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9900"/>
    <a:srgbClr val="EDE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52" y="-78"/>
      </p:cViewPr>
      <p:guideLst>
        <p:guide orient="horz" pos="2146"/>
        <p:guide pos="28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255D-3512-4B17-AA31-E4EC2E813F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74B70-17B8-4F42-AB7A-CABFF283B3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255D-3512-4B17-AA31-E4EC2E813F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74B70-17B8-4F42-AB7A-CABFF283B3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255D-3512-4B17-AA31-E4EC2E813F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74B70-17B8-4F42-AB7A-CABFF283B3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255D-3512-4B17-AA31-E4EC2E813F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74B70-17B8-4F42-AB7A-CABFF283B3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255D-3512-4B17-AA31-E4EC2E813F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74B70-17B8-4F42-AB7A-CABFF283B3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255D-3512-4B17-AA31-E4EC2E813F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74B70-17B8-4F42-AB7A-CABFF283B3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255D-3512-4B17-AA31-E4EC2E813F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74B70-17B8-4F42-AB7A-CABFF283B3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255D-3512-4B17-AA31-E4EC2E813F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74B70-17B8-4F42-AB7A-CABFF283B3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255D-3512-4B17-AA31-E4EC2E813F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74B70-17B8-4F42-AB7A-CABFF283B3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255D-3512-4B17-AA31-E4EC2E813F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74B70-17B8-4F42-AB7A-CABFF283B3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255D-3512-4B17-AA31-E4EC2E813F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74B70-17B8-4F42-AB7A-CABFF283B3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2255D-3512-4B17-AA31-E4EC2E813F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74B70-17B8-4F42-AB7A-CABFF283B3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AutoShape 4"/>
          <p:cNvSpPr>
            <a:spLocks noChangeArrowheads="1"/>
          </p:cNvSpPr>
          <p:nvPr/>
        </p:nvSpPr>
        <p:spPr bwMode="auto">
          <a:xfrm flipH="1">
            <a:off x="6618288" y="2954973"/>
            <a:ext cx="2305050" cy="2017713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p>
            <a:pPr eaLnBrk="1" hangingPunct="1"/>
            <a:endParaRPr lang="zh-CN" altLang="x-none">
              <a:latin typeface="Arial" panose="020B0604020202020204" pitchFamily="3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680210" y="883920"/>
            <a:ext cx="1584325" cy="86423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 exposure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下箭头 2"/>
          <p:cNvSpPr/>
          <p:nvPr/>
        </p:nvSpPr>
        <p:spPr>
          <a:xfrm rot="16200000">
            <a:off x="3521075" y="1087120"/>
            <a:ext cx="288290" cy="360045"/>
          </a:xfrm>
          <a:prstGeom prst="downArrow">
            <a:avLst>
              <a:gd name="adj1" fmla="val 3835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4124960" y="805180"/>
            <a:ext cx="1492250" cy="1479550"/>
            <a:chOff x="1412" y="762"/>
            <a:chExt cx="3009" cy="3085"/>
          </a:xfrm>
        </p:grpSpPr>
        <p:sp>
          <p:nvSpPr>
            <p:cNvPr id="19" name="Freeform 4"/>
            <p:cNvSpPr/>
            <p:nvPr/>
          </p:nvSpPr>
          <p:spPr>
            <a:xfrm>
              <a:off x="1412" y="762"/>
              <a:ext cx="3009" cy="3017"/>
            </a:xfrm>
            <a:custGeom>
              <a:avLst/>
              <a:gdLst/>
              <a:ahLst/>
              <a:cxnLst>
                <a:cxn ang="0">
                  <a:pos x="2385" y="4128"/>
                </a:cxn>
                <a:cxn ang="0">
                  <a:pos x="0" y="2312"/>
                </a:cxn>
                <a:cxn ang="0">
                  <a:pos x="3343" y="22"/>
                </a:cxn>
                <a:cxn ang="0">
                  <a:pos x="7136" y="3447"/>
                </a:cxn>
                <a:cxn ang="0">
                  <a:pos x="6472" y="4515"/>
                </a:cxn>
                <a:cxn ang="0">
                  <a:pos x="6232" y="5061"/>
                </a:cxn>
                <a:cxn ang="0">
                  <a:pos x="5489" y="5843"/>
                </a:cxn>
                <a:cxn ang="0">
                  <a:pos x="5063" y="6015"/>
                </a:cxn>
                <a:cxn ang="0">
                  <a:pos x="4642" y="6551"/>
                </a:cxn>
                <a:cxn ang="0">
                  <a:pos x="4642" y="7365"/>
                </a:cxn>
                <a:cxn ang="0">
                  <a:pos x="3689" y="7365"/>
                </a:cxn>
                <a:cxn ang="0">
                  <a:pos x="3472" y="6111"/>
                </a:cxn>
                <a:cxn ang="0">
                  <a:pos x="2954" y="4843"/>
                </a:cxn>
                <a:cxn ang="0">
                  <a:pos x="2968" y="4383"/>
                </a:cxn>
                <a:cxn ang="0">
                  <a:pos x="2589" y="4443"/>
                </a:cxn>
                <a:cxn ang="0">
                  <a:pos x="2385" y="4128"/>
                </a:cxn>
              </a:cxnLst>
              <a:pathLst>
                <a:path w="1929" h="1931">
                  <a:moveTo>
                    <a:pt x="628" y="1082"/>
                  </a:moveTo>
                  <a:cubicBezTo>
                    <a:pt x="628" y="1082"/>
                    <a:pt x="0" y="1138"/>
                    <a:pt x="0" y="606"/>
                  </a:cubicBezTo>
                  <a:cubicBezTo>
                    <a:pt x="0" y="74"/>
                    <a:pt x="729" y="9"/>
                    <a:pt x="881" y="6"/>
                  </a:cubicBezTo>
                  <a:cubicBezTo>
                    <a:pt x="1101" y="0"/>
                    <a:pt x="1929" y="155"/>
                    <a:pt x="1880" y="904"/>
                  </a:cubicBezTo>
                  <a:cubicBezTo>
                    <a:pt x="1870" y="1051"/>
                    <a:pt x="1712" y="1116"/>
                    <a:pt x="1705" y="1184"/>
                  </a:cubicBezTo>
                  <a:cubicBezTo>
                    <a:pt x="1697" y="1253"/>
                    <a:pt x="1642" y="1327"/>
                    <a:pt x="1642" y="1327"/>
                  </a:cubicBezTo>
                  <a:cubicBezTo>
                    <a:pt x="1642" y="1327"/>
                    <a:pt x="1576" y="1488"/>
                    <a:pt x="1446" y="1532"/>
                  </a:cubicBezTo>
                  <a:cubicBezTo>
                    <a:pt x="1407" y="1545"/>
                    <a:pt x="1357" y="1527"/>
                    <a:pt x="1334" y="1577"/>
                  </a:cubicBezTo>
                  <a:cubicBezTo>
                    <a:pt x="1311" y="1626"/>
                    <a:pt x="1227" y="1642"/>
                    <a:pt x="1223" y="1718"/>
                  </a:cubicBezTo>
                  <a:cubicBezTo>
                    <a:pt x="1219" y="1794"/>
                    <a:pt x="1223" y="1931"/>
                    <a:pt x="1223" y="1931"/>
                  </a:cubicBezTo>
                  <a:cubicBezTo>
                    <a:pt x="972" y="1931"/>
                    <a:pt x="972" y="1931"/>
                    <a:pt x="972" y="1931"/>
                  </a:cubicBezTo>
                  <a:cubicBezTo>
                    <a:pt x="972" y="1931"/>
                    <a:pt x="959" y="1691"/>
                    <a:pt x="915" y="1602"/>
                  </a:cubicBezTo>
                  <a:cubicBezTo>
                    <a:pt x="871" y="1513"/>
                    <a:pt x="769" y="1352"/>
                    <a:pt x="778" y="1270"/>
                  </a:cubicBezTo>
                  <a:cubicBezTo>
                    <a:pt x="787" y="1189"/>
                    <a:pt x="793" y="1173"/>
                    <a:pt x="782" y="1149"/>
                  </a:cubicBezTo>
                  <a:cubicBezTo>
                    <a:pt x="782" y="1149"/>
                    <a:pt x="723" y="1187"/>
                    <a:pt x="682" y="1165"/>
                  </a:cubicBezTo>
                  <a:cubicBezTo>
                    <a:pt x="641" y="1143"/>
                    <a:pt x="628" y="1082"/>
                    <a:pt x="628" y="1082"/>
                  </a:cubicBezTo>
                  <a:close/>
                </a:path>
              </a:pathLst>
            </a:custGeom>
            <a:solidFill>
              <a:srgbClr val="86ABD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9" name="Freeform 5"/>
            <p:cNvSpPr/>
            <p:nvPr/>
          </p:nvSpPr>
          <p:spPr>
            <a:xfrm>
              <a:off x="1412" y="762"/>
              <a:ext cx="3009" cy="3017"/>
            </a:xfrm>
            <a:custGeom>
              <a:avLst/>
              <a:gdLst/>
              <a:ahLst/>
              <a:cxnLst>
                <a:cxn ang="0">
                  <a:pos x="3689" y="7365"/>
                </a:cxn>
                <a:cxn ang="0">
                  <a:pos x="3472" y="6111"/>
                </a:cxn>
                <a:cxn ang="0">
                  <a:pos x="2954" y="4843"/>
                </a:cxn>
                <a:cxn ang="0">
                  <a:pos x="2968" y="4383"/>
                </a:cxn>
                <a:cxn ang="0">
                  <a:pos x="2589" y="4443"/>
                </a:cxn>
                <a:cxn ang="0">
                  <a:pos x="2385" y="4128"/>
                </a:cxn>
                <a:cxn ang="0">
                  <a:pos x="0" y="2312"/>
                </a:cxn>
                <a:cxn ang="0">
                  <a:pos x="3343" y="22"/>
                </a:cxn>
                <a:cxn ang="0">
                  <a:pos x="7136" y="3447"/>
                </a:cxn>
                <a:cxn ang="0">
                  <a:pos x="6472" y="4515"/>
                </a:cxn>
                <a:cxn ang="0">
                  <a:pos x="6232" y="5061"/>
                </a:cxn>
                <a:cxn ang="0">
                  <a:pos x="5489" y="5843"/>
                </a:cxn>
                <a:cxn ang="0">
                  <a:pos x="5063" y="6015"/>
                </a:cxn>
                <a:cxn ang="0">
                  <a:pos x="4642" y="6551"/>
                </a:cxn>
                <a:cxn ang="0">
                  <a:pos x="4642" y="7365"/>
                </a:cxn>
              </a:cxnLst>
              <a:pathLst>
                <a:path w="1929" h="1931">
                  <a:moveTo>
                    <a:pt x="972" y="1931"/>
                  </a:moveTo>
                  <a:cubicBezTo>
                    <a:pt x="972" y="1931"/>
                    <a:pt x="959" y="1691"/>
                    <a:pt x="915" y="1602"/>
                  </a:cubicBezTo>
                  <a:cubicBezTo>
                    <a:pt x="871" y="1513"/>
                    <a:pt x="769" y="1352"/>
                    <a:pt x="778" y="1270"/>
                  </a:cubicBezTo>
                  <a:cubicBezTo>
                    <a:pt x="787" y="1189"/>
                    <a:pt x="793" y="1173"/>
                    <a:pt x="782" y="1149"/>
                  </a:cubicBezTo>
                  <a:cubicBezTo>
                    <a:pt x="782" y="1149"/>
                    <a:pt x="723" y="1187"/>
                    <a:pt x="682" y="1165"/>
                  </a:cubicBezTo>
                  <a:cubicBezTo>
                    <a:pt x="641" y="1143"/>
                    <a:pt x="628" y="1082"/>
                    <a:pt x="628" y="1082"/>
                  </a:cubicBezTo>
                  <a:cubicBezTo>
                    <a:pt x="628" y="1082"/>
                    <a:pt x="0" y="1138"/>
                    <a:pt x="0" y="606"/>
                  </a:cubicBezTo>
                  <a:cubicBezTo>
                    <a:pt x="0" y="74"/>
                    <a:pt x="729" y="9"/>
                    <a:pt x="881" y="6"/>
                  </a:cubicBezTo>
                  <a:cubicBezTo>
                    <a:pt x="1101" y="0"/>
                    <a:pt x="1929" y="155"/>
                    <a:pt x="1880" y="904"/>
                  </a:cubicBezTo>
                  <a:cubicBezTo>
                    <a:pt x="1870" y="1051"/>
                    <a:pt x="1712" y="1116"/>
                    <a:pt x="1705" y="1184"/>
                  </a:cubicBezTo>
                  <a:cubicBezTo>
                    <a:pt x="1697" y="1253"/>
                    <a:pt x="1642" y="1327"/>
                    <a:pt x="1642" y="1327"/>
                  </a:cubicBezTo>
                  <a:cubicBezTo>
                    <a:pt x="1642" y="1327"/>
                    <a:pt x="1576" y="1488"/>
                    <a:pt x="1446" y="1532"/>
                  </a:cubicBezTo>
                  <a:cubicBezTo>
                    <a:pt x="1407" y="1545"/>
                    <a:pt x="1357" y="1527"/>
                    <a:pt x="1334" y="1577"/>
                  </a:cubicBezTo>
                  <a:cubicBezTo>
                    <a:pt x="1311" y="1626"/>
                    <a:pt x="1227" y="1642"/>
                    <a:pt x="1223" y="1718"/>
                  </a:cubicBezTo>
                  <a:cubicBezTo>
                    <a:pt x="1219" y="1794"/>
                    <a:pt x="1223" y="1931"/>
                    <a:pt x="1223" y="1931"/>
                  </a:cubicBezTo>
                </a:path>
              </a:pathLst>
            </a:custGeom>
            <a:noFill/>
            <a:ln w="9525" cap="rnd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" name="Freeform 6"/>
            <p:cNvSpPr/>
            <p:nvPr/>
          </p:nvSpPr>
          <p:spPr>
            <a:xfrm>
              <a:off x="1546" y="948"/>
              <a:ext cx="2658" cy="1471"/>
            </a:xfrm>
            <a:custGeom>
              <a:avLst/>
              <a:gdLst/>
              <a:ahLst/>
              <a:cxnLst>
                <a:cxn ang="0">
                  <a:pos x="2547" y="3309"/>
                </a:cxn>
                <a:cxn ang="0">
                  <a:pos x="2374" y="3370"/>
                </a:cxn>
                <a:cxn ang="0">
                  <a:pos x="2178" y="3439"/>
                </a:cxn>
                <a:cxn ang="0">
                  <a:pos x="1925" y="3521"/>
                </a:cxn>
                <a:cxn ang="0">
                  <a:pos x="1750" y="3560"/>
                </a:cxn>
                <a:cxn ang="0">
                  <a:pos x="1547" y="3518"/>
                </a:cxn>
                <a:cxn ang="0">
                  <a:pos x="1390" y="3504"/>
                </a:cxn>
                <a:cxn ang="0">
                  <a:pos x="1192" y="3504"/>
                </a:cxn>
                <a:cxn ang="0">
                  <a:pos x="976" y="3423"/>
                </a:cxn>
                <a:cxn ang="0">
                  <a:pos x="855" y="3304"/>
                </a:cxn>
                <a:cxn ang="0">
                  <a:pos x="657" y="3256"/>
                </a:cxn>
                <a:cxn ang="0">
                  <a:pos x="551" y="3112"/>
                </a:cxn>
                <a:cxn ang="0">
                  <a:pos x="368" y="2962"/>
                </a:cxn>
                <a:cxn ang="0">
                  <a:pos x="279" y="2753"/>
                </a:cxn>
                <a:cxn ang="0">
                  <a:pos x="87" y="2522"/>
                </a:cxn>
                <a:cxn ang="0">
                  <a:pos x="39" y="2258"/>
                </a:cxn>
                <a:cxn ang="0">
                  <a:pos x="69" y="1702"/>
                </a:cxn>
                <a:cxn ang="0">
                  <a:pos x="90" y="1480"/>
                </a:cxn>
                <a:cxn ang="0">
                  <a:pos x="231" y="1329"/>
                </a:cxn>
                <a:cxn ang="0">
                  <a:pos x="323" y="1085"/>
                </a:cxn>
                <a:cxn ang="0">
                  <a:pos x="660" y="812"/>
                </a:cxn>
                <a:cxn ang="0">
                  <a:pos x="713" y="651"/>
                </a:cxn>
                <a:cxn ang="0">
                  <a:pos x="909" y="490"/>
                </a:cxn>
                <a:cxn ang="0">
                  <a:pos x="1178" y="339"/>
                </a:cxn>
                <a:cxn ang="0">
                  <a:pos x="1625" y="164"/>
                </a:cxn>
                <a:cxn ang="0">
                  <a:pos x="2020" y="83"/>
                </a:cxn>
                <a:cxn ang="0">
                  <a:pos x="2156" y="109"/>
                </a:cxn>
                <a:cxn ang="0">
                  <a:pos x="2263" y="34"/>
                </a:cxn>
                <a:cxn ang="0">
                  <a:pos x="2569" y="27"/>
                </a:cxn>
                <a:cxn ang="0">
                  <a:pos x="2873" y="34"/>
                </a:cxn>
                <a:cxn ang="0">
                  <a:pos x="3160" y="108"/>
                </a:cxn>
                <a:cxn ang="0">
                  <a:pos x="3404" y="83"/>
                </a:cxn>
                <a:cxn ang="0">
                  <a:pos x="3663" y="169"/>
                </a:cxn>
                <a:cxn ang="0">
                  <a:pos x="3803" y="122"/>
                </a:cxn>
                <a:cxn ang="0">
                  <a:pos x="3981" y="265"/>
                </a:cxn>
                <a:cxn ang="0">
                  <a:pos x="4171" y="225"/>
                </a:cxn>
                <a:cxn ang="0">
                  <a:pos x="4567" y="426"/>
                </a:cxn>
                <a:cxn ang="0">
                  <a:pos x="5066" y="631"/>
                </a:cxn>
                <a:cxn ang="0">
                  <a:pos x="5511" y="976"/>
                </a:cxn>
                <a:cxn ang="0">
                  <a:pos x="5973" y="1566"/>
                </a:cxn>
                <a:cxn ang="0">
                  <a:pos x="6197" y="1702"/>
                </a:cxn>
                <a:cxn ang="0">
                  <a:pos x="6360" y="2197"/>
                </a:cxn>
                <a:cxn ang="0">
                  <a:pos x="6453" y="2684"/>
                </a:cxn>
                <a:cxn ang="0">
                  <a:pos x="6263" y="3234"/>
                </a:cxn>
                <a:cxn ang="0">
                  <a:pos x="5681" y="3370"/>
                </a:cxn>
                <a:cxn ang="0">
                  <a:pos x="5328" y="3226"/>
                </a:cxn>
                <a:cxn ang="0">
                  <a:pos x="5045" y="3200"/>
                </a:cxn>
                <a:cxn ang="0">
                  <a:pos x="4772" y="3058"/>
                </a:cxn>
                <a:cxn ang="0">
                  <a:pos x="4536" y="2956"/>
                </a:cxn>
                <a:cxn ang="0">
                  <a:pos x="4441" y="2822"/>
                </a:cxn>
                <a:cxn ang="0">
                  <a:pos x="4616" y="2419"/>
                </a:cxn>
                <a:cxn ang="0">
                  <a:pos x="2738" y="1527"/>
                </a:cxn>
                <a:cxn ang="0">
                  <a:pos x="1722" y="2297"/>
                </a:cxn>
                <a:cxn ang="0">
                  <a:pos x="2557" y="2822"/>
                </a:cxn>
                <a:cxn ang="0">
                  <a:pos x="2547" y="3309"/>
                </a:cxn>
              </a:cxnLst>
              <a:pathLst>
                <a:path w="1704" h="942">
                  <a:moveTo>
                    <a:pt x="671" y="869"/>
                  </a:moveTo>
                  <a:cubicBezTo>
                    <a:pt x="671" y="869"/>
                    <a:pt x="637" y="893"/>
                    <a:pt x="626" y="885"/>
                  </a:cubicBezTo>
                  <a:cubicBezTo>
                    <a:pt x="615" y="878"/>
                    <a:pt x="592" y="911"/>
                    <a:pt x="574" y="903"/>
                  </a:cubicBezTo>
                  <a:cubicBezTo>
                    <a:pt x="555" y="894"/>
                    <a:pt x="525" y="914"/>
                    <a:pt x="507" y="925"/>
                  </a:cubicBezTo>
                  <a:cubicBezTo>
                    <a:pt x="488" y="936"/>
                    <a:pt x="479" y="942"/>
                    <a:pt x="461" y="935"/>
                  </a:cubicBezTo>
                  <a:cubicBezTo>
                    <a:pt x="442" y="927"/>
                    <a:pt x="423" y="919"/>
                    <a:pt x="408" y="924"/>
                  </a:cubicBezTo>
                  <a:cubicBezTo>
                    <a:pt x="393" y="929"/>
                    <a:pt x="371" y="927"/>
                    <a:pt x="366" y="920"/>
                  </a:cubicBezTo>
                  <a:cubicBezTo>
                    <a:pt x="361" y="913"/>
                    <a:pt x="342" y="922"/>
                    <a:pt x="314" y="920"/>
                  </a:cubicBezTo>
                  <a:cubicBezTo>
                    <a:pt x="285" y="917"/>
                    <a:pt x="278" y="908"/>
                    <a:pt x="257" y="899"/>
                  </a:cubicBezTo>
                  <a:cubicBezTo>
                    <a:pt x="235" y="890"/>
                    <a:pt x="220" y="883"/>
                    <a:pt x="225" y="868"/>
                  </a:cubicBezTo>
                  <a:cubicBezTo>
                    <a:pt x="225" y="868"/>
                    <a:pt x="193" y="869"/>
                    <a:pt x="173" y="855"/>
                  </a:cubicBezTo>
                  <a:cubicBezTo>
                    <a:pt x="153" y="842"/>
                    <a:pt x="163" y="827"/>
                    <a:pt x="145" y="817"/>
                  </a:cubicBezTo>
                  <a:cubicBezTo>
                    <a:pt x="126" y="807"/>
                    <a:pt x="100" y="809"/>
                    <a:pt x="97" y="778"/>
                  </a:cubicBezTo>
                  <a:cubicBezTo>
                    <a:pt x="95" y="747"/>
                    <a:pt x="110" y="735"/>
                    <a:pt x="74" y="723"/>
                  </a:cubicBezTo>
                  <a:cubicBezTo>
                    <a:pt x="38" y="712"/>
                    <a:pt x="23" y="691"/>
                    <a:pt x="23" y="662"/>
                  </a:cubicBezTo>
                  <a:cubicBezTo>
                    <a:pt x="23" y="634"/>
                    <a:pt x="20" y="618"/>
                    <a:pt x="10" y="593"/>
                  </a:cubicBezTo>
                  <a:cubicBezTo>
                    <a:pt x="0" y="568"/>
                    <a:pt x="8" y="478"/>
                    <a:pt x="18" y="447"/>
                  </a:cubicBezTo>
                  <a:cubicBezTo>
                    <a:pt x="28" y="416"/>
                    <a:pt x="11" y="404"/>
                    <a:pt x="24" y="389"/>
                  </a:cubicBezTo>
                  <a:cubicBezTo>
                    <a:pt x="36" y="374"/>
                    <a:pt x="59" y="366"/>
                    <a:pt x="61" y="349"/>
                  </a:cubicBezTo>
                  <a:cubicBezTo>
                    <a:pt x="64" y="331"/>
                    <a:pt x="71" y="305"/>
                    <a:pt x="85" y="285"/>
                  </a:cubicBezTo>
                  <a:cubicBezTo>
                    <a:pt x="99" y="265"/>
                    <a:pt x="140" y="181"/>
                    <a:pt x="174" y="213"/>
                  </a:cubicBezTo>
                  <a:cubicBezTo>
                    <a:pt x="174" y="213"/>
                    <a:pt x="164" y="177"/>
                    <a:pt x="188" y="171"/>
                  </a:cubicBezTo>
                  <a:cubicBezTo>
                    <a:pt x="212" y="165"/>
                    <a:pt x="218" y="131"/>
                    <a:pt x="240" y="129"/>
                  </a:cubicBezTo>
                  <a:cubicBezTo>
                    <a:pt x="263" y="126"/>
                    <a:pt x="284" y="95"/>
                    <a:pt x="310" y="89"/>
                  </a:cubicBezTo>
                  <a:cubicBezTo>
                    <a:pt x="336" y="83"/>
                    <a:pt x="387" y="43"/>
                    <a:pt x="428" y="43"/>
                  </a:cubicBezTo>
                  <a:cubicBezTo>
                    <a:pt x="469" y="43"/>
                    <a:pt x="509" y="27"/>
                    <a:pt x="532" y="22"/>
                  </a:cubicBezTo>
                  <a:cubicBezTo>
                    <a:pt x="554" y="17"/>
                    <a:pt x="568" y="29"/>
                    <a:pt x="568" y="29"/>
                  </a:cubicBezTo>
                  <a:cubicBezTo>
                    <a:pt x="568" y="29"/>
                    <a:pt x="576" y="9"/>
                    <a:pt x="596" y="9"/>
                  </a:cubicBezTo>
                  <a:cubicBezTo>
                    <a:pt x="616" y="9"/>
                    <a:pt x="645" y="13"/>
                    <a:pt x="677" y="7"/>
                  </a:cubicBezTo>
                  <a:cubicBezTo>
                    <a:pt x="709" y="0"/>
                    <a:pt x="734" y="2"/>
                    <a:pt x="757" y="9"/>
                  </a:cubicBezTo>
                  <a:cubicBezTo>
                    <a:pt x="779" y="17"/>
                    <a:pt x="808" y="28"/>
                    <a:pt x="833" y="28"/>
                  </a:cubicBezTo>
                  <a:cubicBezTo>
                    <a:pt x="858" y="28"/>
                    <a:pt x="875" y="25"/>
                    <a:pt x="897" y="22"/>
                  </a:cubicBezTo>
                  <a:cubicBezTo>
                    <a:pt x="920" y="18"/>
                    <a:pt x="967" y="17"/>
                    <a:pt x="965" y="44"/>
                  </a:cubicBezTo>
                  <a:cubicBezTo>
                    <a:pt x="965" y="44"/>
                    <a:pt x="978" y="22"/>
                    <a:pt x="1002" y="32"/>
                  </a:cubicBezTo>
                  <a:cubicBezTo>
                    <a:pt x="1025" y="42"/>
                    <a:pt x="1057" y="34"/>
                    <a:pt x="1049" y="70"/>
                  </a:cubicBezTo>
                  <a:cubicBezTo>
                    <a:pt x="1049" y="70"/>
                    <a:pt x="1048" y="42"/>
                    <a:pt x="1099" y="59"/>
                  </a:cubicBezTo>
                  <a:cubicBezTo>
                    <a:pt x="1150" y="76"/>
                    <a:pt x="1169" y="103"/>
                    <a:pt x="1203" y="112"/>
                  </a:cubicBezTo>
                  <a:cubicBezTo>
                    <a:pt x="1238" y="122"/>
                    <a:pt x="1288" y="134"/>
                    <a:pt x="1335" y="166"/>
                  </a:cubicBezTo>
                  <a:cubicBezTo>
                    <a:pt x="1383" y="198"/>
                    <a:pt x="1411" y="233"/>
                    <a:pt x="1452" y="256"/>
                  </a:cubicBezTo>
                  <a:cubicBezTo>
                    <a:pt x="1493" y="278"/>
                    <a:pt x="1613" y="385"/>
                    <a:pt x="1574" y="411"/>
                  </a:cubicBezTo>
                  <a:cubicBezTo>
                    <a:pt x="1574" y="411"/>
                    <a:pt x="1614" y="397"/>
                    <a:pt x="1633" y="447"/>
                  </a:cubicBezTo>
                  <a:cubicBezTo>
                    <a:pt x="1651" y="497"/>
                    <a:pt x="1661" y="533"/>
                    <a:pt x="1676" y="577"/>
                  </a:cubicBezTo>
                  <a:cubicBezTo>
                    <a:pt x="1691" y="620"/>
                    <a:pt x="1704" y="652"/>
                    <a:pt x="1700" y="705"/>
                  </a:cubicBezTo>
                  <a:cubicBezTo>
                    <a:pt x="1696" y="757"/>
                    <a:pt x="1700" y="798"/>
                    <a:pt x="1650" y="849"/>
                  </a:cubicBezTo>
                  <a:cubicBezTo>
                    <a:pt x="1600" y="900"/>
                    <a:pt x="1537" y="899"/>
                    <a:pt x="1497" y="885"/>
                  </a:cubicBezTo>
                  <a:cubicBezTo>
                    <a:pt x="1457" y="871"/>
                    <a:pt x="1396" y="881"/>
                    <a:pt x="1404" y="847"/>
                  </a:cubicBezTo>
                  <a:cubicBezTo>
                    <a:pt x="1404" y="847"/>
                    <a:pt x="1358" y="863"/>
                    <a:pt x="1329" y="840"/>
                  </a:cubicBezTo>
                  <a:cubicBezTo>
                    <a:pt x="1300" y="818"/>
                    <a:pt x="1293" y="809"/>
                    <a:pt x="1257" y="803"/>
                  </a:cubicBezTo>
                  <a:cubicBezTo>
                    <a:pt x="1221" y="797"/>
                    <a:pt x="1210" y="792"/>
                    <a:pt x="1195" y="776"/>
                  </a:cubicBezTo>
                  <a:cubicBezTo>
                    <a:pt x="1180" y="759"/>
                    <a:pt x="1170" y="741"/>
                    <a:pt x="1170" y="741"/>
                  </a:cubicBezTo>
                  <a:cubicBezTo>
                    <a:pt x="1170" y="741"/>
                    <a:pt x="1232" y="689"/>
                    <a:pt x="1216" y="635"/>
                  </a:cubicBezTo>
                  <a:cubicBezTo>
                    <a:pt x="1200" y="582"/>
                    <a:pt x="1126" y="425"/>
                    <a:pt x="721" y="401"/>
                  </a:cubicBezTo>
                  <a:cubicBezTo>
                    <a:pt x="721" y="401"/>
                    <a:pt x="439" y="431"/>
                    <a:pt x="454" y="603"/>
                  </a:cubicBezTo>
                  <a:cubicBezTo>
                    <a:pt x="466" y="728"/>
                    <a:pt x="587" y="652"/>
                    <a:pt x="674" y="741"/>
                  </a:cubicBezTo>
                  <a:cubicBezTo>
                    <a:pt x="674" y="741"/>
                    <a:pt x="724" y="773"/>
                    <a:pt x="671" y="869"/>
                  </a:cubicBezTo>
                  <a:close/>
                </a:path>
              </a:pathLst>
            </a:custGeom>
            <a:solidFill>
              <a:srgbClr val="C68BB3">
                <a:alpha val="100000"/>
              </a:srgbClr>
            </a:solidFill>
            <a:ln w="9525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" name="Freeform 7"/>
            <p:cNvSpPr/>
            <p:nvPr/>
          </p:nvSpPr>
          <p:spPr>
            <a:xfrm>
              <a:off x="1412" y="771"/>
              <a:ext cx="3009" cy="2034"/>
            </a:xfrm>
            <a:custGeom>
              <a:avLst/>
              <a:gdLst/>
              <a:ahLst/>
              <a:cxnLst>
                <a:cxn ang="0">
                  <a:pos x="6283" y="4965"/>
                </a:cxn>
                <a:cxn ang="0">
                  <a:pos x="6472" y="4490"/>
                </a:cxn>
                <a:cxn ang="0">
                  <a:pos x="7136" y="3424"/>
                </a:cxn>
                <a:cxn ang="0">
                  <a:pos x="3343" y="0"/>
                </a:cxn>
                <a:cxn ang="0">
                  <a:pos x="0" y="2287"/>
                </a:cxn>
                <a:cxn ang="0">
                  <a:pos x="633" y="3671"/>
                </a:cxn>
                <a:cxn ang="0">
                  <a:pos x="170" y="2356"/>
                </a:cxn>
                <a:cxn ang="0">
                  <a:pos x="1721" y="494"/>
                </a:cxn>
                <a:cxn ang="0">
                  <a:pos x="1917" y="378"/>
                </a:cxn>
                <a:cxn ang="0">
                  <a:pos x="1933" y="298"/>
                </a:cxn>
                <a:cxn ang="0">
                  <a:pos x="1986" y="325"/>
                </a:cxn>
                <a:cxn ang="0">
                  <a:pos x="2042" y="291"/>
                </a:cxn>
                <a:cxn ang="0">
                  <a:pos x="2100" y="252"/>
                </a:cxn>
                <a:cxn ang="0">
                  <a:pos x="2142" y="305"/>
                </a:cxn>
                <a:cxn ang="0">
                  <a:pos x="2087" y="366"/>
                </a:cxn>
                <a:cxn ang="0">
                  <a:pos x="2129" y="373"/>
                </a:cxn>
                <a:cxn ang="0">
                  <a:pos x="3530" y="292"/>
                </a:cxn>
                <a:cxn ang="0">
                  <a:pos x="3681" y="252"/>
                </a:cxn>
                <a:cxn ang="0">
                  <a:pos x="3734" y="175"/>
                </a:cxn>
                <a:cxn ang="0">
                  <a:pos x="3842" y="187"/>
                </a:cxn>
                <a:cxn ang="0">
                  <a:pos x="3850" y="273"/>
                </a:cxn>
                <a:cxn ang="0">
                  <a:pos x="3903" y="256"/>
                </a:cxn>
                <a:cxn ang="0">
                  <a:pos x="3971" y="266"/>
                </a:cxn>
                <a:cxn ang="0">
                  <a:pos x="4000" y="361"/>
                </a:cxn>
                <a:cxn ang="0">
                  <a:pos x="5116" y="739"/>
                </a:cxn>
                <a:cxn ang="0">
                  <a:pos x="5173" y="686"/>
                </a:cxn>
                <a:cxn ang="0">
                  <a:pos x="5238" y="656"/>
                </a:cxn>
                <a:cxn ang="0">
                  <a:pos x="5343" y="717"/>
                </a:cxn>
                <a:cxn ang="0">
                  <a:pos x="5316" y="808"/>
                </a:cxn>
                <a:cxn ang="0">
                  <a:pos x="5884" y="1145"/>
                </a:cxn>
                <a:cxn ang="0">
                  <a:pos x="5998" y="1167"/>
                </a:cxn>
                <a:cxn ang="0">
                  <a:pos x="6073" y="1140"/>
                </a:cxn>
                <a:cxn ang="0">
                  <a:pos x="6110" y="1220"/>
                </a:cxn>
                <a:cxn ang="0">
                  <a:pos x="6171" y="1240"/>
                </a:cxn>
                <a:cxn ang="0">
                  <a:pos x="6197" y="1308"/>
                </a:cxn>
                <a:cxn ang="0">
                  <a:pos x="6123" y="1368"/>
                </a:cxn>
                <a:cxn ang="0">
                  <a:pos x="6949" y="3070"/>
                </a:cxn>
                <a:cxn ang="0">
                  <a:pos x="5798" y="3873"/>
                </a:cxn>
                <a:cxn ang="0">
                  <a:pos x="4494" y="3542"/>
                </a:cxn>
                <a:cxn ang="0">
                  <a:pos x="6102" y="4259"/>
                </a:cxn>
                <a:cxn ang="0">
                  <a:pos x="6283" y="4965"/>
                </a:cxn>
              </a:cxnLst>
              <a:pathLst>
                <a:path w="1929" h="1302">
                  <a:moveTo>
                    <a:pt x="1655" y="1302"/>
                  </a:moveTo>
                  <a:cubicBezTo>
                    <a:pt x="1671" y="1276"/>
                    <a:pt x="1699" y="1226"/>
                    <a:pt x="1705" y="1178"/>
                  </a:cubicBezTo>
                  <a:cubicBezTo>
                    <a:pt x="1712" y="1110"/>
                    <a:pt x="1870" y="1045"/>
                    <a:pt x="1880" y="898"/>
                  </a:cubicBezTo>
                  <a:cubicBezTo>
                    <a:pt x="1929" y="149"/>
                    <a:pt x="1104" y="0"/>
                    <a:pt x="881" y="0"/>
                  </a:cubicBezTo>
                  <a:cubicBezTo>
                    <a:pt x="729" y="0"/>
                    <a:pt x="0" y="68"/>
                    <a:pt x="0" y="600"/>
                  </a:cubicBezTo>
                  <a:cubicBezTo>
                    <a:pt x="0" y="780"/>
                    <a:pt x="72" y="893"/>
                    <a:pt x="167" y="963"/>
                  </a:cubicBezTo>
                  <a:cubicBezTo>
                    <a:pt x="106" y="898"/>
                    <a:pt x="36" y="785"/>
                    <a:pt x="45" y="618"/>
                  </a:cubicBezTo>
                  <a:cubicBezTo>
                    <a:pt x="61" y="327"/>
                    <a:pt x="297" y="186"/>
                    <a:pt x="453" y="129"/>
                  </a:cubicBezTo>
                  <a:cubicBezTo>
                    <a:pt x="532" y="100"/>
                    <a:pt x="509" y="109"/>
                    <a:pt x="505" y="99"/>
                  </a:cubicBezTo>
                  <a:cubicBezTo>
                    <a:pt x="501" y="88"/>
                    <a:pt x="502" y="81"/>
                    <a:pt x="509" y="78"/>
                  </a:cubicBezTo>
                  <a:cubicBezTo>
                    <a:pt x="516" y="74"/>
                    <a:pt x="516" y="83"/>
                    <a:pt x="523" y="85"/>
                  </a:cubicBezTo>
                  <a:cubicBezTo>
                    <a:pt x="530" y="86"/>
                    <a:pt x="533" y="83"/>
                    <a:pt x="538" y="76"/>
                  </a:cubicBezTo>
                  <a:cubicBezTo>
                    <a:pt x="543" y="70"/>
                    <a:pt x="542" y="60"/>
                    <a:pt x="553" y="66"/>
                  </a:cubicBezTo>
                  <a:cubicBezTo>
                    <a:pt x="563" y="73"/>
                    <a:pt x="572" y="73"/>
                    <a:pt x="564" y="80"/>
                  </a:cubicBezTo>
                  <a:cubicBezTo>
                    <a:pt x="555" y="87"/>
                    <a:pt x="551" y="89"/>
                    <a:pt x="550" y="96"/>
                  </a:cubicBezTo>
                  <a:cubicBezTo>
                    <a:pt x="548" y="103"/>
                    <a:pt x="548" y="102"/>
                    <a:pt x="561" y="98"/>
                  </a:cubicBezTo>
                  <a:cubicBezTo>
                    <a:pt x="574" y="94"/>
                    <a:pt x="815" y="58"/>
                    <a:pt x="930" y="77"/>
                  </a:cubicBezTo>
                  <a:cubicBezTo>
                    <a:pt x="966" y="83"/>
                    <a:pt x="975" y="80"/>
                    <a:pt x="970" y="66"/>
                  </a:cubicBezTo>
                  <a:cubicBezTo>
                    <a:pt x="965" y="52"/>
                    <a:pt x="971" y="48"/>
                    <a:pt x="984" y="46"/>
                  </a:cubicBezTo>
                  <a:cubicBezTo>
                    <a:pt x="997" y="44"/>
                    <a:pt x="1011" y="38"/>
                    <a:pt x="1012" y="49"/>
                  </a:cubicBezTo>
                  <a:cubicBezTo>
                    <a:pt x="1013" y="60"/>
                    <a:pt x="1007" y="72"/>
                    <a:pt x="1014" y="72"/>
                  </a:cubicBezTo>
                  <a:cubicBezTo>
                    <a:pt x="1021" y="72"/>
                    <a:pt x="1018" y="69"/>
                    <a:pt x="1028" y="67"/>
                  </a:cubicBezTo>
                  <a:cubicBezTo>
                    <a:pt x="1038" y="65"/>
                    <a:pt x="1045" y="60"/>
                    <a:pt x="1046" y="70"/>
                  </a:cubicBezTo>
                  <a:cubicBezTo>
                    <a:pt x="1047" y="80"/>
                    <a:pt x="1029" y="87"/>
                    <a:pt x="1054" y="95"/>
                  </a:cubicBezTo>
                  <a:cubicBezTo>
                    <a:pt x="1079" y="103"/>
                    <a:pt x="1192" y="112"/>
                    <a:pt x="1348" y="194"/>
                  </a:cubicBezTo>
                  <a:cubicBezTo>
                    <a:pt x="1365" y="203"/>
                    <a:pt x="1364" y="187"/>
                    <a:pt x="1363" y="180"/>
                  </a:cubicBezTo>
                  <a:cubicBezTo>
                    <a:pt x="1362" y="173"/>
                    <a:pt x="1366" y="167"/>
                    <a:pt x="1380" y="172"/>
                  </a:cubicBezTo>
                  <a:cubicBezTo>
                    <a:pt x="1394" y="177"/>
                    <a:pt x="1409" y="178"/>
                    <a:pt x="1408" y="188"/>
                  </a:cubicBezTo>
                  <a:cubicBezTo>
                    <a:pt x="1407" y="198"/>
                    <a:pt x="1396" y="209"/>
                    <a:pt x="1401" y="212"/>
                  </a:cubicBezTo>
                  <a:cubicBezTo>
                    <a:pt x="1406" y="215"/>
                    <a:pt x="1511" y="264"/>
                    <a:pt x="1550" y="300"/>
                  </a:cubicBezTo>
                  <a:cubicBezTo>
                    <a:pt x="1574" y="322"/>
                    <a:pt x="1578" y="318"/>
                    <a:pt x="1580" y="306"/>
                  </a:cubicBezTo>
                  <a:cubicBezTo>
                    <a:pt x="1582" y="294"/>
                    <a:pt x="1592" y="291"/>
                    <a:pt x="1600" y="299"/>
                  </a:cubicBezTo>
                  <a:cubicBezTo>
                    <a:pt x="1608" y="307"/>
                    <a:pt x="1612" y="314"/>
                    <a:pt x="1610" y="320"/>
                  </a:cubicBezTo>
                  <a:cubicBezTo>
                    <a:pt x="1608" y="326"/>
                    <a:pt x="1619" y="323"/>
                    <a:pt x="1626" y="325"/>
                  </a:cubicBezTo>
                  <a:cubicBezTo>
                    <a:pt x="1633" y="327"/>
                    <a:pt x="1641" y="338"/>
                    <a:pt x="1633" y="343"/>
                  </a:cubicBezTo>
                  <a:cubicBezTo>
                    <a:pt x="1625" y="348"/>
                    <a:pt x="1598" y="345"/>
                    <a:pt x="1613" y="359"/>
                  </a:cubicBezTo>
                  <a:cubicBezTo>
                    <a:pt x="1628" y="373"/>
                    <a:pt x="1816" y="582"/>
                    <a:pt x="1831" y="805"/>
                  </a:cubicBezTo>
                  <a:cubicBezTo>
                    <a:pt x="1846" y="1028"/>
                    <a:pt x="1697" y="1066"/>
                    <a:pt x="1528" y="1016"/>
                  </a:cubicBezTo>
                  <a:cubicBezTo>
                    <a:pt x="1359" y="966"/>
                    <a:pt x="1196" y="877"/>
                    <a:pt x="1184" y="929"/>
                  </a:cubicBezTo>
                  <a:cubicBezTo>
                    <a:pt x="1172" y="981"/>
                    <a:pt x="1544" y="1013"/>
                    <a:pt x="1608" y="1117"/>
                  </a:cubicBezTo>
                  <a:cubicBezTo>
                    <a:pt x="1657" y="1197"/>
                    <a:pt x="1664" y="1248"/>
                    <a:pt x="1655" y="1302"/>
                  </a:cubicBezTo>
                  <a:close/>
                </a:path>
              </a:pathLst>
            </a:custGeom>
            <a:solidFill>
              <a:srgbClr val="C9E0F2">
                <a:alpha val="100000"/>
              </a:srgbClr>
            </a:solidFill>
            <a:ln w="9525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" name="Freeform 8"/>
            <p:cNvSpPr/>
            <p:nvPr/>
          </p:nvSpPr>
          <p:spPr>
            <a:xfrm>
              <a:off x="2678" y="1751"/>
              <a:ext cx="1262" cy="1406"/>
            </a:xfrm>
            <a:custGeom>
              <a:avLst/>
              <a:gdLst/>
              <a:ahLst/>
              <a:cxnLst>
                <a:cxn ang="0">
                  <a:pos x="56" y="469"/>
                </a:cxn>
                <a:cxn ang="0">
                  <a:pos x="847" y="191"/>
                </a:cxn>
                <a:cxn ang="0">
                  <a:pos x="1540" y="794"/>
                </a:cxn>
                <a:cxn ang="0">
                  <a:pos x="1479" y="884"/>
                </a:cxn>
                <a:cxn ang="0">
                  <a:pos x="1317" y="894"/>
                </a:cxn>
                <a:cxn ang="0">
                  <a:pos x="1168" y="930"/>
                </a:cxn>
                <a:cxn ang="0">
                  <a:pos x="1153" y="998"/>
                </a:cxn>
                <a:cxn ang="0">
                  <a:pos x="1264" y="1259"/>
                </a:cxn>
                <a:cxn ang="0">
                  <a:pos x="969" y="1011"/>
                </a:cxn>
                <a:cxn ang="0">
                  <a:pos x="1153" y="1681"/>
                </a:cxn>
                <a:cxn ang="0">
                  <a:pos x="1229" y="2253"/>
                </a:cxn>
                <a:cxn ang="0">
                  <a:pos x="1226" y="2139"/>
                </a:cxn>
                <a:cxn ang="0">
                  <a:pos x="1268" y="2115"/>
                </a:cxn>
                <a:cxn ang="0">
                  <a:pos x="1207" y="1920"/>
                </a:cxn>
                <a:cxn ang="0">
                  <a:pos x="1264" y="1837"/>
                </a:cxn>
                <a:cxn ang="0">
                  <a:pos x="1351" y="1628"/>
                </a:cxn>
                <a:cxn ang="0">
                  <a:pos x="1546" y="1598"/>
                </a:cxn>
                <a:cxn ang="0">
                  <a:pos x="1708" y="1467"/>
                </a:cxn>
                <a:cxn ang="0">
                  <a:pos x="1981" y="1572"/>
                </a:cxn>
                <a:cxn ang="0">
                  <a:pos x="2324" y="1737"/>
                </a:cxn>
                <a:cxn ang="0">
                  <a:pos x="2460" y="1715"/>
                </a:cxn>
                <a:cxn ang="0">
                  <a:pos x="2530" y="1818"/>
                </a:cxn>
                <a:cxn ang="0">
                  <a:pos x="2717" y="1865"/>
                </a:cxn>
                <a:cxn ang="0">
                  <a:pos x="2791" y="1975"/>
                </a:cxn>
                <a:cxn ang="0">
                  <a:pos x="2995" y="2093"/>
                </a:cxn>
                <a:cxn ang="0">
                  <a:pos x="2995" y="2367"/>
                </a:cxn>
                <a:cxn ang="0">
                  <a:pos x="2989" y="2556"/>
                </a:cxn>
                <a:cxn ang="0">
                  <a:pos x="2886" y="2756"/>
                </a:cxn>
                <a:cxn ang="0">
                  <a:pos x="2657" y="2999"/>
                </a:cxn>
                <a:cxn ang="0">
                  <a:pos x="2473" y="3195"/>
                </a:cxn>
                <a:cxn ang="0">
                  <a:pos x="2168" y="3203"/>
                </a:cxn>
                <a:cxn ang="0">
                  <a:pos x="1998" y="3290"/>
                </a:cxn>
                <a:cxn ang="0">
                  <a:pos x="1844" y="3195"/>
                </a:cxn>
                <a:cxn ang="0">
                  <a:pos x="1700" y="3173"/>
                </a:cxn>
                <a:cxn ang="0">
                  <a:pos x="1655" y="3051"/>
                </a:cxn>
                <a:cxn ang="0">
                  <a:pos x="1540" y="2965"/>
                </a:cxn>
                <a:cxn ang="0">
                  <a:pos x="1572" y="2795"/>
                </a:cxn>
                <a:cxn ang="0">
                  <a:pos x="1540" y="2748"/>
                </a:cxn>
                <a:cxn ang="0">
                  <a:pos x="1424" y="3035"/>
                </a:cxn>
                <a:cxn ang="0">
                  <a:pos x="1430" y="3403"/>
                </a:cxn>
                <a:cxn ang="0">
                  <a:pos x="1377" y="3382"/>
                </a:cxn>
                <a:cxn ang="0">
                  <a:pos x="1601" y="2609"/>
                </a:cxn>
                <a:cxn ang="0">
                  <a:pos x="1601" y="2535"/>
                </a:cxn>
                <a:cxn ang="0">
                  <a:pos x="1003" y="1937"/>
                </a:cxn>
                <a:cxn ang="0">
                  <a:pos x="825" y="1311"/>
                </a:cxn>
                <a:cxn ang="0">
                  <a:pos x="794" y="978"/>
                </a:cxn>
                <a:cxn ang="0">
                  <a:pos x="1009" y="917"/>
                </a:cxn>
                <a:cxn ang="0">
                  <a:pos x="1031" y="828"/>
                </a:cxn>
                <a:cxn ang="0">
                  <a:pos x="1187" y="683"/>
                </a:cxn>
                <a:cxn ang="0">
                  <a:pos x="705" y="447"/>
                </a:cxn>
                <a:cxn ang="0">
                  <a:pos x="56" y="469"/>
                </a:cxn>
              </a:cxnLst>
              <a:pathLst>
                <a:path w="809" h="900">
                  <a:moveTo>
                    <a:pt x="15" y="123"/>
                  </a:moveTo>
                  <a:cubicBezTo>
                    <a:pt x="0" y="79"/>
                    <a:pt x="51" y="0"/>
                    <a:pt x="223" y="50"/>
                  </a:cubicBezTo>
                  <a:cubicBezTo>
                    <a:pt x="395" y="101"/>
                    <a:pt x="408" y="195"/>
                    <a:pt x="406" y="208"/>
                  </a:cubicBezTo>
                  <a:cubicBezTo>
                    <a:pt x="404" y="221"/>
                    <a:pt x="390" y="232"/>
                    <a:pt x="390" y="232"/>
                  </a:cubicBezTo>
                  <a:cubicBezTo>
                    <a:pt x="390" y="232"/>
                    <a:pt x="356" y="237"/>
                    <a:pt x="347" y="234"/>
                  </a:cubicBezTo>
                  <a:cubicBezTo>
                    <a:pt x="337" y="231"/>
                    <a:pt x="323" y="246"/>
                    <a:pt x="308" y="244"/>
                  </a:cubicBezTo>
                  <a:cubicBezTo>
                    <a:pt x="292" y="242"/>
                    <a:pt x="293" y="253"/>
                    <a:pt x="304" y="262"/>
                  </a:cubicBezTo>
                  <a:cubicBezTo>
                    <a:pt x="316" y="272"/>
                    <a:pt x="355" y="312"/>
                    <a:pt x="333" y="330"/>
                  </a:cubicBezTo>
                  <a:cubicBezTo>
                    <a:pt x="311" y="348"/>
                    <a:pt x="297" y="246"/>
                    <a:pt x="255" y="265"/>
                  </a:cubicBezTo>
                  <a:cubicBezTo>
                    <a:pt x="214" y="285"/>
                    <a:pt x="316" y="373"/>
                    <a:pt x="304" y="441"/>
                  </a:cubicBezTo>
                  <a:cubicBezTo>
                    <a:pt x="291" y="510"/>
                    <a:pt x="274" y="533"/>
                    <a:pt x="324" y="591"/>
                  </a:cubicBezTo>
                  <a:cubicBezTo>
                    <a:pt x="324" y="591"/>
                    <a:pt x="319" y="575"/>
                    <a:pt x="323" y="561"/>
                  </a:cubicBezTo>
                  <a:cubicBezTo>
                    <a:pt x="328" y="547"/>
                    <a:pt x="334" y="555"/>
                    <a:pt x="334" y="555"/>
                  </a:cubicBezTo>
                  <a:cubicBezTo>
                    <a:pt x="334" y="555"/>
                    <a:pt x="309" y="527"/>
                    <a:pt x="318" y="504"/>
                  </a:cubicBezTo>
                  <a:cubicBezTo>
                    <a:pt x="327" y="480"/>
                    <a:pt x="333" y="482"/>
                    <a:pt x="333" y="482"/>
                  </a:cubicBezTo>
                  <a:cubicBezTo>
                    <a:pt x="333" y="482"/>
                    <a:pt x="323" y="447"/>
                    <a:pt x="356" y="427"/>
                  </a:cubicBezTo>
                  <a:cubicBezTo>
                    <a:pt x="390" y="407"/>
                    <a:pt x="407" y="419"/>
                    <a:pt x="407" y="419"/>
                  </a:cubicBezTo>
                  <a:cubicBezTo>
                    <a:pt x="407" y="419"/>
                    <a:pt x="423" y="388"/>
                    <a:pt x="450" y="385"/>
                  </a:cubicBezTo>
                  <a:cubicBezTo>
                    <a:pt x="477" y="382"/>
                    <a:pt x="506" y="413"/>
                    <a:pt x="522" y="412"/>
                  </a:cubicBezTo>
                  <a:cubicBezTo>
                    <a:pt x="538" y="412"/>
                    <a:pt x="617" y="424"/>
                    <a:pt x="612" y="456"/>
                  </a:cubicBezTo>
                  <a:cubicBezTo>
                    <a:pt x="612" y="456"/>
                    <a:pt x="634" y="442"/>
                    <a:pt x="648" y="450"/>
                  </a:cubicBezTo>
                  <a:cubicBezTo>
                    <a:pt x="661" y="459"/>
                    <a:pt x="667" y="477"/>
                    <a:pt x="667" y="477"/>
                  </a:cubicBezTo>
                  <a:cubicBezTo>
                    <a:pt x="667" y="477"/>
                    <a:pt x="688" y="464"/>
                    <a:pt x="716" y="489"/>
                  </a:cubicBezTo>
                  <a:cubicBezTo>
                    <a:pt x="744" y="513"/>
                    <a:pt x="735" y="518"/>
                    <a:pt x="735" y="518"/>
                  </a:cubicBezTo>
                  <a:cubicBezTo>
                    <a:pt x="735" y="518"/>
                    <a:pt x="769" y="508"/>
                    <a:pt x="789" y="549"/>
                  </a:cubicBezTo>
                  <a:cubicBezTo>
                    <a:pt x="809" y="590"/>
                    <a:pt x="808" y="612"/>
                    <a:pt x="789" y="621"/>
                  </a:cubicBezTo>
                  <a:cubicBezTo>
                    <a:pt x="789" y="621"/>
                    <a:pt x="805" y="647"/>
                    <a:pt x="787" y="670"/>
                  </a:cubicBezTo>
                  <a:cubicBezTo>
                    <a:pt x="770" y="693"/>
                    <a:pt x="763" y="699"/>
                    <a:pt x="760" y="723"/>
                  </a:cubicBezTo>
                  <a:cubicBezTo>
                    <a:pt x="758" y="748"/>
                    <a:pt x="747" y="794"/>
                    <a:pt x="700" y="787"/>
                  </a:cubicBezTo>
                  <a:cubicBezTo>
                    <a:pt x="700" y="787"/>
                    <a:pt x="716" y="813"/>
                    <a:pt x="651" y="838"/>
                  </a:cubicBezTo>
                  <a:cubicBezTo>
                    <a:pt x="587" y="864"/>
                    <a:pt x="572" y="855"/>
                    <a:pt x="571" y="840"/>
                  </a:cubicBezTo>
                  <a:cubicBezTo>
                    <a:pt x="571" y="840"/>
                    <a:pt x="566" y="868"/>
                    <a:pt x="526" y="863"/>
                  </a:cubicBezTo>
                  <a:cubicBezTo>
                    <a:pt x="485" y="858"/>
                    <a:pt x="486" y="838"/>
                    <a:pt x="486" y="838"/>
                  </a:cubicBezTo>
                  <a:cubicBezTo>
                    <a:pt x="486" y="838"/>
                    <a:pt x="465" y="850"/>
                    <a:pt x="448" y="832"/>
                  </a:cubicBezTo>
                  <a:cubicBezTo>
                    <a:pt x="432" y="814"/>
                    <a:pt x="436" y="800"/>
                    <a:pt x="436" y="800"/>
                  </a:cubicBezTo>
                  <a:cubicBezTo>
                    <a:pt x="436" y="800"/>
                    <a:pt x="414" y="797"/>
                    <a:pt x="406" y="778"/>
                  </a:cubicBezTo>
                  <a:cubicBezTo>
                    <a:pt x="398" y="760"/>
                    <a:pt x="405" y="744"/>
                    <a:pt x="414" y="733"/>
                  </a:cubicBezTo>
                  <a:cubicBezTo>
                    <a:pt x="422" y="722"/>
                    <a:pt x="417" y="712"/>
                    <a:pt x="406" y="721"/>
                  </a:cubicBezTo>
                  <a:cubicBezTo>
                    <a:pt x="396" y="730"/>
                    <a:pt x="373" y="746"/>
                    <a:pt x="375" y="796"/>
                  </a:cubicBezTo>
                  <a:cubicBezTo>
                    <a:pt x="377" y="846"/>
                    <a:pt x="378" y="876"/>
                    <a:pt x="377" y="892"/>
                  </a:cubicBezTo>
                  <a:cubicBezTo>
                    <a:pt x="377" y="892"/>
                    <a:pt x="361" y="900"/>
                    <a:pt x="363" y="887"/>
                  </a:cubicBezTo>
                  <a:cubicBezTo>
                    <a:pt x="366" y="855"/>
                    <a:pt x="335" y="698"/>
                    <a:pt x="422" y="684"/>
                  </a:cubicBezTo>
                  <a:cubicBezTo>
                    <a:pt x="440" y="681"/>
                    <a:pt x="449" y="667"/>
                    <a:pt x="422" y="665"/>
                  </a:cubicBezTo>
                  <a:cubicBezTo>
                    <a:pt x="394" y="663"/>
                    <a:pt x="284" y="648"/>
                    <a:pt x="264" y="508"/>
                  </a:cubicBezTo>
                  <a:cubicBezTo>
                    <a:pt x="255" y="452"/>
                    <a:pt x="234" y="381"/>
                    <a:pt x="217" y="344"/>
                  </a:cubicBezTo>
                  <a:cubicBezTo>
                    <a:pt x="200" y="307"/>
                    <a:pt x="188" y="281"/>
                    <a:pt x="209" y="257"/>
                  </a:cubicBezTo>
                  <a:cubicBezTo>
                    <a:pt x="230" y="232"/>
                    <a:pt x="266" y="241"/>
                    <a:pt x="266" y="241"/>
                  </a:cubicBezTo>
                  <a:cubicBezTo>
                    <a:pt x="266" y="241"/>
                    <a:pt x="260" y="225"/>
                    <a:pt x="272" y="217"/>
                  </a:cubicBezTo>
                  <a:cubicBezTo>
                    <a:pt x="284" y="208"/>
                    <a:pt x="338" y="220"/>
                    <a:pt x="313" y="179"/>
                  </a:cubicBezTo>
                  <a:cubicBezTo>
                    <a:pt x="288" y="139"/>
                    <a:pt x="243" y="121"/>
                    <a:pt x="186" y="117"/>
                  </a:cubicBezTo>
                  <a:cubicBezTo>
                    <a:pt x="67" y="111"/>
                    <a:pt x="28" y="165"/>
                    <a:pt x="15" y="123"/>
                  </a:cubicBezTo>
                  <a:close/>
                </a:path>
              </a:pathLst>
            </a:custGeom>
            <a:solidFill>
              <a:srgbClr val="F5D8E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" name="Freeform 9"/>
            <p:cNvSpPr/>
            <p:nvPr/>
          </p:nvSpPr>
          <p:spPr>
            <a:xfrm>
              <a:off x="2678" y="1751"/>
              <a:ext cx="1262" cy="1406"/>
            </a:xfrm>
            <a:custGeom>
              <a:avLst/>
              <a:gdLst/>
              <a:ahLst/>
              <a:cxnLst>
                <a:cxn ang="0">
                  <a:pos x="56" y="469"/>
                </a:cxn>
                <a:cxn ang="0">
                  <a:pos x="847" y="191"/>
                </a:cxn>
                <a:cxn ang="0">
                  <a:pos x="1540" y="794"/>
                </a:cxn>
                <a:cxn ang="0">
                  <a:pos x="1479" y="884"/>
                </a:cxn>
                <a:cxn ang="0">
                  <a:pos x="1317" y="894"/>
                </a:cxn>
                <a:cxn ang="0">
                  <a:pos x="1168" y="930"/>
                </a:cxn>
                <a:cxn ang="0">
                  <a:pos x="1153" y="998"/>
                </a:cxn>
                <a:cxn ang="0">
                  <a:pos x="1264" y="1259"/>
                </a:cxn>
                <a:cxn ang="0">
                  <a:pos x="969" y="1011"/>
                </a:cxn>
                <a:cxn ang="0">
                  <a:pos x="1153" y="1681"/>
                </a:cxn>
                <a:cxn ang="0">
                  <a:pos x="1229" y="2253"/>
                </a:cxn>
                <a:cxn ang="0">
                  <a:pos x="1226" y="2139"/>
                </a:cxn>
                <a:cxn ang="0">
                  <a:pos x="1268" y="2115"/>
                </a:cxn>
                <a:cxn ang="0">
                  <a:pos x="1207" y="1920"/>
                </a:cxn>
                <a:cxn ang="0">
                  <a:pos x="1264" y="1837"/>
                </a:cxn>
                <a:cxn ang="0">
                  <a:pos x="1351" y="1628"/>
                </a:cxn>
                <a:cxn ang="0">
                  <a:pos x="1546" y="1598"/>
                </a:cxn>
                <a:cxn ang="0">
                  <a:pos x="1708" y="1467"/>
                </a:cxn>
                <a:cxn ang="0">
                  <a:pos x="1981" y="1572"/>
                </a:cxn>
                <a:cxn ang="0">
                  <a:pos x="2324" y="1737"/>
                </a:cxn>
                <a:cxn ang="0">
                  <a:pos x="2460" y="1715"/>
                </a:cxn>
                <a:cxn ang="0">
                  <a:pos x="2530" y="1818"/>
                </a:cxn>
                <a:cxn ang="0">
                  <a:pos x="2717" y="1865"/>
                </a:cxn>
                <a:cxn ang="0">
                  <a:pos x="2791" y="1975"/>
                </a:cxn>
                <a:cxn ang="0">
                  <a:pos x="2995" y="2093"/>
                </a:cxn>
                <a:cxn ang="0">
                  <a:pos x="2995" y="2367"/>
                </a:cxn>
                <a:cxn ang="0">
                  <a:pos x="2989" y="2556"/>
                </a:cxn>
                <a:cxn ang="0">
                  <a:pos x="2886" y="2756"/>
                </a:cxn>
                <a:cxn ang="0">
                  <a:pos x="2657" y="2999"/>
                </a:cxn>
                <a:cxn ang="0">
                  <a:pos x="2473" y="3195"/>
                </a:cxn>
                <a:cxn ang="0">
                  <a:pos x="2168" y="3203"/>
                </a:cxn>
                <a:cxn ang="0">
                  <a:pos x="1998" y="3290"/>
                </a:cxn>
                <a:cxn ang="0">
                  <a:pos x="1844" y="3195"/>
                </a:cxn>
                <a:cxn ang="0">
                  <a:pos x="1700" y="3173"/>
                </a:cxn>
                <a:cxn ang="0">
                  <a:pos x="1655" y="3051"/>
                </a:cxn>
                <a:cxn ang="0">
                  <a:pos x="1540" y="2965"/>
                </a:cxn>
                <a:cxn ang="0">
                  <a:pos x="1572" y="2795"/>
                </a:cxn>
                <a:cxn ang="0">
                  <a:pos x="1540" y="2748"/>
                </a:cxn>
                <a:cxn ang="0">
                  <a:pos x="1424" y="3035"/>
                </a:cxn>
                <a:cxn ang="0">
                  <a:pos x="1430" y="3403"/>
                </a:cxn>
                <a:cxn ang="0">
                  <a:pos x="1377" y="3382"/>
                </a:cxn>
                <a:cxn ang="0">
                  <a:pos x="1601" y="2609"/>
                </a:cxn>
                <a:cxn ang="0">
                  <a:pos x="1601" y="2535"/>
                </a:cxn>
                <a:cxn ang="0">
                  <a:pos x="1003" y="1937"/>
                </a:cxn>
                <a:cxn ang="0">
                  <a:pos x="825" y="1311"/>
                </a:cxn>
                <a:cxn ang="0">
                  <a:pos x="794" y="978"/>
                </a:cxn>
                <a:cxn ang="0">
                  <a:pos x="1009" y="917"/>
                </a:cxn>
                <a:cxn ang="0">
                  <a:pos x="1031" y="828"/>
                </a:cxn>
                <a:cxn ang="0">
                  <a:pos x="1187" y="683"/>
                </a:cxn>
                <a:cxn ang="0">
                  <a:pos x="705" y="447"/>
                </a:cxn>
                <a:cxn ang="0">
                  <a:pos x="56" y="469"/>
                </a:cxn>
              </a:cxnLst>
              <a:pathLst>
                <a:path w="809" h="900">
                  <a:moveTo>
                    <a:pt x="15" y="123"/>
                  </a:moveTo>
                  <a:cubicBezTo>
                    <a:pt x="0" y="79"/>
                    <a:pt x="51" y="0"/>
                    <a:pt x="223" y="50"/>
                  </a:cubicBezTo>
                  <a:cubicBezTo>
                    <a:pt x="395" y="101"/>
                    <a:pt x="408" y="195"/>
                    <a:pt x="406" y="208"/>
                  </a:cubicBezTo>
                  <a:cubicBezTo>
                    <a:pt x="404" y="221"/>
                    <a:pt x="390" y="232"/>
                    <a:pt x="390" y="232"/>
                  </a:cubicBezTo>
                  <a:cubicBezTo>
                    <a:pt x="390" y="232"/>
                    <a:pt x="356" y="237"/>
                    <a:pt x="347" y="234"/>
                  </a:cubicBezTo>
                  <a:cubicBezTo>
                    <a:pt x="337" y="231"/>
                    <a:pt x="323" y="246"/>
                    <a:pt x="308" y="244"/>
                  </a:cubicBezTo>
                  <a:cubicBezTo>
                    <a:pt x="292" y="242"/>
                    <a:pt x="293" y="253"/>
                    <a:pt x="304" y="262"/>
                  </a:cubicBezTo>
                  <a:cubicBezTo>
                    <a:pt x="316" y="272"/>
                    <a:pt x="355" y="312"/>
                    <a:pt x="333" y="330"/>
                  </a:cubicBezTo>
                  <a:cubicBezTo>
                    <a:pt x="311" y="348"/>
                    <a:pt x="297" y="246"/>
                    <a:pt x="255" y="265"/>
                  </a:cubicBezTo>
                  <a:cubicBezTo>
                    <a:pt x="214" y="285"/>
                    <a:pt x="316" y="373"/>
                    <a:pt x="304" y="441"/>
                  </a:cubicBezTo>
                  <a:cubicBezTo>
                    <a:pt x="291" y="510"/>
                    <a:pt x="274" y="533"/>
                    <a:pt x="324" y="591"/>
                  </a:cubicBezTo>
                  <a:cubicBezTo>
                    <a:pt x="324" y="591"/>
                    <a:pt x="319" y="575"/>
                    <a:pt x="323" y="561"/>
                  </a:cubicBezTo>
                  <a:cubicBezTo>
                    <a:pt x="328" y="547"/>
                    <a:pt x="334" y="555"/>
                    <a:pt x="334" y="555"/>
                  </a:cubicBezTo>
                  <a:cubicBezTo>
                    <a:pt x="334" y="555"/>
                    <a:pt x="309" y="527"/>
                    <a:pt x="318" y="504"/>
                  </a:cubicBezTo>
                  <a:cubicBezTo>
                    <a:pt x="327" y="480"/>
                    <a:pt x="333" y="482"/>
                    <a:pt x="333" y="482"/>
                  </a:cubicBezTo>
                  <a:cubicBezTo>
                    <a:pt x="333" y="482"/>
                    <a:pt x="323" y="447"/>
                    <a:pt x="356" y="427"/>
                  </a:cubicBezTo>
                  <a:cubicBezTo>
                    <a:pt x="390" y="407"/>
                    <a:pt x="407" y="419"/>
                    <a:pt x="407" y="419"/>
                  </a:cubicBezTo>
                  <a:cubicBezTo>
                    <a:pt x="407" y="419"/>
                    <a:pt x="423" y="388"/>
                    <a:pt x="450" y="385"/>
                  </a:cubicBezTo>
                  <a:cubicBezTo>
                    <a:pt x="477" y="382"/>
                    <a:pt x="506" y="413"/>
                    <a:pt x="522" y="412"/>
                  </a:cubicBezTo>
                  <a:cubicBezTo>
                    <a:pt x="538" y="412"/>
                    <a:pt x="617" y="424"/>
                    <a:pt x="612" y="456"/>
                  </a:cubicBezTo>
                  <a:cubicBezTo>
                    <a:pt x="612" y="456"/>
                    <a:pt x="634" y="442"/>
                    <a:pt x="648" y="450"/>
                  </a:cubicBezTo>
                  <a:cubicBezTo>
                    <a:pt x="661" y="459"/>
                    <a:pt x="667" y="477"/>
                    <a:pt x="667" y="477"/>
                  </a:cubicBezTo>
                  <a:cubicBezTo>
                    <a:pt x="667" y="477"/>
                    <a:pt x="688" y="464"/>
                    <a:pt x="716" y="489"/>
                  </a:cubicBezTo>
                  <a:cubicBezTo>
                    <a:pt x="744" y="513"/>
                    <a:pt x="735" y="518"/>
                    <a:pt x="735" y="518"/>
                  </a:cubicBezTo>
                  <a:cubicBezTo>
                    <a:pt x="735" y="518"/>
                    <a:pt x="769" y="508"/>
                    <a:pt x="789" y="549"/>
                  </a:cubicBezTo>
                  <a:cubicBezTo>
                    <a:pt x="809" y="590"/>
                    <a:pt x="808" y="612"/>
                    <a:pt x="789" y="621"/>
                  </a:cubicBezTo>
                  <a:cubicBezTo>
                    <a:pt x="789" y="621"/>
                    <a:pt x="805" y="647"/>
                    <a:pt x="787" y="670"/>
                  </a:cubicBezTo>
                  <a:cubicBezTo>
                    <a:pt x="770" y="693"/>
                    <a:pt x="763" y="699"/>
                    <a:pt x="760" y="723"/>
                  </a:cubicBezTo>
                  <a:cubicBezTo>
                    <a:pt x="758" y="748"/>
                    <a:pt x="747" y="794"/>
                    <a:pt x="700" y="787"/>
                  </a:cubicBezTo>
                  <a:cubicBezTo>
                    <a:pt x="700" y="787"/>
                    <a:pt x="716" y="813"/>
                    <a:pt x="651" y="838"/>
                  </a:cubicBezTo>
                  <a:cubicBezTo>
                    <a:pt x="587" y="864"/>
                    <a:pt x="572" y="855"/>
                    <a:pt x="571" y="840"/>
                  </a:cubicBezTo>
                  <a:cubicBezTo>
                    <a:pt x="571" y="840"/>
                    <a:pt x="566" y="868"/>
                    <a:pt x="526" y="863"/>
                  </a:cubicBezTo>
                  <a:cubicBezTo>
                    <a:pt x="485" y="858"/>
                    <a:pt x="486" y="838"/>
                    <a:pt x="486" y="838"/>
                  </a:cubicBezTo>
                  <a:cubicBezTo>
                    <a:pt x="486" y="838"/>
                    <a:pt x="465" y="850"/>
                    <a:pt x="448" y="832"/>
                  </a:cubicBezTo>
                  <a:cubicBezTo>
                    <a:pt x="432" y="814"/>
                    <a:pt x="436" y="800"/>
                    <a:pt x="436" y="800"/>
                  </a:cubicBezTo>
                  <a:cubicBezTo>
                    <a:pt x="436" y="800"/>
                    <a:pt x="414" y="797"/>
                    <a:pt x="406" y="778"/>
                  </a:cubicBezTo>
                  <a:cubicBezTo>
                    <a:pt x="398" y="760"/>
                    <a:pt x="405" y="744"/>
                    <a:pt x="414" y="733"/>
                  </a:cubicBezTo>
                  <a:cubicBezTo>
                    <a:pt x="422" y="722"/>
                    <a:pt x="417" y="712"/>
                    <a:pt x="406" y="721"/>
                  </a:cubicBezTo>
                  <a:cubicBezTo>
                    <a:pt x="396" y="730"/>
                    <a:pt x="373" y="746"/>
                    <a:pt x="375" y="796"/>
                  </a:cubicBezTo>
                  <a:cubicBezTo>
                    <a:pt x="377" y="846"/>
                    <a:pt x="378" y="876"/>
                    <a:pt x="377" y="892"/>
                  </a:cubicBezTo>
                  <a:cubicBezTo>
                    <a:pt x="377" y="892"/>
                    <a:pt x="361" y="900"/>
                    <a:pt x="363" y="887"/>
                  </a:cubicBezTo>
                  <a:cubicBezTo>
                    <a:pt x="366" y="855"/>
                    <a:pt x="335" y="698"/>
                    <a:pt x="422" y="684"/>
                  </a:cubicBezTo>
                  <a:cubicBezTo>
                    <a:pt x="440" y="681"/>
                    <a:pt x="449" y="667"/>
                    <a:pt x="422" y="665"/>
                  </a:cubicBezTo>
                  <a:cubicBezTo>
                    <a:pt x="394" y="663"/>
                    <a:pt x="284" y="648"/>
                    <a:pt x="264" y="508"/>
                  </a:cubicBezTo>
                  <a:cubicBezTo>
                    <a:pt x="255" y="452"/>
                    <a:pt x="234" y="381"/>
                    <a:pt x="217" y="344"/>
                  </a:cubicBezTo>
                  <a:cubicBezTo>
                    <a:pt x="200" y="307"/>
                    <a:pt x="188" y="281"/>
                    <a:pt x="209" y="257"/>
                  </a:cubicBezTo>
                  <a:cubicBezTo>
                    <a:pt x="230" y="232"/>
                    <a:pt x="266" y="241"/>
                    <a:pt x="266" y="241"/>
                  </a:cubicBezTo>
                  <a:cubicBezTo>
                    <a:pt x="266" y="241"/>
                    <a:pt x="260" y="225"/>
                    <a:pt x="272" y="217"/>
                  </a:cubicBezTo>
                  <a:cubicBezTo>
                    <a:pt x="284" y="208"/>
                    <a:pt x="338" y="220"/>
                    <a:pt x="313" y="179"/>
                  </a:cubicBezTo>
                  <a:cubicBezTo>
                    <a:pt x="288" y="139"/>
                    <a:pt x="243" y="121"/>
                    <a:pt x="186" y="117"/>
                  </a:cubicBezTo>
                  <a:cubicBezTo>
                    <a:pt x="67" y="111"/>
                    <a:pt x="28" y="165"/>
                    <a:pt x="15" y="123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0" name="Freeform 10"/>
            <p:cNvSpPr/>
            <p:nvPr/>
          </p:nvSpPr>
          <p:spPr>
            <a:xfrm>
              <a:off x="2469" y="1774"/>
              <a:ext cx="403" cy="331"/>
            </a:xfrm>
            <a:custGeom>
              <a:avLst/>
              <a:gdLst/>
              <a:ahLst/>
              <a:cxnLst>
                <a:cxn ang="0">
                  <a:pos x="298" y="0"/>
                </a:cxn>
                <a:cxn ang="0">
                  <a:pos x="283" y="542"/>
                </a:cxn>
                <a:cxn ang="0">
                  <a:pos x="983" y="807"/>
                </a:cxn>
              </a:cxnLst>
              <a:pathLst>
                <a:path w="258" h="212">
                  <a:moveTo>
                    <a:pt x="78" y="0"/>
                  </a:moveTo>
                  <a:cubicBezTo>
                    <a:pt x="78" y="0"/>
                    <a:pt x="0" y="88"/>
                    <a:pt x="74" y="142"/>
                  </a:cubicBezTo>
                  <a:cubicBezTo>
                    <a:pt x="148" y="196"/>
                    <a:pt x="190" y="160"/>
                    <a:pt x="258" y="212"/>
                  </a:cubicBezTo>
                </a:path>
              </a:pathLst>
            </a:custGeom>
            <a:noFill/>
            <a:ln w="19050" cap="rnd" cmpd="sng">
              <a:solidFill>
                <a:srgbClr val="E8591E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1" name="Freeform 11"/>
            <p:cNvSpPr/>
            <p:nvPr/>
          </p:nvSpPr>
          <p:spPr>
            <a:xfrm>
              <a:off x="3093" y="2621"/>
              <a:ext cx="63" cy="3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6" y="767"/>
                </a:cxn>
              </a:cxnLst>
              <a:pathLst>
                <a:path w="40" h="201">
                  <a:moveTo>
                    <a:pt x="0" y="0"/>
                  </a:moveTo>
                  <a:cubicBezTo>
                    <a:pt x="0" y="0"/>
                    <a:pt x="25" y="82"/>
                    <a:pt x="40" y="201"/>
                  </a:cubicBezTo>
                </a:path>
              </a:pathLst>
            </a:custGeom>
            <a:noFill/>
            <a:ln w="19050" cap="rnd" cmpd="sng">
              <a:solidFill>
                <a:srgbClr val="E8591E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2" name="Freeform 12"/>
            <p:cNvSpPr/>
            <p:nvPr/>
          </p:nvSpPr>
          <p:spPr>
            <a:xfrm>
              <a:off x="3177" y="3104"/>
              <a:ext cx="247" cy="1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03" y="170"/>
                </a:cxn>
              </a:cxnLst>
              <a:pathLst>
                <a:path w="158" h="90">
                  <a:moveTo>
                    <a:pt x="0" y="0"/>
                  </a:moveTo>
                  <a:cubicBezTo>
                    <a:pt x="0" y="0"/>
                    <a:pt x="28" y="90"/>
                    <a:pt x="158" y="45"/>
                  </a:cubicBezTo>
                </a:path>
              </a:pathLst>
            </a:custGeom>
            <a:noFill/>
            <a:ln w="19050" cap="rnd" cmpd="sng">
              <a:solidFill>
                <a:srgbClr val="E8591E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3" name="Freeform 13"/>
            <p:cNvSpPr/>
            <p:nvPr/>
          </p:nvSpPr>
          <p:spPr>
            <a:xfrm>
              <a:off x="3266" y="3188"/>
              <a:ext cx="74" cy="342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96" y="278"/>
                </a:cxn>
                <a:cxn ang="0">
                  <a:pos x="0" y="834"/>
                </a:cxn>
              </a:cxnLst>
              <a:pathLst>
                <a:path w="47" h="219">
                  <a:moveTo>
                    <a:pt x="3" y="0"/>
                  </a:moveTo>
                  <a:cubicBezTo>
                    <a:pt x="3" y="0"/>
                    <a:pt x="47" y="11"/>
                    <a:pt x="25" y="73"/>
                  </a:cubicBezTo>
                  <a:cubicBezTo>
                    <a:pt x="3" y="135"/>
                    <a:pt x="0" y="136"/>
                    <a:pt x="0" y="219"/>
                  </a:cubicBezTo>
                </a:path>
              </a:pathLst>
            </a:custGeom>
            <a:noFill/>
            <a:ln w="19050" cap="rnd" cmpd="sng">
              <a:solidFill>
                <a:srgbClr val="E8591E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4" name="Freeform 14"/>
            <p:cNvSpPr/>
            <p:nvPr/>
          </p:nvSpPr>
          <p:spPr>
            <a:xfrm>
              <a:off x="1719" y="1138"/>
              <a:ext cx="156" cy="132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379" y="0"/>
                </a:cxn>
              </a:cxnLst>
              <a:pathLst>
                <a:path w="100" h="84">
                  <a:moveTo>
                    <a:pt x="0" y="84"/>
                  </a:moveTo>
                  <a:cubicBezTo>
                    <a:pt x="0" y="84"/>
                    <a:pt x="46" y="34"/>
                    <a:pt x="100" y="0"/>
                  </a:cubicBezTo>
                </a:path>
              </a:pathLst>
            </a:custGeom>
            <a:noFill/>
            <a:ln w="19050" cap="rnd" cmpd="sng">
              <a:solidFill>
                <a:srgbClr val="E8591E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5" name="Freeform 15"/>
            <p:cNvSpPr/>
            <p:nvPr/>
          </p:nvSpPr>
          <p:spPr>
            <a:xfrm>
              <a:off x="2697" y="920"/>
              <a:ext cx="267" cy="92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651" y="0"/>
                </a:cxn>
              </a:cxnLst>
              <a:pathLst>
                <a:path w="171" h="59">
                  <a:moveTo>
                    <a:pt x="0" y="5"/>
                  </a:moveTo>
                  <a:cubicBezTo>
                    <a:pt x="0" y="5"/>
                    <a:pt x="157" y="59"/>
                    <a:pt x="171" y="0"/>
                  </a:cubicBezTo>
                </a:path>
              </a:pathLst>
            </a:custGeom>
            <a:noFill/>
            <a:ln w="19050" cap="rnd" cmpd="sng">
              <a:solidFill>
                <a:srgbClr val="E8591E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6" name="Freeform 16"/>
            <p:cNvSpPr/>
            <p:nvPr/>
          </p:nvSpPr>
          <p:spPr>
            <a:xfrm>
              <a:off x="3611" y="1152"/>
              <a:ext cx="257" cy="1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3" y="462"/>
                </a:cxn>
              </a:cxnLst>
              <a:pathLst>
                <a:path w="165" h="120">
                  <a:moveTo>
                    <a:pt x="0" y="0"/>
                  </a:moveTo>
                  <a:cubicBezTo>
                    <a:pt x="0" y="0"/>
                    <a:pt x="108" y="62"/>
                    <a:pt x="165" y="120"/>
                  </a:cubicBezTo>
                </a:path>
              </a:pathLst>
            </a:custGeom>
            <a:noFill/>
            <a:ln w="19050" cap="rnd" cmpd="sng">
              <a:solidFill>
                <a:srgbClr val="E8591E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8" name="Freeform 17"/>
            <p:cNvSpPr/>
            <p:nvPr/>
          </p:nvSpPr>
          <p:spPr>
            <a:xfrm>
              <a:off x="2199" y="1462"/>
              <a:ext cx="1329" cy="2385"/>
            </a:xfrm>
            <a:custGeom>
              <a:avLst/>
              <a:gdLst/>
              <a:ahLst/>
              <a:cxnLst>
                <a:cxn ang="0">
                  <a:pos x="2638" y="1551"/>
                </a:cxn>
                <a:cxn ang="0">
                  <a:pos x="2798" y="1479"/>
                </a:cxn>
                <a:cxn ang="0">
                  <a:pos x="2834" y="900"/>
                </a:cxn>
                <a:cxn ang="0">
                  <a:pos x="652" y="447"/>
                </a:cxn>
                <a:cxn ang="0">
                  <a:pos x="516" y="1317"/>
                </a:cxn>
                <a:cxn ang="0">
                  <a:pos x="976" y="1567"/>
                </a:cxn>
                <a:cxn ang="0">
                  <a:pos x="1117" y="1567"/>
                </a:cxn>
                <a:cxn ang="0">
                  <a:pos x="1070" y="1779"/>
                </a:cxn>
                <a:cxn ang="0">
                  <a:pos x="969" y="2074"/>
                </a:cxn>
                <a:cxn ang="0">
                  <a:pos x="995" y="2091"/>
                </a:cxn>
                <a:cxn ang="0">
                  <a:pos x="1030" y="2141"/>
                </a:cxn>
                <a:cxn ang="0">
                  <a:pos x="1056" y="2210"/>
                </a:cxn>
                <a:cxn ang="0">
                  <a:pos x="1357" y="2049"/>
                </a:cxn>
                <a:cxn ang="0">
                  <a:pos x="1978" y="2196"/>
                </a:cxn>
                <a:cxn ang="0">
                  <a:pos x="2259" y="5649"/>
                </a:cxn>
                <a:cxn ang="0">
                  <a:pos x="2324" y="5649"/>
                </a:cxn>
                <a:cxn ang="0">
                  <a:pos x="2338" y="4458"/>
                </a:cxn>
                <a:cxn ang="0">
                  <a:pos x="2412" y="4359"/>
                </a:cxn>
                <a:cxn ang="0">
                  <a:pos x="2535" y="4273"/>
                </a:cxn>
                <a:cxn ang="0">
                  <a:pos x="2582" y="4312"/>
                </a:cxn>
                <a:cxn ang="0">
                  <a:pos x="2455" y="5649"/>
                </a:cxn>
                <a:cxn ang="0">
                  <a:pos x="2204" y="5818"/>
                </a:cxn>
                <a:cxn ang="0">
                  <a:pos x="1986" y="5640"/>
                </a:cxn>
                <a:cxn ang="0">
                  <a:pos x="1856" y="4579"/>
                </a:cxn>
                <a:cxn ang="0">
                  <a:pos x="1686" y="3973"/>
                </a:cxn>
                <a:cxn ang="0">
                  <a:pos x="1499" y="3744"/>
                </a:cxn>
                <a:cxn ang="0">
                  <a:pos x="1229" y="3093"/>
                </a:cxn>
                <a:cxn ang="0">
                  <a:pos x="1533" y="2630"/>
                </a:cxn>
                <a:cxn ang="0">
                  <a:pos x="1560" y="2496"/>
                </a:cxn>
                <a:cxn ang="0">
                  <a:pos x="1335" y="2149"/>
                </a:cxn>
                <a:cxn ang="0">
                  <a:pos x="942" y="2501"/>
                </a:cxn>
                <a:cxn ang="0">
                  <a:pos x="747" y="2652"/>
                </a:cxn>
                <a:cxn ang="0">
                  <a:pos x="766" y="2441"/>
                </a:cxn>
                <a:cxn ang="0">
                  <a:pos x="948" y="2274"/>
                </a:cxn>
                <a:cxn ang="0">
                  <a:pos x="942" y="2149"/>
                </a:cxn>
                <a:cxn ang="0">
                  <a:pos x="805" y="2179"/>
                </a:cxn>
                <a:cxn ang="0">
                  <a:pos x="1022" y="1796"/>
                </a:cxn>
                <a:cxn ang="0">
                  <a:pos x="970" y="1579"/>
                </a:cxn>
                <a:cxn ang="0">
                  <a:pos x="583" y="1412"/>
                </a:cxn>
                <a:cxn ang="0">
                  <a:pos x="53" y="1011"/>
                </a:cxn>
                <a:cxn ang="0">
                  <a:pos x="1803" y="291"/>
                </a:cxn>
                <a:cxn ang="0">
                  <a:pos x="2928" y="1585"/>
                </a:cxn>
                <a:cxn ang="0">
                  <a:pos x="2638" y="1551"/>
                </a:cxn>
              </a:cxnLst>
              <a:pathLst>
                <a:path w="852" h="1527">
                  <a:moveTo>
                    <a:pt x="695" y="407"/>
                  </a:moveTo>
                  <a:cubicBezTo>
                    <a:pt x="703" y="376"/>
                    <a:pt x="713" y="395"/>
                    <a:pt x="737" y="388"/>
                  </a:cubicBezTo>
                  <a:cubicBezTo>
                    <a:pt x="761" y="381"/>
                    <a:pt x="829" y="328"/>
                    <a:pt x="747" y="236"/>
                  </a:cubicBezTo>
                  <a:cubicBezTo>
                    <a:pt x="659" y="138"/>
                    <a:pt x="425" y="28"/>
                    <a:pt x="172" y="117"/>
                  </a:cubicBezTo>
                  <a:cubicBezTo>
                    <a:pt x="42" y="163"/>
                    <a:pt x="0" y="306"/>
                    <a:pt x="136" y="346"/>
                  </a:cubicBezTo>
                  <a:cubicBezTo>
                    <a:pt x="227" y="373"/>
                    <a:pt x="257" y="411"/>
                    <a:pt x="257" y="411"/>
                  </a:cubicBezTo>
                  <a:cubicBezTo>
                    <a:pt x="257" y="411"/>
                    <a:pt x="276" y="394"/>
                    <a:pt x="294" y="411"/>
                  </a:cubicBezTo>
                  <a:cubicBezTo>
                    <a:pt x="313" y="429"/>
                    <a:pt x="311" y="463"/>
                    <a:pt x="282" y="467"/>
                  </a:cubicBezTo>
                  <a:cubicBezTo>
                    <a:pt x="282" y="467"/>
                    <a:pt x="297" y="513"/>
                    <a:pt x="255" y="544"/>
                  </a:cubicBezTo>
                  <a:cubicBezTo>
                    <a:pt x="241" y="555"/>
                    <a:pt x="255" y="550"/>
                    <a:pt x="262" y="549"/>
                  </a:cubicBezTo>
                  <a:cubicBezTo>
                    <a:pt x="270" y="548"/>
                    <a:pt x="280" y="550"/>
                    <a:pt x="271" y="562"/>
                  </a:cubicBezTo>
                  <a:cubicBezTo>
                    <a:pt x="261" y="573"/>
                    <a:pt x="264" y="590"/>
                    <a:pt x="278" y="580"/>
                  </a:cubicBezTo>
                  <a:cubicBezTo>
                    <a:pt x="293" y="569"/>
                    <a:pt x="345" y="552"/>
                    <a:pt x="358" y="538"/>
                  </a:cubicBezTo>
                  <a:cubicBezTo>
                    <a:pt x="372" y="524"/>
                    <a:pt x="483" y="434"/>
                    <a:pt x="521" y="576"/>
                  </a:cubicBezTo>
                  <a:cubicBezTo>
                    <a:pt x="560" y="719"/>
                    <a:pt x="621" y="979"/>
                    <a:pt x="595" y="1483"/>
                  </a:cubicBezTo>
                  <a:cubicBezTo>
                    <a:pt x="612" y="1483"/>
                    <a:pt x="612" y="1483"/>
                    <a:pt x="612" y="1483"/>
                  </a:cubicBezTo>
                  <a:cubicBezTo>
                    <a:pt x="616" y="1170"/>
                    <a:pt x="616" y="1170"/>
                    <a:pt x="616" y="1170"/>
                  </a:cubicBezTo>
                  <a:cubicBezTo>
                    <a:pt x="616" y="1170"/>
                    <a:pt x="620" y="1151"/>
                    <a:pt x="635" y="1144"/>
                  </a:cubicBezTo>
                  <a:cubicBezTo>
                    <a:pt x="649" y="1138"/>
                    <a:pt x="668" y="1122"/>
                    <a:pt x="668" y="1122"/>
                  </a:cubicBezTo>
                  <a:cubicBezTo>
                    <a:pt x="668" y="1122"/>
                    <a:pt x="684" y="1120"/>
                    <a:pt x="680" y="1132"/>
                  </a:cubicBezTo>
                  <a:cubicBezTo>
                    <a:pt x="676" y="1144"/>
                    <a:pt x="644" y="1354"/>
                    <a:pt x="647" y="1483"/>
                  </a:cubicBezTo>
                  <a:cubicBezTo>
                    <a:pt x="647" y="1483"/>
                    <a:pt x="640" y="1527"/>
                    <a:pt x="581" y="1527"/>
                  </a:cubicBezTo>
                  <a:cubicBezTo>
                    <a:pt x="523" y="1527"/>
                    <a:pt x="523" y="1480"/>
                    <a:pt x="523" y="1480"/>
                  </a:cubicBezTo>
                  <a:cubicBezTo>
                    <a:pt x="523" y="1480"/>
                    <a:pt x="512" y="1284"/>
                    <a:pt x="489" y="1202"/>
                  </a:cubicBezTo>
                  <a:cubicBezTo>
                    <a:pt x="467" y="1119"/>
                    <a:pt x="443" y="1072"/>
                    <a:pt x="444" y="1043"/>
                  </a:cubicBezTo>
                  <a:cubicBezTo>
                    <a:pt x="445" y="1014"/>
                    <a:pt x="449" y="1002"/>
                    <a:pt x="395" y="983"/>
                  </a:cubicBezTo>
                  <a:cubicBezTo>
                    <a:pt x="340" y="964"/>
                    <a:pt x="321" y="898"/>
                    <a:pt x="324" y="812"/>
                  </a:cubicBezTo>
                  <a:cubicBezTo>
                    <a:pt x="327" y="727"/>
                    <a:pt x="357" y="692"/>
                    <a:pt x="404" y="690"/>
                  </a:cubicBezTo>
                  <a:cubicBezTo>
                    <a:pt x="433" y="688"/>
                    <a:pt x="420" y="682"/>
                    <a:pt x="411" y="655"/>
                  </a:cubicBezTo>
                  <a:cubicBezTo>
                    <a:pt x="401" y="628"/>
                    <a:pt x="384" y="554"/>
                    <a:pt x="352" y="564"/>
                  </a:cubicBezTo>
                  <a:cubicBezTo>
                    <a:pt x="320" y="575"/>
                    <a:pt x="248" y="627"/>
                    <a:pt x="248" y="656"/>
                  </a:cubicBezTo>
                  <a:cubicBezTo>
                    <a:pt x="248" y="686"/>
                    <a:pt x="239" y="706"/>
                    <a:pt x="197" y="696"/>
                  </a:cubicBezTo>
                  <a:cubicBezTo>
                    <a:pt x="156" y="687"/>
                    <a:pt x="180" y="639"/>
                    <a:pt x="202" y="641"/>
                  </a:cubicBezTo>
                  <a:cubicBezTo>
                    <a:pt x="224" y="643"/>
                    <a:pt x="240" y="620"/>
                    <a:pt x="250" y="597"/>
                  </a:cubicBezTo>
                  <a:cubicBezTo>
                    <a:pt x="260" y="574"/>
                    <a:pt x="264" y="558"/>
                    <a:pt x="248" y="564"/>
                  </a:cubicBezTo>
                  <a:cubicBezTo>
                    <a:pt x="231" y="570"/>
                    <a:pt x="217" y="582"/>
                    <a:pt x="212" y="572"/>
                  </a:cubicBezTo>
                  <a:cubicBezTo>
                    <a:pt x="206" y="562"/>
                    <a:pt x="269" y="536"/>
                    <a:pt x="269" y="471"/>
                  </a:cubicBezTo>
                  <a:cubicBezTo>
                    <a:pt x="268" y="417"/>
                    <a:pt x="256" y="414"/>
                    <a:pt x="256" y="414"/>
                  </a:cubicBezTo>
                  <a:cubicBezTo>
                    <a:pt x="256" y="414"/>
                    <a:pt x="232" y="379"/>
                    <a:pt x="154" y="371"/>
                  </a:cubicBezTo>
                  <a:cubicBezTo>
                    <a:pt x="76" y="363"/>
                    <a:pt x="17" y="348"/>
                    <a:pt x="14" y="265"/>
                  </a:cubicBezTo>
                  <a:cubicBezTo>
                    <a:pt x="11" y="182"/>
                    <a:pt x="137" y="0"/>
                    <a:pt x="475" y="76"/>
                  </a:cubicBezTo>
                  <a:cubicBezTo>
                    <a:pt x="852" y="161"/>
                    <a:pt x="847" y="378"/>
                    <a:pt x="771" y="416"/>
                  </a:cubicBezTo>
                  <a:cubicBezTo>
                    <a:pt x="725" y="439"/>
                    <a:pt x="690" y="429"/>
                    <a:pt x="695" y="407"/>
                  </a:cubicBezTo>
                  <a:close/>
                </a:path>
              </a:pathLst>
            </a:custGeom>
            <a:solidFill>
              <a:srgbClr val="F5D8E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42" name="Freeform 18"/>
            <p:cNvSpPr/>
            <p:nvPr/>
          </p:nvSpPr>
          <p:spPr>
            <a:xfrm>
              <a:off x="2199" y="1462"/>
              <a:ext cx="1329" cy="2385"/>
            </a:xfrm>
            <a:custGeom>
              <a:avLst/>
              <a:gdLst/>
              <a:ahLst/>
              <a:cxnLst>
                <a:cxn ang="0">
                  <a:pos x="2638" y="1551"/>
                </a:cxn>
                <a:cxn ang="0">
                  <a:pos x="2798" y="1479"/>
                </a:cxn>
                <a:cxn ang="0">
                  <a:pos x="2834" y="900"/>
                </a:cxn>
                <a:cxn ang="0">
                  <a:pos x="652" y="447"/>
                </a:cxn>
                <a:cxn ang="0">
                  <a:pos x="516" y="1317"/>
                </a:cxn>
                <a:cxn ang="0">
                  <a:pos x="976" y="1567"/>
                </a:cxn>
                <a:cxn ang="0">
                  <a:pos x="1117" y="1567"/>
                </a:cxn>
                <a:cxn ang="0">
                  <a:pos x="1070" y="1779"/>
                </a:cxn>
                <a:cxn ang="0">
                  <a:pos x="969" y="2074"/>
                </a:cxn>
                <a:cxn ang="0">
                  <a:pos x="995" y="2091"/>
                </a:cxn>
                <a:cxn ang="0">
                  <a:pos x="1030" y="2141"/>
                </a:cxn>
                <a:cxn ang="0">
                  <a:pos x="1056" y="2210"/>
                </a:cxn>
                <a:cxn ang="0">
                  <a:pos x="1357" y="2049"/>
                </a:cxn>
                <a:cxn ang="0">
                  <a:pos x="1978" y="2196"/>
                </a:cxn>
                <a:cxn ang="0">
                  <a:pos x="2259" y="5649"/>
                </a:cxn>
                <a:cxn ang="0">
                  <a:pos x="2324" y="5649"/>
                </a:cxn>
                <a:cxn ang="0">
                  <a:pos x="2338" y="4458"/>
                </a:cxn>
                <a:cxn ang="0">
                  <a:pos x="2412" y="4359"/>
                </a:cxn>
                <a:cxn ang="0">
                  <a:pos x="2535" y="4273"/>
                </a:cxn>
                <a:cxn ang="0">
                  <a:pos x="2582" y="4312"/>
                </a:cxn>
                <a:cxn ang="0">
                  <a:pos x="2455" y="5649"/>
                </a:cxn>
                <a:cxn ang="0">
                  <a:pos x="2204" y="5818"/>
                </a:cxn>
                <a:cxn ang="0">
                  <a:pos x="1986" y="5640"/>
                </a:cxn>
                <a:cxn ang="0">
                  <a:pos x="1856" y="4579"/>
                </a:cxn>
                <a:cxn ang="0">
                  <a:pos x="1686" y="3973"/>
                </a:cxn>
                <a:cxn ang="0">
                  <a:pos x="1499" y="3744"/>
                </a:cxn>
                <a:cxn ang="0">
                  <a:pos x="1229" y="3093"/>
                </a:cxn>
                <a:cxn ang="0">
                  <a:pos x="1533" y="2630"/>
                </a:cxn>
                <a:cxn ang="0">
                  <a:pos x="1560" y="2496"/>
                </a:cxn>
                <a:cxn ang="0">
                  <a:pos x="1335" y="2149"/>
                </a:cxn>
                <a:cxn ang="0">
                  <a:pos x="942" y="2501"/>
                </a:cxn>
                <a:cxn ang="0">
                  <a:pos x="747" y="2652"/>
                </a:cxn>
                <a:cxn ang="0">
                  <a:pos x="766" y="2441"/>
                </a:cxn>
                <a:cxn ang="0">
                  <a:pos x="948" y="2274"/>
                </a:cxn>
                <a:cxn ang="0">
                  <a:pos x="942" y="2149"/>
                </a:cxn>
                <a:cxn ang="0">
                  <a:pos x="805" y="2179"/>
                </a:cxn>
                <a:cxn ang="0">
                  <a:pos x="1022" y="1796"/>
                </a:cxn>
                <a:cxn ang="0">
                  <a:pos x="970" y="1579"/>
                </a:cxn>
                <a:cxn ang="0">
                  <a:pos x="583" y="1412"/>
                </a:cxn>
                <a:cxn ang="0">
                  <a:pos x="53" y="1011"/>
                </a:cxn>
                <a:cxn ang="0">
                  <a:pos x="1803" y="291"/>
                </a:cxn>
                <a:cxn ang="0">
                  <a:pos x="2928" y="1585"/>
                </a:cxn>
                <a:cxn ang="0">
                  <a:pos x="2638" y="1551"/>
                </a:cxn>
              </a:cxnLst>
              <a:pathLst>
                <a:path w="852" h="1527">
                  <a:moveTo>
                    <a:pt x="695" y="407"/>
                  </a:moveTo>
                  <a:cubicBezTo>
                    <a:pt x="703" y="376"/>
                    <a:pt x="713" y="395"/>
                    <a:pt x="737" y="388"/>
                  </a:cubicBezTo>
                  <a:cubicBezTo>
                    <a:pt x="761" y="381"/>
                    <a:pt x="829" y="328"/>
                    <a:pt x="747" y="236"/>
                  </a:cubicBezTo>
                  <a:cubicBezTo>
                    <a:pt x="659" y="138"/>
                    <a:pt x="425" y="28"/>
                    <a:pt x="172" y="117"/>
                  </a:cubicBezTo>
                  <a:cubicBezTo>
                    <a:pt x="42" y="163"/>
                    <a:pt x="0" y="306"/>
                    <a:pt x="136" y="346"/>
                  </a:cubicBezTo>
                  <a:cubicBezTo>
                    <a:pt x="227" y="373"/>
                    <a:pt x="257" y="411"/>
                    <a:pt x="257" y="411"/>
                  </a:cubicBezTo>
                  <a:cubicBezTo>
                    <a:pt x="257" y="411"/>
                    <a:pt x="276" y="394"/>
                    <a:pt x="294" y="411"/>
                  </a:cubicBezTo>
                  <a:cubicBezTo>
                    <a:pt x="313" y="429"/>
                    <a:pt x="311" y="463"/>
                    <a:pt x="282" y="467"/>
                  </a:cubicBezTo>
                  <a:cubicBezTo>
                    <a:pt x="282" y="467"/>
                    <a:pt x="297" y="513"/>
                    <a:pt x="255" y="544"/>
                  </a:cubicBezTo>
                  <a:cubicBezTo>
                    <a:pt x="241" y="555"/>
                    <a:pt x="255" y="550"/>
                    <a:pt x="262" y="549"/>
                  </a:cubicBezTo>
                  <a:cubicBezTo>
                    <a:pt x="270" y="548"/>
                    <a:pt x="280" y="550"/>
                    <a:pt x="271" y="562"/>
                  </a:cubicBezTo>
                  <a:cubicBezTo>
                    <a:pt x="261" y="573"/>
                    <a:pt x="264" y="590"/>
                    <a:pt x="278" y="580"/>
                  </a:cubicBezTo>
                  <a:cubicBezTo>
                    <a:pt x="293" y="569"/>
                    <a:pt x="345" y="552"/>
                    <a:pt x="358" y="538"/>
                  </a:cubicBezTo>
                  <a:cubicBezTo>
                    <a:pt x="372" y="524"/>
                    <a:pt x="483" y="434"/>
                    <a:pt x="521" y="576"/>
                  </a:cubicBezTo>
                  <a:cubicBezTo>
                    <a:pt x="560" y="719"/>
                    <a:pt x="621" y="979"/>
                    <a:pt x="595" y="1483"/>
                  </a:cubicBezTo>
                  <a:cubicBezTo>
                    <a:pt x="612" y="1483"/>
                    <a:pt x="612" y="1483"/>
                    <a:pt x="612" y="1483"/>
                  </a:cubicBezTo>
                  <a:cubicBezTo>
                    <a:pt x="616" y="1170"/>
                    <a:pt x="616" y="1170"/>
                    <a:pt x="616" y="1170"/>
                  </a:cubicBezTo>
                  <a:cubicBezTo>
                    <a:pt x="616" y="1170"/>
                    <a:pt x="620" y="1151"/>
                    <a:pt x="635" y="1144"/>
                  </a:cubicBezTo>
                  <a:cubicBezTo>
                    <a:pt x="649" y="1138"/>
                    <a:pt x="668" y="1122"/>
                    <a:pt x="668" y="1122"/>
                  </a:cubicBezTo>
                  <a:cubicBezTo>
                    <a:pt x="668" y="1122"/>
                    <a:pt x="684" y="1120"/>
                    <a:pt x="680" y="1132"/>
                  </a:cubicBezTo>
                  <a:cubicBezTo>
                    <a:pt x="676" y="1144"/>
                    <a:pt x="644" y="1354"/>
                    <a:pt x="647" y="1483"/>
                  </a:cubicBezTo>
                  <a:cubicBezTo>
                    <a:pt x="647" y="1483"/>
                    <a:pt x="640" y="1527"/>
                    <a:pt x="581" y="1527"/>
                  </a:cubicBezTo>
                  <a:cubicBezTo>
                    <a:pt x="523" y="1527"/>
                    <a:pt x="523" y="1480"/>
                    <a:pt x="523" y="1480"/>
                  </a:cubicBezTo>
                  <a:cubicBezTo>
                    <a:pt x="523" y="1480"/>
                    <a:pt x="512" y="1284"/>
                    <a:pt x="489" y="1202"/>
                  </a:cubicBezTo>
                  <a:cubicBezTo>
                    <a:pt x="467" y="1119"/>
                    <a:pt x="443" y="1072"/>
                    <a:pt x="444" y="1043"/>
                  </a:cubicBezTo>
                  <a:cubicBezTo>
                    <a:pt x="445" y="1014"/>
                    <a:pt x="449" y="1002"/>
                    <a:pt x="395" y="983"/>
                  </a:cubicBezTo>
                  <a:cubicBezTo>
                    <a:pt x="340" y="964"/>
                    <a:pt x="321" y="898"/>
                    <a:pt x="324" y="812"/>
                  </a:cubicBezTo>
                  <a:cubicBezTo>
                    <a:pt x="327" y="727"/>
                    <a:pt x="357" y="692"/>
                    <a:pt x="404" y="690"/>
                  </a:cubicBezTo>
                  <a:cubicBezTo>
                    <a:pt x="433" y="688"/>
                    <a:pt x="420" y="682"/>
                    <a:pt x="411" y="655"/>
                  </a:cubicBezTo>
                  <a:cubicBezTo>
                    <a:pt x="401" y="628"/>
                    <a:pt x="384" y="554"/>
                    <a:pt x="352" y="564"/>
                  </a:cubicBezTo>
                  <a:cubicBezTo>
                    <a:pt x="320" y="575"/>
                    <a:pt x="248" y="627"/>
                    <a:pt x="248" y="656"/>
                  </a:cubicBezTo>
                  <a:cubicBezTo>
                    <a:pt x="248" y="686"/>
                    <a:pt x="239" y="706"/>
                    <a:pt x="197" y="696"/>
                  </a:cubicBezTo>
                  <a:cubicBezTo>
                    <a:pt x="156" y="687"/>
                    <a:pt x="180" y="639"/>
                    <a:pt x="202" y="641"/>
                  </a:cubicBezTo>
                  <a:cubicBezTo>
                    <a:pt x="224" y="643"/>
                    <a:pt x="240" y="620"/>
                    <a:pt x="250" y="597"/>
                  </a:cubicBezTo>
                  <a:cubicBezTo>
                    <a:pt x="260" y="574"/>
                    <a:pt x="264" y="558"/>
                    <a:pt x="248" y="564"/>
                  </a:cubicBezTo>
                  <a:cubicBezTo>
                    <a:pt x="231" y="570"/>
                    <a:pt x="217" y="582"/>
                    <a:pt x="212" y="572"/>
                  </a:cubicBezTo>
                  <a:cubicBezTo>
                    <a:pt x="206" y="562"/>
                    <a:pt x="269" y="536"/>
                    <a:pt x="269" y="471"/>
                  </a:cubicBezTo>
                  <a:cubicBezTo>
                    <a:pt x="268" y="417"/>
                    <a:pt x="256" y="414"/>
                    <a:pt x="256" y="414"/>
                  </a:cubicBezTo>
                  <a:cubicBezTo>
                    <a:pt x="256" y="414"/>
                    <a:pt x="232" y="379"/>
                    <a:pt x="154" y="371"/>
                  </a:cubicBezTo>
                  <a:cubicBezTo>
                    <a:pt x="76" y="363"/>
                    <a:pt x="17" y="348"/>
                    <a:pt x="14" y="265"/>
                  </a:cubicBezTo>
                  <a:cubicBezTo>
                    <a:pt x="11" y="182"/>
                    <a:pt x="137" y="0"/>
                    <a:pt x="475" y="76"/>
                  </a:cubicBezTo>
                  <a:cubicBezTo>
                    <a:pt x="852" y="161"/>
                    <a:pt x="847" y="378"/>
                    <a:pt x="771" y="416"/>
                  </a:cubicBezTo>
                  <a:cubicBezTo>
                    <a:pt x="725" y="439"/>
                    <a:pt x="690" y="429"/>
                    <a:pt x="695" y="407"/>
                  </a:cubicBezTo>
                  <a:close/>
                </a:path>
              </a:pathLst>
            </a:custGeom>
            <a:noFill/>
            <a:ln w="7938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45" name="Freeform 19"/>
            <p:cNvSpPr/>
            <p:nvPr/>
          </p:nvSpPr>
          <p:spPr>
            <a:xfrm>
              <a:off x="3190" y="2349"/>
              <a:ext cx="727" cy="717"/>
            </a:xfrm>
            <a:custGeom>
              <a:avLst/>
              <a:gdLst/>
              <a:ahLst/>
              <a:cxnLst>
                <a:cxn ang="0">
                  <a:pos x="657" y="117"/>
                </a:cxn>
                <a:cxn ang="0">
                  <a:pos x="413" y="83"/>
                </a:cxn>
                <a:cxn ang="0">
                  <a:pos x="318" y="152"/>
                </a:cxn>
                <a:cxn ang="0">
                  <a:pos x="170" y="161"/>
                </a:cxn>
                <a:cxn ang="0">
                  <a:pos x="80" y="273"/>
                </a:cxn>
                <a:cxn ang="0">
                  <a:pos x="53" y="395"/>
                </a:cxn>
                <a:cxn ang="0">
                  <a:pos x="0" y="508"/>
                </a:cxn>
                <a:cxn ang="0">
                  <a:pos x="56" y="656"/>
                </a:cxn>
                <a:cxn ang="0">
                  <a:pos x="42" y="761"/>
                </a:cxn>
                <a:cxn ang="0">
                  <a:pos x="151" y="873"/>
                </a:cxn>
                <a:cxn ang="0">
                  <a:pos x="290" y="989"/>
                </a:cxn>
                <a:cxn ang="0">
                  <a:pos x="487" y="1059"/>
                </a:cxn>
                <a:cxn ang="0">
                  <a:pos x="482" y="1201"/>
                </a:cxn>
                <a:cxn ang="0">
                  <a:pos x="434" y="1256"/>
                </a:cxn>
                <a:cxn ang="0">
                  <a:pos x="426" y="1318"/>
                </a:cxn>
                <a:cxn ang="0">
                  <a:pos x="368" y="1379"/>
                </a:cxn>
                <a:cxn ang="0">
                  <a:pos x="357" y="1484"/>
                </a:cxn>
                <a:cxn ang="0">
                  <a:pos x="452" y="1559"/>
                </a:cxn>
                <a:cxn ang="0">
                  <a:pos x="516" y="1667"/>
                </a:cxn>
                <a:cxn ang="0">
                  <a:pos x="651" y="1676"/>
                </a:cxn>
                <a:cxn ang="0">
                  <a:pos x="683" y="1728"/>
                </a:cxn>
                <a:cxn ang="0">
                  <a:pos x="755" y="1737"/>
                </a:cxn>
                <a:cxn ang="0">
                  <a:pos x="910" y="1720"/>
                </a:cxn>
                <a:cxn ang="0">
                  <a:pos x="1005" y="1684"/>
                </a:cxn>
                <a:cxn ang="0">
                  <a:pos x="1105" y="1703"/>
                </a:cxn>
                <a:cxn ang="0">
                  <a:pos x="1295" y="1623"/>
                </a:cxn>
                <a:cxn ang="0">
                  <a:pos x="1396" y="1479"/>
                </a:cxn>
                <a:cxn ang="0">
                  <a:pos x="1530" y="1389"/>
                </a:cxn>
                <a:cxn ang="0">
                  <a:pos x="1565" y="1323"/>
                </a:cxn>
                <a:cxn ang="0">
                  <a:pos x="1573" y="1240"/>
                </a:cxn>
                <a:cxn ang="0">
                  <a:pos x="1652" y="1106"/>
                </a:cxn>
                <a:cxn ang="0">
                  <a:pos x="1652" y="1025"/>
                </a:cxn>
                <a:cxn ang="0">
                  <a:pos x="1694" y="954"/>
                </a:cxn>
                <a:cxn ang="0">
                  <a:pos x="1704" y="781"/>
                </a:cxn>
                <a:cxn ang="0">
                  <a:pos x="1534" y="548"/>
                </a:cxn>
                <a:cxn ang="0">
                  <a:pos x="1463" y="517"/>
                </a:cxn>
                <a:cxn ang="0">
                  <a:pos x="1409" y="461"/>
                </a:cxn>
                <a:cxn ang="0">
                  <a:pos x="1261" y="434"/>
                </a:cxn>
                <a:cxn ang="0">
                  <a:pos x="1109" y="320"/>
                </a:cxn>
                <a:cxn ang="0">
                  <a:pos x="1039" y="300"/>
                </a:cxn>
                <a:cxn ang="0">
                  <a:pos x="969" y="209"/>
                </a:cxn>
                <a:cxn ang="0">
                  <a:pos x="652" y="127"/>
                </a:cxn>
              </a:cxnLst>
              <a:pathLst>
                <a:path w="466" h="459">
                  <a:moveTo>
                    <a:pt x="173" y="31"/>
                  </a:moveTo>
                  <a:cubicBezTo>
                    <a:pt x="148" y="32"/>
                    <a:pt x="132" y="0"/>
                    <a:pt x="109" y="22"/>
                  </a:cubicBezTo>
                  <a:cubicBezTo>
                    <a:pt x="101" y="31"/>
                    <a:pt x="96" y="37"/>
                    <a:pt x="84" y="40"/>
                  </a:cubicBezTo>
                  <a:cubicBezTo>
                    <a:pt x="71" y="44"/>
                    <a:pt x="57" y="38"/>
                    <a:pt x="45" y="42"/>
                  </a:cubicBezTo>
                  <a:cubicBezTo>
                    <a:pt x="33" y="47"/>
                    <a:pt x="24" y="61"/>
                    <a:pt x="21" y="72"/>
                  </a:cubicBezTo>
                  <a:cubicBezTo>
                    <a:pt x="18" y="81"/>
                    <a:pt x="18" y="96"/>
                    <a:pt x="14" y="104"/>
                  </a:cubicBezTo>
                  <a:cubicBezTo>
                    <a:pt x="9" y="114"/>
                    <a:pt x="0" y="117"/>
                    <a:pt x="0" y="133"/>
                  </a:cubicBezTo>
                  <a:cubicBezTo>
                    <a:pt x="0" y="147"/>
                    <a:pt x="12" y="158"/>
                    <a:pt x="15" y="172"/>
                  </a:cubicBezTo>
                  <a:cubicBezTo>
                    <a:pt x="17" y="183"/>
                    <a:pt x="8" y="190"/>
                    <a:pt x="11" y="200"/>
                  </a:cubicBezTo>
                  <a:cubicBezTo>
                    <a:pt x="14" y="212"/>
                    <a:pt x="33" y="218"/>
                    <a:pt x="40" y="229"/>
                  </a:cubicBezTo>
                  <a:cubicBezTo>
                    <a:pt x="50" y="246"/>
                    <a:pt x="55" y="253"/>
                    <a:pt x="76" y="259"/>
                  </a:cubicBezTo>
                  <a:cubicBezTo>
                    <a:pt x="93" y="264"/>
                    <a:pt x="114" y="264"/>
                    <a:pt x="128" y="278"/>
                  </a:cubicBezTo>
                  <a:cubicBezTo>
                    <a:pt x="140" y="290"/>
                    <a:pt x="139" y="303"/>
                    <a:pt x="127" y="315"/>
                  </a:cubicBezTo>
                  <a:cubicBezTo>
                    <a:pt x="122" y="320"/>
                    <a:pt x="117" y="323"/>
                    <a:pt x="114" y="330"/>
                  </a:cubicBezTo>
                  <a:cubicBezTo>
                    <a:pt x="113" y="335"/>
                    <a:pt x="115" y="341"/>
                    <a:pt x="112" y="346"/>
                  </a:cubicBezTo>
                  <a:cubicBezTo>
                    <a:pt x="108" y="352"/>
                    <a:pt x="100" y="354"/>
                    <a:pt x="97" y="362"/>
                  </a:cubicBezTo>
                  <a:cubicBezTo>
                    <a:pt x="95" y="370"/>
                    <a:pt x="94" y="381"/>
                    <a:pt x="94" y="389"/>
                  </a:cubicBezTo>
                  <a:cubicBezTo>
                    <a:pt x="96" y="403"/>
                    <a:pt x="105" y="416"/>
                    <a:pt x="119" y="409"/>
                  </a:cubicBezTo>
                  <a:cubicBezTo>
                    <a:pt x="127" y="418"/>
                    <a:pt x="128" y="430"/>
                    <a:pt x="136" y="437"/>
                  </a:cubicBezTo>
                  <a:cubicBezTo>
                    <a:pt x="149" y="450"/>
                    <a:pt x="158" y="436"/>
                    <a:pt x="171" y="440"/>
                  </a:cubicBezTo>
                  <a:cubicBezTo>
                    <a:pt x="176" y="442"/>
                    <a:pt x="175" y="449"/>
                    <a:pt x="180" y="453"/>
                  </a:cubicBezTo>
                  <a:cubicBezTo>
                    <a:pt x="185" y="458"/>
                    <a:pt x="193" y="456"/>
                    <a:pt x="199" y="456"/>
                  </a:cubicBezTo>
                  <a:cubicBezTo>
                    <a:pt x="214" y="457"/>
                    <a:pt x="227" y="459"/>
                    <a:pt x="240" y="451"/>
                  </a:cubicBezTo>
                  <a:cubicBezTo>
                    <a:pt x="249" y="446"/>
                    <a:pt x="254" y="442"/>
                    <a:pt x="265" y="442"/>
                  </a:cubicBezTo>
                  <a:cubicBezTo>
                    <a:pt x="274" y="443"/>
                    <a:pt x="282" y="447"/>
                    <a:pt x="291" y="447"/>
                  </a:cubicBezTo>
                  <a:cubicBezTo>
                    <a:pt x="306" y="446"/>
                    <a:pt x="330" y="435"/>
                    <a:pt x="341" y="426"/>
                  </a:cubicBezTo>
                  <a:cubicBezTo>
                    <a:pt x="354" y="415"/>
                    <a:pt x="352" y="395"/>
                    <a:pt x="368" y="388"/>
                  </a:cubicBezTo>
                  <a:cubicBezTo>
                    <a:pt x="385" y="381"/>
                    <a:pt x="393" y="382"/>
                    <a:pt x="403" y="364"/>
                  </a:cubicBezTo>
                  <a:cubicBezTo>
                    <a:pt x="406" y="359"/>
                    <a:pt x="410" y="354"/>
                    <a:pt x="412" y="347"/>
                  </a:cubicBezTo>
                  <a:cubicBezTo>
                    <a:pt x="414" y="340"/>
                    <a:pt x="411" y="332"/>
                    <a:pt x="414" y="325"/>
                  </a:cubicBezTo>
                  <a:cubicBezTo>
                    <a:pt x="418" y="311"/>
                    <a:pt x="433" y="305"/>
                    <a:pt x="435" y="290"/>
                  </a:cubicBezTo>
                  <a:cubicBezTo>
                    <a:pt x="437" y="283"/>
                    <a:pt x="433" y="276"/>
                    <a:pt x="435" y="269"/>
                  </a:cubicBezTo>
                  <a:cubicBezTo>
                    <a:pt x="437" y="261"/>
                    <a:pt x="443" y="257"/>
                    <a:pt x="446" y="250"/>
                  </a:cubicBezTo>
                  <a:cubicBezTo>
                    <a:pt x="452" y="233"/>
                    <a:pt x="440" y="222"/>
                    <a:pt x="449" y="205"/>
                  </a:cubicBezTo>
                  <a:cubicBezTo>
                    <a:pt x="466" y="172"/>
                    <a:pt x="434" y="147"/>
                    <a:pt x="404" y="144"/>
                  </a:cubicBezTo>
                  <a:cubicBezTo>
                    <a:pt x="394" y="143"/>
                    <a:pt x="392" y="144"/>
                    <a:pt x="385" y="136"/>
                  </a:cubicBezTo>
                  <a:cubicBezTo>
                    <a:pt x="380" y="130"/>
                    <a:pt x="377" y="125"/>
                    <a:pt x="371" y="121"/>
                  </a:cubicBezTo>
                  <a:cubicBezTo>
                    <a:pt x="357" y="113"/>
                    <a:pt x="347" y="115"/>
                    <a:pt x="332" y="114"/>
                  </a:cubicBezTo>
                  <a:cubicBezTo>
                    <a:pt x="310" y="113"/>
                    <a:pt x="312" y="88"/>
                    <a:pt x="292" y="84"/>
                  </a:cubicBezTo>
                  <a:cubicBezTo>
                    <a:pt x="283" y="82"/>
                    <a:pt x="281" y="85"/>
                    <a:pt x="274" y="79"/>
                  </a:cubicBezTo>
                  <a:cubicBezTo>
                    <a:pt x="267" y="72"/>
                    <a:pt x="263" y="62"/>
                    <a:pt x="255" y="55"/>
                  </a:cubicBezTo>
                  <a:cubicBezTo>
                    <a:pt x="230" y="35"/>
                    <a:pt x="197" y="48"/>
                    <a:pt x="172" y="33"/>
                  </a:cubicBezTo>
                </a:path>
              </a:pathLst>
            </a:custGeom>
            <a:solidFill>
              <a:srgbClr val="ECBCD5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46" name="Freeform 20"/>
            <p:cNvSpPr/>
            <p:nvPr/>
          </p:nvSpPr>
          <p:spPr>
            <a:xfrm>
              <a:off x="3210" y="2391"/>
              <a:ext cx="680" cy="646"/>
            </a:xfrm>
            <a:custGeom>
              <a:avLst/>
              <a:gdLst/>
              <a:ahLst/>
              <a:cxnLst>
                <a:cxn ang="0">
                  <a:pos x="338" y="854"/>
                </a:cxn>
                <a:cxn ang="0">
                  <a:pos x="170" y="785"/>
                </a:cxn>
                <a:cxn ang="0">
                  <a:pos x="61" y="690"/>
                </a:cxn>
                <a:cxn ang="0">
                  <a:pos x="0" y="408"/>
                </a:cxn>
                <a:cxn ang="0">
                  <a:pos x="66" y="230"/>
                </a:cxn>
                <a:cxn ang="0">
                  <a:pos x="134" y="164"/>
                </a:cxn>
                <a:cxn ang="0">
                  <a:pos x="161" y="69"/>
                </a:cxn>
                <a:cxn ang="0">
                  <a:pos x="331" y="47"/>
                </a:cxn>
                <a:cxn ang="0">
                  <a:pos x="516" y="31"/>
                </a:cxn>
                <a:cxn ang="0">
                  <a:pos x="875" y="177"/>
                </a:cxn>
                <a:cxn ang="0">
                  <a:pos x="1064" y="286"/>
                </a:cxn>
                <a:cxn ang="0">
                  <a:pos x="1229" y="399"/>
                </a:cxn>
                <a:cxn ang="0">
                  <a:pos x="1438" y="425"/>
                </a:cxn>
                <a:cxn ang="0">
                  <a:pos x="1581" y="529"/>
                </a:cxn>
                <a:cxn ang="0">
                  <a:pos x="1600" y="690"/>
                </a:cxn>
                <a:cxn ang="0">
                  <a:pos x="1578" y="867"/>
                </a:cxn>
                <a:cxn ang="0">
                  <a:pos x="1444" y="1250"/>
                </a:cxn>
                <a:cxn ang="0">
                  <a:pos x="1301" y="1350"/>
                </a:cxn>
                <a:cxn ang="0">
                  <a:pos x="1179" y="1488"/>
                </a:cxn>
                <a:cxn ang="0">
                  <a:pos x="827" y="1561"/>
                </a:cxn>
                <a:cxn ang="0">
                  <a:pos x="652" y="1569"/>
                </a:cxn>
                <a:cxn ang="0">
                  <a:pos x="508" y="1466"/>
                </a:cxn>
                <a:cxn ang="0">
                  <a:pos x="387" y="1348"/>
                </a:cxn>
                <a:cxn ang="0">
                  <a:pos x="482" y="1084"/>
                </a:cxn>
                <a:cxn ang="0">
                  <a:pos x="501" y="907"/>
                </a:cxn>
                <a:cxn ang="0">
                  <a:pos x="348" y="854"/>
                </a:cxn>
              </a:cxnLst>
              <a:pathLst>
                <a:path w="436" h="413">
                  <a:moveTo>
                    <a:pt x="89" y="223"/>
                  </a:moveTo>
                  <a:cubicBezTo>
                    <a:pt x="68" y="223"/>
                    <a:pt x="58" y="219"/>
                    <a:pt x="45" y="205"/>
                  </a:cubicBezTo>
                  <a:cubicBezTo>
                    <a:pt x="35" y="193"/>
                    <a:pt x="27" y="188"/>
                    <a:pt x="16" y="180"/>
                  </a:cubicBezTo>
                  <a:cubicBezTo>
                    <a:pt x="0" y="167"/>
                    <a:pt x="0" y="128"/>
                    <a:pt x="0" y="107"/>
                  </a:cubicBezTo>
                  <a:cubicBezTo>
                    <a:pt x="1" y="94"/>
                    <a:pt x="9" y="71"/>
                    <a:pt x="17" y="60"/>
                  </a:cubicBezTo>
                  <a:cubicBezTo>
                    <a:pt x="23" y="53"/>
                    <a:pt x="31" y="51"/>
                    <a:pt x="35" y="43"/>
                  </a:cubicBezTo>
                  <a:cubicBezTo>
                    <a:pt x="39" y="35"/>
                    <a:pt x="35" y="24"/>
                    <a:pt x="42" y="18"/>
                  </a:cubicBezTo>
                  <a:cubicBezTo>
                    <a:pt x="52" y="8"/>
                    <a:pt x="75" y="16"/>
                    <a:pt x="87" y="12"/>
                  </a:cubicBezTo>
                  <a:cubicBezTo>
                    <a:pt x="107" y="7"/>
                    <a:pt x="115" y="0"/>
                    <a:pt x="136" y="8"/>
                  </a:cubicBezTo>
                  <a:cubicBezTo>
                    <a:pt x="167" y="20"/>
                    <a:pt x="201" y="32"/>
                    <a:pt x="231" y="46"/>
                  </a:cubicBezTo>
                  <a:cubicBezTo>
                    <a:pt x="249" y="54"/>
                    <a:pt x="261" y="68"/>
                    <a:pt x="280" y="75"/>
                  </a:cubicBezTo>
                  <a:cubicBezTo>
                    <a:pt x="297" y="81"/>
                    <a:pt x="308" y="97"/>
                    <a:pt x="324" y="104"/>
                  </a:cubicBezTo>
                  <a:cubicBezTo>
                    <a:pt x="342" y="111"/>
                    <a:pt x="362" y="104"/>
                    <a:pt x="379" y="111"/>
                  </a:cubicBezTo>
                  <a:cubicBezTo>
                    <a:pt x="392" y="117"/>
                    <a:pt x="406" y="129"/>
                    <a:pt x="417" y="138"/>
                  </a:cubicBezTo>
                  <a:cubicBezTo>
                    <a:pt x="436" y="152"/>
                    <a:pt x="434" y="157"/>
                    <a:pt x="422" y="180"/>
                  </a:cubicBezTo>
                  <a:cubicBezTo>
                    <a:pt x="412" y="199"/>
                    <a:pt x="413" y="205"/>
                    <a:pt x="416" y="226"/>
                  </a:cubicBezTo>
                  <a:cubicBezTo>
                    <a:pt x="421" y="261"/>
                    <a:pt x="396" y="299"/>
                    <a:pt x="381" y="327"/>
                  </a:cubicBezTo>
                  <a:cubicBezTo>
                    <a:pt x="370" y="348"/>
                    <a:pt x="363" y="344"/>
                    <a:pt x="343" y="353"/>
                  </a:cubicBezTo>
                  <a:cubicBezTo>
                    <a:pt x="325" y="360"/>
                    <a:pt x="325" y="377"/>
                    <a:pt x="311" y="389"/>
                  </a:cubicBezTo>
                  <a:cubicBezTo>
                    <a:pt x="293" y="405"/>
                    <a:pt x="243" y="410"/>
                    <a:pt x="218" y="408"/>
                  </a:cubicBezTo>
                  <a:cubicBezTo>
                    <a:pt x="203" y="408"/>
                    <a:pt x="187" y="413"/>
                    <a:pt x="172" y="410"/>
                  </a:cubicBezTo>
                  <a:cubicBezTo>
                    <a:pt x="154" y="407"/>
                    <a:pt x="146" y="391"/>
                    <a:pt x="134" y="383"/>
                  </a:cubicBezTo>
                  <a:cubicBezTo>
                    <a:pt x="118" y="374"/>
                    <a:pt x="107" y="374"/>
                    <a:pt x="102" y="352"/>
                  </a:cubicBezTo>
                  <a:cubicBezTo>
                    <a:pt x="98" y="334"/>
                    <a:pt x="114" y="299"/>
                    <a:pt x="127" y="283"/>
                  </a:cubicBezTo>
                  <a:cubicBezTo>
                    <a:pt x="140" y="265"/>
                    <a:pt x="151" y="257"/>
                    <a:pt x="132" y="237"/>
                  </a:cubicBezTo>
                  <a:cubicBezTo>
                    <a:pt x="122" y="225"/>
                    <a:pt x="106" y="220"/>
                    <a:pt x="92" y="223"/>
                  </a:cubicBezTo>
                </a:path>
              </a:pathLst>
            </a:custGeom>
            <a:solidFill>
              <a:srgbClr val="F3AD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48" name="Freeform 21"/>
            <p:cNvSpPr/>
            <p:nvPr/>
          </p:nvSpPr>
          <p:spPr>
            <a:xfrm>
              <a:off x="3249" y="2421"/>
              <a:ext cx="571" cy="545"/>
            </a:xfrm>
            <a:custGeom>
              <a:avLst/>
              <a:gdLst/>
              <a:ahLst/>
              <a:cxnLst>
                <a:cxn ang="0">
                  <a:pos x="523" y="83"/>
                </a:cxn>
                <a:cxn ang="0">
                  <a:pos x="290" y="95"/>
                </a:cxn>
                <a:cxn ang="0">
                  <a:pos x="178" y="164"/>
                </a:cxn>
                <a:cxn ang="0">
                  <a:pos x="90" y="178"/>
                </a:cxn>
                <a:cxn ang="0">
                  <a:pos x="8" y="381"/>
                </a:cxn>
                <a:cxn ang="0">
                  <a:pos x="30" y="487"/>
                </a:cxn>
                <a:cxn ang="0">
                  <a:pos x="75" y="582"/>
                </a:cxn>
                <a:cxn ang="0">
                  <a:pos x="312" y="678"/>
                </a:cxn>
                <a:cxn ang="0">
                  <a:pos x="413" y="761"/>
                </a:cxn>
                <a:cxn ang="0">
                  <a:pos x="509" y="826"/>
                </a:cxn>
                <a:cxn ang="0">
                  <a:pos x="490" y="1071"/>
                </a:cxn>
                <a:cxn ang="0">
                  <a:pos x="535" y="1249"/>
                </a:cxn>
                <a:cxn ang="0">
                  <a:pos x="630" y="1324"/>
                </a:cxn>
                <a:cxn ang="0">
                  <a:pos x="816" y="1302"/>
                </a:cxn>
                <a:cxn ang="0">
                  <a:pos x="977" y="1299"/>
                </a:cxn>
                <a:cxn ang="0">
                  <a:pos x="1131" y="1168"/>
                </a:cxn>
                <a:cxn ang="0">
                  <a:pos x="1370" y="924"/>
                </a:cxn>
                <a:cxn ang="0">
                  <a:pos x="1370" y="778"/>
                </a:cxn>
                <a:cxn ang="0">
                  <a:pos x="1385" y="609"/>
                </a:cxn>
                <a:cxn ang="0">
                  <a:pos x="1208" y="473"/>
                </a:cxn>
                <a:cxn ang="0">
                  <a:pos x="938" y="298"/>
                </a:cxn>
                <a:cxn ang="0">
                  <a:pos x="813" y="264"/>
                </a:cxn>
                <a:cxn ang="0">
                  <a:pos x="705" y="170"/>
                </a:cxn>
                <a:cxn ang="0">
                  <a:pos x="577" y="103"/>
                </a:cxn>
                <a:cxn ang="0">
                  <a:pos x="535" y="83"/>
                </a:cxn>
              </a:cxnLst>
              <a:pathLst>
                <a:path w="366" h="349">
                  <a:moveTo>
                    <a:pt x="138" y="22"/>
                  </a:moveTo>
                  <a:cubicBezTo>
                    <a:pt x="119" y="0"/>
                    <a:pt x="93" y="8"/>
                    <a:pt x="76" y="25"/>
                  </a:cubicBezTo>
                  <a:cubicBezTo>
                    <a:pt x="66" y="35"/>
                    <a:pt x="62" y="41"/>
                    <a:pt x="47" y="43"/>
                  </a:cubicBezTo>
                  <a:cubicBezTo>
                    <a:pt x="39" y="45"/>
                    <a:pt x="31" y="41"/>
                    <a:pt x="24" y="47"/>
                  </a:cubicBezTo>
                  <a:cubicBezTo>
                    <a:pt x="16" y="54"/>
                    <a:pt x="4" y="89"/>
                    <a:pt x="2" y="100"/>
                  </a:cubicBezTo>
                  <a:cubicBezTo>
                    <a:pt x="0" y="112"/>
                    <a:pt x="2" y="117"/>
                    <a:pt x="8" y="128"/>
                  </a:cubicBezTo>
                  <a:cubicBezTo>
                    <a:pt x="11" y="133"/>
                    <a:pt x="17" y="149"/>
                    <a:pt x="20" y="153"/>
                  </a:cubicBezTo>
                  <a:cubicBezTo>
                    <a:pt x="34" y="169"/>
                    <a:pt x="63" y="170"/>
                    <a:pt x="82" y="178"/>
                  </a:cubicBezTo>
                  <a:cubicBezTo>
                    <a:pt x="95" y="184"/>
                    <a:pt x="99" y="191"/>
                    <a:pt x="109" y="200"/>
                  </a:cubicBezTo>
                  <a:cubicBezTo>
                    <a:pt x="116" y="207"/>
                    <a:pt x="128" y="210"/>
                    <a:pt x="134" y="217"/>
                  </a:cubicBezTo>
                  <a:cubicBezTo>
                    <a:pt x="146" y="232"/>
                    <a:pt x="137" y="266"/>
                    <a:pt x="129" y="281"/>
                  </a:cubicBezTo>
                  <a:cubicBezTo>
                    <a:pt x="112" y="310"/>
                    <a:pt x="122" y="308"/>
                    <a:pt x="141" y="328"/>
                  </a:cubicBezTo>
                  <a:cubicBezTo>
                    <a:pt x="151" y="340"/>
                    <a:pt x="149" y="347"/>
                    <a:pt x="166" y="348"/>
                  </a:cubicBezTo>
                  <a:cubicBezTo>
                    <a:pt x="183" y="349"/>
                    <a:pt x="197" y="340"/>
                    <a:pt x="215" y="342"/>
                  </a:cubicBezTo>
                  <a:cubicBezTo>
                    <a:pt x="231" y="344"/>
                    <a:pt x="240" y="349"/>
                    <a:pt x="257" y="341"/>
                  </a:cubicBezTo>
                  <a:cubicBezTo>
                    <a:pt x="273" y="332"/>
                    <a:pt x="282" y="316"/>
                    <a:pt x="298" y="307"/>
                  </a:cubicBezTo>
                  <a:cubicBezTo>
                    <a:pt x="330" y="289"/>
                    <a:pt x="349" y="281"/>
                    <a:pt x="361" y="243"/>
                  </a:cubicBezTo>
                  <a:cubicBezTo>
                    <a:pt x="365" y="229"/>
                    <a:pt x="361" y="217"/>
                    <a:pt x="361" y="204"/>
                  </a:cubicBezTo>
                  <a:cubicBezTo>
                    <a:pt x="361" y="189"/>
                    <a:pt x="366" y="174"/>
                    <a:pt x="365" y="160"/>
                  </a:cubicBezTo>
                  <a:cubicBezTo>
                    <a:pt x="361" y="129"/>
                    <a:pt x="342" y="129"/>
                    <a:pt x="318" y="124"/>
                  </a:cubicBezTo>
                  <a:cubicBezTo>
                    <a:pt x="292" y="120"/>
                    <a:pt x="273" y="90"/>
                    <a:pt x="247" y="78"/>
                  </a:cubicBezTo>
                  <a:cubicBezTo>
                    <a:pt x="237" y="73"/>
                    <a:pt x="224" y="73"/>
                    <a:pt x="214" y="69"/>
                  </a:cubicBezTo>
                  <a:cubicBezTo>
                    <a:pt x="202" y="64"/>
                    <a:pt x="195" y="53"/>
                    <a:pt x="186" y="45"/>
                  </a:cubicBezTo>
                  <a:cubicBezTo>
                    <a:pt x="175" y="34"/>
                    <a:pt x="167" y="33"/>
                    <a:pt x="152" y="27"/>
                  </a:cubicBezTo>
                  <a:cubicBezTo>
                    <a:pt x="149" y="26"/>
                    <a:pt x="144" y="23"/>
                    <a:pt x="141" y="22"/>
                  </a:cubicBezTo>
                </a:path>
              </a:pathLst>
            </a:custGeom>
            <a:solidFill>
              <a:srgbClr val="F099B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49" name="Freeform 22"/>
            <p:cNvSpPr/>
            <p:nvPr/>
          </p:nvSpPr>
          <p:spPr>
            <a:xfrm>
              <a:off x="3302" y="2398"/>
              <a:ext cx="117" cy="235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7" y="95"/>
                </a:cxn>
                <a:cxn ang="0">
                  <a:pos x="27" y="170"/>
                </a:cxn>
                <a:cxn ang="0">
                  <a:pos x="87" y="271"/>
                </a:cxn>
                <a:cxn ang="0">
                  <a:pos x="186" y="448"/>
                </a:cxn>
                <a:cxn ang="0">
                  <a:pos x="236" y="523"/>
                </a:cxn>
                <a:cxn ang="0">
                  <a:pos x="285" y="570"/>
                </a:cxn>
                <a:cxn ang="0">
                  <a:pos x="212" y="472"/>
                </a:cxn>
                <a:cxn ang="0">
                  <a:pos x="168" y="380"/>
                </a:cxn>
                <a:cxn ang="0">
                  <a:pos x="117" y="279"/>
                </a:cxn>
                <a:cxn ang="0">
                  <a:pos x="53" y="210"/>
                </a:cxn>
                <a:cxn ang="0">
                  <a:pos x="47" y="96"/>
                </a:cxn>
                <a:cxn ang="0">
                  <a:pos x="39" y="0"/>
                </a:cxn>
                <a:cxn ang="0">
                  <a:pos x="0" y="14"/>
                </a:cxn>
              </a:cxnLst>
              <a:pathLst>
                <a:path w="75" h="151">
                  <a:moveTo>
                    <a:pt x="0" y="4"/>
                  </a:moveTo>
                  <a:cubicBezTo>
                    <a:pt x="7" y="4"/>
                    <a:pt x="7" y="19"/>
                    <a:pt x="7" y="25"/>
                  </a:cubicBezTo>
                  <a:cubicBezTo>
                    <a:pt x="7" y="32"/>
                    <a:pt x="6" y="38"/>
                    <a:pt x="7" y="45"/>
                  </a:cubicBezTo>
                  <a:cubicBezTo>
                    <a:pt x="9" y="56"/>
                    <a:pt x="16" y="64"/>
                    <a:pt x="23" y="72"/>
                  </a:cubicBezTo>
                  <a:cubicBezTo>
                    <a:pt x="36" y="86"/>
                    <a:pt x="42" y="102"/>
                    <a:pt x="49" y="119"/>
                  </a:cubicBezTo>
                  <a:cubicBezTo>
                    <a:pt x="53" y="126"/>
                    <a:pt x="57" y="132"/>
                    <a:pt x="62" y="139"/>
                  </a:cubicBezTo>
                  <a:cubicBezTo>
                    <a:pt x="66" y="144"/>
                    <a:pt x="71" y="147"/>
                    <a:pt x="75" y="151"/>
                  </a:cubicBezTo>
                  <a:cubicBezTo>
                    <a:pt x="67" y="146"/>
                    <a:pt x="62" y="133"/>
                    <a:pt x="56" y="125"/>
                  </a:cubicBezTo>
                  <a:cubicBezTo>
                    <a:pt x="51" y="117"/>
                    <a:pt x="47" y="110"/>
                    <a:pt x="44" y="101"/>
                  </a:cubicBezTo>
                  <a:cubicBezTo>
                    <a:pt x="41" y="91"/>
                    <a:pt x="38" y="82"/>
                    <a:pt x="31" y="74"/>
                  </a:cubicBezTo>
                  <a:cubicBezTo>
                    <a:pt x="26" y="68"/>
                    <a:pt x="19" y="63"/>
                    <a:pt x="14" y="56"/>
                  </a:cubicBezTo>
                  <a:cubicBezTo>
                    <a:pt x="9" y="47"/>
                    <a:pt x="11" y="36"/>
                    <a:pt x="12" y="26"/>
                  </a:cubicBezTo>
                  <a:cubicBezTo>
                    <a:pt x="12" y="17"/>
                    <a:pt x="10" y="9"/>
                    <a:pt x="10" y="0"/>
                  </a:cubicBezTo>
                  <a:cubicBezTo>
                    <a:pt x="8" y="5"/>
                    <a:pt x="6" y="5"/>
                    <a:pt x="0" y="4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0" name="Freeform 23"/>
            <p:cNvSpPr/>
            <p:nvPr/>
          </p:nvSpPr>
          <p:spPr>
            <a:xfrm>
              <a:off x="3193" y="2487"/>
              <a:ext cx="105" cy="10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47" y="48"/>
                </a:cxn>
                <a:cxn ang="0">
                  <a:pos x="122" y="90"/>
                </a:cxn>
                <a:cxn ang="0">
                  <a:pos x="190" y="195"/>
                </a:cxn>
                <a:cxn ang="0">
                  <a:pos x="259" y="257"/>
                </a:cxn>
                <a:cxn ang="0">
                  <a:pos x="165" y="178"/>
                </a:cxn>
                <a:cxn ang="0">
                  <a:pos x="121" y="108"/>
                </a:cxn>
                <a:cxn ang="0">
                  <a:pos x="53" y="61"/>
                </a:cxn>
                <a:cxn ang="0">
                  <a:pos x="22" y="61"/>
                </a:cxn>
                <a:cxn ang="0">
                  <a:pos x="0" y="48"/>
                </a:cxn>
                <a:cxn ang="0">
                  <a:pos x="8" y="8"/>
                </a:cxn>
              </a:cxnLst>
              <a:pathLst>
                <a:path w="67" h="68">
                  <a:moveTo>
                    <a:pt x="2" y="0"/>
                  </a:moveTo>
                  <a:cubicBezTo>
                    <a:pt x="4" y="6"/>
                    <a:pt x="6" y="10"/>
                    <a:pt x="12" y="13"/>
                  </a:cubicBezTo>
                  <a:cubicBezTo>
                    <a:pt x="19" y="17"/>
                    <a:pt x="26" y="18"/>
                    <a:pt x="32" y="24"/>
                  </a:cubicBezTo>
                  <a:cubicBezTo>
                    <a:pt x="39" y="32"/>
                    <a:pt x="44" y="42"/>
                    <a:pt x="49" y="51"/>
                  </a:cubicBezTo>
                  <a:cubicBezTo>
                    <a:pt x="54" y="59"/>
                    <a:pt x="59" y="63"/>
                    <a:pt x="67" y="68"/>
                  </a:cubicBezTo>
                  <a:cubicBezTo>
                    <a:pt x="57" y="67"/>
                    <a:pt x="49" y="54"/>
                    <a:pt x="43" y="47"/>
                  </a:cubicBezTo>
                  <a:cubicBezTo>
                    <a:pt x="38" y="41"/>
                    <a:pt x="36" y="34"/>
                    <a:pt x="31" y="28"/>
                  </a:cubicBezTo>
                  <a:cubicBezTo>
                    <a:pt x="27" y="22"/>
                    <a:pt x="21" y="17"/>
                    <a:pt x="14" y="16"/>
                  </a:cubicBezTo>
                  <a:cubicBezTo>
                    <a:pt x="12" y="16"/>
                    <a:pt x="9" y="16"/>
                    <a:pt x="6" y="16"/>
                  </a:cubicBezTo>
                  <a:cubicBezTo>
                    <a:pt x="4" y="15"/>
                    <a:pt x="2" y="14"/>
                    <a:pt x="0" y="13"/>
                  </a:cubicBezTo>
                  <a:cubicBezTo>
                    <a:pt x="1" y="9"/>
                    <a:pt x="3" y="6"/>
                    <a:pt x="2" y="2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1" name="Freeform 24"/>
            <p:cNvSpPr/>
            <p:nvPr/>
          </p:nvSpPr>
          <p:spPr>
            <a:xfrm>
              <a:off x="3191" y="2602"/>
              <a:ext cx="75" cy="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9" y="61"/>
                </a:cxn>
                <a:cxn ang="0">
                  <a:pos x="122" y="103"/>
                </a:cxn>
                <a:cxn ang="0">
                  <a:pos x="183" y="135"/>
                </a:cxn>
                <a:cxn ang="0">
                  <a:pos x="56" y="61"/>
                </a:cxn>
                <a:cxn ang="0">
                  <a:pos x="0" y="31"/>
                </a:cxn>
                <a:cxn ang="0">
                  <a:pos x="0" y="5"/>
                </a:cxn>
              </a:cxnLst>
              <a:pathLst>
                <a:path w="48" h="37">
                  <a:moveTo>
                    <a:pt x="0" y="0"/>
                  </a:moveTo>
                  <a:cubicBezTo>
                    <a:pt x="1" y="7"/>
                    <a:pt x="13" y="11"/>
                    <a:pt x="18" y="16"/>
                  </a:cubicBezTo>
                  <a:cubicBezTo>
                    <a:pt x="23" y="20"/>
                    <a:pt x="27" y="24"/>
                    <a:pt x="32" y="27"/>
                  </a:cubicBezTo>
                  <a:cubicBezTo>
                    <a:pt x="37" y="31"/>
                    <a:pt x="42" y="32"/>
                    <a:pt x="48" y="35"/>
                  </a:cubicBezTo>
                  <a:cubicBezTo>
                    <a:pt x="35" y="37"/>
                    <a:pt x="24" y="24"/>
                    <a:pt x="15" y="16"/>
                  </a:cubicBezTo>
                  <a:cubicBezTo>
                    <a:pt x="11" y="13"/>
                    <a:pt x="6" y="8"/>
                    <a:pt x="0" y="8"/>
                  </a:cubicBezTo>
                  <a:cubicBezTo>
                    <a:pt x="2" y="6"/>
                    <a:pt x="2" y="3"/>
                    <a:pt x="0" y="1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2" name="Freeform 25"/>
            <p:cNvSpPr/>
            <p:nvPr/>
          </p:nvSpPr>
          <p:spPr>
            <a:xfrm>
              <a:off x="3177" y="2662"/>
              <a:ext cx="61" cy="5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56" y="60"/>
                </a:cxn>
                <a:cxn ang="0">
                  <a:pos x="149" y="136"/>
                </a:cxn>
                <a:cxn ang="0">
                  <a:pos x="69" y="66"/>
                </a:cxn>
                <a:cxn ang="0">
                  <a:pos x="0" y="18"/>
                </a:cxn>
                <a:cxn ang="0">
                  <a:pos x="14" y="8"/>
                </a:cxn>
              </a:cxnLst>
              <a:pathLst>
                <a:path w="39" h="37">
                  <a:moveTo>
                    <a:pt x="3" y="0"/>
                  </a:moveTo>
                  <a:cubicBezTo>
                    <a:pt x="4" y="7"/>
                    <a:pt x="10" y="12"/>
                    <a:pt x="15" y="16"/>
                  </a:cubicBezTo>
                  <a:cubicBezTo>
                    <a:pt x="24" y="22"/>
                    <a:pt x="32" y="29"/>
                    <a:pt x="39" y="37"/>
                  </a:cubicBezTo>
                  <a:cubicBezTo>
                    <a:pt x="31" y="31"/>
                    <a:pt x="25" y="24"/>
                    <a:pt x="18" y="18"/>
                  </a:cubicBezTo>
                  <a:cubicBezTo>
                    <a:pt x="13" y="14"/>
                    <a:pt x="3" y="11"/>
                    <a:pt x="0" y="5"/>
                  </a:cubicBezTo>
                  <a:cubicBezTo>
                    <a:pt x="2" y="5"/>
                    <a:pt x="3" y="4"/>
                    <a:pt x="4" y="2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8" name="Freeform 26"/>
            <p:cNvSpPr/>
            <p:nvPr/>
          </p:nvSpPr>
          <p:spPr>
            <a:xfrm>
              <a:off x="3578" y="2448"/>
              <a:ext cx="64" cy="189"/>
            </a:xfrm>
            <a:custGeom>
              <a:avLst/>
              <a:gdLst/>
              <a:ahLst/>
              <a:cxnLst>
                <a:cxn ang="0">
                  <a:pos x="126" y="0"/>
                </a:cxn>
                <a:cxn ang="0">
                  <a:pos x="126" y="34"/>
                </a:cxn>
                <a:cxn ang="0">
                  <a:pos x="108" y="75"/>
                </a:cxn>
                <a:cxn ang="0">
                  <a:pos x="30" y="187"/>
                </a:cxn>
                <a:cxn ang="0">
                  <a:pos x="39" y="251"/>
                </a:cxn>
                <a:cxn ang="0">
                  <a:pos x="53" y="325"/>
                </a:cxn>
                <a:cxn ang="0">
                  <a:pos x="0" y="461"/>
                </a:cxn>
                <a:cxn ang="0">
                  <a:pos x="42" y="392"/>
                </a:cxn>
                <a:cxn ang="0">
                  <a:pos x="56" y="339"/>
                </a:cxn>
                <a:cxn ang="0">
                  <a:pos x="56" y="251"/>
                </a:cxn>
                <a:cxn ang="0">
                  <a:pos x="61" y="169"/>
                </a:cxn>
                <a:cxn ang="0">
                  <a:pos x="117" y="95"/>
                </a:cxn>
                <a:cxn ang="0">
                  <a:pos x="156" y="30"/>
                </a:cxn>
                <a:cxn ang="0">
                  <a:pos x="136" y="39"/>
                </a:cxn>
                <a:cxn ang="0">
                  <a:pos x="134" y="5"/>
                </a:cxn>
              </a:cxnLst>
              <a:pathLst>
                <a:path w="41" h="121">
                  <a:moveTo>
                    <a:pt x="33" y="0"/>
                  </a:moveTo>
                  <a:cubicBezTo>
                    <a:pt x="32" y="2"/>
                    <a:pt x="33" y="6"/>
                    <a:pt x="33" y="9"/>
                  </a:cubicBezTo>
                  <a:cubicBezTo>
                    <a:pt x="33" y="13"/>
                    <a:pt x="30" y="17"/>
                    <a:pt x="28" y="20"/>
                  </a:cubicBezTo>
                  <a:cubicBezTo>
                    <a:pt x="23" y="31"/>
                    <a:pt x="12" y="37"/>
                    <a:pt x="8" y="49"/>
                  </a:cubicBezTo>
                  <a:cubicBezTo>
                    <a:pt x="7" y="55"/>
                    <a:pt x="7" y="61"/>
                    <a:pt x="10" y="66"/>
                  </a:cubicBezTo>
                  <a:cubicBezTo>
                    <a:pt x="13" y="73"/>
                    <a:pt x="14" y="78"/>
                    <a:pt x="14" y="85"/>
                  </a:cubicBezTo>
                  <a:cubicBezTo>
                    <a:pt x="14" y="99"/>
                    <a:pt x="7" y="110"/>
                    <a:pt x="0" y="121"/>
                  </a:cubicBezTo>
                  <a:cubicBezTo>
                    <a:pt x="4" y="115"/>
                    <a:pt x="9" y="110"/>
                    <a:pt x="11" y="103"/>
                  </a:cubicBezTo>
                  <a:cubicBezTo>
                    <a:pt x="13" y="99"/>
                    <a:pt x="14" y="94"/>
                    <a:pt x="15" y="89"/>
                  </a:cubicBezTo>
                  <a:cubicBezTo>
                    <a:pt x="17" y="82"/>
                    <a:pt x="18" y="73"/>
                    <a:pt x="15" y="66"/>
                  </a:cubicBezTo>
                  <a:cubicBezTo>
                    <a:pt x="12" y="58"/>
                    <a:pt x="11" y="52"/>
                    <a:pt x="16" y="44"/>
                  </a:cubicBezTo>
                  <a:cubicBezTo>
                    <a:pt x="20" y="37"/>
                    <a:pt x="26" y="31"/>
                    <a:pt x="31" y="25"/>
                  </a:cubicBezTo>
                  <a:cubicBezTo>
                    <a:pt x="35" y="20"/>
                    <a:pt x="37" y="12"/>
                    <a:pt x="41" y="8"/>
                  </a:cubicBezTo>
                  <a:cubicBezTo>
                    <a:pt x="39" y="8"/>
                    <a:pt x="37" y="9"/>
                    <a:pt x="36" y="10"/>
                  </a:cubicBezTo>
                  <a:cubicBezTo>
                    <a:pt x="36" y="7"/>
                    <a:pt x="36" y="3"/>
                    <a:pt x="35" y="1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59" name="Freeform 27"/>
            <p:cNvSpPr/>
            <p:nvPr/>
          </p:nvSpPr>
          <p:spPr>
            <a:xfrm>
              <a:off x="3790" y="2704"/>
              <a:ext cx="127" cy="36"/>
            </a:xfrm>
            <a:custGeom>
              <a:avLst/>
              <a:gdLst/>
              <a:ahLst/>
              <a:cxnLst>
                <a:cxn ang="0">
                  <a:pos x="307" y="22"/>
                </a:cxn>
                <a:cxn ang="0">
                  <a:pos x="191" y="27"/>
                </a:cxn>
                <a:cxn ang="0">
                  <a:pos x="88" y="34"/>
                </a:cxn>
                <a:cxn ang="0">
                  <a:pos x="0" y="0"/>
                </a:cxn>
                <a:cxn ang="0">
                  <a:pos x="103" y="42"/>
                </a:cxn>
                <a:cxn ang="0">
                  <a:pos x="204" y="39"/>
                </a:cxn>
                <a:cxn ang="0">
                  <a:pos x="312" y="88"/>
                </a:cxn>
                <a:cxn ang="0">
                  <a:pos x="298" y="31"/>
                </a:cxn>
              </a:cxnLst>
              <a:pathLst>
                <a:path w="81" h="23">
                  <a:moveTo>
                    <a:pt x="80" y="6"/>
                  </a:moveTo>
                  <a:cubicBezTo>
                    <a:pt x="72" y="13"/>
                    <a:pt x="60" y="7"/>
                    <a:pt x="50" y="7"/>
                  </a:cubicBezTo>
                  <a:cubicBezTo>
                    <a:pt x="41" y="8"/>
                    <a:pt x="33" y="10"/>
                    <a:pt x="23" y="9"/>
                  </a:cubicBezTo>
                  <a:cubicBezTo>
                    <a:pt x="14" y="9"/>
                    <a:pt x="7" y="5"/>
                    <a:pt x="0" y="0"/>
                  </a:cubicBezTo>
                  <a:cubicBezTo>
                    <a:pt x="8" y="7"/>
                    <a:pt x="17" y="11"/>
                    <a:pt x="27" y="11"/>
                  </a:cubicBezTo>
                  <a:cubicBezTo>
                    <a:pt x="36" y="11"/>
                    <a:pt x="44" y="9"/>
                    <a:pt x="53" y="10"/>
                  </a:cubicBezTo>
                  <a:cubicBezTo>
                    <a:pt x="64" y="10"/>
                    <a:pt x="76" y="13"/>
                    <a:pt x="81" y="23"/>
                  </a:cubicBezTo>
                  <a:cubicBezTo>
                    <a:pt x="79" y="21"/>
                    <a:pt x="74" y="10"/>
                    <a:pt x="77" y="8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0" name="Freeform 28"/>
            <p:cNvSpPr/>
            <p:nvPr/>
          </p:nvSpPr>
          <p:spPr>
            <a:xfrm>
              <a:off x="3633" y="2746"/>
              <a:ext cx="228" cy="83"/>
            </a:xfrm>
            <a:custGeom>
              <a:avLst/>
              <a:gdLst/>
              <a:ahLst/>
              <a:cxnLst>
                <a:cxn ang="0">
                  <a:pos x="556" y="204"/>
                </a:cxn>
                <a:cxn ang="0">
                  <a:pos x="522" y="183"/>
                </a:cxn>
                <a:cxn ang="0">
                  <a:pos x="448" y="164"/>
                </a:cxn>
                <a:cxn ang="0">
                  <a:pos x="359" y="169"/>
                </a:cxn>
                <a:cxn ang="0">
                  <a:pos x="278" y="138"/>
                </a:cxn>
                <a:cxn ang="0">
                  <a:pos x="134" y="14"/>
                </a:cxn>
                <a:cxn ang="0">
                  <a:pos x="56" y="5"/>
                </a:cxn>
                <a:cxn ang="0">
                  <a:pos x="0" y="0"/>
                </a:cxn>
                <a:cxn ang="0">
                  <a:pos x="122" y="31"/>
                </a:cxn>
                <a:cxn ang="0">
                  <a:pos x="239" y="110"/>
                </a:cxn>
                <a:cxn ang="0">
                  <a:pos x="298" y="164"/>
                </a:cxn>
                <a:cxn ang="0">
                  <a:pos x="386" y="182"/>
                </a:cxn>
                <a:cxn ang="0">
                  <a:pos x="483" y="177"/>
                </a:cxn>
                <a:cxn ang="0">
                  <a:pos x="537" y="204"/>
                </a:cxn>
              </a:cxnLst>
              <a:pathLst>
                <a:path w="146" h="53">
                  <a:moveTo>
                    <a:pt x="146" y="53"/>
                  </a:moveTo>
                  <a:cubicBezTo>
                    <a:pt x="145" y="50"/>
                    <a:pt x="139" y="49"/>
                    <a:pt x="137" y="48"/>
                  </a:cubicBezTo>
                  <a:cubicBezTo>
                    <a:pt x="130" y="45"/>
                    <a:pt x="125" y="43"/>
                    <a:pt x="118" y="43"/>
                  </a:cubicBezTo>
                  <a:cubicBezTo>
                    <a:pt x="110" y="44"/>
                    <a:pt x="102" y="46"/>
                    <a:pt x="94" y="44"/>
                  </a:cubicBezTo>
                  <a:cubicBezTo>
                    <a:pt x="86" y="42"/>
                    <a:pt x="79" y="40"/>
                    <a:pt x="73" y="36"/>
                  </a:cubicBezTo>
                  <a:cubicBezTo>
                    <a:pt x="59" y="26"/>
                    <a:pt x="51" y="9"/>
                    <a:pt x="35" y="4"/>
                  </a:cubicBezTo>
                  <a:cubicBezTo>
                    <a:pt x="29" y="2"/>
                    <a:pt x="22" y="2"/>
                    <a:pt x="15" y="1"/>
                  </a:cubicBezTo>
                  <a:cubicBezTo>
                    <a:pt x="10" y="1"/>
                    <a:pt x="5" y="0"/>
                    <a:pt x="0" y="0"/>
                  </a:cubicBezTo>
                  <a:cubicBezTo>
                    <a:pt x="7" y="7"/>
                    <a:pt x="23" y="4"/>
                    <a:pt x="32" y="8"/>
                  </a:cubicBezTo>
                  <a:cubicBezTo>
                    <a:pt x="44" y="14"/>
                    <a:pt x="54" y="20"/>
                    <a:pt x="63" y="29"/>
                  </a:cubicBezTo>
                  <a:cubicBezTo>
                    <a:pt x="68" y="34"/>
                    <a:pt x="72" y="40"/>
                    <a:pt x="78" y="43"/>
                  </a:cubicBezTo>
                  <a:cubicBezTo>
                    <a:pt x="85" y="47"/>
                    <a:pt x="93" y="47"/>
                    <a:pt x="101" y="47"/>
                  </a:cubicBezTo>
                  <a:cubicBezTo>
                    <a:pt x="110" y="47"/>
                    <a:pt x="118" y="45"/>
                    <a:pt x="127" y="46"/>
                  </a:cubicBezTo>
                  <a:cubicBezTo>
                    <a:pt x="131" y="47"/>
                    <a:pt x="140" y="49"/>
                    <a:pt x="141" y="53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1" name="Freeform 29"/>
            <p:cNvSpPr/>
            <p:nvPr/>
          </p:nvSpPr>
          <p:spPr>
            <a:xfrm>
              <a:off x="3641" y="2854"/>
              <a:ext cx="146" cy="142"/>
            </a:xfrm>
            <a:custGeom>
              <a:avLst/>
              <a:gdLst/>
              <a:ahLst/>
              <a:cxnLst>
                <a:cxn ang="0">
                  <a:pos x="353" y="307"/>
                </a:cxn>
                <a:cxn ang="0">
                  <a:pos x="278" y="290"/>
                </a:cxn>
                <a:cxn ang="0">
                  <a:pos x="239" y="239"/>
                </a:cxn>
                <a:cxn ang="0">
                  <a:pos x="191" y="197"/>
                </a:cxn>
                <a:cxn ang="0">
                  <a:pos x="61" y="100"/>
                </a:cxn>
                <a:cxn ang="0">
                  <a:pos x="0" y="0"/>
                </a:cxn>
                <a:cxn ang="0">
                  <a:pos x="47" y="108"/>
                </a:cxn>
                <a:cxn ang="0">
                  <a:pos x="127" y="169"/>
                </a:cxn>
                <a:cxn ang="0">
                  <a:pos x="210" y="225"/>
                </a:cxn>
                <a:cxn ang="0">
                  <a:pos x="258" y="290"/>
                </a:cxn>
                <a:cxn ang="0">
                  <a:pos x="314" y="346"/>
                </a:cxn>
                <a:cxn ang="0">
                  <a:pos x="311" y="312"/>
                </a:cxn>
                <a:cxn ang="0">
                  <a:pos x="337" y="304"/>
                </a:cxn>
              </a:cxnLst>
              <a:pathLst>
                <a:path w="94" h="91">
                  <a:moveTo>
                    <a:pt x="94" y="81"/>
                  </a:moveTo>
                  <a:cubicBezTo>
                    <a:pt x="87" y="79"/>
                    <a:pt x="81" y="79"/>
                    <a:pt x="74" y="76"/>
                  </a:cubicBezTo>
                  <a:cubicBezTo>
                    <a:pt x="70" y="73"/>
                    <a:pt x="67" y="68"/>
                    <a:pt x="64" y="63"/>
                  </a:cubicBezTo>
                  <a:cubicBezTo>
                    <a:pt x="60" y="58"/>
                    <a:pt x="56" y="55"/>
                    <a:pt x="51" y="52"/>
                  </a:cubicBezTo>
                  <a:cubicBezTo>
                    <a:pt x="40" y="44"/>
                    <a:pt x="26" y="36"/>
                    <a:pt x="16" y="26"/>
                  </a:cubicBezTo>
                  <a:cubicBezTo>
                    <a:pt x="10" y="20"/>
                    <a:pt x="1" y="9"/>
                    <a:pt x="0" y="0"/>
                  </a:cubicBezTo>
                  <a:cubicBezTo>
                    <a:pt x="3" y="10"/>
                    <a:pt x="6" y="20"/>
                    <a:pt x="12" y="28"/>
                  </a:cubicBezTo>
                  <a:cubicBezTo>
                    <a:pt x="17" y="34"/>
                    <a:pt x="27" y="39"/>
                    <a:pt x="34" y="44"/>
                  </a:cubicBezTo>
                  <a:cubicBezTo>
                    <a:pt x="41" y="48"/>
                    <a:pt x="49" y="53"/>
                    <a:pt x="56" y="59"/>
                  </a:cubicBezTo>
                  <a:cubicBezTo>
                    <a:pt x="61" y="64"/>
                    <a:pt x="64" y="70"/>
                    <a:pt x="69" y="76"/>
                  </a:cubicBezTo>
                  <a:cubicBezTo>
                    <a:pt x="74" y="80"/>
                    <a:pt x="84" y="83"/>
                    <a:pt x="84" y="91"/>
                  </a:cubicBezTo>
                  <a:cubicBezTo>
                    <a:pt x="84" y="89"/>
                    <a:pt x="82" y="84"/>
                    <a:pt x="83" y="82"/>
                  </a:cubicBezTo>
                  <a:cubicBezTo>
                    <a:pt x="84" y="80"/>
                    <a:pt x="87" y="81"/>
                    <a:pt x="90" y="80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2" name="Freeform 30"/>
            <p:cNvSpPr/>
            <p:nvPr/>
          </p:nvSpPr>
          <p:spPr>
            <a:xfrm>
              <a:off x="3421" y="2919"/>
              <a:ext cx="47" cy="158"/>
            </a:xfrm>
            <a:custGeom>
              <a:avLst/>
              <a:gdLst/>
              <a:ahLst/>
              <a:cxnLst>
                <a:cxn ang="0">
                  <a:pos x="0" y="352"/>
                </a:cxn>
                <a:cxn ang="0">
                  <a:pos x="39" y="311"/>
                </a:cxn>
                <a:cxn ang="0">
                  <a:pos x="34" y="277"/>
                </a:cxn>
                <a:cxn ang="0">
                  <a:pos x="47" y="222"/>
                </a:cxn>
                <a:cxn ang="0">
                  <a:pos x="74" y="169"/>
                </a:cxn>
                <a:cxn ang="0">
                  <a:pos x="100" y="110"/>
                </a:cxn>
                <a:cxn ang="0">
                  <a:pos x="100" y="0"/>
                </a:cxn>
                <a:cxn ang="0">
                  <a:pos x="111" y="116"/>
                </a:cxn>
                <a:cxn ang="0">
                  <a:pos x="74" y="216"/>
                </a:cxn>
                <a:cxn ang="0">
                  <a:pos x="53" y="374"/>
                </a:cxn>
                <a:cxn ang="0">
                  <a:pos x="60" y="386"/>
                </a:cxn>
                <a:cxn ang="0">
                  <a:pos x="34" y="338"/>
                </a:cxn>
                <a:cxn ang="0">
                  <a:pos x="13" y="347"/>
                </a:cxn>
              </a:cxnLst>
              <a:pathLst>
                <a:path w="30" h="101">
                  <a:moveTo>
                    <a:pt x="0" y="92"/>
                  </a:moveTo>
                  <a:cubicBezTo>
                    <a:pt x="6" y="93"/>
                    <a:pt x="9" y="85"/>
                    <a:pt x="10" y="81"/>
                  </a:cubicBezTo>
                  <a:cubicBezTo>
                    <a:pt x="10" y="78"/>
                    <a:pt x="10" y="75"/>
                    <a:pt x="9" y="72"/>
                  </a:cubicBezTo>
                  <a:cubicBezTo>
                    <a:pt x="9" y="67"/>
                    <a:pt x="11" y="63"/>
                    <a:pt x="12" y="58"/>
                  </a:cubicBezTo>
                  <a:cubicBezTo>
                    <a:pt x="14" y="53"/>
                    <a:pt x="16" y="48"/>
                    <a:pt x="19" y="44"/>
                  </a:cubicBezTo>
                  <a:cubicBezTo>
                    <a:pt x="23" y="39"/>
                    <a:pt x="25" y="35"/>
                    <a:pt x="26" y="29"/>
                  </a:cubicBezTo>
                  <a:cubicBezTo>
                    <a:pt x="27" y="20"/>
                    <a:pt x="28" y="8"/>
                    <a:pt x="26" y="0"/>
                  </a:cubicBezTo>
                  <a:cubicBezTo>
                    <a:pt x="30" y="8"/>
                    <a:pt x="30" y="22"/>
                    <a:pt x="29" y="30"/>
                  </a:cubicBezTo>
                  <a:cubicBezTo>
                    <a:pt x="29" y="39"/>
                    <a:pt x="23" y="49"/>
                    <a:pt x="19" y="56"/>
                  </a:cubicBezTo>
                  <a:cubicBezTo>
                    <a:pt x="11" y="69"/>
                    <a:pt x="14" y="83"/>
                    <a:pt x="14" y="98"/>
                  </a:cubicBezTo>
                  <a:cubicBezTo>
                    <a:pt x="14" y="99"/>
                    <a:pt x="15" y="100"/>
                    <a:pt x="15" y="101"/>
                  </a:cubicBezTo>
                  <a:cubicBezTo>
                    <a:pt x="12" y="98"/>
                    <a:pt x="10" y="92"/>
                    <a:pt x="9" y="88"/>
                  </a:cubicBezTo>
                  <a:cubicBezTo>
                    <a:pt x="8" y="89"/>
                    <a:pt x="5" y="91"/>
                    <a:pt x="3" y="91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7" name="Freeform 31"/>
            <p:cNvSpPr/>
            <p:nvPr/>
          </p:nvSpPr>
          <p:spPr>
            <a:xfrm>
              <a:off x="3340" y="2844"/>
              <a:ext cx="114" cy="161"/>
            </a:xfrm>
            <a:custGeom>
              <a:avLst/>
              <a:gdLst/>
              <a:ahLst/>
              <a:cxnLst>
                <a:cxn ang="0">
                  <a:pos x="47" y="394"/>
                </a:cxn>
                <a:cxn ang="0">
                  <a:pos x="61" y="361"/>
                </a:cxn>
                <a:cxn ang="0">
                  <a:pos x="81" y="317"/>
                </a:cxn>
                <a:cxn ang="0">
                  <a:pos x="148" y="238"/>
                </a:cxn>
                <a:cxn ang="0">
                  <a:pos x="270" y="0"/>
                </a:cxn>
                <a:cxn ang="0">
                  <a:pos x="231" y="109"/>
                </a:cxn>
                <a:cxn ang="0">
                  <a:pos x="148" y="225"/>
                </a:cxn>
                <a:cxn ang="0">
                  <a:pos x="83" y="291"/>
                </a:cxn>
                <a:cxn ang="0">
                  <a:pos x="47" y="361"/>
                </a:cxn>
                <a:cxn ang="0">
                  <a:pos x="0" y="360"/>
                </a:cxn>
                <a:cxn ang="0">
                  <a:pos x="47" y="394"/>
                </a:cxn>
              </a:cxnLst>
              <a:pathLst>
                <a:path w="73" h="103">
                  <a:moveTo>
                    <a:pt x="12" y="103"/>
                  </a:moveTo>
                  <a:cubicBezTo>
                    <a:pt x="14" y="102"/>
                    <a:pt x="15" y="97"/>
                    <a:pt x="16" y="95"/>
                  </a:cubicBezTo>
                  <a:cubicBezTo>
                    <a:pt x="18" y="91"/>
                    <a:pt x="20" y="88"/>
                    <a:pt x="21" y="83"/>
                  </a:cubicBezTo>
                  <a:cubicBezTo>
                    <a:pt x="24" y="73"/>
                    <a:pt x="30" y="69"/>
                    <a:pt x="39" y="62"/>
                  </a:cubicBezTo>
                  <a:cubicBezTo>
                    <a:pt x="56" y="49"/>
                    <a:pt x="73" y="23"/>
                    <a:pt x="71" y="0"/>
                  </a:cubicBezTo>
                  <a:cubicBezTo>
                    <a:pt x="72" y="9"/>
                    <a:pt x="65" y="21"/>
                    <a:pt x="61" y="29"/>
                  </a:cubicBezTo>
                  <a:cubicBezTo>
                    <a:pt x="56" y="40"/>
                    <a:pt x="49" y="51"/>
                    <a:pt x="39" y="59"/>
                  </a:cubicBezTo>
                  <a:cubicBezTo>
                    <a:pt x="33" y="64"/>
                    <a:pt x="25" y="68"/>
                    <a:pt x="22" y="76"/>
                  </a:cubicBezTo>
                  <a:cubicBezTo>
                    <a:pt x="20" y="81"/>
                    <a:pt x="18" y="92"/>
                    <a:pt x="12" y="95"/>
                  </a:cubicBezTo>
                  <a:cubicBezTo>
                    <a:pt x="8" y="96"/>
                    <a:pt x="3" y="95"/>
                    <a:pt x="0" y="94"/>
                  </a:cubicBezTo>
                  <a:cubicBezTo>
                    <a:pt x="4" y="96"/>
                    <a:pt x="10" y="98"/>
                    <a:pt x="12" y="103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8" name="Freeform 32"/>
            <p:cNvSpPr/>
            <p:nvPr/>
          </p:nvSpPr>
          <p:spPr>
            <a:xfrm>
              <a:off x="1880" y="2027"/>
              <a:ext cx="193" cy="289"/>
            </a:xfrm>
            <a:custGeom>
              <a:avLst/>
              <a:gdLst/>
              <a:ahLst/>
              <a:cxnLst>
                <a:cxn ang="0">
                  <a:pos x="0" y="672"/>
                </a:cxn>
                <a:cxn ang="0">
                  <a:pos x="53" y="548"/>
                </a:cxn>
                <a:cxn ang="0">
                  <a:pos x="114" y="483"/>
                </a:cxn>
                <a:cxn ang="0">
                  <a:pos x="170" y="400"/>
                </a:cxn>
                <a:cxn ang="0">
                  <a:pos x="223" y="326"/>
                </a:cxn>
                <a:cxn ang="0">
                  <a:pos x="218" y="237"/>
                </a:cxn>
                <a:cxn ang="0">
                  <a:pos x="297" y="34"/>
                </a:cxn>
                <a:cxn ang="0">
                  <a:pos x="297" y="0"/>
                </a:cxn>
                <a:cxn ang="0">
                  <a:pos x="283" y="108"/>
                </a:cxn>
                <a:cxn ang="0">
                  <a:pos x="244" y="222"/>
                </a:cxn>
                <a:cxn ang="0">
                  <a:pos x="291" y="312"/>
                </a:cxn>
                <a:cxn ang="0">
                  <a:pos x="467" y="334"/>
                </a:cxn>
                <a:cxn ang="0">
                  <a:pos x="332" y="312"/>
                </a:cxn>
                <a:cxn ang="0">
                  <a:pos x="218" y="387"/>
                </a:cxn>
                <a:cxn ang="0">
                  <a:pos x="121" y="487"/>
                </a:cxn>
                <a:cxn ang="0">
                  <a:pos x="68" y="625"/>
                </a:cxn>
                <a:cxn ang="0">
                  <a:pos x="40" y="705"/>
                </a:cxn>
                <a:cxn ang="0">
                  <a:pos x="34" y="665"/>
                </a:cxn>
                <a:cxn ang="0">
                  <a:pos x="14" y="676"/>
                </a:cxn>
              </a:cxnLst>
              <a:pathLst>
                <a:path w="124" h="185">
                  <a:moveTo>
                    <a:pt x="0" y="176"/>
                  </a:moveTo>
                  <a:cubicBezTo>
                    <a:pt x="14" y="184"/>
                    <a:pt x="13" y="151"/>
                    <a:pt x="14" y="144"/>
                  </a:cubicBezTo>
                  <a:cubicBezTo>
                    <a:pt x="16" y="135"/>
                    <a:pt x="23" y="132"/>
                    <a:pt x="30" y="127"/>
                  </a:cubicBezTo>
                  <a:cubicBezTo>
                    <a:pt x="38" y="121"/>
                    <a:pt x="41" y="114"/>
                    <a:pt x="45" y="105"/>
                  </a:cubicBezTo>
                  <a:cubicBezTo>
                    <a:pt x="48" y="99"/>
                    <a:pt x="56" y="93"/>
                    <a:pt x="59" y="86"/>
                  </a:cubicBezTo>
                  <a:cubicBezTo>
                    <a:pt x="62" y="78"/>
                    <a:pt x="59" y="70"/>
                    <a:pt x="58" y="62"/>
                  </a:cubicBezTo>
                  <a:cubicBezTo>
                    <a:pt x="56" y="40"/>
                    <a:pt x="76" y="29"/>
                    <a:pt x="79" y="9"/>
                  </a:cubicBezTo>
                  <a:cubicBezTo>
                    <a:pt x="80" y="7"/>
                    <a:pt x="79" y="3"/>
                    <a:pt x="79" y="0"/>
                  </a:cubicBezTo>
                  <a:cubicBezTo>
                    <a:pt x="80" y="13"/>
                    <a:pt x="82" y="17"/>
                    <a:pt x="75" y="28"/>
                  </a:cubicBezTo>
                  <a:cubicBezTo>
                    <a:pt x="68" y="39"/>
                    <a:pt x="65" y="46"/>
                    <a:pt x="65" y="58"/>
                  </a:cubicBezTo>
                  <a:cubicBezTo>
                    <a:pt x="65" y="69"/>
                    <a:pt x="61" y="85"/>
                    <a:pt x="77" y="82"/>
                  </a:cubicBezTo>
                  <a:cubicBezTo>
                    <a:pt x="93" y="78"/>
                    <a:pt x="108" y="78"/>
                    <a:pt x="124" y="88"/>
                  </a:cubicBezTo>
                  <a:cubicBezTo>
                    <a:pt x="111" y="90"/>
                    <a:pt x="102" y="80"/>
                    <a:pt x="88" y="82"/>
                  </a:cubicBezTo>
                  <a:cubicBezTo>
                    <a:pt x="75" y="84"/>
                    <a:pt x="65" y="93"/>
                    <a:pt x="58" y="102"/>
                  </a:cubicBezTo>
                  <a:cubicBezTo>
                    <a:pt x="50" y="112"/>
                    <a:pt x="41" y="120"/>
                    <a:pt x="32" y="128"/>
                  </a:cubicBezTo>
                  <a:cubicBezTo>
                    <a:pt x="19" y="139"/>
                    <a:pt x="22" y="150"/>
                    <a:pt x="18" y="164"/>
                  </a:cubicBezTo>
                  <a:cubicBezTo>
                    <a:pt x="16" y="171"/>
                    <a:pt x="13" y="178"/>
                    <a:pt x="11" y="185"/>
                  </a:cubicBezTo>
                  <a:cubicBezTo>
                    <a:pt x="11" y="182"/>
                    <a:pt x="11" y="178"/>
                    <a:pt x="9" y="175"/>
                  </a:cubicBezTo>
                  <a:cubicBezTo>
                    <a:pt x="7" y="175"/>
                    <a:pt x="5" y="175"/>
                    <a:pt x="4" y="177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9" name="Freeform 33"/>
            <p:cNvSpPr/>
            <p:nvPr/>
          </p:nvSpPr>
          <p:spPr>
            <a:xfrm>
              <a:off x="1803" y="1257"/>
              <a:ext cx="220" cy="430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42" y="69"/>
                </a:cxn>
                <a:cxn ang="0">
                  <a:pos x="69" y="144"/>
                </a:cxn>
                <a:cxn ang="0">
                  <a:pos x="80" y="188"/>
                </a:cxn>
                <a:cxn ang="0">
                  <a:pos x="114" y="217"/>
                </a:cxn>
                <a:cxn ang="0">
                  <a:pos x="108" y="394"/>
                </a:cxn>
                <a:cxn ang="0">
                  <a:pos x="114" y="550"/>
                </a:cxn>
                <a:cxn ang="0">
                  <a:pos x="161" y="665"/>
                </a:cxn>
                <a:cxn ang="0">
                  <a:pos x="130" y="985"/>
                </a:cxn>
                <a:cxn ang="0">
                  <a:pos x="136" y="1051"/>
                </a:cxn>
                <a:cxn ang="0">
                  <a:pos x="140" y="951"/>
                </a:cxn>
                <a:cxn ang="0">
                  <a:pos x="148" y="880"/>
                </a:cxn>
                <a:cxn ang="0">
                  <a:pos x="178" y="780"/>
                </a:cxn>
                <a:cxn ang="0">
                  <a:pos x="183" y="732"/>
                </a:cxn>
                <a:cxn ang="0">
                  <a:pos x="195" y="693"/>
                </a:cxn>
                <a:cxn ang="0">
                  <a:pos x="212" y="719"/>
                </a:cxn>
                <a:cxn ang="0">
                  <a:pos x="247" y="746"/>
                </a:cxn>
                <a:cxn ang="0">
                  <a:pos x="351" y="746"/>
                </a:cxn>
                <a:cxn ang="0">
                  <a:pos x="470" y="772"/>
                </a:cxn>
                <a:cxn ang="0">
                  <a:pos x="535" y="837"/>
                </a:cxn>
                <a:cxn ang="0">
                  <a:pos x="468" y="760"/>
                </a:cxn>
                <a:cxn ang="0">
                  <a:pos x="379" y="738"/>
                </a:cxn>
                <a:cxn ang="0">
                  <a:pos x="290" y="741"/>
                </a:cxn>
                <a:cxn ang="0">
                  <a:pos x="212" y="704"/>
                </a:cxn>
                <a:cxn ang="0">
                  <a:pos x="114" y="455"/>
                </a:cxn>
                <a:cxn ang="0">
                  <a:pos x="117" y="382"/>
                </a:cxn>
                <a:cxn ang="0">
                  <a:pos x="134" y="291"/>
                </a:cxn>
                <a:cxn ang="0">
                  <a:pos x="130" y="225"/>
                </a:cxn>
                <a:cxn ang="0">
                  <a:pos x="100" y="188"/>
                </a:cxn>
                <a:cxn ang="0">
                  <a:pos x="69" y="75"/>
                </a:cxn>
                <a:cxn ang="0">
                  <a:pos x="48" y="34"/>
                </a:cxn>
                <a:cxn ang="0">
                  <a:pos x="27" y="0"/>
                </a:cxn>
                <a:cxn ang="0">
                  <a:pos x="34" y="53"/>
                </a:cxn>
                <a:cxn ang="0">
                  <a:pos x="8" y="47"/>
                </a:cxn>
              </a:cxnLst>
              <a:pathLst>
                <a:path w="141" h="275">
                  <a:moveTo>
                    <a:pt x="0" y="9"/>
                  </a:moveTo>
                  <a:cubicBezTo>
                    <a:pt x="3" y="13"/>
                    <a:pt x="8" y="14"/>
                    <a:pt x="11" y="18"/>
                  </a:cubicBezTo>
                  <a:cubicBezTo>
                    <a:pt x="15" y="23"/>
                    <a:pt x="17" y="31"/>
                    <a:pt x="18" y="38"/>
                  </a:cubicBezTo>
                  <a:cubicBezTo>
                    <a:pt x="19" y="42"/>
                    <a:pt x="19" y="45"/>
                    <a:pt x="21" y="49"/>
                  </a:cubicBezTo>
                  <a:cubicBezTo>
                    <a:pt x="23" y="53"/>
                    <a:pt x="27" y="54"/>
                    <a:pt x="30" y="57"/>
                  </a:cubicBezTo>
                  <a:cubicBezTo>
                    <a:pt x="38" y="68"/>
                    <a:pt x="29" y="92"/>
                    <a:pt x="28" y="103"/>
                  </a:cubicBezTo>
                  <a:cubicBezTo>
                    <a:pt x="27" y="117"/>
                    <a:pt x="26" y="131"/>
                    <a:pt x="30" y="144"/>
                  </a:cubicBezTo>
                  <a:cubicBezTo>
                    <a:pt x="34" y="154"/>
                    <a:pt x="40" y="163"/>
                    <a:pt x="42" y="174"/>
                  </a:cubicBezTo>
                  <a:cubicBezTo>
                    <a:pt x="49" y="203"/>
                    <a:pt x="33" y="229"/>
                    <a:pt x="34" y="258"/>
                  </a:cubicBezTo>
                  <a:cubicBezTo>
                    <a:pt x="34" y="263"/>
                    <a:pt x="34" y="270"/>
                    <a:pt x="36" y="275"/>
                  </a:cubicBezTo>
                  <a:cubicBezTo>
                    <a:pt x="33" y="267"/>
                    <a:pt x="36" y="257"/>
                    <a:pt x="37" y="249"/>
                  </a:cubicBezTo>
                  <a:cubicBezTo>
                    <a:pt x="37" y="242"/>
                    <a:pt x="38" y="236"/>
                    <a:pt x="39" y="230"/>
                  </a:cubicBezTo>
                  <a:cubicBezTo>
                    <a:pt x="40" y="221"/>
                    <a:pt x="45" y="213"/>
                    <a:pt x="47" y="204"/>
                  </a:cubicBezTo>
                  <a:cubicBezTo>
                    <a:pt x="48" y="200"/>
                    <a:pt x="49" y="196"/>
                    <a:pt x="48" y="191"/>
                  </a:cubicBezTo>
                  <a:cubicBezTo>
                    <a:pt x="48" y="188"/>
                    <a:pt x="46" y="180"/>
                    <a:pt x="51" y="181"/>
                  </a:cubicBezTo>
                  <a:cubicBezTo>
                    <a:pt x="53" y="182"/>
                    <a:pt x="55" y="186"/>
                    <a:pt x="56" y="188"/>
                  </a:cubicBezTo>
                  <a:cubicBezTo>
                    <a:pt x="59" y="190"/>
                    <a:pt x="62" y="194"/>
                    <a:pt x="65" y="195"/>
                  </a:cubicBezTo>
                  <a:cubicBezTo>
                    <a:pt x="74" y="200"/>
                    <a:pt x="83" y="196"/>
                    <a:pt x="92" y="195"/>
                  </a:cubicBezTo>
                  <a:cubicBezTo>
                    <a:pt x="104" y="195"/>
                    <a:pt x="114" y="196"/>
                    <a:pt x="124" y="202"/>
                  </a:cubicBezTo>
                  <a:cubicBezTo>
                    <a:pt x="132" y="207"/>
                    <a:pt x="135" y="214"/>
                    <a:pt x="141" y="219"/>
                  </a:cubicBezTo>
                  <a:cubicBezTo>
                    <a:pt x="135" y="212"/>
                    <a:pt x="131" y="204"/>
                    <a:pt x="123" y="199"/>
                  </a:cubicBezTo>
                  <a:cubicBezTo>
                    <a:pt x="116" y="196"/>
                    <a:pt x="108" y="194"/>
                    <a:pt x="100" y="193"/>
                  </a:cubicBezTo>
                  <a:cubicBezTo>
                    <a:pt x="92" y="192"/>
                    <a:pt x="84" y="193"/>
                    <a:pt x="76" y="194"/>
                  </a:cubicBezTo>
                  <a:cubicBezTo>
                    <a:pt x="68" y="195"/>
                    <a:pt x="62" y="189"/>
                    <a:pt x="56" y="184"/>
                  </a:cubicBezTo>
                  <a:cubicBezTo>
                    <a:pt x="41" y="166"/>
                    <a:pt x="29" y="143"/>
                    <a:pt x="30" y="119"/>
                  </a:cubicBezTo>
                  <a:cubicBezTo>
                    <a:pt x="31" y="112"/>
                    <a:pt x="30" y="107"/>
                    <a:pt x="31" y="100"/>
                  </a:cubicBezTo>
                  <a:cubicBezTo>
                    <a:pt x="33" y="92"/>
                    <a:pt x="35" y="84"/>
                    <a:pt x="35" y="76"/>
                  </a:cubicBezTo>
                  <a:cubicBezTo>
                    <a:pt x="35" y="70"/>
                    <a:pt x="36" y="64"/>
                    <a:pt x="34" y="59"/>
                  </a:cubicBezTo>
                  <a:cubicBezTo>
                    <a:pt x="32" y="55"/>
                    <a:pt x="29" y="52"/>
                    <a:pt x="26" y="49"/>
                  </a:cubicBezTo>
                  <a:cubicBezTo>
                    <a:pt x="19" y="41"/>
                    <a:pt x="22" y="30"/>
                    <a:pt x="18" y="20"/>
                  </a:cubicBezTo>
                  <a:cubicBezTo>
                    <a:pt x="17" y="17"/>
                    <a:pt x="15" y="12"/>
                    <a:pt x="13" y="9"/>
                  </a:cubicBezTo>
                  <a:cubicBezTo>
                    <a:pt x="11" y="6"/>
                    <a:pt x="8" y="3"/>
                    <a:pt x="7" y="0"/>
                  </a:cubicBezTo>
                  <a:cubicBezTo>
                    <a:pt x="7" y="5"/>
                    <a:pt x="8" y="9"/>
                    <a:pt x="9" y="14"/>
                  </a:cubicBezTo>
                  <a:cubicBezTo>
                    <a:pt x="7" y="14"/>
                    <a:pt x="4" y="13"/>
                    <a:pt x="2" y="12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0" name="Freeform 34"/>
            <p:cNvSpPr/>
            <p:nvPr/>
          </p:nvSpPr>
          <p:spPr>
            <a:xfrm>
              <a:off x="3126" y="2907"/>
              <a:ext cx="55" cy="76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55" y="0"/>
                </a:cxn>
                <a:cxn ang="0">
                  <a:pos x="41" y="76"/>
                </a:cxn>
                <a:cxn ang="0">
                  <a:pos x="0" y="8"/>
                </a:cxn>
              </a:cxnLst>
              <a:pathLst>
                <a:path w="55" h="76">
                  <a:moveTo>
                    <a:pt x="0" y="8"/>
                  </a:moveTo>
                  <a:lnTo>
                    <a:pt x="55" y="0"/>
                  </a:lnTo>
                  <a:lnTo>
                    <a:pt x="41" y="7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8591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2" name="Freeform 35"/>
            <p:cNvSpPr/>
            <p:nvPr/>
          </p:nvSpPr>
          <p:spPr>
            <a:xfrm>
              <a:off x="2711" y="2952"/>
              <a:ext cx="66" cy="77"/>
            </a:xfrm>
            <a:custGeom>
              <a:avLst/>
              <a:gdLst/>
              <a:ahLst/>
              <a:cxnLst>
                <a:cxn ang="0">
                  <a:pos x="66" y="45"/>
                </a:cxn>
                <a:cxn ang="0">
                  <a:pos x="20" y="77"/>
                </a:cxn>
                <a:cxn ang="0">
                  <a:pos x="0" y="0"/>
                </a:cxn>
                <a:cxn ang="0">
                  <a:pos x="66" y="45"/>
                </a:cxn>
              </a:cxnLst>
              <a:pathLst>
                <a:path w="66" h="77">
                  <a:moveTo>
                    <a:pt x="66" y="45"/>
                  </a:moveTo>
                  <a:lnTo>
                    <a:pt x="20" y="77"/>
                  </a:lnTo>
                  <a:lnTo>
                    <a:pt x="0" y="0"/>
                  </a:lnTo>
                  <a:lnTo>
                    <a:pt x="66" y="45"/>
                  </a:lnTo>
                  <a:close/>
                </a:path>
              </a:pathLst>
            </a:custGeom>
            <a:solidFill>
              <a:srgbClr val="E8591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3" name="Freeform 36"/>
            <p:cNvSpPr/>
            <p:nvPr/>
          </p:nvSpPr>
          <p:spPr>
            <a:xfrm>
              <a:off x="2847" y="2077"/>
              <a:ext cx="76" cy="66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2" y="0"/>
                </a:cxn>
                <a:cxn ang="0">
                  <a:pos x="76" y="66"/>
                </a:cxn>
                <a:cxn ang="0">
                  <a:pos x="0" y="46"/>
                </a:cxn>
              </a:cxnLst>
              <a:pathLst>
                <a:path w="76" h="66">
                  <a:moveTo>
                    <a:pt x="0" y="46"/>
                  </a:moveTo>
                  <a:lnTo>
                    <a:pt x="32" y="0"/>
                  </a:lnTo>
                  <a:lnTo>
                    <a:pt x="76" y="6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E8591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79" name="Freeform 37"/>
            <p:cNvSpPr/>
            <p:nvPr/>
          </p:nvSpPr>
          <p:spPr>
            <a:xfrm>
              <a:off x="1851" y="1104"/>
              <a:ext cx="77" cy="64"/>
            </a:xfrm>
            <a:custGeom>
              <a:avLst/>
              <a:gdLst/>
              <a:ahLst/>
              <a:cxnLst>
                <a:cxn ang="0">
                  <a:pos x="30" y="64"/>
                </a:cxn>
                <a:cxn ang="0">
                  <a:pos x="0" y="17"/>
                </a:cxn>
                <a:cxn ang="0">
                  <a:pos x="77" y="0"/>
                </a:cxn>
                <a:cxn ang="0">
                  <a:pos x="30" y="64"/>
                </a:cxn>
              </a:cxnLst>
              <a:pathLst>
                <a:path w="77" h="64">
                  <a:moveTo>
                    <a:pt x="30" y="64"/>
                  </a:moveTo>
                  <a:lnTo>
                    <a:pt x="0" y="17"/>
                  </a:lnTo>
                  <a:lnTo>
                    <a:pt x="77" y="0"/>
                  </a:lnTo>
                  <a:lnTo>
                    <a:pt x="30" y="64"/>
                  </a:lnTo>
                  <a:close/>
                </a:path>
              </a:pathLst>
            </a:custGeom>
            <a:solidFill>
              <a:srgbClr val="E8591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0" name="Freeform 38"/>
            <p:cNvSpPr/>
            <p:nvPr/>
          </p:nvSpPr>
          <p:spPr>
            <a:xfrm>
              <a:off x="2934" y="851"/>
              <a:ext cx="55" cy="76"/>
            </a:xfrm>
            <a:custGeom>
              <a:avLst/>
              <a:gdLst/>
              <a:ahLst/>
              <a:cxnLst>
                <a:cxn ang="0">
                  <a:pos x="55" y="76"/>
                </a:cxn>
                <a:cxn ang="0">
                  <a:pos x="0" y="70"/>
                </a:cxn>
                <a:cxn ang="0">
                  <a:pos x="33" y="0"/>
                </a:cxn>
                <a:cxn ang="0">
                  <a:pos x="55" y="76"/>
                </a:cxn>
              </a:cxnLst>
              <a:pathLst>
                <a:path w="55" h="76">
                  <a:moveTo>
                    <a:pt x="55" y="76"/>
                  </a:moveTo>
                  <a:lnTo>
                    <a:pt x="0" y="70"/>
                  </a:lnTo>
                  <a:lnTo>
                    <a:pt x="33" y="0"/>
                  </a:lnTo>
                  <a:lnTo>
                    <a:pt x="55" y="76"/>
                  </a:lnTo>
                  <a:close/>
                </a:path>
              </a:pathLst>
            </a:custGeom>
            <a:solidFill>
              <a:srgbClr val="E8591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1" name="Freeform 39"/>
            <p:cNvSpPr/>
            <p:nvPr/>
          </p:nvSpPr>
          <p:spPr>
            <a:xfrm>
              <a:off x="3814" y="1290"/>
              <a:ext cx="72" cy="72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40" y="0"/>
                </a:cxn>
                <a:cxn ang="0">
                  <a:pos x="72" y="72"/>
                </a:cxn>
                <a:cxn ang="0">
                  <a:pos x="0" y="39"/>
                </a:cxn>
              </a:cxnLst>
              <a:pathLst>
                <a:path w="72" h="72">
                  <a:moveTo>
                    <a:pt x="0" y="39"/>
                  </a:moveTo>
                  <a:lnTo>
                    <a:pt x="40" y="0"/>
                  </a:lnTo>
                  <a:lnTo>
                    <a:pt x="72" y="72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8591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2" name="Freeform 40"/>
            <p:cNvSpPr/>
            <p:nvPr/>
          </p:nvSpPr>
          <p:spPr>
            <a:xfrm>
              <a:off x="3400" y="3149"/>
              <a:ext cx="78" cy="55"/>
            </a:xfrm>
            <a:custGeom>
              <a:avLst/>
              <a:gdLst/>
              <a:ahLst/>
              <a:cxnLst>
                <a:cxn ang="0">
                  <a:pos x="21" y="55"/>
                </a:cxn>
                <a:cxn ang="0">
                  <a:pos x="0" y="3"/>
                </a:cxn>
                <a:cxn ang="0">
                  <a:pos x="78" y="0"/>
                </a:cxn>
                <a:cxn ang="0">
                  <a:pos x="21" y="55"/>
                </a:cxn>
              </a:cxnLst>
              <a:pathLst>
                <a:path w="78" h="55">
                  <a:moveTo>
                    <a:pt x="21" y="55"/>
                  </a:moveTo>
                  <a:lnTo>
                    <a:pt x="0" y="3"/>
                  </a:lnTo>
                  <a:lnTo>
                    <a:pt x="78" y="0"/>
                  </a:lnTo>
                  <a:lnTo>
                    <a:pt x="21" y="55"/>
                  </a:lnTo>
                  <a:close/>
                </a:path>
              </a:pathLst>
            </a:custGeom>
            <a:solidFill>
              <a:srgbClr val="E8591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3" name="Freeform 41"/>
            <p:cNvSpPr/>
            <p:nvPr/>
          </p:nvSpPr>
          <p:spPr>
            <a:xfrm>
              <a:off x="3238" y="3519"/>
              <a:ext cx="56" cy="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0"/>
                </a:cxn>
                <a:cxn ang="0">
                  <a:pos x="28" y="74"/>
                </a:cxn>
                <a:cxn ang="0">
                  <a:pos x="0" y="0"/>
                </a:cxn>
              </a:cxnLst>
              <a:pathLst>
                <a:path w="56" h="74">
                  <a:moveTo>
                    <a:pt x="0" y="0"/>
                  </a:moveTo>
                  <a:lnTo>
                    <a:pt x="56" y="0"/>
                  </a:lnTo>
                  <a:lnTo>
                    <a:pt x="28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591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4" name="Freeform 42"/>
            <p:cNvSpPr/>
            <p:nvPr/>
          </p:nvSpPr>
          <p:spPr>
            <a:xfrm>
              <a:off x="2382" y="977"/>
              <a:ext cx="276" cy="310"/>
            </a:xfrm>
            <a:custGeom>
              <a:avLst/>
              <a:gdLst/>
              <a:ahLst/>
              <a:cxnLst>
                <a:cxn ang="0">
                  <a:pos x="87" y="22"/>
                </a:cxn>
                <a:cxn ang="0">
                  <a:pos x="122" y="164"/>
                </a:cxn>
                <a:cxn ang="0">
                  <a:pos x="122" y="296"/>
                </a:cxn>
                <a:cxn ang="0">
                  <a:pos x="134" y="415"/>
                </a:cxn>
                <a:cxn ang="0">
                  <a:pos x="83" y="488"/>
                </a:cxn>
                <a:cxn ang="0">
                  <a:pos x="34" y="598"/>
                </a:cxn>
                <a:cxn ang="0">
                  <a:pos x="22" y="694"/>
                </a:cxn>
                <a:cxn ang="0">
                  <a:pos x="0" y="759"/>
                </a:cxn>
                <a:cxn ang="0">
                  <a:pos x="69" y="529"/>
                </a:cxn>
                <a:cxn ang="0">
                  <a:pos x="109" y="482"/>
                </a:cxn>
                <a:cxn ang="0">
                  <a:pos x="151" y="446"/>
                </a:cxn>
                <a:cxn ang="0">
                  <a:pos x="235" y="456"/>
                </a:cxn>
                <a:cxn ang="0">
                  <a:pos x="399" y="415"/>
                </a:cxn>
                <a:cxn ang="0">
                  <a:pos x="477" y="407"/>
                </a:cxn>
                <a:cxn ang="0">
                  <a:pos x="555" y="429"/>
                </a:cxn>
                <a:cxn ang="0">
                  <a:pos x="671" y="499"/>
                </a:cxn>
                <a:cxn ang="0">
                  <a:pos x="622" y="460"/>
                </a:cxn>
                <a:cxn ang="0">
                  <a:pos x="561" y="429"/>
                </a:cxn>
                <a:cxn ang="0">
                  <a:pos x="455" y="412"/>
                </a:cxn>
                <a:cxn ang="0">
                  <a:pos x="345" y="420"/>
                </a:cxn>
                <a:cxn ang="0">
                  <a:pos x="223" y="446"/>
                </a:cxn>
                <a:cxn ang="0">
                  <a:pos x="156" y="373"/>
                </a:cxn>
                <a:cxn ang="0">
                  <a:pos x="136" y="225"/>
                </a:cxn>
                <a:cxn ang="0">
                  <a:pos x="140" y="100"/>
                </a:cxn>
                <a:cxn ang="0">
                  <a:pos x="143" y="47"/>
                </a:cxn>
                <a:cxn ang="0">
                  <a:pos x="151" y="5"/>
                </a:cxn>
                <a:cxn ang="0">
                  <a:pos x="151" y="0"/>
                </a:cxn>
                <a:cxn ang="0">
                  <a:pos x="129" y="22"/>
                </a:cxn>
                <a:cxn ang="0">
                  <a:pos x="101" y="27"/>
                </a:cxn>
                <a:cxn ang="0">
                  <a:pos x="100" y="22"/>
                </a:cxn>
              </a:cxnLst>
              <a:pathLst>
                <a:path w="177" h="198">
                  <a:moveTo>
                    <a:pt x="23" y="6"/>
                  </a:moveTo>
                  <a:cubicBezTo>
                    <a:pt x="35" y="16"/>
                    <a:pt x="34" y="29"/>
                    <a:pt x="32" y="43"/>
                  </a:cubicBezTo>
                  <a:cubicBezTo>
                    <a:pt x="31" y="55"/>
                    <a:pt x="32" y="66"/>
                    <a:pt x="32" y="77"/>
                  </a:cubicBezTo>
                  <a:cubicBezTo>
                    <a:pt x="33" y="87"/>
                    <a:pt x="35" y="98"/>
                    <a:pt x="35" y="108"/>
                  </a:cubicBezTo>
                  <a:cubicBezTo>
                    <a:pt x="34" y="116"/>
                    <a:pt x="28" y="121"/>
                    <a:pt x="22" y="127"/>
                  </a:cubicBezTo>
                  <a:cubicBezTo>
                    <a:pt x="15" y="136"/>
                    <a:pt x="11" y="145"/>
                    <a:pt x="9" y="156"/>
                  </a:cubicBezTo>
                  <a:cubicBezTo>
                    <a:pt x="7" y="164"/>
                    <a:pt x="7" y="172"/>
                    <a:pt x="6" y="181"/>
                  </a:cubicBezTo>
                  <a:cubicBezTo>
                    <a:pt x="5" y="187"/>
                    <a:pt x="2" y="192"/>
                    <a:pt x="0" y="198"/>
                  </a:cubicBezTo>
                  <a:cubicBezTo>
                    <a:pt x="12" y="180"/>
                    <a:pt x="6" y="155"/>
                    <a:pt x="18" y="138"/>
                  </a:cubicBezTo>
                  <a:cubicBezTo>
                    <a:pt x="21" y="134"/>
                    <a:pt x="25" y="130"/>
                    <a:pt x="29" y="126"/>
                  </a:cubicBezTo>
                  <a:cubicBezTo>
                    <a:pt x="32" y="123"/>
                    <a:pt x="35" y="118"/>
                    <a:pt x="40" y="116"/>
                  </a:cubicBezTo>
                  <a:cubicBezTo>
                    <a:pt x="47" y="114"/>
                    <a:pt x="55" y="119"/>
                    <a:pt x="62" y="119"/>
                  </a:cubicBezTo>
                  <a:cubicBezTo>
                    <a:pt x="77" y="119"/>
                    <a:pt x="91" y="112"/>
                    <a:pt x="105" y="108"/>
                  </a:cubicBezTo>
                  <a:cubicBezTo>
                    <a:pt x="112" y="107"/>
                    <a:pt x="119" y="105"/>
                    <a:pt x="126" y="106"/>
                  </a:cubicBezTo>
                  <a:cubicBezTo>
                    <a:pt x="133" y="106"/>
                    <a:pt x="140" y="109"/>
                    <a:pt x="146" y="112"/>
                  </a:cubicBezTo>
                  <a:cubicBezTo>
                    <a:pt x="157" y="117"/>
                    <a:pt x="167" y="123"/>
                    <a:pt x="177" y="130"/>
                  </a:cubicBezTo>
                  <a:cubicBezTo>
                    <a:pt x="173" y="128"/>
                    <a:pt x="168" y="123"/>
                    <a:pt x="164" y="120"/>
                  </a:cubicBezTo>
                  <a:cubicBezTo>
                    <a:pt x="160" y="116"/>
                    <a:pt x="154" y="113"/>
                    <a:pt x="148" y="112"/>
                  </a:cubicBezTo>
                  <a:cubicBezTo>
                    <a:pt x="139" y="109"/>
                    <a:pt x="129" y="107"/>
                    <a:pt x="120" y="107"/>
                  </a:cubicBezTo>
                  <a:cubicBezTo>
                    <a:pt x="110" y="106"/>
                    <a:pt x="100" y="106"/>
                    <a:pt x="91" y="109"/>
                  </a:cubicBezTo>
                  <a:cubicBezTo>
                    <a:pt x="81" y="111"/>
                    <a:pt x="69" y="116"/>
                    <a:pt x="59" y="116"/>
                  </a:cubicBezTo>
                  <a:cubicBezTo>
                    <a:pt x="48" y="116"/>
                    <a:pt x="43" y="106"/>
                    <a:pt x="41" y="97"/>
                  </a:cubicBezTo>
                  <a:cubicBezTo>
                    <a:pt x="38" y="85"/>
                    <a:pt x="37" y="72"/>
                    <a:pt x="36" y="59"/>
                  </a:cubicBezTo>
                  <a:cubicBezTo>
                    <a:pt x="35" y="48"/>
                    <a:pt x="36" y="37"/>
                    <a:pt x="37" y="26"/>
                  </a:cubicBezTo>
                  <a:cubicBezTo>
                    <a:pt x="38" y="21"/>
                    <a:pt x="38" y="17"/>
                    <a:pt x="38" y="12"/>
                  </a:cubicBezTo>
                  <a:cubicBezTo>
                    <a:pt x="38" y="9"/>
                    <a:pt x="40" y="3"/>
                    <a:pt x="40" y="1"/>
                  </a:cubicBezTo>
                  <a:cubicBezTo>
                    <a:pt x="40" y="1"/>
                    <a:pt x="40" y="0"/>
                    <a:pt x="40" y="0"/>
                  </a:cubicBezTo>
                  <a:cubicBezTo>
                    <a:pt x="37" y="2"/>
                    <a:pt x="37" y="4"/>
                    <a:pt x="34" y="6"/>
                  </a:cubicBezTo>
                  <a:cubicBezTo>
                    <a:pt x="31" y="9"/>
                    <a:pt x="31" y="8"/>
                    <a:pt x="27" y="7"/>
                  </a:cubicBezTo>
                  <a:cubicBezTo>
                    <a:pt x="27" y="6"/>
                    <a:pt x="27" y="6"/>
                    <a:pt x="26" y="6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5" name="Freeform 43"/>
            <p:cNvSpPr/>
            <p:nvPr/>
          </p:nvSpPr>
          <p:spPr>
            <a:xfrm>
              <a:off x="2954" y="1029"/>
              <a:ext cx="297" cy="401"/>
            </a:xfrm>
            <a:custGeom>
              <a:avLst/>
              <a:gdLst/>
              <a:ahLst/>
              <a:cxnLst>
                <a:cxn ang="0">
                  <a:pos x="555" y="0"/>
                </a:cxn>
                <a:cxn ang="0">
                  <a:pos x="524" y="164"/>
                </a:cxn>
                <a:cxn ang="0">
                  <a:pos x="503" y="300"/>
                </a:cxn>
                <a:cxn ang="0">
                  <a:pos x="500" y="413"/>
                </a:cxn>
                <a:cxn ang="0">
                  <a:pos x="325" y="643"/>
                </a:cxn>
                <a:cxn ang="0">
                  <a:pos x="178" y="861"/>
                </a:cxn>
                <a:cxn ang="0">
                  <a:pos x="0" y="977"/>
                </a:cxn>
                <a:cxn ang="0">
                  <a:pos x="117" y="900"/>
                </a:cxn>
                <a:cxn ang="0">
                  <a:pos x="199" y="861"/>
                </a:cxn>
                <a:cxn ang="0">
                  <a:pos x="299" y="738"/>
                </a:cxn>
                <a:cxn ang="0">
                  <a:pos x="500" y="501"/>
                </a:cxn>
                <a:cxn ang="0">
                  <a:pos x="563" y="705"/>
                </a:cxn>
                <a:cxn ang="0">
                  <a:pos x="672" y="800"/>
                </a:cxn>
                <a:cxn ang="0">
                  <a:pos x="721" y="955"/>
                </a:cxn>
                <a:cxn ang="0">
                  <a:pos x="672" y="779"/>
                </a:cxn>
                <a:cxn ang="0">
                  <a:pos x="550" y="683"/>
                </a:cxn>
                <a:cxn ang="0">
                  <a:pos x="521" y="401"/>
                </a:cxn>
                <a:cxn ang="0">
                  <a:pos x="542" y="195"/>
                </a:cxn>
                <a:cxn ang="0">
                  <a:pos x="564" y="95"/>
                </a:cxn>
                <a:cxn ang="0">
                  <a:pos x="591" y="19"/>
                </a:cxn>
                <a:cxn ang="0">
                  <a:pos x="564" y="42"/>
                </a:cxn>
                <a:cxn ang="0">
                  <a:pos x="564" y="42"/>
                </a:cxn>
                <a:cxn ang="0">
                  <a:pos x="555" y="5"/>
                </a:cxn>
              </a:cxnLst>
              <a:pathLst>
                <a:path w="190" h="257">
                  <a:moveTo>
                    <a:pt x="145" y="0"/>
                  </a:moveTo>
                  <a:cubicBezTo>
                    <a:pt x="145" y="15"/>
                    <a:pt x="140" y="28"/>
                    <a:pt x="137" y="43"/>
                  </a:cubicBezTo>
                  <a:cubicBezTo>
                    <a:pt x="135" y="55"/>
                    <a:pt x="133" y="67"/>
                    <a:pt x="132" y="79"/>
                  </a:cubicBezTo>
                  <a:cubicBezTo>
                    <a:pt x="131" y="89"/>
                    <a:pt x="133" y="100"/>
                    <a:pt x="131" y="109"/>
                  </a:cubicBezTo>
                  <a:cubicBezTo>
                    <a:pt x="125" y="134"/>
                    <a:pt x="100" y="150"/>
                    <a:pt x="85" y="169"/>
                  </a:cubicBezTo>
                  <a:cubicBezTo>
                    <a:pt x="71" y="187"/>
                    <a:pt x="66" y="213"/>
                    <a:pt x="47" y="227"/>
                  </a:cubicBezTo>
                  <a:cubicBezTo>
                    <a:pt x="31" y="238"/>
                    <a:pt x="11" y="238"/>
                    <a:pt x="0" y="257"/>
                  </a:cubicBezTo>
                  <a:cubicBezTo>
                    <a:pt x="11" y="250"/>
                    <a:pt x="19" y="243"/>
                    <a:pt x="31" y="237"/>
                  </a:cubicBezTo>
                  <a:cubicBezTo>
                    <a:pt x="38" y="234"/>
                    <a:pt x="46" y="231"/>
                    <a:pt x="52" y="227"/>
                  </a:cubicBezTo>
                  <a:cubicBezTo>
                    <a:pt x="66" y="218"/>
                    <a:pt x="71" y="208"/>
                    <a:pt x="78" y="194"/>
                  </a:cubicBezTo>
                  <a:cubicBezTo>
                    <a:pt x="89" y="170"/>
                    <a:pt x="108" y="145"/>
                    <a:pt x="131" y="132"/>
                  </a:cubicBezTo>
                  <a:cubicBezTo>
                    <a:pt x="128" y="154"/>
                    <a:pt x="128" y="172"/>
                    <a:pt x="147" y="186"/>
                  </a:cubicBezTo>
                  <a:cubicBezTo>
                    <a:pt x="158" y="194"/>
                    <a:pt x="169" y="199"/>
                    <a:pt x="176" y="211"/>
                  </a:cubicBezTo>
                  <a:cubicBezTo>
                    <a:pt x="183" y="222"/>
                    <a:pt x="190" y="238"/>
                    <a:pt x="189" y="251"/>
                  </a:cubicBezTo>
                  <a:cubicBezTo>
                    <a:pt x="190" y="236"/>
                    <a:pt x="186" y="216"/>
                    <a:pt x="176" y="205"/>
                  </a:cubicBezTo>
                  <a:cubicBezTo>
                    <a:pt x="167" y="194"/>
                    <a:pt x="153" y="189"/>
                    <a:pt x="144" y="180"/>
                  </a:cubicBezTo>
                  <a:cubicBezTo>
                    <a:pt x="128" y="164"/>
                    <a:pt x="133" y="127"/>
                    <a:pt x="136" y="106"/>
                  </a:cubicBezTo>
                  <a:cubicBezTo>
                    <a:pt x="139" y="88"/>
                    <a:pt x="139" y="69"/>
                    <a:pt x="142" y="51"/>
                  </a:cubicBezTo>
                  <a:cubicBezTo>
                    <a:pt x="144" y="42"/>
                    <a:pt x="147" y="34"/>
                    <a:pt x="148" y="25"/>
                  </a:cubicBezTo>
                  <a:cubicBezTo>
                    <a:pt x="150" y="19"/>
                    <a:pt x="149" y="9"/>
                    <a:pt x="155" y="5"/>
                  </a:cubicBezTo>
                  <a:cubicBezTo>
                    <a:pt x="152" y="6"/>
                    <a:pt x="149" y="9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7" y="8"/>
                    <a:pt x="147" y="4"/>
                    <a:pt x="145" y="1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6" name="Freeform 44"/>
            <p:cNvSpPr/>
            <p:nvPr/>
          </p:nvSpPr>
          <p:spPr>
            <a:xfrm>
              <a:off x="3734" y="1573"/>
              <a:ext cx="281" cy="432"/>
            </a:xfrm>
            <a:custGeom>
              <a:avLst/>
              <a:gdLst/>
              <a:ahLst/>
              <a:cxnLst>
                <a:cxn ang="0">
                  <a:pos x="685" y="39"/>
                </a:cxn>
                <a:cxn ang="0">
                  <a:pos x="534" y="156"/>
                </a:cxn>
                <a:cxn ang="0">
                  <a:pos x="507" y="278"/>
                </a:cxn>
                <a:cxn ang="0">
                  <a:pos x="578" y="405"/>
                </a:cxn>
                <a:cxn ang="0">
                  <a:pos x="564" y="691"/>
                </a:cxn>
                <a:cxn ang="0">
                  <a:pos x="353" y="917"/>
                </a:cxn>
                <a:cxn ang="0">
                  <a:pos x="300" y="1003"/>
                </a:cxn>
                <a:cxn ang="0">
                  <a:pos x="212" y="1051"/>
                </a:cxn>
                <a:cxn ang="0">
                  <a:pos x="331" y="922"/>
                </a:cxn>
                <a:cxn ang="0">
                  <a:pos x="500" y="731"/>
                </a:cxn>
                <a:cxn ang="0">
                  <a:pos x="596" y="547"/>
                </a:cxn>
                <a:cxn ang="0">
                  <a:pos x="551" y="384"/>
                </a:cxn>
                <a:cxn ang="0">
                  <a:pos x="482" y="246"/>
                </a:cxn>
                <a:cxn ang="0">
                  <a:pos x="529" y="117"/>
                </a:cxn>
                <a:cxn ang="0">
                  <a:pos x="461" y="125"/>
                </a:cxn>
                <a:cxn ang="0">
                  <a:pos x="361" y="161"/>
                </a:cxn>
                <a:cxn ang="0">
                  <a:pos x="161" y="195"/>
                </a:cxn>
                <a:cxn ang="0">
                  <a:pos x="0" y="304"/>
                </a:cxn>
                <a:cxn ang="0">
                  <a:pos x="169" y="186"/>
                </a:cxn>
                <a:cxn ang="0">
                  <a:pos x="317" y="143"/>
                </a:cxn>
                <a:cxn ang="0">
                  <a:pos x="468" y="109"/>
                </a:cxn>
                <a:cxn ang="0">
                  <a:pos x="603" y="48"/>
                </a:cxn>
                <a:cxn ang="0">
                  <a:pos x="681" y="0"/>
                </a:cxn>
                <a:cxn ang="0">
                  <a:pos x="656" y="39"/>
                </a:cxn>
                <a:cxn ang="0">
                  <a:pos x="685" y="39"/>
                </a:cxn>
              </a:cxnLst>
              <a:pathLst>
                <a:path w="180" h="277">
                  <a:moveTo>
                    <a:pt x="180" y="10"/>
                  </a:moveTo>
                  <a:cubicBezTo>
                    <a:pt x="164" y="10"/>
                    <a:pt x="147" y="28"/>
                    <a:pt x="140" y="41"/>
                  </a:cubicBezTo>
                  <a:cubicBezTo>
                    <a:pt x="134" y="49"/>
                    <a:pt x="129" y="63"/>
                    <a:pt x="133" y="73"/>
                  </a:cubicBezTo>
                  <a:cubicBezTo>
                    <a:pt x="137" y="85"/>
                    <a:pt x="146" y="96"/>
                    <a:pt x="152" y="107"/>
                  </a:cubicBezTo>
                  <a:cubicBezTo>
                    <a:pt x="165" y="131"/>
                    <a:pt x="164" y="160"/>
                    <a:pt x="148" y="182"/>
                  </a:cubicBezTo>
                  <a:cubicBezTo>
                    <a:pt x="132" y="205"/>
                    <a:pt x="108" y="218"/>
                    <a:pt x="93" y="242"/>
                  </a:cubicBezTo>
                  <a:cubicBezTo>
                    <a:pt x="89" y="250"/>
                    <a:pt x="85" y="258"/>
                    <a:pt x="79" y="264"/>
                  </a:cubicBezTo>
                  <a:cubicBezTo>
                    <a:pt x="72" y="270"/>
                    <a:pt x="64" y="273"/>
                    <a:pt x="56" y="277"/>
                  </a:cubicBezTo>
                  <a:cubicBezTo>
                    <a:pt x="71" y="273"/>
                    <a:pt x="79" y="254"/>
                    <a:pt x="87" y="243"/>
                  </a:cubicBezTo>
                  <a:cubicBezTo>
                    <a:pt x="102" y="226"/>
                    <a:pt x="117" y="210"/>
                    <a:pt x="131" y="193"/>
                  </a:cubicBezTo>
                  <a:cubicBezTo>
                    <a:pt x="142" y="177"/>
                    <a:pt x="157" y="164"/>
                    <a:pt x="157" y="144"/>
                  </a:cubicBezTo>
                  <a:cubicBezTo>
                    <a:pt x="157" y="129"/>
                    <a:pt x="153" y="114"/>
                    <a:pt x="145" y="101"/>
                  </a:cubicBezTo>
                  <a:cubicBezTo>
                    <a:pt x="138" y="89"/>
                    <a:pt x="129" y="80"/>
                    <a:pt x="127" y="65"/>
                  </a:cubicBezTo>
                  <a:cubicBezTo>
                    <a:pt x="125" y="51"/>
                    <a:pt x="134" y="43"/>
                    <a:pt x="139" y="31"/>
                  </a:cubicBezTo>
                  <a:cubicBezTo>
                    <a:pt x="135" y="26"/>
                    <a:pt x="127" y="30"/>
                    <a:pt x="121" y="33"/>
                  </a:cubicBezTo>
                  <a:cubicBezTo>
                    <a:pt x="112" y="38"/>
                    <a:pt x="106" y="40"/>
                    <a:pt x="95" y="42"/>
                  </a:cubicBezTo>
                  <a:cubicBezTo>
                    <a:pt x="78" y="43"/>
                    <a:pt x="57" y="41"/>
                    <a:pt x="42" y="51"/>
                  </a:cubicBezTo>
                  <a:cubicBezTo>
                    <a:pt x="28" y="60"/>
                    <a:pt x="17" y="76"/>
                    <a:pt x="0" y="80"/>
                  </a:cubicBezTo>
                  <a:cubicBezTo>
                    <a:pt x="15" y="76"/>
                    <a:pt x="31" y="59"/>
                    <a:pt x="44" y="49"/>
                  </a:cubicBezTo>
                  <a:cubicBezTo>
                    <a:pt x="57" y="39"/>
                    <a:pt x="68" y="37"/>
                    <a:pt x="83" y="38"/>
                  </a:cubicBezTo>
                  <a:cubicBezTo>
                    <a:pt x="96" y="39"/>
                    <a:pt x="111" y="35"/>
                    <a:pt x="123" y="29"/>
                  </a:cubicBezTo>
                  <a:cubicBezTo>
                    <a:pt x="134" y="22"/>
                    <a:pt x="147" y="19"/>
                    <a:pt x="158" y="13"/>
                  </a:cubicBezTo>
                  <a:cubicBezTo>
                    <a:pt x="166" y="9"/>
                    <a:pt x="172" y="5"/>
                    <a:pt x="179" y="0"/>
                  </a:cubicBezTo>
                  <a:cubicBezTo>
                    <a:pt x="175" y="2"/>
                    <a:pt x="174" y="7"/>
                    <a:pt x="172" y="10"/>
                  </a:cubicBezTo>
                  <a:cubicBezTo>
                    <a:pt x="175" y="9"/>
                    <a:pt x="178" y="8"/>
                    <a:pt x="180" y="10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8" name="Freeform 45"/>
            <p:cNvSpPr/>
            <p:nvPr/>
          </p:nvSpPr>
          <p:spPr>
            <a:xfrm>
              <a:off x="3405" y="1310"/>
              <a:ext cx="119" cy="325"/>
            </a:xfrm>
            <a:custGeom>
              <a:avLst/>
              <a:gdLst/>
              <a:ahLst/>
              <a:cxnLst>
                <a:cxn ang="0">
                  <a:pos x="287" y="14"/>
                </a:cxn>
                <a:cxn ang="0">
                  <a:pos x="238" y="216"/>
                </a:cxn>
                <a:cxn ang="0">
                  <a:pos x="287" y="413"/>
                </a:cxn>
                <a:cxn ang="0">
                  <a:pos x="252" y="611"/>
                </a:cxn>
                <a:cxn ang="0">
                  <a:pos x="218" y="717"/>
                </a:cxn>
                <a:cxn ang="0">
                  <a:pos x="204" y="794"/>
                </a:cxn>
                <a:cxn ang="0">
                  <a:pos x="243" y="633"/>
                </a:cxn>
                <a:cxn ang="0">
                  <a:pos x="272" y="489"/>
                </a:cxn>
                <a:cxn ang="0">
                  <a:pos x="277" y="422"/>
                </a:cxn>
                <a:cxn ang="0">
                  <a:pos x="183" y="427"/>
                </a:cxn>
                <a:cxn ang="0">
                  <a:pos x="0" y="520"/>
                </a:cxn>
                <a:cxn ang="0">
                  <a:pos x="127" y="434"/>
                </a:cxn>
                <a:cxn ang="0">
                  <a:pos x="199" y="413"/>
                </a:cxn>
                <a:cxn ang="0">
                  <a:pos x="265" y="394"/>
                </a:cxn>
                <a:cxn ang="0">
                  <a:pos x="235" y="259"/>
                </a:cxn>
                <a:cxn ang="0">
                  <a:pos x="246" y="114"/>
                </a:cxn>
                <a:cxn ang="0">
                  <a:pos x="291" y="13"/>
                </a:cxn>
              </a:cxnLst>
              <a:pathLst>
                <a:path w="76" h="208">
                  <a:moveTo>
                    <a:pt x="75" y="4"/>
                  </a:moveTo>
                  <a:cubicBezTo>
                    <a:pt x="69" y="0"/>
                    <a:pt x="62" y="48"/>
                    <a:pt x="62" y="56"/>
                  </a:cubicBezTo>
                  <a:cubicBezTo>
                    <a:pt x="64" y="74"/>
                    <a:pt x="73" y="90"/>
                    <a:pt x="75" y="108"/>
                  </a:cubicBezTo>
                  <a:cubicBezTo>
                    <a:pt x="76" y="126"/>
                    <a:pt x="71" y="143"/>
                    <a:pt x="66" y="160"/>
                  </a:cubicBezTo>
                  <a:cubicBezTo>
                    <a:pt x="64" y="169"/>
                    <a:pt x="60" y="178"/>
                    <a:pt x="57" y="188"/>
                  </a:cubicBezTo>
                  <a:cubicBezTo>
                    <a:pt x="55" y="194"/>
                    <a:pt x="55" y="203"/>
                    <a:pt x="53" y="208"/>
                  </a:cubicBezTo>
                  <a:cubicBezTo>
                    <a:pt x="51" y="194"/>
                    <a:pt x="60" y="179"/>
                    <a:pt x="63" y="166"/>
                  </a:cubicBezTo>
                  <a:cubicBezTo>
                    <a:pt x="66" y="153"/>
                    <a:pt x="68" y="141"/>
                    <a:pt x="71" y="128"/>
                  </a:cubicBezTo>
                  <a:cubicBezTo>
                    <a:pt x="71" y="125"/>
                    <a:pt x="75" y="114"/>
                    <a:pt x="72" y="111"/>
                  </a:cubicBezTo>
                  <a:cubicBezTo>
                    <a:pt x="69" y="106"/>
                    <a:pt x="53" y="111"/>
                    <a:pt x="48" y="112"/>
                  </a:cubicBezTo>
                  <a:cubicBezTo>
                    <a:pt x="31" y="116"/>
                    <a:pt x="13" y="124"/>
                    <a:pt x="0" y="136"/>
                  </a:cubicBezTo>
                  <a:cubicBezTo>
                    <a:pt x="10" y="125"/>
                    <a:pt x="20" y="120"/>
                    <a:pt x="33" y="114"/>
                  </a:cubicBezTo>
                  <a:cubicBezTo>
                    <a:pt x="40" y="112"/>
                    <a:pt x="46" y="110"/>
                    <a:pt x="52" y="108"/>
                  </a:cubicBezTo>
                  <a:cubicBezTo>
                    <a:pt x="56" y="107"/>
                    <a:pt x="67" y="106"/>
                    <a:pt x="69" y="103"/>
                  </a:cubicBezTo>
                  <a:cubicBezTo>
                    <a:pt x="75" y="97"/>
                    <a:pt x="62" y="76"/>
                    <a:pt x="61" y="68"/>
                  </a:cubicBezTo>
                  <a:cubicBezTo>
                    <a:pt x="59" y="55"/>
                    <a:pt x="61" y="42"/>
                    <a:pt x="64" y="30"/>
                  </a:cubicBezTo>
                  <a:cubicBezTo>
                    <a:pt x="65" y="20"/>
                    <a:pt x="69" y="9"/>
                    <a:pt x="76" y="3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3" name="Freeform 46"/>
            <p:cNvSpPr/>
            <p:nvPr/>
          </p:nvSpPr>
          <p:spPr>
            <a:xfrm>
              <a:off x="3580" y="2029"/>
              <a:ext cx="167" cy="258"/>
            </a:xfrm>
            <a:custGeom>
              <a:avLst/>
              <a:gdLst/>
              <a:ahLst/>
              <a:cxnLst>
                <a:cxn ang="0">
                  <a:pos x="342" y="597"/>
                </a:cxn>
                <a:cxn ang="0">
                  <a:pos x="387" y="482"/>
                </a:cxn>
                <a:cxn ang="0">
                  <a:pos x="265" y="352"/>
                </a:cxn>
                <a:cxn ang="0">
                  <a:pos x="183" y="286"/>
                </a:cxn>
                <a:cxn ang="0">
                  <a:pos x="87" y="217"/>
                </a:cxn>
                <a:cxn ang="0">
                  <a:pos x="48" y="75"/>
                </a:cxn>
                <a:cxn ang="0">
                  <a:pos x="0" y="0"/>
                </a:cxn>
                <a:cxn ang="0">
                  <a:pos x="73" y="109"/>
                </a:cxn>
                <a:cxn ang="0">
                  <a:pos x="117" y="233"/>
                </a:cxn>
                <a:cxn ang="0">
                  <a:pos x="247" y="313"/>
                </a:cxn>
                <a:cxn ang="0">
                  <a:pos x="361" y="407"/>
                </a:cxn>
                <a:cxn ang="0">
                  <a:pos x="407" y="516"/>
                </a:cxn>
                <a:cxn ang="0">
                  <a:pos x="379" y="630"/>
                </a:cxn>
                <a:cxn ang="0">
                  <a:pos x="373" y="591"/>
                </a:cxn>
                <a:cxn ang="0">
                  <a:pos x="361" y="591"/>
                </a:cxn>
              </a:cxnLst>
              <a:pathLst>
                <a:path w="107" h="165">
                  <a:moveTo>
                    <a:pt x="90" y="156"/>
                  </a:moveTo>
                  <a:cubicBezTo>
                    <a:pt x="104" y="158"/>
                    <a:pt x="105" y="135"/>
                    <a:pt x="102" y="126"/>
                  </a:cubicBezTo>
                  <a:cubicBezTo>
                    <a:pt x="97" y="109"/>
                    <a:pt x="83" y="102"/>
                    <a:pt x="70" y="92"/>
                  </a:cubicBezTo>
                  <a:cubicBezTo>
                    <a:pt x="62" y="86"/>
                    <a:pt x="56" y="79"/>
                    <a:pt x="48" y="75"/>
                  </a:cubicBezTo>
                  <a:cubicBezTo>
                    <a:pt x="37" y="70"/>
                    <a:pt x="30" y="68"/>
                    <a:pt x="23" y="57"/>
                  </a:cubicBezTo>
                  <a:cubicBezTo>
                    <a:pt x="16" y="46"/>
                    <a:pt x="18" y="32"/>
                    <a:pt x="13" y="20"/>
                  </a:cubicBezTo>
                  <a:cubicBezTo>
                    <a:pt x="10" y="13"/>
                    <a:pt x="5" y="6"/>
                    <a:pt x="0" y="0"/>
                  </a:cubicBezTo>
                  <a:cubicBezTo>
                    <a:pt x="10" y="7"/>
                    <a:pt x="16" y="18"/>
                    <a:pt x="19" y="29"/>
                  </a:cubicBezTo>
                  <a:cubicBezTo>
                    <a:pt x="22" y="42"/>
                    <a:pt x="21" y="52"/>
                    <a:pt x="31" y="61"/>
                  </a:cubicBezTo>
                  <a:cubicBezTo>
                    <a:pt x="41" y="71"/>
                    <a:pt x="53" y="74"/>
                    <a:pt x="65" y="82"/>
                  </a:cubicBezTo>
                  <a:cubicBezTo>
                    <a:pt x="75" y="89"/>
                    <a:pt x="87" y="98"/>
                    <a:pt x="95" y="106"/>
                  </a:cubicBezTo>
                  <a:cubicBezTo>
                    <a:pt x="103" y="114"/>
                    <a:pt x="107" y="124"/>
                    <a:pt x="107" y="135"/>
                  </a:cubicBezTo>
                  <a:cubicBezTo>
                    <a:pt x="106" y="146"/>
                    <a:pt x="100" y="155"/>
                    <a:pt x="100" y="165"/>
                  </a:cubicBezTo>
                  <a:cubicBezTo>
                    <a:pt x="98" y="163"/>
                    <a:pt x="98" y="159"/>
                    <a:pt x="98" y="155"/>
                  </a:cubicBezTo>
                  <a:cubicBezTo>
                    <a:pt x="97" y="155"/>
                    <a:pt x="96" y="155"/>
                    <a:pt x="95" y="155"/>
                  </a:cubicBezTo>
                </a:path>
              </a:pathLst>
            </a:custGeom>
            <a:solidFill>
              <a:srgbClr val="34343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5" name="Freeform 47"/>
            <p:cNvSpPr/>
            <p:nvPr/>
          </p:nvSpPr>
          <p:spPr>
            <a:xfrm>
              <a:off x="3280" y="2582"/>
              <a:ext cx="443" cy="384"/>
            </a:xfrm>
            <a:custGeom>
              <a:avLst/>
              <a:gdLst/>
              <a:ahLst/>
              <a:cxnLst>
                <a:cxn ang="0">
                  <a:pos x="170" y="434"/>
                </a:cxn>
                <a:cxn ang="0">
                  <a:pos x="75" y="312"/>
                </a:cxn>
                <a:cxn ang="0">
                  <a:pos x="109" y="318"/>
                </a:cxn>
                <a:cxn ang="0">
                  <a:pos x="246" y="400"/>
                </a:cxn>
                <a:cxn ang="0">
                  <a:pos x="278" y="326"/>
                </a:cxn>
                <a:cxn ang="0">
                  <a:pos x="125" y="136"/>
                </a:cxn>
                <a:cxn ang="0">
                  <a:pos x="87" y="66"/>
                </a:cxn>
                <a:cxn ang="0">
                  <a:pos x="229" y="204"/>
                </a:cxn>
                <a:cxn ang="0">
                  <a:pos x="331" y="331"/>
                </a:cxn>
                <a:cxn ang="0">
                  <a:pos x="392" y="297"/>
                </a:cxn>
                <a:cxn ang="0">
                  <a:pos x="351" y="91"/>
                </a:cxn>
                <a:cxn ang="0">
                  <a:pos x="296" y="0"/>
                </a:cxn>
                <a:cxn ang="0">
                  <a:pos x="401" y="144"/>
                </a:cxn>
                <a:cxn ang="0">
                  <a:pos x="421" y="331"/>
                </a:cxn>
                <a:cxn ang="0">
                  <a:pos x="657" y="142"/>
                </a:cxn>
                <a:cxn ang="0">
                  <a:pos x="616" y="186"/>
                </a:cxn>
                <a:cxn ang="0">
                  <a:pos x="616" y="326"/>
                </a:cxn>
                <a:cxn ang="0">
                  <a:pos x="1078" y="347"/>
                </a:cxn>
                <a:cxn ang="0">
                  <a:pos x="900" y="317"/>
                </a:cxn>
                <a:cxn ang="0">
                  <a:pos x="679" y="353"/>
                </a:cxn>
                <a:cxn ang="0">
                  <a:pos x="577" y="378"/>
                </a:cxn>
                <a:cxn ang="0">
                  <a:pos x="805" y="453"/>
                </a:cxn>
                <a:cxn ang="0">
                  <a:pos x="805" y="482"/>
                </a:cxn>
                <a:cxn ang="0">
                  <a:pos x="626" y="439"/>
                </a:cxn>
                <a:cxn ang="0">
                  <a:pos x="778" y="718"/>
                </a:cxn>
                <a:cxn ang="0">
                  <a:pos x="927" y="890"/>
                </a:cxn>
                <a:cxn ang="0">
                  <a:pos x="727" y="631"/>
                </a:cxn>
                <a:cxn ang="0">
                  <a:pos x="565" y="473"/>
                </a:cxn>
                <a:cxn ang="0">
                  <a:pos x="530" y="673"/>
                </a:cxn>
                <a:cxn ang="0">
                  <a:pos x="496" y="826"/>
                </a:cxn>
                <a:cxn ang="0">
                  <a:pos x="482" y="509"/>
                </a:cxn>
                <a:cxn ang="0">
                  <a:pos x="374" y="663"/>
                </a:cxn>
                <a:cxn ang="0">
                  <a:pos x="218" y="846"/>
                </a:cxn>
                <a:cxn ang="0">
                  <a:pos x="374" y="556"/>
                </a:cxn>
                <a:cxn ang="0">
                  <a:pos x="373" y="503"/>
                </a:cxn>
                <a:cxn ang="0">
                  <a:pos x="270" y="657"/>
                </a:cxn>
                <a:cxn ang="0">
                  <a:pos x="218" y="704"/>
                </a:cxn>
                <a:cxn ang="0">
                  <a:pos x="246" y="596"/>
                </a:cxn>
                <a:cxn ang="0">
                  <a:pos x="140" y="456"/>
                </a:cxn>
              </a:cxnLst>
              <a:pathLst>
                <a:path w="284" h="246">
                  <a:moveTo>
                    <a:pt x="23" y="114"/>
                  </a:moveTo>
                  <a:cubicBezTo>
                    <a:pt x="28" y="115"/>
                    <a:pt x="39" y="115"/>
                    <a:pt x="45" y="114"/>
                  </a:cubicBezTo>
                  <a:cubicBezTo>
                    <a:pt x="56" y="112"/>
                    <a:pt x="50" y="104"/>
                    <a:pt x="44" y="99"/>
                  </a:cubicBezTo>
                  <a:cubicBezTo>
                    <a:pt x="36" y="93"/>
                    <a:pt x="27" y="88"/>
                    <a:pt x="20" y="82"/>
                  </a:cubicBezTo>
                  <a:cubicBezTo>
                    <a:pt x="11" y="74"/>
                    <a:pt x="6" y="66"/>
                    <a:pt x="0" y="56"/>
                  </a:cubicBezTo>
                  <a:cubicBezTo>
                    <a:pt x="9" y="65"/>
                    <a:pt x="18" y="77"/>
                    <a:pt x="29" y="84"/>
                  </a:cubicBezTo>
                  <a:cubicBezTo>
                    <a:pt x="35" y="88"/>
                    <a:pt x="43" y="90"/>
                    <a:pt x="49" y="93"/>
                  </a:cubicBezTo>
                  <a:cubicBezTo>
                    <a:pt x="55" y="97"/>
                    <a:pt x="59" y="102"/>
                    <a:pt x="65" y="105"/>
                  </a:cubicBezTo>
                  <a:cubicBezTo>
                    <a:pt x="68" y="107"/>
                    <a:pt x="75" y="112"/>
                    <a:pt x="80" y="110"/>
                  </a:cubicBezTo>
                  <a:cubicBezTo>
                    <a:pt x="90" y="105"/>
                    <a:pt x="77" y="91"/>
                    <a:pt x="73" y="86"/>
                  </a:cubicBezTo>
                  <a:cubicBezTo>
                    <a:pt x="62" y="74"/>
                    <a:pt x="58" y="57"/>
                    <a:pt x="46" y="47"/>
                  </a:cubicBezTo>
                  <a:cubicBezTo>
                    <a:pt x="41" y="44"/>
                    <a:pt x="36" y="41"/>
                    <a:pt x="33" y="36"/>
                  </a:cubicBezTo>
                  <a:cubicBezTo>
                    <a:pt x="29" y="32"/>
                    <a:pt x="30" y="27"/>
                    <a:pt x="27" y="22"/>
                  </a:cubicBezTo>
                  <a:cubicBezTo>
                    <a:pt x="26" y="20"/>
                    <a:pt x="24" y="19"/>
                    <a:pt x="23" y="17"/>
                  </a:cubicBezTo>
                  <a:cubicBezTo>
                    <a:pt x="30" y="24"/>
                    <a:pt x="38" y="32"/>
                    <a:pt x="43" y="40"/>
                  </a:cubicBezTo>
                  <a:cubicBezTo>
                    <a:pt x="48" y="47"/>
                    <a:pt x="53" y="48"/>
                    <a:pt x="60" y="54"/>
                  </a:cubicBezTo>
                  <a:cubicBezTo>
                    <a:pt x="68" y="60"/>
                    <a:pt x="71" y="69"/>
                    <a:pt x="78" y="77"/>
                  </a:cubicBezTo>
                  <a:cubicBezTo>
                    <a:pt x="81" y="81"/>
                    <a:pt x="84" y="83"/>
                    <a:pt x="87" y="87"/>
                  </a:cubicBezTo>
                  <a:cubicBezTo>
                    <a:pt x="89" y="90"/>
                    <a:pt x="92" y="97"/>
                    <a:pt x="95" y="99"/>
                  </a:cubicBezTo>
                  <a:cubicBezTo>
                    <a:pt x="106" y="102"/>
                    <a:pt x="103" y="83"/>
                    <a:pt x="103" y="78"/>
                  </a:cubicBezTo>
                  <a:cubicBezTo>
                    <a:pt x="102" y="68"/>
                    <a:pt x="104" y="57"/>
                    <a:pt x="102" y="47"/>
                  </a:cubicBezTo>
                  <a:cubicBezTo>
                    <a:pt x="101" y="40"/>
                    <a:pt x="96" y="30"/>
                    <a:pt x="92" y="24"/>
                  </a:cubicBezTo>
                  <a:cubicBezTo>
                    <a:pt x="88" y="18"/>
                    <a:pt x="80" y="13"/>
                    <a:pt x="78" y="4"/>
                  </a:cubicBezTo>
                  <a:cubicBezTo>
                    <a:pt x="78" y="3"/>
                    <a:pt x="78" y="1"/>
                    <a:pt x="78" y="0"/>
                  </a:cubicBezTo>
                  <a:cubicBezTo>
                    <a:pt x="80" y="6"/>
                    <a:pt x="85" y="11"/>
                    <a:pt x="90" y="16"/>
                  </a:cubicBezTo>
                  <a:cubicBezTo>
                    <a:pt x="97" y="22"/>
                    <a:pt x="102" y="29"/>
                    <a:pt x="106" y="38"/>
                  </a:cubicBezTo>
                  <a:cubicBezTo>
                    <a:pt x="109" y="48"/>
                    <a:pt x="107" y="59"/>
                    <a:pt x="109" y="69"/>
                  </a:cubicBezTo>
                  <a:cubicBezTo>
                    <a:pt x="109" y="73"/>
                    <a:pt x="109" y="84"/>
                    <a:pt x="111" y="87"/>
                  </a:cubicBezTo>
                  <a:cubicBezTo>
                    <a:pt x="117" y="99"/>
                    <a:pt x="139" y="64"/>
                    <a:pt x="143" y="59"/>
                  </a:cubicBezTo>
                  <a:cubicBezTo>
                    <a:pt x="151" y="48"/>
                    <a:pt x="163" y="45"/>
                    <a:pt x="173" y="37"/>
                  </a:cubicBezTo>
                  <a:cubicBezTo>
                    <a:pt x="181" y="30"/>
                    <a:pt x="187" y="23"/>
                    <a:pt x="189" y="13"/>
                  </a:cubicBezTo>
                  <a:cubicBezTo>
                    <a:pt x="191" y="32"/>
                    <a:pt x="173" y="38"/>
                    <a:pt x="162" y="49"/>
                  </a:cubicBezTo>
                  <a:cubicBezTo>
                    <a:pt x="150" y="60"/>
                    <a:pt x="146" y="79"/>
                    <a:pt x="133" y="89"/>
                  </a:cubicBezTo>
                  <a:cubicBezTo>
                    <a:pt x="143" y="89"/>
                    <a:pt x="153" y="86"/>
                    <a:pt x="162" y="86"/>
                  </a:cubicBezTo>
                  <a:cubicBezTo>
                    <a:pt x="179" y="84"/>
                    <a:pt x="194" y="76"/>
                    <a:pt x="210" y="74"/>
                  </a:cubicBezTo>
                  <a:cubicBezTo>
                    <a:pt x="236" y="70"/>
                    <a:pt x="258" y="90"/>
                    <a:pt x="284" y="91"/>
                  </a:cubicBezTo>
                  <a:cubicBezTo>
                    <a:pt x="278" y="94"/>
                    <a:pt x="268" y="90"/>
                    <a:pt x="262" y="89"/>
                  </a:cubicBezTo>
                  <a:cubicBezTo>
                    <a:pt x="254" y="87"/>
                    <a:pt x="246" y="84"/>
                    <a:pt x="237" y="83"/>
                  </a:cubicBezTo>
                  <a:cubicBezTo>
                    <a:pt x="228" y="81"/>
                    <a:pt x="222" y="80"/>
                    <a:pt x="213" y="83"/>
                  </a:cubicBezTo>
                  <a:cubicBezTo>
                    <a:pt x="201" y="86"/>
                    <a:pt x="190" y="91"/>
                    <a:pt x="179" y="93"/>
                  </a:cubicBezTo>
                  <a:cubicBezTo>
                    <a:pt x="171" y="94"/>
                    <a:pt x="164" y="94"/>
                    <a:pt x="156" y="93"/>
                  </a:cubicBezTo>
                  <a:cubicBezTo>
                    <a:pt x="151" y="93"/>
                    <a:pt x="145" y="95"/>
                    <a:pt x="152" y="99"/>
                  </a:cubicBezTo>
                  <a:cubicBezTo>
                    <a:pt x="159" y="102"/>
                    <a:pt x="172" y="100"/>
                    <a:pt x="180" y="101"/>
                  </a:cubicBezTo>
                  <a:cubicBezTo>
                    <a:pt x="192" y="103"/>
                    <a:pt x="202" y="113"/>
                    <a:pt x="212" y="119"/>
                  </a:cubicBezTo>
                  <a:cubicBezTo>
                    <a:pt x="226" y="128"/>
                    <a:pt x="243" y="131"/>
                    <a:pt x="257" y="139"/>
                  </a:cubicBezTo>
                  <a:cubicBezTo>
                    <a:pt x="241" y="142"/>
                    <a:pt x="225" y="137"/>
                    <a:pt x="212" y="127"/>
                  </a:cubicBezTo>
                  <a:cubicBezTo>
                    <a:pt x="206" y="123"/>
                    <a:pt x="200" y="117"/>
                    <a:pt x="193" y="114"/>
                  </a:cubicBezTo>
                  <a:cubicBezTo>
                    <a:pt x="188" y="112"/>
                    <a:pt x="168" y="109"/>
                    <a:pt x="165" y="115"/>
                  </a:cubicBezTo>
                  <a:cubicBezTo>
                    <a:pt x="177" y="119"/>
                    <a:pt x="189" y="134"/>
                    <a:pt x="193" y="146"/>
                  </a:cubicBezTo>
                  <a:cubicBezTo>
                    <a:pt x="198" y="160"/>
                    <a:pt x="198" y="175"/>
                    <a:pt x="205" y="189"/>
                  </a:cubicBezTo>
                  <a:cubicBezTo>
                    <a:pt x="211" y="201"/>
                    <a:pt x="218" y="209"/>
                    <a:pt x="228" y="217"/>
                  </a:cubicBezTo>
                  <a:cubicBezTo>
                    <a:pt x="235" y="221"/>
                    <a:pt x="240" y="227"/>
                    <a:pt x="244" y="234"/>
                  </a:cubicBezTo>
                  <a:cubicBezTo>
                    <a:pt x="235" y="224"/>
                    <a:pt x="224" y="219"/>
                    <a:pt x="214" y="211"/>
                  </a:cubicBezTo>
                  <a:cubicBezTo>
                    <a:pt x="200" y="199"/>
                    <a:pt x="194" y="183"/>
                    <a:pt x="192" y="166"/>
                  </a:cubicBezTo>
                  <a:cubicBezTo>
                    <a:pt x="189" y="151"/>
                    <a:pt x="180" y="137"/>
                    <a:pt x="166" y="129"/>
                  </a:cubicBezTo>
                  <a:cubicBezTo>
                    <a:pt x="161" y="126"/>
                    <a:pt x="156" y="124"/>
                    <a:pt x="149" y="124"/>
                  </a:cubicBezTo>
                  <a:cubicBezTo>
                    <a:pt x="145" y="124"/>
                    <a:pt x="141" y="124"/>
                    <a:pt x="138" y="122"/>
                  </a:cubicBezTo>
                  <a:cubicBezTo>
                    <a:pt x="148" y="138"/>
                    <a:pt x="143" y="160"/>
                    <a:pt x="140" y="177"/>
                  </a:cubicBezTo>
                  <a:cubicBezTo>
                    <a:pt x="135" y="199"/>
                    <a:pt x="132" y="226"/>
                    <a:pt x="143" y="246"/>
                  </a:cubicBezTo>
                  <a:cubicBezTo>
                    <a:pt x="135" y="241"/>
                    <a:pt x="133" y="226"/>
                    <a:pt x="131" y="217"/>
                  </a:cubicBezTo>
                  <a:cubicBezTo>
                    <a:pt x="130" y="206"/>
                    <a:pt x="131" y="197"/>
                    <a:pt x="134" y="186"/>
                  </a:cubicBezTo>
                  <a:cubicBezTo>
                    <a:pt x="137" y="170"/>
                    <a:pt x="138" y="147"/>
                    <a:pt x="127" y="134"/>
                  </a:cubicBezTo>
                  <a:cubicBezTo>
                    <a:pt x="119" y="125"/>
                    <a:pt x="118" y="138"/>
                    <a:pt x="112" y="143"/>
                  </a:cubicBezTo>
                  <a:cubicBezTo>
                    <a:pt x="104" y="152"/>
                    <a:pt x="101" y="162"/>
                    <a:pt x="99" y="174"/>
                  </a:cubicBezTo>
                  <a:cubicBezTo>
                    <a:pt x="97" y="184"/>
                    <a:pt x="93" y="198"/>
                    <a:pt x="84" y="204"/>
                  </a:cubicBezTo>
                  <a:cubicBezTo>
                    <a:pt x="74" y="211"/>
                    <a:pt x="64" y="212"/>
                    <a:pt x="58" y="222"/>
                  </a:cubicBezTo>
                  <a:cubicBezTo>
                    <a:pt x="66" y="207"/>
                    <a:pt x="82" y="197"/>
                    <a:pt x="89" y="181"/>
                  </a:cubicBezTo>
                  <a:cubicBezTo>
                    <a:pt x="94" y="170"/>
                    <a:pt x="91" y="155"/>
                    <a:pt x="99" y="146"/>
                  </a:cubicBezTo>
                  <a:cubicBezTo>
                    <a:pt x="102" y="142"/>
                    <a:pt x="115" y="131"/>
                    <a:pt x="108" y="126"/>
                  </a:cubicBezTo>
                  <a:cubicBezTo>
                    <a:pt x="103" y="122"/>
                    <a:pt x="101" y="130"/>
                    <a:pt x="98" y="132"/>
                  </a:cubicBezTo>
                  <a:cubicBezTo>
                    <a:pt x="94" y="135"/>
                    <a:pt x="90" y="135"/>
                    <a:pt x="86" y="137"/>
                  </a:cubicBezTo>
                  <a:cubicBezTo>
                    <a:pt x="72" y="143"/>
                    <a:pt x="75" y="161"/>
                    <a:pt x="71" y="173"/>
                  </a:cubicBezTo>
                  <a:cubicBezTo>
                    <a:pt x="67" y="185"/>
                    <a:pt x="59" y="194"/>
                    <a:pt x="59" y="207"/>
                  </a:cubicBezTo>
                  <a:cubicBezTo>
                    <a:pt x="58" y="201"/>
                    <a:pt x="61" y="191"/>
                    <a:pt x="58" y="185"/>
                  </a:cubicBezTo>
                  <a:cubicBezTo>
                    <a:pt x="57" y="182"/>
                    <a:pt x="54" y="183"/>
                    <a:pt x="55" y="176"/>
                  </a:cubicBezTo>
                  <a:cubicBezTo>
                    <a:pt x="57" y="169"/>
                    <a:pt x="62" y="163"/>
                    <a:pt x="65" y="157"/>
                  </a:cubicBezTo>
                  <a:cubicBezTo>
                    <a:pt x="70" y="148"/>
                    <a:pt x="72" y="138"/>
                    <a:pt x="62" y="132"/>
                  </a:cubicBezTo>
                  <a:cubicBezTo>
                    <a:pt x="55" y="128"/>
                    <a:pt x="44" y="121"/>
                    <a:pt x="37" y="120"/>
                  </a:cubicBezTo>
                </a:path>
              </a:pathLst>
            </a:custGeom>
            <a:solidFill>
              <a:srgbClr val="F5D8E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6" name="Freeform 48"/>
            <p:cNvSpPr/>
            <p:nvPr/>
          </p:nvSpPr>
          <p:spPr>
            <a:xfrm>
              <a:off x="2744" y="2997"/>
              <a:ext cx="137" cy="264"/>
            </a:xfrm>
            <a:custGeom>
              <a:avLst/>
              <a:gdLst/>
              <a:ahLst/>
              <a:cxnLst>
                <a:cxn ang="0">
                  <a:pos x="332" y="644"/>
                </a:cxn>
                <a:cxn ang="0">
                  <a:pos x="0" y="0"/>
                </a:cxn>
              </a:cxnLst>
              <a:pathLst>
                <a:path w="88" h="169">
                  <a:moveTo>
                    <a:pt x="88" y="169"/>
                  </a:moveTo>
                  <a:cubicBezTo>
                    <a:pt x="88" y="169"/>
                    <a:pt x="49" y="73"/>
                    <a:pt x="0" y="0"/>
                  </a:cubicBezTo>
                </a:path>
              </a:pathLst>
            </a:custGeom>
            <a:noFill/>
            <a:ln w="19050" cap="rnd" cmpd="sng">
              <a:solidFill>
                <a:srgbClr val="E8591E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98" name="Line 49"/>
            <p:cNvSpPr/>
            <p:nvPr/>
          </p:nvSpPr>
          <p:spPr>
            <a:xfrm>
              <a:off x="3015" y="3779"/>
              <a:ext cx="194" cy="1"/>
            </a:xfrm>
            <a:prstGeom prst="line">
              <a:avLst/>
            </a:prstGeom>
            <a:ln w="9525" cap="flat" cmpd="sng">
              <a:solidFill>
                <a:srgbClr val="343434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99" name="Freeform 50"/>
            <p:cNvSpPr/>
            <p:nvPr/>
          </p:nvSpPr>
          <p:spPr>
            <a:xfrm>
              <a:off x="3215" y="1096"/>
              <a:ext cx="767" cy="683"/>
            </a:xfrm>
            <a:custGeom>
              <a:avLst/>
              <a:gdLst/>
              <a:ahLst/>
              <a:cxnLst>
                <a:cxn ang="0">
                  <a:pos x="122" y="528"/>
                </a:cxn>
                <a:cxn ang="0">
                  <a:pos x="0" y="344"/>
                </a:cxn>
                <a:cxn ang="0">
                  <a:pos x="53" y="22"/>
                </a:cxn>
                <a:cxn ang="0">
                  <a:pos x="413" y="144"/>
                </a:cxn>
                <a:cxn ang="0">
                  <a:pos x="856" y="264"/>
                </a:cxn>
                <a:cxn ang="0">
                  <a:pos x="1130" y="508"/>
                </a:cxn>
                <a:cxn ang="0">
                  <a:pos x="1448" y="741"/>
                </a:cxn>
                <a:cxn ang="0">
                  <a:pos x="1561" y="1153"/>
                </a:cxn>
                <a:cxn ang="0">
                  <a:pos x="1091" y="1588"/>
                </a:cxn>
                <a:cxn ang="0">
                  <a:pos x="829" y="1588"/>
                </a:cxn>
                <a:cxn ang="0">
                  <a:pos x="839" y="1199"/>
                </a:cxn>
                <a:cxn ang="0">
                  <a:pos x="873" y="630"/>
                </a:cxn>
                <a:cxn ang="0">
                  <a:pos x="588" y="460"/>
                </a:cxn>
                <a:cxn ang="0">
                  <a:pos x="204" y="508"/>
                </a:cxn>
              </a:cxnLst>
              <a:pathLst>
                <a:path w="492" h="437">
                  <a:moveTo>
                    <a:pt x="32" y="138"/>
                  </a:moveTo>
                  <a:cubicBezTo>
                    <a:pt x="16" y="116"/>
                    <a:pt x="0" y="124"/>
                    <a:pt x="0" y="90"/>
                  </a:cubicBezTo>
                  <a:cubicBezTo>
                    <a:pt x="0" y="64"/>
                    <a:pt x="4" y="30"/>
                    <a:pt x="14" y="6"/>
                  </a:cubicBezTo>
                  <a:cubicBezTo>
                    <a:pt x="48" y="0"/>
                    <a:pt x="77" y="29"/>
                    <a:pt x="109" y="38"/>
                  </a:cubicBezTo>
                  <a:cubicBezTo>
                    <a:pt x="146" y="48"/>
                    <a:pt x="191" y="51"/>
                    <a:pt x="226" y="69"/>
                  </a:cubicBezTo>
                  <a:cubicBezTo>
                    <a:pt x="254" y="83"/>
                    <a:pt x="276" y="112"/>
                    <a:pt x="298" y="133"/>
                  </a:cubicBezTo>
                  <a:cubicBezTo>
                    <a:pt x="324" y="157"/>
                    <a:pt x="353" y="174"/>
                    <a:pt x="382" y="194"/>
                  </a:cubicBezTo>
                  <a:cubicBezTo>
                    <a:pt x="417" y="219"/>
                    <a:pt x="492" y="289"/>
                    <a:pt x="412" y="302"/>
                  </a:cubicBezTo>
                  <a:cubicBezTo>
                    <a:pt x="343" y="313"/>
                    <a:pt x="340" y="380"/>
                    <a:pt x="288" y="416"/>
                  </a:cubicBezTo>
                  <a:cubicBezTo>
                    <a:pt x="267" y="430"/>
                    <a:pt x="237" y="437"/>
                    <a:pt x="219" y="416"/>
                  </a:cubicBezTo>
                  <a:cubicBezTo>
                    <a:pt x="195" y="388"/>
                    <a:pt x="217" y="345"/>
                    <a:pt x="221" y="314"/>
                  </a:cubicBezTo>
                  <a:cubicBezTo>
                    <a:pt x="228" y="269"/>
                    <a:pt x="231" y="210"/>
                    <a:pt x="230" y="165"/>
                  </a:cubicBezTo>
                  <a:cubicBezTo>
                    <a:pt x="229" y="122"/>
                    <a:pt x="189" y="101"/>
                    <a:pt x="155" y="120"/>
                  </a:cubicBezTo>
                  <a:cubicBezTo>
                    <a:pt x="120" y="140"/>
                    <a:pt x="92" y="150"/>
                    <a:pt x="54" y="133"/>
                  </a:cubicBezTo>
                </a:path>
              </a:pathLst>
            </a:custGeom>
            <a:solidFill>
              <a:srgbClr val="D29AC1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1" name="Freeform 51"/>
            <p:cNvSpPr/>
            <p:nvPr/>
          </p:nvSpPr>
          <p:spPr>
            <a:xfrm>
              <a:off x="3664" y="1640"/>
              <a:ext cx="501" cy="665"/>
            </a:xfrm>
            <a:custGeom>
              <a:avLst/>
              <a:gdLst/>
              <a:ahLst/>
              <a:cxnLst>
                <a:cxn ang="0">
                  <a:pos x="304" y="1477"/>
                </a:cxn>
                <a:cxn ang="0">
                  <a:pos x="122" y="1172"/>
                </a:cxn>
                <a:cxn ang="0">
                  <a:pos x="251" y="1038"/>
                </a:cxn>
                <a:cxn ang="0">
                  <a:pos x="596" y="835"/>
                </a:cxn>
                <a:cxn ang="0">
                  <a:pos x="855" y="529"/>
                </a:cxn>
                <a:cxn ang="0">
                  <a:pos x="863" y="225"/>
                </a:cxn>
                <a:cxn ang="0">
                  <a:pos x="1052" y="318"/>
                </a:cxn>
                <a:cxn ang="0">
                  <a:pos x="1094" y="1282"/>
                </a:cxn>
                <a:cxn ang="0">
                  <a:pos x="943" y="1499"/>
                </a:cxn>
                <a:cxn ang="0">
                  <a:pos x="638" y="1574"/>
                </a:cxn>
                <a:cxn ang="0">
                  <a:pos x="326" y="1485"/>
                </a:cxn>
              </a:cxnLst>
              <a:pathLst>
                <a:path w="321" h="426">
                  <a:moveTo>
                    <a:pt x="80" y="388"/>
                  </a:moveTo>
                  <a:cubicBezTo>
                    <a:pt x="82" y="350"/>
                    <a:pt x="54" y="333"/>
                    <a:pt x="32" y="308"/>
                  </a:cubicBezTo>
                  <a:cubicBezTo>
                    <a:pt x="0" y="270"/>
                    <a:pt x="33" y="274"/>
                    <a:pt x="66" y="273"/>
                  </a:cubicBezTo>
                  <a:cubicBezTo>
                    <a:pt x="109" y="272"/>
                    <a:pt x="132" y="254"/>
                    <a:pt x="157" y="220"/>
                  </a:cubicBezTo>
                  <a:cubicBezTo>
                    <a:pt x="177" y="192"/>
                    <a:pt x="208" y="168"/>
                    <a:pt x="225" y="139"/>
                  </a:cubicBezTo>
                  <a:cubicBezTo>
                    <a:pt x="242" y="111"/>
                    <a:pt x="227" y="88"/>
                    <a:pt x="227" y="59"/>
                  </a:cubicBezTo>
                  <a:cubicBezTo>
                    <a:pt x="226" y="0"/>
                    <a:pt x="268" y="61"/>
                    <a:pt x="277" y="84"/>
                  </a:cubicBezTo>
                  <a:cubicBezTo>
                    <a:pt x="312" y="169"/>
                    <a:pt x="321" y="252"/>
                    <a:pt x="288" y="337"/>
                  </a:cubicBezTo>
                  <a:cubicBezTo>
                    <a:pt x="277" y="364"/>
                    <a:pt x="276" y="380"/>
                    <a:pt x="248" y="394"/>
                  </a:cubicBezTo>
                  <a:cubicBezTo>
                    <a:pt x="223" y="407"/>
                    <a:pt x="195" y="409"/>
                    <a:pt x="168" y="414"/>
                  </a:cubicBezTo>
                  <a:cubicBezTo>
                    <a:pt x="140" y="420"/>
                    <a:pt x="96" y="426"/>
                    <a:pt x="86" y="390"/>
                  </a:cubicBezTo>
                </a:path>
              </a:pathLst>
            </a:custGeom>
            <a:solidFill>
              <a:srgbClr val="D29AC1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2" name="Freeform 52"/>
            <p:cNvSpPr/>
            <p:nvPr/>
          </p:nvSpPr>
          <p:spPr>
            <a:xfrm>
              <a:off x="3457" y="1705"/>
              <a:ext cx="471" cy="530"/>
            </a:xfrm>
            <a:custGeom>
              <a:avLst/>
              <a:gdLst/>
              <a:ahLst/>
              <a:cxnLst>
                <a:cxn ang="0">
                  <a:pos x="0" y="222"/>
                </a:cxn>
                <a:cxn ang="0">
                  <a:pos x="538" y="260"/>
                </a:cxn>
                <a:cxn ang="0">
                  <a:pos x="839" y="81"/>
                </a:cxn>
                <a:cxn ang="0">
                  <a:pos x="1079" y="130"/>
                </a:cxn>
                <a:cxn ang="0">
                  <a:pos x="839" y="435"/>
                </a:cxn>
                <a:cxn ang="0">
                  <a:pos x="201" y="780"/>
                </a:cxn>
                <a:cxn ang="0">
                  <a:pos x="296" y="1046"/>
                </a:cxn>
                <a:cxn ang="0">
                  <a:pos x="504" y="1249"/>
                </a:cxn>
                <a:cxn ang="0">
                  <a:pos x="151" y="1105"/>
                </a:cxn>
                <a:cxn ang="0">
                  <a:pos x="48" y="880"/>
                </a:cxn>
                <a:cxn ang="0">
                  <a:pos x="140" y="516"/>
                </a:cxn>
                <a:cxn ang="0">
                  <a:pos x="19" y="283"/>
                </a:cxn>
              </a:cxnLst>
              <a:pathLst>
                <a:path w="302" h="339">
                  <a:moveTo>
                    <a:pt x="0" y="58"/>
                  </a:moveTo>
                  <a:cubicBezTo>
                    <a:pt x="53" y="69"/>
                    <a:pt x="87" y="86"/>
                    <a:pt x="142" y="68"/>
                  </a:cubicBezTo>
                  <a:cubicBezTo>
                    <a:pt x="176" y="57"/>
                    <a:pt x="193" y="40"/>
                    <a:pt x="221" y="21"/>
                  </a:cubicBezTo>
                  <a:cubicBezTo>
                    <a:pt x="246" y="5"/>
                    <a:pt x="273" y="0"/>
                    <a:pt x="285" y="34"/>
                  </a:cubicBezTo>
                  <a:cubicBezTo>
                    <a:pt x="302" y="78"/>
                    <a:pt x="257" y="104"/>
                    <a:pt x="221" y="114"/>
                  </a:cubicBezTo>
                  <a:cubicBezTo>
                    <a:pt x="174" y="127"/>
                    <a:pt x="62" y="145"/>
                    <a:pt x="53" y="204"/>
                  </a:cubicBezTo>
                  <a:cubicBezTo>
                    <a:pt x="49" y="229"/>
                    <a:pt x="61" y="256"/>
                    <a:pt x="78" y="274"/>
                  </a:cubicBezTo>
                  <a:cubicBezTo>
                    <a:pt x="93" y="290"/>
                    <a:pt x="141" y="297"/>
                    <a:pt x="133" y="327"/>
                  </a:cubicBezTo>
                  <a:cubicBezTo>
                    <a:pt x="101" y="339"/>
                    <a:pt x="69" y="301"/>
                    <a:pt x="40" y="289"/>
                  </a:cubicBezTo>
                  <a:cubicBezTo>
                    <a:pt x="5" y="275"/>
                    <a:pt x="0" y="270"/>
                    <a:pt x="13" y="230"/>
                  </a:cubicBezTo>
                  <a:cubicBezTo>
                    <a:pt x="24" y="201"/>
                    <a:pt x="40" y="168"/>
                    <a:pt x="37" y="135"/>
                  </a:cubicBezTo>
                  <a:cubicBezTo>
                    <a:pt x="35" y="109"/>
                    <a:pt x="15" y="94"/>
                    <a:pt x="5" y="74"/>
                  </a:cubicBezTo>
                </a:path>
              </a:pathLst>
            </a:custGeom>
            <a:solidFill>
              <a:srgbClr val="D29AC1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8" name="Freeform 53"/>
            <p:cNvSpPr/>
            <p:nvPr/>
          </p:nvSpPr>
          <p:spPr>
            <a:xfrm>
              <a:off x="2931" y="1207"/>
              <a:ext cx="583" cy="542"/>
            </a:xfrm>
            <a:custGeom>
              <a:avLst/>
              <a:gdLst/>
              <a:ahLst/>
              <a:cxnLst>
                <a:cxn ang="0">
                  <a:pos x="1417" y="108"/>
                </a:cxn>
                <a:cxn ang="0">
                  <a:pos x="1166" y="578"/>
                </a:cxn>
                <a:cxn ang="0">
                  <a:pos x="1030" y="834"/>
                </a:cxn>
                <a:cxn ang="0">
                  <a:pos x="1275" y="839"/>
                </a:cxn>
                <a:cxn ang="0">
                  <a:pos x="1249" y="1086"/>
                </a:cxn>
                <a:cxn ang="0">
                  <a:pos x="1330" y="1268"/>
                </a:cxn>
                <a:cxn ang="0">
                  <a:pos x="879" y="1093"/>
                </a:cxn>
                <a:cxn ang="0">
                  <a:pos x="357" y="961"/>
                </a:cxn>
                <a:cxn ang="0">
                  <a:pos x="125" y="828"/>
                </a:cxn>
                <a:cxn ang="0">
                  <a:pos x="277" y="587"/>
                </a:cxn>
                <a:cxn ang="0">
                  <a:pos x="508" y="381"/>
                </a:cxn>
                <a:cxn ang="0">
                  <a:pos x="769" y="648"/>
                </a:cxn>
                <a:cxn ang="0">
                  <a:pos x="931" y="487"/>
                </a:cxn>
                <a:cxn ang="0">
                  <a:pos x="787" y="256"/>
                </a:cxn>
                <a:cxn ang="0">
                  <a:pos x="826" y="27"/>
                </a:cxn>
                <a:cxn ang="0">
                  <a:pos x="1044" y="19"/>
                </a:cxn>
                <a:cxn ang="0">
                  <a:pos x="1295" y="0"/>
                </a:cxn>
              </a:cxnLst>
              <a:pathLst>
                <a:path w="374" h="347">
                  <a:moveTo>
                    <a:pt x="374" y="28"/>
                  </a:moveTo>
                  <a:cubicBezTo>
                    <a:pt x="292" y="19"/>
                    <a:pt x="340" y="122"/>
                    <a:pt x="308" y="152"/>
                  </a:cubicBezTo>
                  <a:cubicBezTo>
                    <a:pt x="289" y="169"/>
                    <a:pt x="256" y="185"/>
                    <a:pt x="272" y="219"/>
                  </a:cubicBezTo>
                  <a:cubicBezTo>
                    <a:pt x="289" y="259"/>
                    <a:pt x="314" y="220"/>
                    <a:pt x="337" y="220"/>
                  </a:cubicBezTo>
                  <a:cubicBezTo>
                    <a:pt x="335" y="244"/>
                    <a:pt x="320" y="259"/>
                    <a:pt x="330" y="285"/>
                  </a:cubicBezTo>
                  <a:cubicBezTo>
                    <a:pt x="335" y="299"/>
                    <a:pt x="358" y="317"/>
                    <a:pt x="351" y="333"/>
                  </a:cubicBezTo>
                  <a:cubicBezTo>
                    <a:pt x="309" y="347"/>
                    <a:pt x="267" y="305"/>
                    <a:pt x="232" y="287"/>
                  </a:cubicBezTo>
                  <a:cubicBezTo>
                    <a:pt x="189" y="265"/>
                    <a:pt x="138" y="271"/>
                    <a:pt x="94" y="252"/>
                  </a:cubicBezTo>
                  <a:cubicBezTo>
                    <a:pt x="75" y="243"/>
                    <a:pt x="47" y="229"/>
                    <a:pt x="33" y="217"/>
                  </a:cubicBezTo>
                  <a:cubicBezTo>
                    <a:pt x="0" y="186"/>
                    <a:pt x="54" y="169"/>
                    <a:pt x="73" y="154"/>
                  </a:cubicBezTo>
                  <a:cubicBezTo>
                    <a:pt x="93" y="138"/>
                    <a:pt x="101" y="88"/>
                    <a:pt x="134" y="100"/>
                  </a:cubicBezTo>
                  <a:cubicBezTo>
                    <a:pt x="162" y="110"/>
                    <a:pt x="170" y="160"/>
                    <a:pt x="203" y="170"/>
                  </a:cubicBezTo>
                  <a:cubicBezTo>
                    <a:pt x="227" y="177"/>
                    <a:pt x="247" y="152"/>
                    <a:pt x="246" y="128"/>
                  </a:cubicBezTo>
                  <a:cubicBezTo>
                    <a:pt x="245" y="103"/>
                    <a:pt x="219" y="88"/>
                    <a:pt x="208" y="67"/>
                  </a:cubicBezTo>
                  <a:cubicBezTo>
                    <a:pt x="197" y="47"/>
                    <a:pt x="191" y="15"/>
                    <a:pt x="218" y="7"/>
                  </a:cubicBezTo>
                  <a:cubicBezTo>
                    <a:pt x="235" y="2"/>
                    <a:pt x="259" y="7"/>
                    <a:pt x="276" y="5"/>
                  </a:cubicBezTo>
                  <a:cubicBezTo>
                    <a:pt x="299" y="2"/>
                    <a:pt x="319" y="0"/>
                    <a:pt x="342" y="0"/>
                  </a:cubicBezTo>
                </a:path>
              </a:pathLst>
            </a:custGeom>
            <a:solidFill>
              <a:srgbClr val="D29AC1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9" name="Freeform 54"/>
            <p:cNvSpPr/>
            <p:nvPr/>
          </p:nvSpPr>
          <p:spPr>
            <a:xfrm>
              <a:off x="2461" y="976"/>
              <a:ext cx="690" cy="537"/>
            </a:xfrm>
            <a:custGeom>
              <a:avLst/>
              <a:gdLst/>
              <a:ahLst/>
              <a:cxnLst>
                <a:cxn ang="0">
                  <a:pos x="1450" y="217"/>
                </a:cxn>
                <a:cxn ang="0">
                  <a:pos x="1625" y="151"/>
                </a:cxn>
                <a:cxn ang="0">
                  <a:pos x="1655" y="392"/>
                </a:cxn>
                <a:cxn ang="0">
                  <a:pos x="1243" y="874"/>
                </a:cxn>
                <a:cxn ang="0">
                  <a:pos x="1077" y="1069"/>
                </a:cxn>
                <a:cxn ang="0">
                  <a:pos x="963" y="1247"/>
                </a:cxn>
                <a:cxn ang="0">
                  <a:pos x="638" y="1269"/>
                </a:cxn>
                <a:cxn ang="0">
                  <a:pos x="373" y="1289"/>
                </a:cxn>
                <a:cxn ang="0">
                  <a:pos x="468" y="720"/>
                </a:cxn>
                <a:cxn ang="0">
                  <a:pos x="507" y="464"/>
                </a:cxn>
                <a:cxn ang="0">
                  <a:pos x="312" y="278"/>
                </a:cxn>
                <a:cxn ang="0">
                  <a:pos x="73" y="244"/>
                </a:cxn>
                <a:cxn ang="0">
                  <a:pos x="239" y="12"/>
                </a:cxn>
                <a:cxn ang="0">
                  <a:pos x="578" y="83"/>
                </a:cxn>
                <a:cxn ang="0">
                  <a:pos x="1004" y="142"/>
                </a:cxn>
                <a:cxn ang="0">
                  <a:pos x="1313" y="156"/>
                </a:cxn>
                <a:cxn ang="0">
                  <a:pos x="1469" y="204"/>
                </a:cxn>
              </a:cxnLst>
              <a:pathLst>
                <a:path w="442" h="344">
                  <a:moveTo>
                    <a:pt x="381" y="57"/>
                  </a:moveTo>
                  <a:cubicBezTo>
                    <a:pt x="394" y="47"/>
                    <a:pt x="405" y="20"/>
                    <a:pt x="427" y="40"/>
                  </a:cubicBezTo>
                  <a:cubicBezTo>
                    <a:pt x="442" y="53"/>
                    <a:pt x="439" y="87"/>
                    <a:pt x="435" y="103"/>
                  </a:cubicBezTo>
                  <a:cubicBezTo>
                    <a:pt x="422" y="162"/>
                    <a:pt x="373" y="199"/>
                    <a:pt x="327" y="230"/>
                  </a:cubicBezTo>
                  <a:cubicBezTo>
                    <a:pt x="308" y="243"/>
                    <a:pt x="289" y="258"/>
                    <a:pt x="283" y="281"/>
                  </a:cubicBezTo>
                  <a:cubicBezTo>
                    <a:pt x="276" y="308"/>
                    <a:pt x="283" y="317"/>
                    <a:pt x="253" y="328"/>
                  </a:cubicBezTo>
                  <a:cubicBezTo>
                    <a:pt x="225" y="337"/>
                    <a:pt x="197" y="333"/>
                    <a:pt x="168" y="334"/>
                  </a:cubicBezTo>
                  <a:cubicBezTo>
                    <a:pt x="149" y="335"/>
                    <a:pt x="117" y="344"/>
                    <a:pt x="98" y="339"/>
                  </a:cubicBezTo>
                  <a:cubicBezTo>
                    <a:pt x="51" y="328"/>
                    <a:pt x="114" y="219"/>
                    <a:pt x="123" y="189"/>
                  </a:cubicBezTo>
                  <a:cubicBezTo>
                    <a:pt x="132" y="165"/>
                    <a:pt x="144" y="146"/>
                    <a:pt x="133" y="122"/>
                  </a:cubicBezTo>
                  <a:cubicBezTo>
                    <a:pt x="125" y="102"/>
                    <a:pt x="102" y="80"/>
                    <a:pt x="82" y="73"/>
                  </a:cubicBezTo>
                  <a:cubicBezTo>
                    <a:pt x="66" y="67"/>
                    <a:pt x="31" y="79"/>
                    <a:pt x="19" y="64"/>
                  </a:cubicBezTo>
                  <a:cubicBezTo>
                    <a:pt x="0" y="38"/>
                    <a:pt x="40" y="6"/>
                    <a:pt x="63" y="3"/>
                  </a:cubicBezTo>
                  <a:cubicBezTo>
                    <a:pt x="93" y="0"/>
                    <a:pt x="122" y="18"/>
                    <a:pt x="152" y="22"/>
                  </a:cubicBezTo>
                  <a:cubicBezTo>
                    <a:pt x="189" y="28"/>
                    <a:pt x="227" y="31"/>
                    <a:pt x="264" y="37"/>
                  </a:cubicBezTo>
                  <a:cubicBezTo>
                    <a:pt x="291" y="42"/>
                    <a:pt x="322" y="35"/>
                    <a:pt x="345" y="41"/>
                  </a:cubicBezTo>
                  <a:cubicBezTo>
                    <a:pt x="360" y="44"/>
                    <a:pt x="370" y="61"/>
                    <a:pt x="386" y="54"/>
                  </a:cubicBezTo>
                </a:path>
              </a:pathLst>
            </a:custGeom>
            <a:solidFill>
              <a:srgbClr val="D29AC1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25" name="Freeform 55"/>
            <p:cNvSpPr/>
            <p:nvPr/>
          </p:nvSpPr>
          <p:spPr>
            <a:xfrm>
              <a:off x="1883" y="1182"/>
              <a:ext cx="889" cy="1173"/>
            </a:xfrm>
            <a:custGeom>
              <a:avLst/>
              <a:gdLst/>
              <a:ahLst/>
              <a:cxnLst>
                <a:cxn ang="0">
                  <a:pos x="2135" y="754"/>
                </a:cxn>
                <a:cxn ang="0">
                  <a:pos x="1904" y="800"/>
                </a:cxn>
                <a:cxn ang="0">
                  <a:pos x="1681" y="808"/>
                </a:cxn>
                <a:cxn ang="0">
                  <a:pos x="1229" y="961"/>
                </a:cxn>
                <a:cxn ang="0">
                  <a:pos x="761" y="1742"/>
                </a:cxn>
                <a:cxn ang="0">
                  <a:pos x="1070" y="2205"/>
                </a:cxn>
                <a:cxn ang="0">
                  <a:pos x="1605" y="2335"/>
                </a:cxn>
                <a:cxn ang="0">
                  <a:pos x="1479" y="2666"/>
                </a:cxn>
                <a:cxn ang="0">
                  <a:pos x="1335" y="2686"/>
                </a:cxn>
                <a:cxn ang="0">
                  <a:pos x="1173" y="2782"/>
                </a:cxn>
                <a:cxn ang="0">
                  <a:pos x="760" y="2774"/>
                </a:cxn>
                <a:cxn ang="0">
                  <a:pos x="501" y="2782"/>
                </a:cxn>
                <a:cxn ang="0">
                  <a:pos x="284" y="2766"/>
                </a:cxn>
                <a:cxn ang="0">
                  <a:pos x="318" y="2518"/>
                </a:cxn>
                <a:cxn ang="0">
                  <a:pos x="530" y="2501"/>
                </a:cxn>
                <a:cxn ang="0">
                  <a:pos x="487" y="2319"/>
                </a:cxn>
                <a:cxn ang="0">
                  <a:pos x="373" y="2213"/>
                </a:cxn>
                <a:cxn ang="0">
                  <a:pos x="452" y="1993"/>
                </a:cxn>
                <a:cxn ang="0">
                  <a:pos x="373" y="1840"/>
                </a:cxn>
                <a:cxn ang="0">
                  <a:pos x="117" y="1506"/>
                </a:cxn>
                <a:cxn ang="0">
                  <a:pos x="61" y="1021"/>
                </a:cxn>
                <a:cxn ang="0">
                  <a:pos x="504" y="1029"/>
                </a:cxn>
                <a:cxn ang="0">
                  <a:pos x="842" y="761"/>
                </a:cxn>
                <a:cxn ang="0">
                  <a:pos x="1070" y="656"/>
                </a:cxn>
                <a:cxn ang="0">
                  <a:pos x="1187" y="603"/>
                </a:cxn>
                <a:cxn ang="0">
                  <a:pos x="1330" y="175"/>
                </a:cxn>
                <a:cxn ang="0">
                  <a:pos x="1727" y="22"/>
                </a:cxn>
                <a:cxn ang="0">
                  <a:pos x="2020" y="103"/>
                </a:cxn>
                <a:cxn ang="0">
                  <a:pos x="2163" y="461"/>
                </a:cxn>
              </a:cxnLst>
              <a:pathLst>
                <a:path w="570" h="751">
                  <a:moveTo>
                    <a:pt x="563" y="198"/>
                  </a:moveTo>
                  <a:cubicBezTo>
                    <a:pt x="544" y="189"/>
                    <a:pt x="521" y="207"/>
                    <a:pt x="502" y="210"/>
                  </a:cubicBezTo>
                  <a:cubicBezTo>
                    <a:pt x="482" y="212"/>
                    <a:pt x="463" y="210"/>
                    <a:pt x="443" y="212"/>
                  </a:cubicBezTo>
                  <a:cubicBezTo>
                    <a:pt x="400" y="216"/>
                    <a:pt x="363" y="234"/>
                    <a:pt x="324" y="252"/>
                  </a:cubicBezTo>
                  <a:cubicBezTo>
                    <a:pt x="247" y="289"/>
                    <a:pt x="187" y="364"/>
                    <a:pt x="201" y="457"/>
                  </a:cubicBezTo>
                  <a:cubicBezTo>
                    <a:pt x="209" y="510"/>
                    <a:pt x="228" y="558"/>
                    <a:pt x="282" y="579"/>
                  </a:cubicBezTo>
                  <a:cubicBezTo>
                    <a:pt x="326" y="595"/>
                    <a:pt x="384" y="585"/>
                    <a:pt x="423" y="613"/>
                  </a:cubicBezTo>
                  <a:cubicBezTo>
                    <a:pt x="468" y="647"/>
                    <a:pt x="435" y="691"/>
                    <a:pt x="390" y="700"/>
                  </a:cubicBezTo>
                  <a:cubicBezTo>
                    <a:pt x="378" y="703"/>
                    <a:pt x="363" y="701"/>
                    <a:pt x="352" y="705"/>
                  </a:cubicBezTo>
                  <a:cubicBezTo>
                    <a:pt x="336" y="710"/>
                    <a:pt x="324" y="722"/>
                    <a:pt x="309" y="730"/>
                  </a:cubicBezTo>
                  <a:cubicBezTo>
                    <a:pt x="270" y="751"/>
                    <a:pt x="239" y="732"/>
                    <a:pt x="200" y="728"/>
                  </a:cubicBezTo>
                  <a:cubicBezTo>
                    <a:pt x="179" y="726"/>
                    <a:pt x="153" y="727"/>
                    <a:pt x="132" y="730"/>
                  </a:cubicBezTo>
                  <a:cubicBezTo>
                    <a:pt x="115" y="733"/>
                    <a:pt x="90" y="739"/>
                    <a:pt x="75" y="726"/>
                  </a:cubicBezTo>
                  <a:cubicBezTo>
                    <a:pt x="55" y="708"/>
                    <a:pt x="64" y="673"/>
                    <a:pt x="84" y="661"/>
                  </a:cubicBezTo>
                  <a:cubicBezTo>
                    <a:pt x="103" y="649"/>
                    <a:pt x="119" y="659"/>
                    <a:pt x="140" y="656"/>
                  </a:cubicBezTo>
                  <a:cubicBezTo>
                    <a:pt x="138" y="634"/>
                    <a:pt x="145" y="626"/>
                    <a:pt x="128" y="609"/>
                  </a:cubicBezTo>
                  <a:cubicBezTo>
                    <a:pt x="117" y="597"/>
                    <a:pt x="101" y="596"/>
                    <a:pt x="98" y="581"/>
                  </a:cubicBezTo>
                  <a:cubicBezTo>
                    <a:pt x="93" y="560"/>
                    <a:pt x="121" y="545"/>
                    <a:pt x="119" y="523"/>
                  </a:cubicBezTo>
                  <a:cubicBezTo>
                    <a:pt x="118" y="509"/>
                    <a:pt x="106" y="494"/>
                    <a:pt x="98" y="483"/>
                  </a:cubicBezTo>
                  <a:cubicBezTo>
                    <a:pt x="75" y="449"/>
                    <a:pt x="47" y="435"/>
                    <a:pt x="31" y="395"/>
                  </a:cubicBezTo>
                  <a:cubicBezTo>
                    <a:pt x="18" y="362"/>
                    <a:pt x="0" y="303"/>
                    <a:pt x="16" y="268"/>
                  </a:cubicBezTo>
                  <a:cubicBezTo>
                    <a:pt x="60" y="264"/>
                    <a:pt x="93" y="301"/>
                    <a:pt x="133" y="270"/>
                  </a:cubicBezTo>
                  <a:cubicBezTo>
                    <a:pt x="164" y="246"/>
                    <a:pt x="189" y="221"/>
                    <a:pt x="222" y="200"/>
                  </a:cubicBezTo>
                  <a:cubicBezTo>
                    <a:pt x="242" y="188"/>
                    <a:pt x="261" y="179"/>
                    <a:pt x="282" y="172"/>
                  </a:cubicBezTo>
                  <a:cubicBezTo>
                    <a:pt x="294" y="168"/>
                    <a:pt x="305" y="168"/>
                    <a:pt x="313" y="158"/>
                  </a:cubicBezTo>
                  <a:cubicBezTo>
                    <a:pt x="338" y="130"/>
                    <a:pt x="341" y="80"/>
                    <a:pt x="351" y="46"/>
                  </a:cubicBezTo>
                  <a:cubicBezTo>
                    <a:pt x="363" y="0"/>
                    <a:pt x="414" y="0"/>
                    <a:pt x="455" y="6"/>
                  </a:cubicBezTo>
                  <a:cubicBezTo>
                    <a:pt x="479" y="10"/>
                    <a:pt x="510" y="16"/>
                    <a:pt x="532" y="27"/>
                  </a:cubicBezTo>
                  <a:cubicBezTo>
                    <a:pt x="570" y="46"/>
                    <a:pt x="556" y="87"/>
                    <a:pt x="570" y="121"/>
                  </a:cubicBezTo>
                </a:path>
              </a:pathLst>
            </a:custGeom>
            <a:solidFill>
              <a:srgbClr val="D29AC1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26" name="Freeform 56"/>
            <p:cNvSpPr/>
            <p:nvPr/>
          </p:nvSpPr>
          <p:spPr>
            <a:xfrm>
              <a:off x="1862" y="1007"/>
              <a:ext cx="599" cy="613"/>
            </a:xfrm>
            <a:custGeom>
              <a:avLst/>
              <a:gdLst/>
              <a:ahLst/>
              <a:cxnLst>
                <a:cxn ang="0">
                  <a:pos x="1396" y="704"/>
                </a:cxn>
                <a:cxn ang="0">
                  <a:pos x="1168" y="785"/>
                </a:cxn>
                <a:cxn ang="0">
                  <a:pos x="1186" y="460"/>
                </a:cxn>
                <a:cxn ang="0">
                  <a:pos x="1253" y="88"/>
                </a:cxn>
                <a:cxn ang="0">
                  <a:pos x="1009" y="95"/>
                </a:cxn>
                <a:cxn ang="0">
                  <a:pos x="774" y="183"/>
                </a:cxn>
                <a:cxn ang="0">
                  <a:pos x="543" y="225"/>
                </a:cxn>
                <a:cxn ang="0">
                  <a:pos x="251" y="425"/>
                </a:cxn>
                <a:cxn ang="0">
                  <a:pos x="5" y="585"/>
                </a:cxn>
                <a:cxn ang="0">
                  <a:pos x="90" y="849"/>
                </a:cxn>
                <a:cxn ang="0">
                  <a:pos x="170" y="1228"/>
                </a:cxn>
                <a:cxn ang="0">
                  <a:pos x="523" y="1354"/>
                </a:cxn>
                <a:cxn ang="0">
                  <a:pos x="660" y="1484"/>
                </a:cxn>
                <a:cxn ang="0">
                  <a:pos x="1005" y="1357"/>
                </a:cxn>
                <a:cxn ang="0">
                  <a:pos x="1451" y="819"/>
                </a:cxn>
              </a:cxnLst>
              <a:pathLst>
                <a:path w="384" h="392">
                  <a:moveTo>
                    <a:pt x="368" y="184"/>
                  </a:moveTo>
                  <a:cubicBezTo>
                    <a:pt x="356" y="201"/>
                    <a:pt x="328" y="219"/>
                    <a:pt x="308" y="205"/>
                  </a:cubicBezTo>
                  <a:cubicBezTo>
                    <a:pt x="281" y="188"/>
                    <a:pt x="305" y="144"/>
                    <a:pt x="312" y="120"/>
                  </a:cubicBezTo>
                  <a:cubicBezTo>
                    <a:pt x="318" y="98"/>
                    <a:pt x="341" y="45"/>
                    <a:pt x="330" y="23"/>
                  </a:cubicBezTo>
                  <a:cubicBezTo>
                    <a:pt x="320" y="0"/>
                    <a:pt x="286" y="17"/>
                    <a:pt x="266" y="25"/>
                  </a:cubicBezTo>
                  <a:cubicBezTo>
                    <a:pt x="244" y="34"/>
                    <a:pt x="228" y="45"/>
                    <a:pt x="204" y="48"/>
                  </a:cubicBezTo>
                  <a:cubicBezTo>
                    <a:pt x="184" y="51"/>
                    <a:pt x="163" y="54"/>
                    <a:pt x="143" y="59"/>
                  </a:cubicBezTo>
                  <a:cubicBezTo>
                    <a:pt x="106" y="69"/>
                    <a:pt x="96" y="91"/>
                    <a:pt x="66" y="111"/>
                  </a:cubicBezTo>
                  <a:cubicBezTo>
                    <a:pt x="46" y="126"/>
                    <a:pt x="2" y="118"/>
                    <a:pt x="1" y="153"/>
                  </a:cubicBezTo>
                  <a:cubicBezTo>
                    <a:pt x="0" y="175"/>
                    <a:pt x="21" y="199"/>
                    <a:pt x="24" y="222"/>
                  </a:cubicBezTo>
                  <a:cubicBezTo>
                    <a:pt x="30" y="257"/>
                    <a:pt x="7" y="301"/>
                    <a:pt x="45" y="321"/>
                  </a:cubicBezTo>
                  <a:cubicBezTo>
                    <a:pt x="75" y="337"/>
                    <a:pt x="114" y="326"/>
                    <a:pt x="138" y="354"/>
                  </a:cubicBezTo>
                  <a:cubicBezTo>
                    <a:pt x="151" y="369"/>
                    <a:pt x="151" y="384"/>
                    <a:pt x="174" y="388"/>
                  </a:cubicBezTo>
                  <a:cubicBezTo>
                    <a:pt x="203" y="392"/>
                    <a:pt x="239" y="366"/>
                    <a:pt x="265" y="355"/>
                  </a:cubicBezTo>
                  <a:cubicBezTo>
                    <a:pt x="317" y="333"/>
                    <a:pt x="384" y="275"/>
                    <a:pt x="382" y="214"/>
                  </a:cubicBezTo>
                </a:path>
              </a:pathLst>
            </a:custGeom>
            <a:solidFill>
              <a:srgbClr val="D29AC1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27" name="Freeform 57"/>
            <p:cNvSpPr/>
            <p:nvPr/>
          </p:nvSpPr>
          <p:spPr>
            <a:xfrm>
              <a:off x="1603" y="1362"/>
              <a:ext cx="486" cy="892"/>
            </a:xfrm>
            <a:custGeom>
              <a:avLst/>
              <a:gdLst/>
              <a:ahLst/>
              <a:cxnLst>
                <a:cxn ang="0">
                  <a:pos x="772" y="856"/>
                </a:cxn>
                <a:cxn ang="0">
                  <a:pos x="450" y="439"/>
                </a:cxn>
                <a:cxn ang="0">
                  <a:pos x="413" y="75"/>
                </a:cxn>
                <a:cxn ang="0">
                  <a:pos x="198" y="361"/>
                </a:cxn>
                <a:cxn ang="0">
                  <a:pos x="22" y="672"/>
                </a:cxn>
                <a:cxn ang="0">
                  <a:pos x="22" y="1090"/>
                </a:cxn>
                <a:cxn ang="0">
                  <a:pos x="75" y="1459"/>
                </a:cxn>
                <a:cxn ang="0">
                  <a:pos x="300" y="1654"/>
                </a:cxn>
                <a:cxn ang="0">
                  <a:pos x="378" y="1850"/>
                </a:cxn>
                <a:cxn ang="0">
                  <a:pos x="538" y="2020"/>
                </a:cxn>
                <a:cxn ang="0">
                  <a:pos x="699" y="2076"/>
                </a:cxn>
                <a:cxn ang="0">
                  <a:pos x="764" y="1803"/>
                </a:cxn>
                <a:cxn ang="0">
                  <a:pos x="924" y="1579"/>
                </a:cxn>
                <a:cxn ang="0">
                  <a:pos x="1131" y="1429"/>
                </a:cxn>
                <a:cxn ang="0">
                  <a:pos x="1003" y="1098"/>
                </a:cxn>
                <a:cxn ang="0">
                  <a:pos x="897" y="869"/>
                </a:cxn>
              </a:cxnLst>
              <a:pathLst>
                <a:path w="311" h="571">
                  <a:moveTo>
                    <a:pt x="202" y="225"/>
                  </a:moveTo>
                  <a:cubicBezTo>
                    <a:pt x="117" y="293"/>
                    <a:pt x="116" y="167"/>
                    <a:pt x="118" y="115"/>
                  </a:cubicBezTo>
                  <a:cubicBezTo>
                    <a:pt x="118" y="96"/>
                    <a:pt x="126" y="34"/>
                    <a:pt x="108" y="20"/>
                  </a:cubicBezTo>
                  <a:cubicBezTo>
                    <a:pt x="82" y="0"/>
                    <a:pt x="58" y="79"/>
                    <a:pt x="52" y="95"/>
                  </a:cubicBezTo>
                  <a:cubicBezTo>
                    <a:pt x="41" y="125"/>
                    <a:pt x="11" y="146"/>
                    <a:pt x="6" y="176"/>
                  </a:cubicBezTo>
                  <a:cubicBezTo>
                    <a:pt x="0" y="209"/>
                    <a:pt x="4" y="253"/>
                    <a:pt x="6" y="286"/>
                  </a:cubicBezTo>
                  <a:cubicBezTo>
                    <a:pt x="7" y="318"/>
                    <a:pt x="11" y="352"/>
                    <a:pt x="20" y="383"/>
                  </a:cubicBezTo>
                  <a:cubicBezTo>
                    <a:pt x="32" y="420"/>
                    <a:pt x="48" y="419"/>
                    <a:pt x="79" y="434"/>
                  </a:cubicBezTo>
                  <a:cubicBezTo>
                    <a:pt x="108" y="449"/>
                    <a:pt x="96" y="459"/>
                    <a:pt x="99" y="485"/>
                  </a:cubicBezTo>
                  <a:cubicBezTo>
                    <a:pt x="103" y="513"/>
                    <a:pt x="123" y="512"/>
                    <a:pt x="141" y="530"/>
                  </a:cubicBezTo>
                  <a:cubicBezTo>
                    <a:pt x="156" y="545"/>
                    <a:pt x="164" y="571"/>
                    <a:pt x="183" y="545"/>
                  </a:cubicBezTo>
                  <a:cubicBezTo>
                    <a:pt x="197" y="526"/>
                    <a:pt x="189" y="494"/>
                    <a:pt x="200" y="473"/>
                  </a:cubicBezTo>
                  <a:cubicBezTo>
                    <a:pt x="210" y="454"/>
                    <a:pt x="226" y="428"/>
                    <a:pt x="242" y="414"/>
                  </a:cubicBezTo>
                  <a:cubicBezTo>
                    <a:pt x="258" y="400"/>
                    <a:pt x="287" y="395"/>
                    <a:pt x="296" y="375"/>
                  </a:cubicBezTo>
                  <a:cubicBezTo>
                    <a:pt x="311" y="342"/>
                    <a:pt x="275" y="315"/>
                    <a:pt x="263" y="288"/>
                  </a:cubicBezTo>
                  <a:cubicBezTo>
                    <a:pt x="254" y="270"/>
                    <a:pt x="254" y="237"/>
                    <a:pt x="235" y="228"/>
                  </a:cubicBezTo>
                </a:path>
              </a:pathLst>
            </a:custGeom>
            <a:solidFill>
              <a:srgbClr val="D29AC1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28" name="Freeform 58"/>
            <p:cNvSpPr/>
            <p:nvPr/>
          </p:nvSpPr>
          <p:spPr>
            <a:xfrm>
              <a:off x="2731" y="2563"/>
              <a:ext cx="315" cy="452"/>
            </a:xfrm>
            <a:custGeom>
              <a:avLst/>
              <a:gdLst/>
              <a:ahLst/>
              <a:cxnLst>
                <a:cxn ang="0">
                  <a:pos x="700" y="286"/>
                </a:cxn>
                <a:cxn ang="0">
                  <a:pos x="527" y="74"/>
                </a:cxn>
                <a:cxn ang="0">
                  <a:pos x="265" y="14"/>
                </a:cxn>
                <a:cxn ang="0">
                  <a:pos x="14" y="604"/>
                </a:cxn>
                <a:cxn ang="0">
                  <a:pos x="90" y="873"/>
                </a:cxn>
                <a:cxn ang="0">
                  <a:pos x="313" y="1003"/>
                </a:cxn>
                <a:cxn ang="0">
                  <a:pos x="599" y="1040"/>
                </a:cxn>
                <a:cxn ang="0">
                  <a:pos x="705" y="766"/>
                </a:cxn>
                <a:cxn ang="0">
                  <a:pos x="700" y="286"/>
                </a:cxn>
              </a:cxnLst>
              <a:pathLst>
                <a:path w="202" h="289">
                  <a:moveTo>
                    <a:pt x="185" y="75"/>
                  </a:moveTo>
                  <a:cubicBezTo>
                    <a:pt x="169" y="56"/>
                    <a:pt x="162" y="33"/>
                    <a:pt x="139" y="19"/>
                  </a:cubicBezTo>
                  <a:cubicBezTo>
                    <a:pt x="119" y="6"/>
                    <a:pt x="93" y="0"/>
                    <a:pt x="70" y="4"/>
                  </a:cubicBezTo>
                  <a:cubicBezTo>
                    <a:pt x="0" y="15"/>
                    <a:pt x="1" y="105"/>
                    <a:pt x="4" y="158"/>
                  </a:cubicBezTo>
                  <a:cubicBezTo>
                    <a:pt x="5" y="180"/>
                    <a:pt x="10" y="210"/>
                    <a:pt x="24" y="228"/>
                  </a:cubicBezTo>
                  <a:cubicBezTo>
                    <a:pt x="38" y="245"/>
                    <a:pt x="64" y="253"/>
                    <a:pt x="83" y="262"/>
                  </a:cubicBezTo>
                  <a:cubicBezTo>
                    <a:pt x="104" y="271"/>
                    <a:pt x="137" y="289"/>
                    <a:pt x="158" y="272"/>
                  </a:cubicBezTo>
                  <a:cubicBezTo>
                    <a:pt x="177" y="256"/>
                    <a:pt x="183" y="223"/>
                    <a:pt x="186" y="200"/>
                  </a:cubicBezTo>
                  <a:cubicBezTo>
                    <a:pt x="191" y="157"/>
                    <a:pt x="202" y="115"/>
                    <a:pt x="185" y="75"/>
                  </a:cubicBezTo>
                </a:path>
              </a:pathLst>
            </a:custGeom>
            <a:solidFill>
              <a:srgbClr val="F5CAD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29" name="Freeform 59"/>
            <p:cNvSpPr/>
            <p:nvPr/>
          </p:nvSpPr>
          <p:spPr>
            <a:xfrm>
              <a:off x="2800" y="2262"/>
              <a:ext cx="223" cy="353"/>
            </a:xfrm>
            <a:custGeom>
              <a:avLst/>
              <a:gdLst/>
              <a:ahLst/>
              <a:cxnLst>
                <a:cxn ang="0">
                  <a:pos x="14" y="114"/>
                </a:cxn>
                <a:cxn ang="0">
                  <a:pos x="231" y="5"/>
                </a:cxn>
                <a:cxn ang="0">
                  <a:pos x="399" y="230"/>
                </a:cxn>
                <a:cxn ang="0">
                  <a:pos x="487" y="590"/>
                </a:cxn>
                <a:cxn ang="0">
                  <a:pos x="535" y="861"/>
                </a:cxn>
                <a:cxn ang="0">
                  <a:pos x="345" y="672"/>
                </a:cxn>
                <a:cxn ang="0">
                  <a:pos x="168" y="517"/>
                </a:cxn>
                <a:cxn ang="0">
                  <a:pos x="73" y="256"/>
                </a:cxn>
                <a:cxn ang="0">
                  <a:pos x="0" y="117"/>
                </a:cxn>
              </a:cxnLst>
              <a:pathLst>
                <a:path w="143" h="226">
                  <a:moveTo>
                    <a:pt x="4" y="30"/>
                  </a:moveTo>
                  <a:cubicBezTo>
                    <a:pt x="11" y="12"/>
                    <a:pt x="43" y="0"/>
                    <a:pt x="61" y="1"/>
                  </a:cubicBezTo>
                  <a:cubicBezTo>
                    <a:pt x="92" y="3"/>
                    <a:pt x="102" y="35"/>
                    <a:pt x="105" y="60"/>
                  </a:cubicBezTo>
                  <a:cubicBezTo>
                    <a:pt x="108" y="93"/>
                    <a:pt x="119" y="124"/>
                    <a:pt x="128" y="155"/>
                  </a:cubicBezTo>
                  <a:cubicBezTo>
                    <a:pt x="133" y="176"/>
                    <a:pt x="143" y="204"/>
                    <a:pt x="141" y="226"/>
                  </a:cubicBezTo>
                  <a:cubicBezTo>
                    <a:pt x="120" y="216"/>
                    <a:pt x="114" y="187"/>
                    <a:pt x="91" y="176"/>
                  </a:cubicBezTo>
                  <a:cubicBezTo>
                    <a:pt x="69" y="166"/>
                    <a:pt x="57" y="160"/>
                    <a:pt x="44" y="136"/>
                  </a:cubicBezTo>
                  <a:cubicBezTo>
                    <a:pt x="33" y="114"/>
                    <a:pt x="26" y="90"/>
                    <a:pt x="19" y="67"/>
                  </a:cubicBezTo>
                  <a:cubicBezTo>
                    <a:pt x="15" y="53"/>
                    <a:pt x="6" y="44"/>
                    <a:pt x="0" y="31"/>
                  </a:cubicBezTo>
                </a:path>
              </a:pathLst>
            </a:custGeom>
            <a:solidFill>
              <a:srgbClr val="F5CAD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0" name="Freeform 60"/>
            <p:cNvSpPr/>
            <p:nvPr/>
          </p:nvSpPr>
          <p:spPr>
            <a:xfrm>
              <a:off x="2925" y="2955"/>
              <a:ext cx="170" cy="695"/>
            </a:xfrm>
            <a:custGeom>
              <a:avLst/>
              <a:gdLst/>
              <a:ahLst/>
              <a:cxnLst>
                <a:cxn ang="0">
                  <a:pos x="345" y="0"/>
                </a:cxn>
                <a:cxn ang="0">
                  <a:pos x="87" y="212"/>
                </a:cxn>
                <a:cxn ang="0">
                  <a:pos x="66" y="517"/>
                </a:cxn>
                <a:cxn ang="0">
                  <a:pos x="218" y="881"/>
                </a:cxn>
                <a:cxn ang="0">
                  <a:pos x="253" y="1234"/>
                </a:cxn>
                <a:cxn ang="0">
                  <a:pos x="292" y="1538"/>
                </a:cxn>
                <a:cxn ang="0">
                  <a:pos x="401" y="1417"/>
                </a:cxn>
                <a:cxn ang="0">
                  <a:pos x="387" y="971"/>
                </a:cxn>
                <a:cxn ang="0">
                  <a:pos x="384" y="598"/>
                </a:cxn>
                <a:cxn ang="0">
                  <a:pos x="384" y="239"/>
                </a:cxn>
                <a:cxn ang="0">
                  <a:pos x="365" y="30"/>
                </a:cxn>
              </a:cxnLst>
              <a:pathLst>
                <a:path w="109" h="445">
                  <a:moveTo>
                    <a:pt x="91" y="0"/>
                  </a:moveTo>
                  <a:cubicBezTo>
                    <a:pt x="84" y="38"/>
                    <a:pt x="49" y="39"/>
                    <a:pt x="23" y="56"/>
                  </a:cubicBezTo>
                  <a:cubicBezTo>
                    <a:pt x="0" y="71"/>
                    <a:pt x="10" y="113"/>
                    <a:pt x="17" y="136"/>
                  </a:cubicBezTo>
                  <a:cubicBezTo>
                    <a:pt x="26" y="170"/>
                    <a:pt x="51" y="197"/>
                    <a:pt x="58" y="231"/>
                  </a:cubicBezTo>
                  <a:cubicBezTo>
                    <a:pt x="65" y="262"/>
                    <a:pt x="64" y="294"/>
                    <a:pt x="67" y="324"/>
                  </a:cubicBezTo>
                  <a:cubicBezTo>
                    <a:pt x="70" y="350"/>
                    <a:pt x="66" y="380"/>
                    <a:pt x="77" y="404"/>
                  </a:cubicBezTo>
                  <a:cubicBezTo>
                    <a:pt x="95" y="445"/>
                    <a:pt x="105" y="391"/>
                    <a:pt x="106" y="372"/>
                  </a:cubicBezTo>
                  <a:cubicBezTo>
                    <a:pt x="109" y="334"/>
                    <a:pt x="106" y="293"/>
                    <a:pt x="102" y="255"/>
                  </a:cubicBezTo>
                  <a:cubicBezTo>
                    <a:pt x="100" y="223"/>
                    <a:pt x="101" y="189"/>
                    <a:pt x="101" y="157"/>
                  </a:cubicBezTo>
                  <a:cubicBezTo>
                    <a:pt x="102" y="125"/>
                    <a:pt x="101" y="94"/>
                    <a:pt x="101" y="63"/>
                  </a:cubicBezTo>
                  <a:cubicBezTo>
                    <a:pt x="101" y="44"/>
                    <a:pt x="95" y="26"/>
                    <a:pt x="96" y="8"/>
                  </a:cubicBezTo>
                </a:path>
              </a:pathLst>
            </a:custGeom>
            <a:solidFill>
              <a:srgbClr val="F5CAD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1" name="Freeform 61"/>
            <p:cNvSpPr/>
            <p:nvPr/>
          </p:nvSpPr>
          <p:spPr>
            <a:xfrm>
              <a:off x="3029" y="3783"/>
              <a:ext cx="153" cy="5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08" y="108"/>
                </a:cxn>
                <a:cxn ang="0">
                  <a:pos x="209" y="122"/>
                </a:cxn>
                <a:cxn ang="0">
                  <a:pos x="373" y="31"/>
                </a:cxn>
                <a:cxn ang="0">
                  <a:pos x="265" y="27"/>
                </a:cxn>
                <a:cxn ang="0">
                  <a:pos x="142" y="22"/>
                </a:cxn>
                <a:cxn ang="0">
                  <a:pos x="47" y="14"/>
                </a:cxn>
                <a:cxn ang="0">
                  <a:pos x="5" y="8"/>
                </a:cxn>
              </a:cxnLst>
              <a:pathLst>
                <a:path w="98" h="32">
                  <a:moveTo>
                    <a:pt x="0" y="4"/>
                  </a:moveTo>
                  <a:cubicBezTo>
                    <a:pt x="7" y="15"/>
                    <a:pt x="14" y="24"/>
                    <a:pt x="28" y="28"/>
                  </a:cubicBezTo>
                  <a:cubicBezTo>
                    <a:pt x="36" y="30"/>
                    <a:pt x="47" y="32"/>
                    <a:pt x="55" y="32"/>
                  </a:cubicBezTo>
                  <a:cubicBezTo>
                    <a:pt x="72" y="30"/>
                    <a:pt x="87" y="21"/>
                    <a:pt x="98" y="8"/>
                  </a:cubicBezTo>
                  <a:cubicBezTo>
                    <a:pt x="93" y="2"/>
                    <a:pt x="77" y="7"/>
                    <a:pt x="70" y="7"/>
                  </a:cubicBezTo>
                  <a:cubicBezTo>
                    <a:pt x="59" y="7"/>
                    <a:pt x="48" y="7"/>
                    <a:pt x="37" y="6"/>
                  </a:cubicBezTo>
                  <a:cubicBezTo>
                    <a:pt x="29" y="5"/>
                    <a:pt x="21" y="5"/>
                    <a:pt x="12" y="4"/>
                  </a:cubicBezTo>
                  <a:cubicBezTo>
                    <a:pt x="9" y="3"/>
                    <a:pt x="4" y="0"/>
                    <a:pt x="1" y="2"/>
                  </a:cubicBezTo>
                </a:path>
              </a:pathLst>
            </a:custGeom>
            <a:solidFill>
              <a:srgbClr val="F5CAD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2" name="Freeform 62"/>
            <p:cNvSpPr/>
            <p:nvPr/>
          </p:nvSpPr>
          <p:spPr>
            <a:xfrm>
              <a:off x="3026" y="3768"/>
              <a:ext cx="27" cy="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5"/>
                </a:cxn>
                <a:cxn ang="0">
                  <a:pos x="56" y="43"/>
                </a:cxn>
                <a:cxn ang="0">
                  <a:pos x="56" y="12"/>
                </a:cxn>
                <a:cxn ang="0">
                  <a:pos x="13" y="0"/>
                </a:cxn>
              </a:cxnLst>
              <a:pathLst>
                <a:path w="17" h="13">
                  <a:moveTo>
                    <a:pt x="0" y="0"/>
                  </a:moveTo>
                  <a:cubicBezTo>
                    <a:pt x="0" y="4"/>
                    <a:pt x="1" y="8"/>
                    <a:pt x="4" y="10"/>
                  </a:cubicBezTo>
                  <a:cubicBezTo>
                    <a:pt x="5" y="11"/>
                    <a:pt x="12" y="13"/>
                    <a:pt x="14" y="12"/>
                  </a:cubicBezTo>
                  <a:cubicBezTo>
                    <a:pt x="17" y="11"/>
                    <a:pt x="16" y="5"/>
                    <a:pt x="14" y="3"/>
                  </a:cubicBezTo>
                  <a:cubicBezTo>
                    <a:pt x="12" y="0"/>
                    <a:pt x="7" y="0"/>
                    <a:pt x="3" y="0"/>
                  </a:cubicBezTo>
                </a:path>
              </a:pathLst>
            </a:custGeom>
            <a:solidFill>
              <a:srgbClr val="F5D8E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3" name="Freeform 63"/>
            <p:cNvSpPr/>
            <p:nvPr/>
          </p:nvSpPr>
          <p:spPr>
            <a:xfrm>
              <a:off x="3062" y="3768"/>
              <a:ext cx="14" cy="20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8" y="40"/>
                </a:cxn>
                <a:cxn ang="0">
                  <a:pos x="30" y="40"/>
                </a:cxn>
                <a:cxn ang="0">
                  <a:pos x="30" y="12"/>
                </a:cxn>
                <a:cxn ang="0">
                  <a:pos x="0" y="5"/>
                </a:cxn>
              </a:cxnLst>
              <a:pathLst>
                <a:path w="9" h="13">
                  <a:moveTo>
                    <a:pt x="1" y="3"/>
                  </a:moveTo>
                  <a:cubicBezTo>
                    <a:pt x="1" y="5"/>
                    <a:pt x="0" y="10"/>
                    <a:pt x="2" y="11"/>
                  </a:cubicBezTo>
                  <a:cubicBezTo>
                    <a:pt x="4" y="13"/>
                    <a:pt x="7" y="13"/>
                    <a:pt x="8" y="11"/>
                  </a:cubicBezTo>
                  <a:cubicBezTo>
                    <a:pt x="9" y="9"/>
                    <a:pt x="9" y="4"/>
                    <a:pt x="8" y="3"/>
                  </a:cubicBezTo>
                  <a:cubicBezTo>
                    <a:pt x="6" y="0"/>
                    <a:pt x="3" y="1"/>
                    <a:pt x="0" y="1"/>
                  </a:cubicBezTo>
                </a:path>
              </a:pathLst>
            </a:custGeom>
            <a:solidFill>
              <a:srgbClr val="F5D8E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4" name="Freeform 64"/>
            <p:cNvSpPr/>
            <p:nvPr/>
          </p:nvSpPr>
          <p:spPr>
            <a:xfrm>
              <a:off x="3085" y="3769"/>
              <a:ext cx="11" cy="22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14" y="35"/>
                </a:cxn>
                <a:cxn ang="0">
                  <a:pos x="0" y="8"/>
                </a:cxn>
              </a:cxnLst>
              <a:pathLst>
                <a:path w="7" h="14">
                  <a:moveTo>
                    <a:pt x="1" y="2"/>
                  </a:moveTo>
                  <a:cubicBezTo>
                    <a:pt x="0" y="5"/>
                    <a:pt x="0" y="14"/>
                    <a:pt x="4" y="9"/>
                  </a:cubicBezTo>
                  <a:cubicBezTo>
                    <a:pt x="7" y="6"/>
                    <a:pt x="4" y="0"/>
                    <a:pt x="0" y="2"/>
                  </a:cubicBezTo>
                </a:path>
              </a:pathLst>
            </a:custGeom>
            <a:solidFill>
              <a:srgbClr val="F5D8E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7" name="Freeform 65"/>
            <p:cNvSpPr/>
            <p:nvPr/>
          </p:nvSpPr>
          <p:spPr>
            <a:xfrm>
              <a:off x="3149" y="3769"/>
              <a:ext cx="21" cy="17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6" y="19"/>
                </a:cxn>
                <a:cxn ang="0">
                  <a:pos x="0" y="29"/>
                </a:cxn>
                <a:cxn ang="0">
                  <a:pos x="55" y="34"/>
                </a:cxn>
                <a:cxn ang="0">
                  <a:pos x="34" y="0"/>
                </a:cxn>
              </a:cxnLst>
              <a:pathLst>
                <a:path w="13" h="11">
                  <a:moveTo>
                    <a:pt x="5" y="0"/>
                  </a:moveTo>
                  <a:cubicBezTo>
                    <a:pt x="5" y="2"/>
                    <a:pt x="5" y="4"/>
                    <a:pt x="4" y="5"/>
                  </a:cubicBezTo>
                  <a:cubicBezTo>
                    <a:pt x="3" y="5"/>
                    <a:pt x="0" y="7"/>
                    <a:pt x="0" y="8"/>
                  </a:cubicBezTo>
                  <a:cubicBezTo>
                    <a:pt x="0" y="11"/>
                    <a:pt x="10" y="9"/>
                    <a:pt x="13" y="9"/>
                  </a:cubicBezTo>
                  <a:cubicBezTo>
                    <a:pt x="13" y="5"/>
                    <a:pt x="12" y="1"/>
                    <a:pt x="8" y="0"/>
                  </a:cubicBezTo>
                </a:path>
              </a:pathLst>
            </a:custGeom>
            <a:solidFill>
              <a:srgbClr val="F5D8E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85" name="Freeform 66"/>
            <p:cNvSpPr/>
            <p:nvPr/>
          </p:nvSpPr>
          <p:spPr>
            <a:xfrm>
              <a:off x="3176" y="3771"/>
              <a:ext cx="9" cy="12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14" y="27"/>
                </a:cxn>
                <a:cxn ang="0">
                  <a:pos x="5" y="5"/>
                </a:cxn>
              </a:cxnLst>
              <a:pathLst>
                <a:path w="6" h="8">
                  <a:moveTo>
                    <a:pt x="1" y="2"/>
                  </a:moveTo>
                  <a:cubicBezTo>
                    <a:pt x="2" y="4"/>
                    <a:pt x="0" y="8"/>
                    <a:pt x="4" y="8"/>
                  </a:cubicBezTo>
                  <a:cubicBezTo>
                    <a:pt x="5" y="5"/>
                    <a:pt x="6" y="0"/>
                    <a:pt x="1" y="1"/>
                  </a:cubicBezTo>
                </a:path>
              </a:pathLst>
            </a:custGeom>
            <a:solidFill>
              <a:srgbClr val="F5D8E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86" name="Freeform 67"/>
            <p:cNvSpPr/>
            <p:nvPr/>
          </p:nvSpPr>
          <p:spPr>
            <a:xfrm>
              <a:off x="3107" y="3769"/>
              <a:ext cx="31" cy="22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8" y="27"/>
                </a:cxn>
                <a:cxn ang="0">
                  <a:pos x="70" y="39"/>
                </a:cxn>
                <a:cxn ang="0">
                  <a:pos x="39" y="5"/>
                </a:cxn>
              </a:cxnLst>
              <a:pathLst>
                <a:path w="20" h="14">
                  <a:moveTo>
                    <a:pt x="11" y="0"/>
                  </a:moveTo>
                  <a:cubicBezTo>
                    <a:pt x="11" y="3"/>
                    <a:pt x="11" y="5"/>
                    <a:pt x="13" y="7"/>
                  </a:cubicBezTo>
                  <a:cubicBezTo>
                    <a:pt x="14" y="8"/>
                    <a:pt x="19" y="8"/>
                    <a:pt x="19" y="10"/>
                  </a:cubicBezTo>
                  <a:cubicBezTo>
                    <a:pt x="20" y="14"/>
                    <a:pt x="0" y="11"/>
                    <a:pt x="10" y="1"/>
                  </a:cubicBezTo>
                </a:path>
              </a:pathLst>
            </a:custGeom>
            <a:solidFill>
              <a:srgbClr val="F5D8E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87" name="Freeform 68"/>
            <p:cNvSpPr/>
            <p:nvPr/>
          </p:nvSpPr>
          <p:spPr>
            <a:xfrm>
              <a:off x="3168" y="3236"/>
              <a:ext cx="76" cy="516"/>
            </a:xfrm>
            <a:custGeom>
              <a:avLst/>
              <a:gdLst/>
              <a:ahLst/>
              <a:cxnLst>
                <a:cxn ang="0">
                  <a:pos x="183" y="47"/>
                </a:cxn>
                <a:cxn ang="0">
                  <a:pos x="127" y="39"/>
                </a:cxn>
                <a:cxn ang="0">
                  <a:pos x="39" y="138"/>
                </a:cxn>
                <a:cxn ang="0">
                  <a:pos x="22" y="277"/>
                </a:cxn>
                <a:cxn ang="0">
                  <a:pos x="0" y="543"/>
                </a:cxn>
                <a:cxn ang="0">
                  <a:pos x="34" y="924"/>
                </a:cxn>
                <a:cxn ang="0">
                  <a:pos x="40" y="1262"/>
                </a:cxn>
                <a:cxn ang="0">
                  <a:pos x="53" y="1101"/>
                </a:cxn>
                <a:cxn ang="0">
                  <a:pos x="56" y="898"/>
                </a:cxn>
                <a:cxn ang="0">
                  <a:pos x="60" y="715"/>
                </a:cxn>
                <a:cxn ang="0">
                  <a:pos x="82" y="524"/>
                </a:cxn>
                <a:cxn ang="0">
                  <a:pos x="113" y="347"/>
                </a:cxn>
                <a:cxn ang="0">
                  <a:pos x="154" y="177"/>
                </a:cxn>
                <a:cxn ang="0">
                  <a:pos x="183" y="34"/>
                </a:cxn>
              </a:cxnLst>
              <a:pathLst>
                <a:path w="49" h="330">
                  <a:moveTo>
                    <a:pt x="49" y="12"/>
                  </a:moveTo>
                  <a:cubicBezTo>
                    <a:pt x="45" y="0"/>
                    <a:pt x="41" y="3"/>
                    <a:pt x="34" y="10"/>
                  </a:cubicBezTo>
                  <a:cubicBezTo>
                    <a:pt x="26" y="18"/>
                    <a:pt x="14" y="25"/>
                    <a:pt x="10" y="36"/>
                  </a:cubicBezTo>
                  <a:cubicBezTo>
                    <a:pt x="6" y="47"/>
                    <a:pt x="7" y="61"/>
                    <a:pt x="6" y="72"/>
                  </a:cubicBezTo>
                  <a:cubicBezTo>
                    <a:pt x="2" y="95"/>
                    <a:pt x="1" y="119"/>
                    <a:pt x="0" y="142"/>
                  </a:cubicBezTo>
                  <a:cubicBezTo>
                    <a:pt x="0" y="176"/>
                    <a:pt x="7" y="209"/>
                    <a:pt x="9" y="242"/>
                  </a:cubicBezTo>
                  <a:cubicBezTo>
                    <a:pt x="11" y="271"/>
                    <a:pt x="7" y="302"/>
                    <a:pt x="11" y="330"/>
                  </a:cubicBezTo>
                  <a:cubicBezTo>
                    <a:pt x="18" y="324"/>
                    <a:pt x="14" y="298"/>
                    <a:pt x="14" y="288"/>
                  </a:cubicBezTo>
                  <a:cubicBezTo>
                    <a:pt x="14" y="270"/>
                    <a:pt x="15" y="253"/>
                    <a:pt x="15" y="235"/>
                  </a:cubicBezTo>
                  <a:cubicBezTo>
                    <a:pt x="15" y="219"/>
                    <a:pt x="14" y="203"/>
                    <a:pt x="16" y="187"/>
                  </a:cubicBezTo>
                  <a:cubicBezTo>
                    <a:pt x="17" y="171"/>
                    <a:pt x="21" y="154"/>
                    <a:pt x="22" y="137"/>
                  </a:cubicBezTo>
                  <a:cubicBezTo>
                    <a:pt x="23" y="121"/>
                    <a:pt x="26" y="107"/>
                    <a:pt x="30" y="91"/>
                  </a:cubicBezTo>
                  <a:cubicBezTo>
                    <a:pt x="34" y="77"/>
                    <a:pt x="40" y="61"/>
                    <a:pt x="41" y="46"/>
                  </a:cubicBezTo>
                  <a:cubicBezTo>
                    <a:pt x="42" y="39"/>
                    <a:pt x="41" y="12"/>
                    <a:pt x="49" y="9"/>
                  </a:cubicBezTo>
                </a:path>
              </a:pathLst>
            </a:custGeom>
            <a:solidFill>
              <a:srgbClr val="F5CAD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0" name="Freeform 69"/>
            <p:cNvSpPr/>
            <p:nvPr/>
          </p:nvSpPr>
          <p:spPr>
            <a:xfrm>
              <a:off x="2739" y="1821"/>
              <a:ext cx="526" cy="275"/>
            </a:xfrm>
            <a:custGeom>
              <a:avLst/>
              <a:gdLst/>
              <a:ahLst/>
              <a:cxnLst>
                <a:cxn ang="0">
                  <a:pos x="83" y="294"/>
                </a:cxn>
                <a:cxn ang="0">
                  <a:pos x="5" y="217"/>
                </a:cxn>
                <a:cxn ang="0">
                  <a:pos x="117" y="31"/>
                </a:cxn>
                <a:cxn ang="0">
                  <a:pos x="307" y="0"/>
                </a:cxn>
                <a:cxn ang="0">
                  <a:pos x="582" y="22"/>
                </a:cxn>
                <a:cxn ang="0">
                  <a:pos x="1072" y="248"/>
                </a:cxn>
                <a:cxn ang="0">
                  <a:pos x="1267" y="556"/>
                </a:cxn>
                <a:cxn ang="0">
                  <a:pos x="1191" y="625"/>
                </a:cxn>
                <a:cxn ang="0">
                  <a:pos x="1130" y="642"/>
                </a:cxn>
                <a:cxn ang="0">
                  <a:pos x="1085" y="672"/>
                </a:cxn>
                <a:cxn ang="0">
                  <a:pos x="1146" y="544"/>
                </a:cxn>
                <a:cxn ang="0">
                  <a:pos x="1057" y="413"/>
                </a:cxn>
                <a:cxn ang="0">
                  <a:pos x="690" y="225"/>
                </a:cxn>
                <a:cxn ang="0">
                  <a:pos x="203" y="252"/>
                </a:cxn>
                <a:cxn ang="0">
                  <a:pos x="87" y="291"/>
                </a:cxn>
              </a:cxnLst>
              <a:pathLst>
                <a:path w="337" h="176">
                  <a:moveTo>
                    <a:pt x="22" y="77"/>
                  </a:moveTo>
                  <a:cubicBezTo>
                    <a:pt x="7" y="82"/>
                    <a:pt x="0" y="70"/>
                    <a:pt x="1" y="57"/>
                  </a:cubicBezTo>
                  <a:cubicBezTo>
                    <a:pt x="2" y="38"/>
                    <a:pt x="14" y="17"/>
                    <a:pt x="31" y="8"/>
                  </a:cubicBezTo>
                  <a:cubicBezTo>
                    <a:pt x="45" y="0"/>
                    <a:pt x="65" y="1"/>
                    <a:pt x="81" y="0"/>
                  </a:cubicBezTo>
                  <a:cubicBezTo>
                    <a:pt x="105" y="0"/>
                    <a:pt x="129" y="0"/>
                    <a:pt x="153" y="6"/>
                  </a:cubicBezTo>
                  <a:cubicBezTo>
                    <a:pt x="200" y="17"/>
                    <a:pt x="242" y="38"/>
                    <a:pt x="282" y="65"/>
                  </a:cubicBezTo>
                  <a:cubicBezTo>
                    <a:pt x="308" y="83"/>
                    <a:pt x="337" y="112"/>
                    <a:pt x="333" y="146"/>
                  </a:cubicBezTo>
                  <a:cubicBezTo>
                    <a:pt x="332" y="159"/>
                    <a:pt x="324" y="163"/>
                    <a:pt x="313" y="164"/>
                  </a:cubicBezTo>
                  <a:cubicBezTo>
                    <a:pt x="305" y="165"/>
                    <a:pt x="305" y="163"/>
                    <a:pt x="297" y="168"/>
                  </a:cubicBezTo>
                  <a:cubicBezTo>
                    <a:pt x="293" y="171"/>
                    <a:pt x="290" y="175"/>
                    <a:pt x="285" y="176"/>
                  </a:cubicBezTo>
                  <a:cubicBezTo>
                    <a:pt x="280" y="166"/>
                    <a:pt x="300" y="154"/>
                    <a:pt x="301" y="143"/>
                  </a:cubicBezTo>
                  <a:cubicBezTo>
                    <a:pt x="302" y="130"/>
                    <a:pt x="286" y="116"/>
                    <a:pt x="278" y="108"/>
                  </a:cubicBezTo>
                  <a:cubicBezTo>
                    <a:pt x="252" y="81"/>
                    <a:pt x="218" y="67"/>
                    <a:pt x="181" y="59"/>
                  </a:cubicBezTo>
                  <a:cubicBezTo>
                    <a:pt x="138" y="49"/>
                    <a:pt x="95" y="58"/>
                    <a:pt x="53" y="66"/>
                  </a:cubicBezTo>
                  <a:cubicBezTo>
                    <a:pt x="43" y="68"/>
                    <a:pt x="31" y="70"/>
                    <a:pt x="23" y="76"/>
                  </a:cubicBezTo>
                </a:path>
              </a:pathLst>
            </a:custGeom>
            <a:solidFill>
              <a:srgbClr val="F5CAD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1" name="Freeform 70"/>
            <p:cNvSpPr/>
            <p:nvPr/>
          </p:nvSpPr>
          <p:spPr>
            <a:xfrm>
              <a:off x="3011" y="2184"/>
              <a:ext cx="124" cy="345"/>
            </a:xfrm>
            <a:custGeom>
              <a:avLst/>
              <a:gdLst/>
              <a:ahLst/>
              <a:cxnLst>
                <a:cxn ang="0">
                  <a:pos x="70" y="61"/>
                </a:cxn>
                <a:cxn ang="0">
                  <a:pos x="197" y="317"/>
                </a:cxn>
                <a:cxn ang="0">
                  <a:pos x="279" y="507"/>
                </a:cxn>
                <a:cxn ang="0">
                  <a:pos x="271" y="696"/>
                </a:cxn>
                <a:cxn ang="0">
                  <a:pos x="245" y="841"/>
                </a:cxn>
                <a:cxn ang="0">
                  <a:pos x="183" y="595"/>
                </a:cxn>
                <a:cxn ang="0">
                  <a:pos x="96" y="292"/>
                </a:cxn>
                <a:cxn ang="0">
                  <a:pos x="12" y="73"/>
                </a:cxn>
                <a:cxn ang="0">
                  <a:pos x="39" y="12"/>
                </a:cxn>
                <a:cxn ang="0">
                  <a:pos x="67" y="56"/>
                </a:cxn>
              </a:cxnLst>
              <a:pathLst>
                <a:path w="80" h="221">
                  <a:moveTo>
                    <a:pt x="19" y="16"/>
                  </a:moveTo>
                  <a:cubicBezTo>
                    <a:pt x="22" y="40"/>
                    <a:pt x="41" y="63"/>
                    <a:pt x="53" y="83"/>
                  </a:cubicBezTo>
                  <a:cubicBezTo>
                    <a:pt x="62" y="98"/>
                    <a:pt x="70" y="116"/>
                    <a:pt x="75" y="133"/>
                  </a:cubicBezTo>
                  <a:cubicBezTo>
                    <a:pt x="80" y="149"/>
                    <a:pt x="77" y="167"/>
                    <a:pt x="73" y="183"/>
                  </a:cubicBezTo>
                  <a:cubicBezTo>
                    <a:pt x="71" y="194"/>
                    <a:pt x="71" y="211"/>
                    <a:pt x="66" y="221"/>
                  </a:cubicBezTo>
                  <a:cubicBezTo>
                    <a:pt x="50" y="220"/>
                    <a:pt x="51" y="167"/>
                    <a:pt x="49" y="156"/>
                  </a:cubicBezTo>
                  <a:cubicBezTo>
                    <a:pt x="43" y="129"/>
                    <a:pt x="39" y="101"/>
                    <a:pt x="26" y="77"/>
                  </a:cubicBezTo>
                  <a:cubicBezTo>
                    <a:pt x="16" y="59"/>
                    <a:pt x="6" y="39"/>
                    <a:pt x="3" y="19"/>
                  </a:cubicBezTo>
                  <a:cubicBezTo>
                    <a:pt x="3" y="14"/>
                    <a:pt x="0" y="0"/>
                    <a:pt x="10" y="3"/>
                  </a:cubicBezTo>
                  <a:cubicBezTo>
                    <a:pt x="14" y="4"/>
                    <a:pt x="17" y="12"/>
                    <a:pt x="18" y="15"/>
                  </a:cubicBezTo>
                </a:path>
              </a:pathLst>
            </a:custGeom>
            <a:solidFill>
              <a:srgbClr val="F5CAD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2" name="Freeform 71"/>
            <p:cNvSpPr/>
            <p:nvPr/>
          </p:nvSpPr>
          <p:spPr>
            <a:xfrm>
              <a:off x="2808" y="1538"/>
              <a:ext cx="1034" cy="583"/>
            </a:xfrm>
            <a:custGeom>
              <a:avLst/>
              <a:gdLst/>
              <a:ahLst/>
              <a:cxnLst>
                <a:cxn ang="0">
                  <a:pos x="0" y="47"/>
                </a:cxn>
                <a:cxn ang="0">
                  <a:pos x="1391" y="474"/>
                </a:cxn>
                <a:cxn ang="0">
                  <a:pos x="2488" y="955"/>
                </a:cxn>
                <a:cxn ang="0">
                  <a:pos x="1726" y="1194"/>
                </a:cxn>
                <a:cxn ang="0">
                  <a:pos x="1399" y="1424"/>
                </a:cxn>
              </a:cxnLst>
              <a:pathLst>
                <a:path w="663" h="373">
                  <a:moveTo>
                    <a:pt x="0" y="12"/>
                  </a:moveTo>
                  <a:cubicBezTo>
                    <a:pt x="0" y="12"/>
                    <a:pt x="193" y="0"/>
                    <a:pt x="367" y="124"/>
                  </a:cubicBezTo>
                  <a:cubicBezTo>
                    <a:pt x="555" y="260"/>
                    <a:pt x="649" y="172"/>
                    <a:pt x="656" y="250"/>
                  </a:cubicBezTo>
                  <a:cubicBezTo>
                    <a:pt x="663" y="330"/>
                    <a:pt x="504" y="269"/>
                    <a:pt x="455" y="313"/>
                  </a:cubicBezTo>
                  <a:cubicBezTo>
                    <a:pt x="407" y="357"/>
                    <a:pt x="369" y="373"/>
                    <a:pt x="369" y="373"/>
                  </a:cubicBezTo>
                </a:path>
              </a:pathLst>
            </a:custGeom>
            <a:noFill/>
            <a:ln w="9525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cxnSp>
        <p:nvCxnSpPr>
          <p:cNvPr id="293" name="直接箭头连接符 292"/>
          <p:cNvCxnSpPr/>
          <p:nvPr/>
        </p:nvCxnSpPr>
        <p:spPr>
          <a:xfrm flipH="1">
            <a:off x="4836795" y="476885"/>
            <a:ext cx="380365" cy="9080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直接箭头连接符 293"/>
          <p:cNvCxnSpPr/>
          <p:nvPr/>
        </p:nvCxnSpPr>
        <p:spPr>
          <a:xfrm flipH="1">
            <a:off x="4659630" y="476885"/>
            <a:ext cx="557530" cy="7607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" name="文本框 294"/>
          <p:cNvSpPr txBox="1"/>
          <p:nvPr/>
        </p:nvSpPr>
        <p:spPr>
          <a:xfrm>
            <a:off x="5240655" y="160020"/>
            <a:ext cx="1732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rPr>
              <a:t>Hippocampus and CSF</a:t>
            </a:r>
            <a:endParaRPr lang="en-US" altLang="zh-CN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" name="Text Box 16"/>
          <p:cNvSpPr txBox="1">
            <a:spLocks noChangeArrowheads="1"/>
          </p:cNvSpPr>
          <p:nvPr/>
        </p:nvSpPr>
        <p:spPr bwMode="auto">
          <a:xfrm>
            <a:off x="6854190" y="954405"/>
            <a:ext cx="1721485" cy="460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12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Obviously</a:t>
            </a:r>
            <a:r>
              <a:rPr lang="zh-CN" altLang="en-US" sz="12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changed divalent metal</a:t>
            </a:r>
            <a:endParaRPr lang="en-US" altLang="zh-CN" sz="1200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7" name="下箭头 296"/>
          <p:cNvSpPr/>
          <p:nvPr/>
        </p:nvSpPr>
        <p:spPr>
          <a:xfrm rot="16200000">
            <a:off x="6082665" y="1076960"/>
            <a:ext cx="288290" cy="360045"/>
          </a:xfrm>
          <a:prstGeom prst="downArrow">
            <a:avLst>
              <a:gd name="adj1" fmla="val 3835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8" name="下箭头 297"/>
          <p:cNvSpPr/>
          <p:nvPr/>
        </p:nvSpPr>
        <p:spPr>
          <a:xfrm>
            <a:off x="7610475" y="1856740"/>
            <a:ext cx="288290" cy="360045"/>
          </a:xfrm>
          <a:prstGeom prst="downArrow">
            <a:avLst>
              <a:gd name="adj1" fmla="val 3835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919" name="Group 54"/>
          <p:cNvGrpSpPr/>
          <p:nvPr/>
        </p:nvGrpSpPr>
        <p:grpSpPr>
          <a:xfrm rot="8280000">
            <a:off x="7490778" y="3299460"/>
            <a:ext cx="414337" cy="1193800"/>
            <a:chOff x="866" y="1198"/>
            <a:chExt cx="727" cy="2098"/>
          </a:xfrm>
        </p:grpSpPr>
        <p:sp>
          <p:nvSpPr>
            <p:cNvPr id="76550" name="Freeform 55"/>
            <p:cNvSpPr/>
            <p:nvPr/>
          </p:nvSpPr>
          <p:spPr>
            <a:xfrm>
              <a:off x="866" y="1198"/>
              <a:ext cx="727" cy="2098"/>
            </a:xfrm>
            <a:custGeom>
              <a:avLst/>
              <a:gdLst/>
              <a:ahLst/>
              <a:cxnLst>
                <a:cxn ang="0">
                  <a:pos x="1434" y="56"/>
                </a:cxn>
                <a:cxn ang="0">
                  <a:pos x="2296" y="977"/>
                </a:cxn>
                <a:cxn ang="0">
                  <a:pos x="2134" y="4031"/>
                </a:cxn>
                <a:cxn ang="0">
                  <a:pos x="2215" y="5829"/>
                </a:cxn>
                <a:cxn ang="0">
                  <a:pos x="2114" y="7269"/>
                </a:cxn>
                <a:cxn ang="0">
                  <a:pos x="2127" y="6853"/>
                </a:cxn>
                <a:cxn ang="0">
                  <a:pos x="2062" y="5670"/>
                </a:cxn>
                <a:cxn ang="0">
                  <a:pos x="2122" y="5021"/>
                </a:cxn>
                <a:cxn ang="0">
                  <a:pos x="1882" y="4440"/>
                </a:cxn>
                <a:cxn ang="0">
                  <a:pos x="1835" y="4697"/>
                </a:cxn>
                <a:cxn ang="0">
                  <a:pos x="1737" y="6098"/>
                </a:cxn>
                <a:cxn ang="0">
                  <a:pos x="1888" y="7085"/>
                </a:cxn>
                <a:cxn ang="0">
                  <a:pos x="1823" y="7121"/>
                </a:cxn>
                <a:cxn ang="0">
                  <a:pos x="1584" y="5862"/>
                </a:cxn>
                <a:cxn ang="0">
                  <a:pos x="1729" y="5129"/>
                </a:cxn>
                <a:cxn ang="0">
                  <a:pos x="1526" y="5085"/>
                </a:cxn>
                <a:cxn ang="0">
                  <a:pos x="1551" y="5883"/>
                </a:cxn>
                <a:cxn ang="0">
                  <a:pos x="1544" y="6845"/>
                </a:cxn>
                <a:cxn ang="0">
                  <a:pos x="1422" y="5822"/>
                </a:cxn>
                <a:cxn ang="0">
                  <a:pos x="1252" y="4653"/>
                </a:cxn>
                <a:cxn ang="0">
                  <a:pos x="1283" y="5593"/>
                </a:cxn>
                <a:cxn ang="0">
                  <a:pos x="1195" y="6816"/>
                </a:cxn>
                <a:cxn ang="0">
                  <a:pos x="1026" y="7292"/>
                </a:cxn>
                <a:cxn ang="0">
                  <a:pos x="1143" y="5998"/>
                </a:cxn>
                <a:cxn ang="0">
                  <a:pos x="1008" y="4785"/>
                </a:cxn>
                <a:cxn ang="0">
                  <a:pos x="862" y="4661"/>
                </a:cxn>
                <a:cxn ang="0">
                  <a:pos x="1004" y="6046"/>
                </a:cxn>
                <a:cxn ang="0">
                  <a:pos x="822" y="6937"/>
                </a:cxn>
                <a:cxn ang="0">
                  <a:pos x="891" y="6200"/>
                </a:cxn>
                <a:cxn ang="0">
                  <a:pos x="583" y="5062"/>
                </a:cxn>
                <a:cxn ang="0">
                  <a:pos x="466" y="5154"/>
                </a:cxn>
                <a:cxn ang="0">
                  <a:pos x="686" y="6705"/>
                </a:cxn>
                <a:cxn ang="0">
                  <a:pos x="641" y="7582"/>
                </a:cxn>
                <a:cxn ang="0">
                  <a:pos x="538" y="6897"/>
                </a:cxn>
                <a:cxn ang="0">
                  <a:pos x="364" y="5574"/>
                </a:cxn>
                <a:cxn ang="0">
                  <a:pos x="349" y="4781"/>
                </a:cxn>
                <a:cxn ang="0">
                  <a:pos x="45" y="3430"/>
                </a:cxn>
                <a:cxn ang="0">
                  <a:pos x="29" y="729"/>
                </a:cxn>
              </a:cxnLst>
              <a:pathLst>
                <a:path w="404" h="1093">
                  <a:moveTo>
                    <a:pt x="144" y="6"/>
                  </a:moveTo>
                  <a:cubicBezTo>
                    <a:pt x="178" y="0"/>
                    <a:pt x="212" y="5"/>
                    <a:pt x="246" y="8"/>
                  </a:cubicBezTo>
                  <a:cubicBezTo>
                    <a:pt x="277" y="10"/>
                    <a:pt x="316" y="24"/>
                    <a:pt x="342" y="40"/>
                  </a:cubicBezTo>
                  <a:cubicBezTo>
                    <a:pt x="376" y="62"/>
                    <a:pt x="394" y="101"/>
                    <a:pt x="394" y="138"/>
                  </a:cubicBezTo>
                  <a:cubicBezTo>
                    <a:pt x="394" y="254"/>
                    <a:pt x="393" y="408"/>
                    <a:pt x="393" y="458"/>
                  </a:cubicBezTo>
                  <a:cubicBezTo>
                    <a:pt x="392" y="517"/>
                    <a:pt x="374" y="549"/>
                    <a:pt x="366" y="570"/>
                  </a:cubicBezTo>
                  <a:cubicBezTo>
                    <a:pt x="352" y="620"/>
                    <a:pt x="390" y="661"/>
                    <a:pt x="398" y="709"/>
                  </a:cubicBezTo>
                  <a:cubicBezTo>
                    <a:pt x="404" y="751"/>
                    <a:pt x="393" y="785"/>
                    <a:pt x="380" y="824"/>
                  </a:cubicBezTo>
                  <a:cubicBezTo>
                    <a:pt x="366" y="864"/>
                    <a:pt x="369" y="902"/>
                    <a:pt x="375" y="944"/>
                  </a:cubicBezTo>
                  <a:cubicBezTo>
                    <a:pt x="376" y="955"/>
                    <a:pt x="386" y="1030"/>
                    <a:pt x="363" y="1028"/>
                  </a:cubicBezTo>
                  <a:cubicBezTo>
                    <a:pt x="349" y="1026"/>
                    <a:pt x="351" y="1015"/>
                    <a:pt x="357" y="1007"/>
                  </a:cubicBezTo>
                  <a:cubicBezTo>
                    <a:pt x="366" y="996"/>
                    <a:pt x="367" y="982"/>
                    <a:pt x="365" y="969"/>
                  </a:cubicBezTo>
                  <a:cubicBezTo>
                    <a:pt x="364" y="952"/>
                    <a:pt x="365" y="934"/>
                    <a:pt x="358" y="918"/>
                  </a:cubicBezTo>
                  <a:cubicBezTo>
                    <a:pt x="342" y="880"/>
                    <a:pt x="347" y="842"/>
                    <a:pt x="354" y="802"/>
                  </a:cubicBezTo>
                  <a:cubicBezTo>
                    <a:pt x="357" y="782"/>
                    <a:pt x="361" y="761"/>
                    <a:pt x="363" y="740"/>
                  </a:cubicBezTo>
                  <a:cubicBezTo>
                    <a:pt x="364" y="730"/>
                    <a:pt x="364" y="720"/>
                    <a:pt x="364" y="710"/>
                  </a:cubicBezTo>
                  <a:cubicBezTo>
                    <a:pt x="358" y="701"/>
                    <a:pt x="351" y="692"/>
                    <a:pt x="345" y="683"/>
                  </a:cubicBezTo>
                  <a:cubicBezTo>
                    <a:pt x="334" y="666"/>
                    <a:pt x="325" y="648"/>
                    <a:pt x="323" y="628"/>
                  </a:cubicBezTo>
                  <a:cubicBezTo>
                    <a:pt x="322" y="615"/>
                    <a:pt x="311" y="629"/>
                    <a:pt x="310" y="633"/>
                  </a:cubicBezTo>
                  <a:cubicBezTo>
                    <a:pt x="307" y="643"/>
                    <a:pt x="312" y="654"/>
                    <a:pt x="315" y="664"/>
                  </a:cubicBezTo>
                  <a:cubicBezTo>
                    <a:pt x="329" y="713"/>
                    <a:pt x="332" y="752"/>
                    <a:pt x="315" y="801"/>
                  </a:cubicBezTo>
                  <a:cubicBezTo>
                    <a:pt x="307" y="821"/>
                    <a:pt x="301" y="841"/>
                    <a:pt x="298" y="862"/>
                  </a:cubicBezTo>
                  <a:cubicBezTo>
                    <a:pt x="305" y="882"/>
                    <a:pt x="312" y="903"/>
                    <a:pt x="318" y="924"/>
                  </a:cubicBezTo>
                  <a:cubicBezTo>
                    <a:pt x="326" y="953"/>
                    <a:pt x="326" y="972"/>
                    <a:pt x="324" y="1002"/>
                  </a:cubicBezTo>
                  <a:cubicBezTo>
                    <a:pt x="324" y="1009"/>
                    <a:pt x="324" y="1068"/>
                    <a:pt x="303" y="1048"/>
                  </a:cubicBezTo>
                  <a:cubicBezTo>
                    <a:pt x="299" y="1045"/>
                    <a:pt x="312" y="1014"/>
                    <a:pt x="313" y="1007"/>
                  </a:cubicBezTo>
                  <a:cubicBezTo>
                    <a:pt x="313" y="987"/>
                    <a:pt x="306" y="967"/>
                    <a:pt x="300" y="948"/>
                  </a:cubicBezTo>
                  <a:cubicBezTo>
                    <a:pt x="286" y="909"/>
                    <a:pt x="273" y="871"/>
                    <a:pt x="272" y="829"/>
                  </a:cubicBezTo>
                  <a:cubicBezTo>
                    <a:pt x="272" y="823"/>
                    <a:pt x="275" y="813"/>
                    <a:pt x="275" y="813"/>
                  </a:cubicBezTo>
                  <a:cubicBezTo>
                    <a:pt x="286" y="784"/>
                    <a:pt x="299" y="757"/>
                    <a:pt x="297" y="725"/>
                  </a:cubicBezTo>
                  <a:cubicBezTo>
                    <a:pt x="296" y="716"/>
                    <a:pt x="285" y="642"/>
                    <a:pt x="273" y="644"/>
                  </a:cubicBezTo>
                  <a:cubicBezTo>
                    <a:pt x="257" y="647"/>
                    <a:pt x="266" y="705"/>
                    <a:pt x="262" y="719"/>
                  </a:cubicBezTo>
                  <a:cubicBezTo>
                    <a:pt x="254" y="750"/>
                    <a:pt x="265" y="772"/>
                    <a:pt x="270" y="802"/>
                  </a:cubicBezTo>
                  <a:cubicBezTo>
                    <a:pt x="270" y="802"/>
                    <a:pt x="272" y="816"/>
                    <a:pt x="266" y="832"/>
                  </a:cubicBezTo>
                  <a:cubicBezTo>
                    <a:pt x="256" y="852"/>
                    <a:pt x="257" y="871"/>
                    <a:pt x="256" y="894"/>
                  </a:cubicBezTo>
                  <a:cubicBezTo>
                    <a:pt x="256" y="918"/>
                    <a:pt x="267" y="944"/>
                    <a:pt x="265" y="968"/>
                  </a:cubicBezTo>
                  <a:cubicBezTo>
                    <a:pt x="243" y="972"/>
                    <a:pt x="234" y="923"/>
                    <a:pt x="232" y="909"/>
                  </a:cubicBezTo>
                  <a:cubicBezTo>
                    <a:pt x="230" y="879"/>
                    <a:pt x="240" y="851"/>
                    <a:pt x="244" y="823"/>
                  </a:cubicBezTo>
                  <a:cubicBezTo>
                    <a:pt x="248" y="796"/>
                    <a:pt x="227" y="774"/>
                    <a:pt x="222" y="746"/>
                  </a:cubicBezTo>
                  <a:cubicBezTo>
                    <a:pt x="217" y="717"/>
                    <a:pt x="235" y="682"/>
                    <a:pt x="215" y="658"/>
                  </a:cubicBezTo>
                  <a:cubicBezTo>
                    <a:pt x="196" y="683"/>
                    <a:pt x="193" y="719"/>
                    <a:pt x="199" y="749"/>
                  </a:cubicBezTo>
                  <a:cubicBezTo>
                    <a:pt x="203" y="766"/>
                    <a:pt x="213" y="777"/>
                    <a:pt x="220" y="791"/>
                  </a:cubicBezTo>
                  <a:cubicBezTo>
                    <a:pt x="228" y="808"/>
                    <a:pt x="231" y="827"/>
                    <a:pt x="230" y="845"/>
                  </a:cubicBezTo>
                  <a:cubicBezTo>
                    <a:pt x="230" y="886"/>
                    <a:pt x="210" y="924"/>
                    <a:pt x="205" y="964"/>
                  </a:cubicBezTo>
                  <a:cubicBezTo>
                    <a:pt x="199" y="1006"/>
                    <a:pt x="198" y="1050"/>
                    <a:pt x="204" y="1093"/>
                  </a:cubicBezTo>
                  <a:cubicBezTo>
                    <a:pt x="180" y="1090"/>
                    <a:pt x="178" y="1048"/>
                    <a:pt x="176" y="1031"/>
                  </a:cubicBezTo>
                  <a:cubicBezTo>
                    <a:pt x="173" y="994"/>
                    <a:pt x="182" y="959"/>
                    <a:pt x="189" y="923"/>
                  </a:cubicBezTo>
                  <a:cubicBezTo>
                    <a:pt x="194" y="898"/>
                    <a:pt x="195" y="874"/>
                    <a:pt x="196" y="848"/>
                  </a:cubicBezTo>
                  <a:cubicBezTo>
                    <a:pt x="196" y="821"/>
                    <a:pt x="182" y="803"/>
                    <a:pt x="175" y="776"/>
                  </a:cubicBezTo>
                  <a:cubicBezTo>
                    <a:pt x="165" y="743"/>
                    <a:pt x="164" y="710"/>
                    <a:pt x="173" y="677"/>
                  </a:cubicBezTo>
                  <a:cubicBezTo>
                    <a:pt x="175" y="667"/>
                    <a:pt x="185" y="650"/>
                    <a:pt x="173" y="644"/>
                  </a:cubicBezTo>
                  <a:cubicBezTo>
                    <a:pt x="159" y="638"/>
                    <a:pt x="153" y="649"/>
                    <a:pt x="148" y="659"/>
                  </a:cubicBezTo>
                  <a:cubicBezTo>
                    <a:pt x="134" y="687"/>
                    <a:pt x="123" y="726"/>
                    <a:pt x="139" y="754"/>
                  </a:cubicBezTo>
                  <a:cubicBezTo>
                    <a:pt x="157" y="786"/>
                    <a:pt x="171" y="817"/>
                    <a:pt x="172" y="855"/>
                  </a:cubicBezTo>
                  <a:cubicBezTo>
                    <a:pt x="174" y="899"/>
                    <a:pt x="165" y="944"/>
                    <a:pt x="161" y="988"/>
                  </a:cubicBezTo>
                  <a:cubicBezTo>
                    <a:pt x="159" y="1009"/>
                    <a:pt x="139" y="1003"/>
                    <a:pt x="141" y="981"/>
                  </a:cubicBezTo>
                  <a:cubicBezTo>
                    <a:pt x="143" y="965"/>
                    <a:pt x="145" y="950"/>
                    <a:pt x="146" y="934"/>
                  </a:cubicBezTo>
                  <a:cubicBezTo>
                    <a:pt x="148" y="915"/>
                    <a:pt x="150" y="896"/>
                    <a:pt x="153" y="877"/>
                  </a:cubicBezTo>
                  <a:cubicBezTo>
                    <a:pt x="155" y="854"/>
                    <a:pt x="139" y="827"/>
                    <a:pt x="130" y="806"/>
                  </a:cubicBezTo>
                  <a:cubicBezTo>
                    <a:pt x="119" y="781"/>
                    <a:pt x="93" y="744"/>
                    <a:pt x="100" y="716"/>
                  </a:cubicBezTo>
                  <a:cubicBezTo>
                    <a:pt x="104" y="698"/>
                    <a:pt x="137" y="633"/>
                    <a:pt x="111" y="623"/>
                  </a:cubicBezTo>
                  <a:cubicBezTo>
                    <a:pt x="97" y="655"/>
                    <a:pt x="80" y="693"/>
                    <a:pt x="80" y="729"/>
                  </a:cubicBezTo>
                  <a:cubicBezTo>
                    <a:pt x="80" y="763"/>
                    <a:pt x="105" y="798"/>
                    <a:pt x="115" y="830"/>
                  </a:cubicBezTo>
                  <a:cubicBezTo>
                    <a:pt x="126" y="868"/>
                    <a:pt x="119" y="909"/>
                    <a:pt x="118" y="948"/>
                  </a:cubicBezTo>
                  <a:cubicBezTo>
                    <a:pt x="116" y="990"/>
                    <a:pt x="110" y="1034"/>
                    <a:pt x="135" y="1071"/>
                  </a:cubicBezTo>
                  <a:cubicBezTo>
                    <a:pt x="141" y="1079"/>
                    <a:pt x="116" y="1087"/>
                    <a:pt x="110" y="1072"/>
                  </a:cubicBezTo>
                  <a:cubicBezTo>
                    <a:pt x="105" y="1059"/>
                    <a:pt x="91" y="1052"/>
                    <a:pt x="87" y="1036"/>
                  </a:cubicBezTo>
                  <a:cubicBezTo>
                    <a:pt x="83" y="1018"/>
                    <a:pt x="90" y="994"/>
                    <a:pt x="92" y="975"/>
                  </a:cubicBezTo>
                  <a:cubicBezTo>
                    <a:pt x="94" y="951"/>
                    <a:pt x="95" y="927"/>
                    <a:pt x="94" y="903"/>
                  </a:cubicBezTo>
                  <a:cubicBezTo>
                    <a:pt x="93" y="863"/>
                    <a:pt x="78" y="825"/>
                    <a:pt x="62" y="788"/>
                  </a:cubicBezTo>
                  <a:cubicBezTo>
                    <a:pt x="56" y="772"/>
                    <a:pt x="46" y="757"/>
                    <a:pt x="47" y="739"/>
                  </a:cubicBezTo>
                  <a:cubicBezTo>
                    <a:pt x="49" y="718"/>
                    <a:pt x="56" y="697"/>
                    <a:pt x="60" y="676"/>
                  </a:cubicBezTo>
                  <a:cubicBezTo>
                    <a:pt x="66" y="645"/>
                    <a:pt x="76" y="607"/>
                    <a:pt x="54" y="580"/>
                  </a:cubicBezTo>
                  <a:cubicBezTo>
                    <a:pt x="33" y="552"/>
                    <a:pt x="12" y="521"/>
                    <a:pt x="8" y="485"/>
                  </a:cubicBezTo>
                  <a:cubicBezTo>
                    <a:pt x="0" y="401"/>
                    <a:pt x="5" y="315"/>
                    <a:pt x="2" y="231"/>
                  </a:cubicBezTo>
                  <a:cubicBezTo>
                    <a:pt x="1" y="187"/>
                    <a:pt x="2" y="146"/>
                    <a:pt x="5" y="103"/>
                  </a:cubicBezTo>
                  <a:cubicBezTo>
                    <a:pt x="9" y="34"/>
                    <a:pt x="91" y="16"/>
                    <a:pt x="144" y="6"/>
                  </a:cubicBezTo>
                </a:path>
              </a:pathLst>
            </a:custGeom>
            <a:solidFill>
              <a:srgbClr val="EDBAD3">
                <a:alpha val="100000"/>
              </a:srgbClr>
            </a:solidFill>
            <a:ln w="9525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51" name="Freeform 56"/>
            <p:cNvSpPr/>
            <p:nvPr/>
          </p:nvSpPr>
          <p:spPr>
            <a:xfrm>
              <a:off x="866" y="1198"/>
              <a:ext cx="727" cy="2098"/>
            </a:xfrm>
            <a:custGeom>
              <a:avLst/>
              <a:gdLst/>
              <a:ahLst/>
              <a:cxnLst>
                <a:cxn ang="0">
                  <a:pos x="1434" y="56"/>
                </a:cxn>
                <a:cxn ang="0">
                  <a:pos x="2296" y="977"/>
                </a:cxn>
                <a:cxn ang="0">
                  <a:pos x="2134" y="4031"/>
                </a:cxn>
                <a:cxn ang="0">
                  <a:pos x="2215" y="5829"/>
                </a:cxn>
                <a:cxn ang="0">
                  <a:pos x="2114" y="7269"/>
                </a:cxn>
                <a:cxn ang="0">
                  <a:pos x="2127" y="6853"/>
                </a:cxn>
                <a:cxn ang="0">
                  <a:pos x="2062" y="5670"/>
                </a:cxn>
                <a:cxn ang="0">
                  <a:pos x="2122" y="5021"/>
                </a:cxn>
                <a:cxn ang="0">
                  <a:pos x="1882" y="4440"/>
                </a:cxn>
                <a:cxn ang="0">
                  <a:pos x="1835" y="4697"/>
                </a:cxn>
                <a:cxn ang="0">
                  <a:pos x="1737" y="6098"/>
                </a:cxn>
                <a:cxn ang="0">
                  <a:pos x="1888" y="7085"/>
                </a:cxn>
                <a:cxn ang="0">
                  <a:pos x="1823" y="7121"/>
                </a:cxn>
                <a:cxn ang="0">
                  <a:pos x="1584" y="5862"/>
                </a:cxn>
                <a:cxn ang="0">
                  <a:pos x="1729" y="5129"/>
                </a:cxn>
                <a:cxn ang="0">
                  <a:pos x="1526" y="5085"/>
                </a:cxn>
                <a:cxn ang="0">
                  <a:pos x="1551" y="5883"/>
                </a:cxn>
                <a:cxn ang="0">
                  <a:pos x="1544" y="6845"/>
                </a:cxn>
                <a:cxn ang="0">
                  <a:pos x="1422" y="5822"/>
                </a:cxn>
                <a:cxn ang="0">
                  <a:pos x="1252" y="4653"/>
                </a:cxn>
                <a:cxn ang="0">
                  <a:pos x="1283" y="5593"/>
                </a:cxn>
                <a:cxn ang="0">
                  <a:pos x="1195" y="6816"/>
                </a:cxn>
                <a:cxn ang="0">
                  <a:pos x="1026" y="7292"/>
                </a:cxn>
                <a:cxn ang="0">
                  <a:pos x="1143" y="5998"/>
                </a:cxn>
                <a:cxn ang="0">
                  <a:pos x="1008" y="4785"/>
                </a:cxn>
                <a:cxn ang="0">
                  <a:pos x="862" y="4661"/>
                </a:cxn>
                <a:cxn ang="0">
                  <a:pos x="1004" y="6046"/>
                </a:cxn>
                <a:cxn ang="0">
                  <a:pos x="822" y="6937"/>
                </a:cxn>
                <a:cxn ang="0">
                  <a:pos x="891" y="6200"/>
                </a:cxn>
                <a:cxn ang="0">
                  <a:pos x="583" y="5062"/>
                </a:cxn>
                <a:cxn ang="0">
                  <a:pos x="466" y="5154"/>
                </a:cxn>
                <a:cxn ang="0">
                  <a:pos x="686" y="6705"/>
                </a:cxn>
                <a:cxn ang="0">
                  <a:pos x="641" y="7582"/>
                </a:cxn>
                <a:cxn ang="0">
                  <a:pos x="538" y="6897"/>
                </a:cxn>
                <a:cxn ang="0">
                  <a:pos x="364" y="5574"/>
                </a:cxn>
                <a:cxn ang="0">
                  <a:pos x="349" y="4781"/>
                </a:cxn>
                <a:cxn ang="0">
                  <a:pos x="45" y="3430"/>
                </a:cxn>
                <a:cxn ang="0">
                  <a:pos x="29" y="729"/>
                </a:cxn>
              </a:cxnLst>
              <a:pathLst>
                <a:path w="404" h="1093">
                  <a:moveTo>
                    <a:pt x="144" y="6"/>
                  </a:moveTo>
                  <a:cubicBezTo>
                    <a:pt x="178" y="0"/>
                    <a:pt x="212" y="5"/>
                    <a:pt x="246" y="8"/>
                  </a:cubicBezTo>
                  <a:cubicBezTo>
                    <a:pt x="277" y="10"/>
                    <a:pt x="316" y="24"/>
                    <a:pt x="342" y="40"/>
                  </a:cubicBezTo>
                  <a:cubicBezTo>
                    <a:pt x="376" y="62"/>
                    <a:pt x="394" y="101"/>
                    <a:pt x="394" y="138"/>
                  </a:cubicBezTo>
                  <a:cubicBezTo>
                    <a:pt x="394" y="254"/>
                    <a:pt x="393" y="408"/>
                    <a:pt x="393" y="458"/>
                  </a:cubicBezTo>
                  <a:cubicBezTo>
                    <a:pt x="392" y="517"/>
                    <a:pt x="374" y="549"/>
                    <a:pt x="366" y="570"/>
                  </a:cubicBezTo>
                  <a:cubicBezTo>
                    <a:pt x="352" y="620"/>
                    <a:pt x="390" y="661"/>
                    <a:pt x="398" y="709"/>
                  </a:cubicBezTo>
                  <a:cubicBezTo>
                    <a:pt x="404" y="751"/>
                    <a:pt x="393" y="785"/>
                    <a:pt x="380" y="824"/>
                  </a:cubicBezTo>
                  <a:cubicBezTo>
                    <a:pt x="366" y="864"/>
                    <a:pt x="369" y="902"/>
                    <a:pt x="375" y="944"/>
                  </a:cubicBezTo>
                  <a:cubicBezTo>
                    <a:pt x="376" y="955"/>
                    <a:pt x="386" y="1030"/>
                    <a:pt x="363" y="1028"/>
                  </a:cubicBezTo>
                  <a:cubicBezTo>
                    <a:pt x="349" y="1026"/>
                    <a:pt x="351" y="1015"/>
                    <a:pt x="357" y="1007"/>
                  </a:cubicBezTo>
                  <a:cubicBezTo>
                    <a:pt x="366" y="996"/>
                    <a:pt x="367" y="982"/>
                    <a:pt x="365" y="969"/>
                  </a:cubicBezTo>
                  <a:cubicBezTo>
                    <a:pt x="364" y="952"/>
                    <a:pt x="365" y="934"/>
                    <a:pt x="358" y="918"/>
                  </a:cubicBezTo>
                  <a:cubicBezTo>
                    <a:pt x="342" y="880"/>
                    <a:pt x="347" y="842"/>
                    <a:pt x="354" y="802"/>
                  </a:cubicBezTo>
                  <a:cubicBezTo>
                    <a:pt x="357" y="782"/>
                    <a:pt x="361" y="761"/>
                    <a:pt x="363" y="740"/>
                  </a:cubicBezTo>
                  <a:cubicBezTo>
                    <a:pt x="364" y="730"/>
                    <a:pt x="364" y="720"/>
                    <a:pt x="364" y="710"/>
                  </a:cubicBezTo>
                  <a:cubicBezTo>
                    <a:pt x="358" y="701"/>
                    <a:pt x="351" y="692"/>
                    <a:pt x="345" y="683"/>
                  </a:cubicBezTo>
                  <a:cubicBezTo>
                    <a:pt x="334" y="666"/>
                    <a:pt x="325" y="648"/>
                    <a:pt x="323" y="628"/>
                  </a:cubicBezTo>
                  <a:cubicBezTo>
                    <a:pt x="322" y="615"/>
                    <a:pt x="311" y="629"/>
                    <a:pt x="310" y="633"/>
                  </a:cubicBezTo>
                  <a:cubicBezTo>
                    <a:pt x="307" y="643"/>
                    <a:pt x="312" y="654"/>
                    <a:pt x="315" y="664"/>
                  </a:cubicBezTo>
                  <a:cubicBezTo>
                    <a:pt x="329" y="713"/>
                    <a:pt x="332" y="752"/>
                    <a:pt x="315" y="801"/>
                  </a:cubicBezTo>
                  <a:cubicBezTo>
                    <a:pt x="307" y="821"/>
                    <a:pt x="301" y="841"/>
                    <a:pt x="298" y="862"/>
                  </a:cubicBezTo>
                  <a:cubicBezTo>
                    <a:pt x="305" y="882"/>
                    <a:pt x="312" y="903"/>
                    <a:pt x="318" y="924"/>
                  </a:cubicBezTo>
                  <a:cubicBezTo>
                    <a:pt x="326" y="953"/>
                    <a:pt x="326" y="972"/>
                    <a:pt x="324" y="1002"/>
                  </a:cubicBezTo>
                  <a:cubicBezTo>
                    <a:pt x="324" y="1009"/>
                    <a:pt x="324" y="1068"/>
                    <a:pt x="303" y="1048"/>
                  </a:cubicBezTo>
                  <a:cubicBezTo>
                    <a:pt x="299" y="1045"/>
                    <a:pt x="312" y="1014"/>
                    <a:pt x="313" y="1007"/>
                  </a:cubicBezTo>
                  <a:cubicBezTo>
                    <a:pt x="313" y="987"/>
                    <a:pt x="306" y="967"/>
                    <a:pt x="300" y="948"/>
                  </a:cubicBezTo>
                  <a:cubicBezTo>
                    <a:pt x="286" y="909"/>
                    <a:pt x="273" y="871"/>
                    <a:pt x="272" y="829"/>
                  </a:cubicBezTo>
                  <a:cubicBezTo>
                    <a:pt x="272" y="823"/>
                    <a:pt x="275" y="813"/>
                    <a:pt x="275" y="813"/>
                  </a:cubicBezTo>
                  <a:cubicBezTo>
                    <a:pt x="286" y="784"/>
                    <a:pt x="299" y="757"/>
                    <a:pt x="297" y="725"/>
                  </a:cubicBezTo>
                  <a:cubicBezTo>
                    <a:pt x="296" y="716"/>
                    <a:pt x="285" y="642"/>
                    <a:pt x="273" y="644"/>
                  </a:cubicBezTo>
                  <a:cubicBezTo>
                    <a:pt x="257" y="647"/>
                    <a:pt x="266" y="705"/>
                    <a:pt x="262" y="719"/>
                  </a:cubicBezTo>
                  <a:cubicBezTo>
                    <a:pt x="254" y="750"/>
                    <a:pt x="265" y="772"/>
                    <a:pt x="270" y="802"/>
                  </a:cubicBezTo>
                  <a:cubicBezTo>
                    <a:pt x="270" y="802"/>
                    <a:pt x="272" y="816"/>
                    <a:pt x="266" y="832"/>
                  </a:cubicBezTo>
                  <a:cubicBezTo>
                    <a:pt x="256" y="852"/>
                    <a:pt x="257" y="871"/>
                    <a:pt x="256" y="894"/>
                  </a:cubicBezTo>
                  <a:cubicBezTo>
                    <a:pt x="256" y="918"/>
                    <a:pt x="267" y="944"/>
                    <a:pt x="265" y="968"/>
                  </a:cubicBezTo>
                  <a:cubicBezTo>
                    <a:pt x="243" y="972"/>
                    <a:pt x="234" y="923"/>
                    <a:pt x="232" y="909"/>
                  </a:cubicBezTo>
                  <a:cubicBezTo>
                    <a:pt x="230" y="879"/>
                    <a:pt x="240" y="851"/>
                    <a:pt x="244" y="823"/>
                  </a:cubicBezTo>
                  <a:cubicBezTo>
                    <a:pt x="248" y="796"/>
                    <a:pt x="227" y="774"/>
                    <a:pt x="222" y="746"/>
                  </a:cubicBezTo>
                  <a:cubicBezTo>
                    <a:pt x="217" y="717"/>
                    <a:pt x="235" y="682"/>
                    <a:pt x="215" y="658"/>
                  </a:cubicBezTo>
                  <a:cubicBezTo>
                    <a:pt x="196" y="683"/>
                    <a:pt x="193" y="719"/>
                    <a:pt x="199" y="749"/>
                  </a:cubicBezTo>
                  <a:cubicBezTo>
                    <a:pt x="203" y="766"/>
                    <a:pt x="213" y="777"/>
                    <a:pt x="220" y="791"/>
                  </a:cubicBezTo>
                  <a:cubicBezTo>
                    <a:pt x="228" y="808"/>
                    <a:pt x="231" y="827"/>
                    <a:pt x="230" y="845"/>
                  </a:cubicBezTo>
                  <a:cubicBezTo>
                    <a:pt x="230" y="886"/>
                    <a:pt x="210" y="924"/>
                    <a:pt x="205" y="964"/>
                  </a:cubicBezTo>
                  <a:cubicBezTo>
                    <a:pt x="199" y="1006"/>
                    <a:pt x="198" y="1050"/>
                    <a:pt x="204" y="1093"/>
                  </a:cubicBezTo>
                  <a:cubicBezTo>
                    <a:pt x="180" y="1090"/>
                    <a:pt x="178" y="1048"/>
                    <a:pt x="176" y="1031"/>
                  </a:cubicBezTo>
                  <a:cubicBezTo>
                    <a:pt x="173" y="994"/>
                    <a:pt x="182" y="959"/>
                    <a:pt x="189" y="923"/>
                  </a:cubicBezTo>
                  <a:cubicBezTo>
                    <a:pt x="194" y="898"/>
                    <a:pt x="195" y="874"/>
                    <a:pt x="196" y="848"/>
                  </a:cubicBezTo>
                  <a:cubicBezTo>
                    <a:pt x="196" y="821"/>
                    <a:pt x="182" y="803"/>
                    <a:pt x="175" y="776"/>
                  </a:cubicBezTo>
                  <a:cubicBezTo>
                    <a:pt x="165" y="743"/>
                    <a:pt x="164" y="710"/>
                    <a:pt x="173" y="677"/>
                  </a:cubicBezTo>
                  <a:cubicBezTo>
                    <a:pt x="175" y="667"/>
                    <a:pt x="185" y="650"/>
                    <a:pt x="173" y="644"/>
                  </a:cubicBezTo>
                  <a:cubicBezTo>
                    <a:pt x="159" y="638"/>
                    <a:pt x="153" y="649"/>
                    <a:pt x="148" y="659"/>
                  </a:cubicBezTo>
                  <a:cubicBezTo>
                    <a:pt x="134" y="687"/>
                    <a:pt x="123" y="726"/>
                    <a:pt x="139" y="754"/>
                  </a:cubicBezTo>
                  <a:cubicBezTo>
                    <a:pt x="157" y="786"/>
                    <a:pt x="171" y="817"/>
                    <a:pt x="172" y="855"/>
                  </a:cubicBezTo>
                  <a:cubicBezTo>
                    <a:pt x="174" y="899"/>
                    <a:pt x="165" y="944"/>
                    <a:pt x="161" y="988"/>
                  </a:cubicBezTo>
                  <a:cubicBezTo>
                    <a:pt x="159" y="1009"/>
                    <a:pt x="139" y="1003"/>
                    <a:pt x="141" y="981"/>
                  </a:cubicBezTo>
                  <a:cubicBezTo>
                    <a:pt x="143" y="965"/>
                    <a:pt x="145" y="950"/>
                    <a:pt x="146" y="934"/>
                  </a:cubicBezTo>
                  <a:cubicBezTo>
                    <a:pt x="148" y="915"/>
                    <a:pt x="150" y="896"/>
                    <a:pt x="153" y="877"/>
                  </a:cubicBezTo>
                  <a:cubicBezTo>
                    <a:pt x="155" y="854"/>
                    <a:pt x="139" y="827"/>
                    <a:pt x="130" y="806"/>
                  </a:cubicBezTo>
                  <a:cubicBezTo>
                    <a:pt x="119" y="781"/>
                    <a:pt x="93" y="744"/>
                    <a:pt x="100" y="716"/>
                  </a:cubicBezTo>
                  <a:cubicBezTo>
                    <a:pt x="104" y="698"/>
                    <a:pt x="137" y="633"/>
                    <a:pt x="111" y="623"/>
                  </a:cubicBezTo>
                  <a:cubicBezTo>
                    <a:pt x="97" y="655"/>
                    <a:pt x="80" y="693"/>
                    <a:pt x="80" y="729"/>
                  </a:cubicBezTo>
                  <a:cubicBezTo>
                    <a:pt x="80" y="763"/>
                    <a:pt x="105" y="798"/>
                    <a:pt x="115" y="830"/>
                  </a:cubicBezTo>
                  <a:cubicBezTo>
                    <a:pt x="126" y="868"/>
                    <a:pt x="119" y="909"/>
                    <a:pt x="118" y="948"/>
                  </a:cubicBezTo>
                  <a:cubicBezTo>
                    <a:pt x="116" y="990"/>
                    <a:pt x="110" y="1034"/>
                    <a:pt x="135" y="1071"/>
                  </a:cubicBezTo>
                  <a:cubicBezTo>
                    <a:pt x="141" y="1079"/>
                    <a:pt x="116" y="1087"/>
                    <a:pt x="110" y="1072"/>
                  </a:cubicBezTo>
                  <a:cubicBezTo>
                    <a:pt x="105" y="1059"/>
                    <a:pt x="91" y="1052"/>
                    <a:pt x="87" y="1036"/>
                  </a:cubicBezTo>
                  <a:cubicBezTo>
                    <a:pt x="83" y="1018"/>
                    <a:pt x="90" y="994"/>
                    <a:pt x="92" y="975"/>
                  </a:cubicBezTo>
                  <a:cubicBezTo>
                    <a:pt x="94" y="951"/>
                    <a:pt x="95" y="927"/>
                    <a:pt x="94" y="903"/>
                  </a:cubicBezTo>
                  <a:cubicBezTo>
                    <a:pt x="93" y="863"/>
                    <a:pt x="78" y="825"/>
                    <a:pt x="62" y="788"/>
                  </a:cubicBezTo>
                  <a:cubicBezTo>
                    <a:pt x="56" y="772"/>
                    <a:pt x="46" y="757"/>
                    <a:pt x="47" y="739"/>
                  </a:cubicBezTo>
                  <a:cubicBezTo>
                    <a:pt x="49" y="718"/>
                    <a:pt x="56" y="697"/>
                    <a:pt x="60" y="676"/>
                  </a:cubicBezTo>
                  <a:cubicBezTo>
                    <a:pt x="66" y="645"/>
                    <a:pt x="76" y="607"/>
                    <a:pt x="54" y="580"/>
                  </a:cubicBezTo>
                  <a:cubicBezTo>
                    <a:pt x="33" y="552"/>
                    <a:pt x="12" y="521"/>
                    <a:pt x="8" y="485"/>
                  </a:cubicBezTo>
                  <a:cubicBezTo>
                    <a:pt x="0" y="401"/>
                    <a:pt x="5" y="315"/>
                    <a:pt x="2" y="231"/>
                  </a:cubicBezTo>
                  <a:cubicBezTo>
                    <a:pt x="1" y="187"/>
                    <a:pt x="2" y="146"/>
                    <a:pt x="5" y="103"/>
                  </a:cubicBezTo>
                  <a:cubicBezTo>
                    <a:pt x="9" y="34"/>
                    <a:pt x="91" y="16"/>
                    <a:pt x="144" y="6"/>
                  </a:cubicBezTo>
                </a:path>
              </a:pathLst>
            </a:custGeom>
            <a:noFill/>
            <a:ln w="9525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52" name="Freeform 57"/>
            <p:cNvSpPr/>
            <p:nvPr/>
          </p:nvSpPr>
          <p:spPr>
            <a:xfrm>
              <a:off x="1028" y="1265"/>
              <a:ext cx="432" cy="380"/>
            </a:xfrm>
            <a:custGeom>
              <a:avLst/>
              <a:gdLst/>
              <a:ahLst/>
              <a:cxnLst>
                <a:cxn ang="0">
                  <a:pos x="401" y="48"/>
                </a:cxn>
                <a:cxn ang="0">
                  <a:pos x="911" y="148"/>
                </a:cxn>
                <a:cxn ang="0">
                  <a:pos x="1190" y="409"/>
                </a:cxn>
                <a:cxn ang="0">
                  <a:pos x="1400" y="885"/>
                </a:cxn>
                <a:cxn ang="0">
                  <a:pos x="1174" y="1271"/>
                </a:cxn>
                <a:cxn ang="0">
                  <a:pos x="275" y="925"/>
                </a:cxn>
                <a:cxn ang="0">
                  <a:pos x="401" y="48"/>
                </a:cxn>
              </a:cxnLst>
              <a:pathLst>
                <a:path w="240" h="198">
                  <a:moveTo>
                    <a:pt x="69" y="7"/>
                  </a:moveTo>
                  <a:cubicBezTo>
                    <a:pt x="101" y="0"/>
                    <a:pt x="128" y="5"/>
                    <a:pt x="156" y="21"/>
                  </a:cubicBezTo>
                  <a:cubicBezTo>
                    <a:pt x="174" y="31"/>
                    <a:pt x="187" y="47"/>
                    <a:pt x="204" y="58"/>
                  </a:cubicBezTo>
                  <a:cubicBezTo>
                    <a:pt x="222" y="80"/>
                    <a:pt x="240" y="94"/>
                    <a:pt x="240" y="125"/>
                  </a:cubicBezTo>
                  <a:cubicBezTo>
                    <a:pt x="240" y="152"/>
                    <a:pt x="226" y="171"/>
                    <a:pt x="201" y="180"/>
                  </a:cubicBezTo>
                  <a:cubicBezTo>
                    <a:pt x="145" y="198"/>
                    <a:pt x="90" y="163"/>
                    <a:pt x="47" y="131"/>
                  </a:cubicBezTo>
                  <a:cubicBezTo>
                    <a:pt x="0" y="96"/>
                    <a:pt x="11" y="20"/>
                    <a:pt x="69" y="7"/>
                  </a:cubicBezTo>
                </a:path>
              </a:pathLst>
            </a:custGeom>
            <a:solidFill>
              <a:srgbClr val="EF9BB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53" name="Freeform 58"/>
            <p:cNvSpPr/>
            <p:nvPr/>
          </p:nvSpPr>
          <p:spPr>
            <a:xfrm>
              <a:off x="868" y="1269"/>
              <a:ext cx="421" cy="1129"/>
            </a:xfrm>
            <a:custGeom>
              <a:avLst/>
              <a:gdLst/>
              <a:ahLst/>
              <a:cxnLst>
                <a:cxn ang="0">
                  <a:pos x="495" y="0"/>
                </a:cxn>
                <a:cxn ang="0">
                  <a:pos x="94" y="1379"/>
                </a:cxn>
                <a:cxn ang="0">
                  <a:pos x="158" y="3230"/>
                </a:cxn>
                <a:cxn ang="0">
                  <a:pos x="624" y="3863"/>
                </a:cxn>
                <a:cxn ang="0">
                  <a:pos x="1362" y="4126"/>
                </a:cxn>
                <a:cxn ang="0">
                  <a:pos x="191" y="2477"/>
                </a:cxn>
                <a:cxn ang="0">
                  <a:pos x="191" y="1194"/>
                </a:cxn>
                <a:cxn ang="0">
                  <a:pos x="327" y="184"/>
                </a:cxn>
                <a:cxn ang="0">
                  <a:pos x="408" y="92"/>
                </a:cxn>
              </a:cxnLst>
              <a:pathLst>
                <a:path w="234" h="588">
                  <a:moveTo>
                    <a:pt x="85" y="0"/>
                  </a:moveTo>
                  <a:cubicBezTo>
                    <a:pt x="0" y="26"/>
                    <a:pt x="16" y="121"/>
                    <a:pt x="16" y="195"/>
                  </a:cubicBezTo>
                  <a:cubicBezTo>
                    <a:pt x="16" y="282"/>
                    <a:pt x="12" y="371"/>
                    <a:pt x="27" y="456"/>
                  </a:cubicBezTo>
                  <a:cubicBezTo>
                    <a:pt x="34" y="498"/>
                    <a:pt x="72" y="524"/>
                    <a:pt x="107" y="546"/>
                  </a:cubicBezTo>
                  <a:cubicBezTo>
                    <a:pt x="139" y="567"/>
                    <a:pt x="201" y="588"/>
                    <a:pt x="234" y="583"/>
                  </a:cubicBezTo>
                  <a:cubicBezTo>
                    <a:pt x="135" y="543"/>
                    <a:pt x="27" y="471"/>
                    <a:pt x="33" y="350"/>
                  </a:cubicBezTo>
                  <a:cubicBezTo>
                    <a:pt x="37" y="289"/>
                    <a:pt x="33" y="230"/>
                    <a:pt x="33" y="169"/>
                  </a:cubicBezTo>
                  <a:cubicBezTo>
                    <a:pt x="34" y="125"/>
                    <a:pt x="27" y="62"/>
                    <a:pt x="56" y="26"/>
                  </a:cubicBezTo>
                  <a:cubicBezTo>
                    <a:pt x="60" y="21"/>
                    <a:pt x="65" y="17"/>
                    <a:pt x="70" y="13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54" name="Freeform 59"/>
            <p:cNvSpPr/>
            <p:nvPr/>
          </p:nvSpPr>
          <p:spPr>
            <a:xfrm>
              <a:off x="1356" y="1747"/>
              <a:ext cx="205" cy="633"/>
            </a:xfrm>
            <a:custGeom>
              <a:avLst/>
              <a:gdLst/>
              <a:ahLst/>
              <a:cxnLst>
                <a:cxn ang="0">
                  <a:pos x="0" y="2329"/>
                </a:cxn>
                <a:cxn ang="0">
                  <a:pos x="554" y="1431"/>
                </a:cxn>
                <a:cxn ang="0">
                  <a:pos x="599" y="0"/>
                </a:cxn>
                <a:cxn ang="0">
                  <a:pos x="554" y="409"/>
                </a:cxn>
                <a:cxn ang="0">
                  <a:pos x="539" y="813"/>
                </a:cxn>
                <a:cxn ang="0">
                  <a:pos x="446" y="1475"/>
                </a:cxn>
                <a:cxn ang="0">
                  <a:pos x="36" y="2329"/>
                </a:cxn>
              </a:cxnLst>
              <a:pathLst>
                <a:path w="114" h="330">
                  <a:moveTo>
                    <a:pt x="0" y="330"/>
                  </a:moveTo>
                  <a:cubicBezTo>
                    <a:pt x="51" y="316"/>
                    <a:pt x="82" y="250"/>
                    <a:pt x="95" y="203"/>
                  </a:cubicBezTo>
                  <a:cubicBezTo>
                    <a:pt x="114" y="136"/>
                    <a:pt x="106" y="69"/>
                    <a:pt x="103" y="0"/>
                  </a:cubicBezTo>
                  <a:cubicBezTo>
                    <a:pt x="94" y="10"/>
                    <a:pt x="97" y="43"/>
                    <a:pt x="95" y="58"/>
                  </a:cubicBezTo>
                  <a:cubicBezTo>
                    <a:pt x="93" y="77"/>
                    <a:pt x="94" y="95"/>
                    <a:pt x="93" y="115"/>
                  </a:cubicBezTo>
                  <a:cubicBezTo>
                    <a:pt x="91" y="146"/>
                    <a:pt x="85" y="179"/>
                    <a:pt x="77" y="209"/>
                  </a:cubicBezTo>
                  <a:cubicBezTo>
                    <a:pt x="67" y="254"/>
                    <a:pt x="41" y="303"/>
                    <a:pt x="6" y="330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55" name="Freeform 60"/>
            <p:cNvSpPr/>
            <p:nvPr/>
          </p:nvSpPr>
          <p:spPr>
            <a:xfrm>
              <a:off x="1006" y="2363"/>
              <a:ext cx="74" cy="177"/>
            </a:xfrm>
            <a:custGeom>
              <a:avLst/>
              <a:gdLst/>
              <a:ahLst/>
              <a:cxnLst>
                <a:cxn ang="0">
                  <a:pos x="235" y="100"/>
                </a:cxn>
                <a:cxn ang="0">
                  <a:pos x="166" y="85"/>
                </a:cxn>
                <a:cxn ang="0">
                  <a:pos x="105" y="248"/>
                </a:cxn>
                <a:cxn ang="0">
                  <a:pos x="52" y="456"/>
                </a:cxn>
                <a:cxn ang="0">
                  <a:pos x="0" y="656"/>
                </a:cxn>
                <a:cxn ang="0">
                  <a:pos x="45" y="377"/>
                </a:cxn>
                <a:cxn ang="0">
                  <a:pos x="105" y="171"/>
                </a:cxn>
                <a:cxn ang="0">
                  <a:pos x="166" y="23"/>
                </a:cxn>
                <a:cxn ang="0">
                  <a:pos x="242" y="85"/>
                </a:cxn>
              </a:cxnLst>
              <a:pathLst>
                <a:path w="41" h="92">
                  <a:moveTo>
                    <a:pt x="40" y="14"/>
                  </a:moveTo>
                  <a:cubicBezTo>
                    <a:pt x="38" y="9"/>
                    <a:pt x="31" y="7"/>
                    <a:pt x="28" y="12"/>
                  </a:cubicBezTo>
                  <a:cubicBezTo>
                    <a:pt x="23" y="18"/>
                    <a:pt x="20" y="28"/>
                    <a:pt x="18" y="35"/>
                  </a:cubicBezTo>
                  <a:cubicBezTo>
                    <a:pt x="15" y="45"/>
                    <a:pt x="13" y="54"/>
                    <a:pt x="9" y="64"/>
                  </a:cubicBezTo>
                  <a:cubicBezTo>
                    <a:pt x="5" y="73"/>
                    <a:pt x="2" y="82"/>
                    <a:pt x="0" y="92"/>
                  </a:cubicBezTo>
                  <a:cubicBezTo>
                    <a:pt x="0" y="80"/>
                    <a:pt x="5" y="65"/>
                    <a:pt x="8" y="53"/>
                  </a:cubicBezTo>
                  <a:cubicBezTo>
                    <a:pt x="11" y="44"/>
                    <a:pt x="14" y="34"/>
                    <a:pt x="18" y="24"/>
                  </a:cubicBezTo>
                  <a:cubicBezTo>
                    <a:pt x="20" y="18"/>
                    <a:pt x="22" y="7"/>
                    <a:pt x="28" y="3"/>
                  </a:cubicBezTo>
                  <a:cubicBezTo>
                    <a:pt x="34" y="0"/>
                    <a:pt x="40" y="6"/>
                    <a:pt x="41" y="12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56" name="Freeform 61"/>
            <p:cNvSpPr/>
            <p:nvPr/>
          </p:nvSpPr>
          <p:spPr>
            <a:xfrm>
              <a:off x="1089" y="2396"/>
              <a:ext cx="99" cy="151"/>
            </a:xfrm>
            <a:custGeom>
              <a:avLst/>
              <a:gdLst/>
              <a:ahLst/>
              <a:cxnLst>
                <a:cxn ang="0">
                  <a:pos x="320" y="140"/>
                </a:cxn>
                <a:cxn ang="0">
                  <a:pos x="247" y="84"/>
                </a:cxn>
                <a:cxn ang="0">
                  <a:pos x="158" y="140"/>
                </a:cxn>
                <a:cxn ang="0">
                  <a:pos x="74" y="308"/>
                </a:cxn>
                <a:cxn ang="0">
                  <a:pos x="0" y="552"/>
                </a:cxn>
                <a:cxn ang="0">
                  <a:pos x="23" y="421"/>
                </a:cxn>
                <a:cxn ang="0">
                  <a:pos x="65" y="252"/>
                </a:cxn>
                <a:cxn ang="0">
                  <a:pos x="158" y="84"/>
                </a:cxn>
                <a:cxn ang="0">
                  <a:pos x="320" y="113"/>
                </a:cxn>
              </a:cxnLst>
              <a:pathLst>
                <a:path w="55" h="79">
                  <a:moveTo>
                    <a:pt x="55" y="20"/>
                  </a:moveTo>
                  <a:cubicBezTo>
                    <a:pt x="55" y="15"/>
                    <a:pt x="46" y="12"/>
                    <a:pt x="42" y="12"/>
                  </a:cubicBezTo>
                  <a:cubicBezTo>
                    <a:pt x="36" y="11"/>
                    <a:pt x="31" y="15"/>
                    <a:pt x="27" y="20"/>
                  </a:cubicBezTo>
                  <a:cubicBezTo>
                    <a:pt x="21" y="27"/>
                    <a:pt x="17" y="36"/>
                    <a:pt x="13" y="44"/>
                  </a:cubicBezTo>
                  <a:cubicBezTo>
                    <a:pt x="7" y="55"/>
                    <a:pt x="3" y="68"/>
                    <a:pt x="0" y="79"/>
                  </a:cubicBezTo>
                  <a:cubicBezTo>
                    <a:pt x="0" y="74"/>
                    <a:pt x="3" y="66"/>
                    <a:pt x="4" y="60"/>
                  </a:cubicBezTo>
                  <a:cubicBezTo>
                    <a:pt x="6" y="52"/>
                    <a:pt x="7" y="44"/>
                    <a:pt x="11" y="36"/>
                  </a:cubicBezTo>
                  <a:cubicBezTo>
                    <a:pt x="15" y="27"/>
                    <a:pt x="20" y="19"/>
                    <a:pt x="27" y="12"/>
                  </a:cubicBezTo>
                  <a:cubicBezTo>
                    <a:pt x="37" y="0"/>
                    <a:pt x="47" y="7"/>
                    <a:pt x="55" y="16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57" name="Freeform 62"/>
            <p:cNvSpPr/>
            <p:nvPr/>
          </p:nvSpPr>
          <p:spPr>
            <a:xfrm>
              <a:off x="1204" y="2440"/>
              <a:ext cx="67" cy="104"/>
            </a:xfrm>
            <a:custGeom>
              <a:avLst/>
              <a:gdLst/>
              <a:ahLst/>
              <a:cxnLst>
                <a:cxn ang="0">
                  <a:pos x="206" y="85"/>
                </a:cxn>
                <a:cxn ang="0">
                  <a:pos x="167" y="29"/>
                </a:cxn>
                <a:cxn ang="0">
                  <a:pos x="101" y="71"/>
                </a:cxn>
                <a:cxn ang="0">
                  <a:pos x="13" y="385"/>
                </a:cxn>
                <a:cxn ang="0">
                  <a:pos x="29" y="177"/>
                </a:cxn>
                <a:cxn ang="0">
                  <a:pos x="89" y="44"/>
                </a:cxn>
                <a:cxn ang="0">
                  <a:pos x="154" y="8"/>
                </a:cxn>
                <a:cxn ang="0">
                  <a:pos x="219" y="64"/>
                </a:cxn>
              </a:cxnLst>
              <a:pathLst>
                <a:path w="37" h="54">
                  <a:moveTo>
                    <a:pt x="35" y="12"/>
                  </a:moveTo>
                  <a:cubicBezTo>
                    <a:pt x="33" y="9"/>
                    <a:pt x="31" y="5"/>
                    <a:pt x="28" y="4"/>
                  </a:cubicBezTo>
                  <a:cubicBezTo>
                    <a:pt x="23" y="2"/>
                    <a:pt x="19" y="7"/>
                    <a:pt x="17" y="10"/>
                  </a:cubicBezTo>
                  <a:cubicBezTo>
                    <a:pt x="9" y="23"/>
                    <a:pt x="4" y="39"/>
                    <a:pt x="2" y="54"/>
                  </a:cubicBezTo>
                  <a:cubicBezTo>
                    <a:pt x="0" y="45"/>
                    <a:pt x="3" y="34"/>
                    <a:pt x="5" y="25"/>
                  </a:cubicBezTo>
                  <a:cubicBezTo>
                    <a:pt x="7" y="18"/>
                    <a:pt x="10" y="11"/>
                    <a:pt x="15" y="6"/>
                  </a:cubicBezTo>
                  <a:cubicBezTo>
                    <a:pt x="18" y="3"/>
                    <a:pt x="22" y="0"/>
                    <a:pt x="26" y="1"/>
                  </a:cubicBezTo>
                  <a:cubicBezTo>
                    <a:pt x="30" y="2"/>
                    <a:pt x="34" y="5"/>
                    <a:pt x="37" y="9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58" name="Freeform 63"/>
            <p:cNvSpPr/>
            <p:nvPr/>
          </p:nvSpPr>
          <p:spPr>
            <a:xfrm>
              <a:off x="1316" y="2413"/>
              <a:ext cx="56" cy="215"/>
            </a:xfrm>
            <a:custGeom>
              <a:avLst/>
              <a:gdLst/>
              <a:ahLst/>
              <a:cxnLst>
                <a:cxn ang="0">
                  <a:pos x="182" y="63"/>
                </a:cxn>
                <a:cxn ang="0">
                  <a:pos x="52" y="284"/>
                </a:cxn>
                <a:cxn ang="0">
                  <a:pos x="42" y="524"/>
                </a:cxn>
                <a:cxn ang="0">
                  <a:pos x="13" y="793"/>
                </a:cxn>
                <a:cxn ang="0">
                  <a:pos x="7" y="685"/>
                </a:cxn>
                <a:cxn ang="0">
                  <a:pos x="7" y="509"/>
                </a:cxn>
                <a:cxn ang="0">
                  <a:pos x="16" y="192"/>
                </a:cxn>
                <a:cxn ang="0">
                  <a:pos x="101" y="36"/>
                </a:cxn>
                <a:cxn ang="0">
                  <a:pos x="170" y="44"/>
                </a:cxn>
              </a:cxnLst>
              <a:pathLst>
                <a:path w="31" h="112">
                  <a:moveTo>
                    <a:pt x="31" y="9"/>
                  </a:moveTo>
                  <a:cubicBezTo>
                    <a:pt x="13" y="0"/>
                    <a:pt x="10" y="28"/>
                    <a:pt x="9" y="40"/>
                  </a:cubicBezTo>
                  <a:cubicBezTo>
                    <a:pt x="7" y="51"/>
                    <a:pt x="8" y="62"/>
                    <a:pt x="7" y="74"/>
                  </a:cubicBezTo>
                  <a:cubicBezTo>
                    <a:pt x="6" y="86"/>
                    <a:pt x="3" y="99"/>
                    <a:pt x="2" y="112"/>
                  </a:cubicBezTo>
                  <a:cubicBezTo>
                    <a:pt x="1" y="107"/>
                    <a:pt x="1" y="102"/>
                    <a:pt x="1" y="97"/>
                  </a:cubicBezTo>
                  <a:cubicBezTo>
                    <a:pt x="0" y="89"/>
                    <a:pt x="1" y="80"/>
                    <a:pt x="1" y="72"/>
                  </a:cubicBezTo>
                  <a:cubicBezTo>
                    <a:pt x="1" y="58"/>
                    <a:pt x="0" y="42"/>
                    <a:pt x="3" y="27"/>
                  </a:cubicBezTo>
                  <a:cubicBezTo>
                    <a:pt x="5" y="20"/>
                    <a:pt x="9" y="10"/>
                    <a:pt x="17" y="5"/>
                  </a:cubicBezTo>
                  <a:cubicBezTo>
                    <a:pt x="21" y="2"/>
                    <a:pt x="25" y="4"/>
                    <a:pt x="29" y="6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59" name="Freeform 64"/>
            <p:cNvSpPr/>
            <p:nvPr/>
          </p:nvSpPr>
          <p:spPr>
            <a:xfrm>
              <a:off x="1401" y="2379"/>
              <a:ext cx="48" cy="309"/>
            </a:xfrm>
            <a:custGeom>
              <a:avLst/>
              <a:gdLst/>
              <a:ahLst/>
              <a:cxnLst>
                <a:cxn ang="0">
                  <a:pos x="151" y="23"/>
                </a:cxn>
                <a:cxn ang="0">
                  <a:pos x="44" y="140"/>
                </a:cxn>
                <a:cxn ang="0">
                  <a:pos x="73" y="424"/>
                </a:cxn>
                <a:cxn ang="0">
                  <a:pos x="123" y="777"/>
                </a:cxn>
                <a:cxn ang="0">
                  <a:pos x="123" y="954"/>
                </a:cxn>
                <a:cxn ang="0">
                  <a:pos x="107" y="1138"/>
                </a:cxn>
                <a:cxn ang="0">
                  <a:pos x="101" y="1069"/>
                </a:cxn>
                <a:cxn ang="0">
                  <a:pos x="94" y="933"/>
                </a:cxn>
                <a:cxn ang="0">
                  <a:pos x="78" y="729"/>
                </a:cxn>
                <a:cxn ang="0">
                  <a:pos x="28" y="416"/>
                </a:cxn>
                <a:cxn ang="0">
                  <a:pos x="36" y="100"/>
                </a:cxn>
                <a:cxn ang="0">
                  <a:pos x="94" y="15"/>
                </a:cxn>
                <a:cxn ang="0">
                  <a:pos x="146" y="23"/>
                </a:cxn>
              </a:cxnLst>
              <a:pathLst>
                <a:path w="27" h="161">
                  <a:moveTo>
                    <a:pt x="27" y="3"/>
                  </a:moveTo>
                  <a:cubicBezTo>
                    <a:pt x="18" y="1"/>
                    <a:pt x="10" y="13"/>
                    <a:pt x="8" y="20"/>
                  </a:cubicBezTo>
                  <a:cubicBezTo>
                    <a:pt x="5" y="34"/>
                    <a:pt x="10" y="47"/>
                    <a:pt x="13" y="60"/>
                  </a:cubicBezTo>
                  <a:cubicBezTo>
                    <a:pt x="17" y="77"/>
                    <a:pt x="20" y="93"/>
                    <a:pt x="22" y="110"/>
                  </a:cubicBezTo>
                  <a:cubicBezTo>
                    <a:pt x="22" y="118"/>
                    <a:pt x="23" y="126"/>
                    <a:pt x="22" y="135"/>
                  </a:cubicBezTo>
                  <a:cubicBezTo>
                    <a:pt x="22" y="144"/>
                    <a:pt x="19" y="153"/>
                    <a:pt x="19" y="161"/>
                  </a:cubicBezTo>
                  <a:cubicBezTo>
                    <a:pt x="17" y="158"/>
                    <a:pt x="18" y="155"/>
                    <a:pt x="18" y="151"/>
                  </a:cubicBezTo>
                  <a:cubicBezTo>
                    <a:pt x="18" y="145"/>
                    <a:pt x="17" y="138"/>
                    <a:pt x="17" y="132"/>
                  </a:cubicBezTo>
                  <a:cubicBezTo>
                    <a:pt x="16" y="122"/>
                    <a:pt x="15" y="112"/>
                    <a:pt x="14" y="103"/>
                  </a:cubicBezTo>
                  <a:cubicBezTo>
                    <a:pt x="13" y="88"/>
                    <a:pt x="9" y="74"/>
                    <a:pt x="5" y="59"/>
                  </a:cubicBezTo>
                  <a:cubicBezTo>
                    <a:pt x="1" y="45"/>
                    <a:pt x="0" y="28"/>
                    <a:pt x="6" y="14"/>
                  </a:cubicBezTo>
                  <a:cubicBezTo>
                    <a:pt x="8" y="10"/>
                    <a:pt x="12" y="4"/>
                    <a:pt x="17" y="2"/>
                  </a:cubicBezTo>
                  <a:cubicBezTo>
                    <a:pt x="20" y="0"/>
                    <a:pt x="23" y="3"/>
                    <a:pt x="26" y="3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60" name="Freeform 65"/>
            <p:cNvSpPr/>
            <p:nvPr/>
          </p:nvSpPr>
          <p:spPr>
            <a:xfrm>
              <a:off x="934" y="2248"/>
              <a:ext cx="79" cy="2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56"/>
                </a:cxn>
                <a:cxn ang="0">
                  <a:pos x="181" y="348"/>
                </a:cxn>
                <a:cxn ang="0">
                  <a:pos x="151" y="909"/>
                </a:cxn>
                <a:cxn ang="0">
                  <a:pos x="242" y="592"/>
                </a:cxn>
                <a:cxn ang="0">
                  <a:pos x="232" y="356"/>
                </a:cxn>
                <a:cxn ang="0">
                  <a:pos x="16" y="15"/>
                </a:cxn>
              </a:cxnLst>
              <a:pathLst>
                <a:path w="44" h="128">
                  <a:moveTo>
                    <a:pt x="0" y="0"/>
                  </a:moveTo>
                  <a:cubicBezTo>
                    <a:pt x="3" y="8"/>
                    <a:pt x="11" y="16"/>
                    <a:pt x="16" y="22"/>
                  </a:cubicBezTo>
                  <a:cubicBezTo>
                    <a:pt x="22" y="30"/>
                    <a:pt x="28" y="40"/>
                    <a:pt x="31" y="49"/>
                  </a:cubicBezTo>
                  <a:cubicBezTo>
                    <a:pt x="41" y="77"/>
                    <a:pt x="32" y="101"/>
                    <a:pt x="26" y="128"/>
                  </a:cubicBezTo>
                  <a:cubicBezTo>
                    <a:pt x="31" y="113"/>
                    <a:pt x="40" y="99"/>
                    <a:pt x="42" y="83"/>
                  </a:cubicBezTo>
                  <a:cubicBezTo>
                    <a:pt x="44" y="72"/>
                    <a:pt x="44" y="60"/>
                    <a:pt x="40" y="50"/>
                  </a:cubicBezTo>
                  <a:cubicBezTo>
                    <a:pt x="32" y="32"/>
                    <a:pt x="12" y="20"/>
                    <a:pt x="3" y="2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61" name="Freeform 66"/>
            <p:cNvSpPr/>
            <p:nvPr/>
          </p:nvSpPr>
          <p:spPr>
            <a:xfrm>
              <a:off x="1080" y="2377"/>
              <a:ext cx="24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" y="329"/>
                </a:cxn>
                <a:cxn ang="0">
                  <a:pos x="20" y="15"/>
                </a:cxn>
              </a:cxnLst>
              <a:pathLst>
                <a:path w="13" h="47">
                  <a:moveTo>
                    <a:pt x="0" y="0"/>
                  </a:moveTo>
                  <a:cubicBezTo>
                    <a:pt x="10" y="10"/>
                    <a:pt x="8" y="33"/>
                    <a:pt x="5" y="47"/>
                  </a:cubicBezTo>
                  <a:cubicBezTo>
                    <a:pt x="10" y="32"/>
                    <a:pt x="13" y="16"/>
                    <a:pt x="3" y="2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62" name="Freeform 67"/>
            <p:cNvSpPr/>
            <p:nvPr/>
          </p:nvSpPr>
          <p:spPr>
            <a:xfrm>
              <a:off x="956" y="2590"/>
              <a:ext cx="101" cy="501"/>
            </a:xfrm>
            <a:custGeom>
              <a:avLst/>
              <a:gdLst/>
              <a:ahLst/>
              <a:cxnLst>
                <a:cxn ang="0">
                  <a:pos x="36" y="15"/>
                </a:cxn>
                <a:cxn ang="0">
                  <a:pos x="81" y="417"/>
                </a:cxn>
                <a:cxn ang="0">
                  <a:pos x="227" y="837"/>
                </a:cxn>
                <a:cxn ang="0">
                  <a:pos x="292" y="1330"/>
                </a:cxn>
                <a:cxn ang="0">
                  <a:pos x="287" y="1570"/>
                </a:cxn>
                <a:cxn ang="0">
                  <a:pos x="263" y="1847"/>
                </a:cxn>
                <a:cxn ang="0">
                  <a:pos x="299" y="1599"/>
                </a:cxn>
                <a:cxn ang="0">
                  <a:pos x="323" y="1294"/>
                </a:cxn>
                <a:cxn ang="0">
                  <a:pos x="247" y="806"/>
                </a:cxn>
                <a:cxn ang="0">
                  <a:pos x="110" y="376"/>
                </a:cxn>
                <a:cxn ang="0">
                  <a:pos x="72" y="0"/>
                </a:cxn>
              </a:cxnLst>
              <a:pathLst>
                <a:path w="56" h="261">
                  <a:moveTo>
                    <a:pt x="6" y="2"/>
                  </a:moveTo>
                  <a:cubicBezTo>
                    <a:pt x="7" y="22"/>
                    <a:pt x="5" y="40"/>
                    <a:pt x="14" y="59"/>
                  </a:cubicBezTo>
                  <a:cubicBezTo>
                    <a:pt x="23" y="78"/>
                    <a:pt x="35" y="97"/>
                    <a:pt x="39" y="118"/>
                  </a:cubicBezTo>
                  <a:cubicBezTo>
                    <a:pt x="44" y="141"/>
                    <a:pt x="50" y="164"/>
                    <a:pt x="50" y="188"/>
                  </a:cubicBezTo>
                  <a:cubicBezTo>
                    <a:pt x="50" y="199"/>
                    <a:pt x="50" y="211"/>
                    <a:pt x="49" y="222"/>
                  </a:cubicBezTo>
                  <a:cubicBezTo>
                    <a:pt x="48" y="235"/>
                    <a:pt x="44" y="248"/>
                    <a:pt x="45" y="261"/>
                  </a:cubicBezTo>
                  <a:cubicBezTo>
                    <a:pt x="45" y="250"/>
                    <a:pt x="49" y="237"/>
                    <a:pt x="51" y="226"/>
                  </a:cubicBezTo>
                  <a:cubicBezTo>
                    <a:pt x="53" y="211"/>
                    <a:pt x="54" y="198"/>
                    <a:pt x="55" y="183"/>
                  </a:cubicBezTo>
                  <a:cubicBezTo>
                    <a:pt x="56" y="159"/>
                    <a:pt x="51" y="136"/>
                    <a:pt x="42" y="114"/>
                  </a:cubicBezTo>
                  <a:cubicBezTo>
                    <a:pt x="34" y="94"/>
                    <a:pt x="26" y="74"/>
                    <a:pt x="19" y="53"/>
                  </a:cubicBezTo>
                  <a:cubicBezTo>
                    <a:pt x="15" y="42"/>
                    <a:pt x="0" y="10"/>
                    <a:pt x="12" y="0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63" name="Freeform 68"/>
            <p:cNvSpPr/>
            <p:nvPr/>
          </p:nvSpPr>
          <p:spPr>
            <a:xfrm>
              <a:off x="1044" y="2559"/>
              <a:ext cx="119" cy="378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56" y="714"/>
                </a:cxn>
                <a:cxn ang="0">
                  <a:pos x="344" y="1391"/>
                </a:cxn>
                <a:cxn ang="0">
                  <a:pos x="344" y="938"/>
                </a:cxn>
                <a:cxn ang="0">
                  <a:pos x="263" y="622"/>
                </a:cxn>
                <a:cxn ang="0">
                  <a:pos x="130" y="332"/>
                </a:cxn>
                <a:cxn ang="0">
                  <a:pos x="101" y="8"/>
                </a:cxn>
              </a:cxnLst>
              <a:pathLst>
                <a:path w="66" h="197">
                  <a:moveTo>
                    <a:pt x="18" y="0"/>
                  </a:moveTo>
                  <a:cubicBezTo>
                    <a:pt x="0" y="39"/>
                    <a:pt x="28" y="69"/>
                    <a:pt x="44" y="101"/>
                  </a:cubicBezTo>
                  <a:cubicBezTo>
                    <a:pt x="58" y="131"/>
                    <a:pt x="59" y="164"/>
                    <a:pt x="59" y="197"/>
                  </a:cubicBezTo>
                  <a:cubicBezTo>
                    <a:pt x="66" y="179"/>
                    <a:pt x="61" y="153"/>
                    <a:pt x="59" y="133"/>
                  </a:cubicBezTo>
                  <a:cubicBezTo>
                    <a:pt x="58" y="116"/>
                    <a:pt x="54" y="103"/>
                    <a:pt x="45" y="88"/>
                  </a:cubicBezTo>
                  <a:cubicBezTo>
                    <a:pt x="36" y="75"/>
                    <a:pt x="27" y="62"/>
                    <a:pt x="22" y="47"/>
                  </a:cubicBezTo>
                  <a:cubicBezTo>
                    <a:pt x="17" y="33"/>
                    <a:pt x="17" y="17"/>
                    <a:pt x="17" y="1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64" name="Freeform 69"/>
            <p:cNvSpPr/>
            <p:nvPr/>
          </p:nvSpPr>
          <p:spPr>
            <a:xfrm>
              <a:off x="1186" y="2578"/>
              <a:ext cx="76" cy="4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" y="460"/>
                </a:cxn>
                <a:cxn ang="0">
                  <a:pos x="183" y="806"/>
                </a:cxn>
                <a:cxn ang="0">
                  <a:pos x="166" y="1230"/>
                </a:cxn>
                <a:cxn ang="0">
                  <a:pos x="118" y="1468"/>
                </a:cxn>
                <a:cxn ang="0">
                  <a:pos x="60" y="1730"/>
                </a:cxn>
                <a:cxn ang="0">
                  <a:pos x="138" y="1506"/>
                </a:cxn>
                <a:cxn ang="0">
                  <a:pos x="203" y="1230"/>
                </a:cxn>
                <a:cxn ang="0">
                  <a:pos x="232" y="846"/>
                </a:cxn>
                <a:cxn ang="0">
                  <a:pos x="138" y="493"/>
                </a:cxn>
                <a:cxn ang="0">
                  <a:pos x="36" y="113"/>
                </a:cxn>
              </a:cxnLst>
              <a:pathLst>
                <a:path w="42" h="245">
                  <a:moveTo>
                    <a:pt x="0" y="0"/>
                  </a:moveTo>
                  <a:cubicBezTo>
                    <a:pt x="0" y="22"/>
                    <a:pt x="2" y="44"/>
                    <a:pt x="8" y="65"/>
                  </a:cubicBezTo>
                  <a:cubicBezTo>
                    <a:pt x="14" y="83"/>
                    <a:pt x="27" y="96"/>
                    <a:pt x="31" y="114"/>
                  </a:cubicBezTo>
                  <a:cubicBezTo>
                    <a:pt x="35" y="134"/>
                    <a:pt x="31" y="154"/>
                    <a:pt x="28" y="174"/>
                  </a:cubicBezTo>
                  <a:cubicBezTo>
                    <a:pt x="25" y="186"/>
                    <a:pt x="23" y="197"/>
                    <a:pt x="20" y="208"/>
                  </a:cubicBezTo>
                  <a:cubicBezTo>
                    <a:pt x="17" y="219"/>
                    <a:pt x="9" y="234"/>
                    <a:pt x="10" y="245"/>
                  </a:cubicBezTo>
                  <a:cubicBezTo>
                    <a:pt x="17" y="239"/>
                    <a:pt x="20" y="221"/>
                    <a:pt x="23" y="213"/>
                  </a:cubicBezTo>
                  <a:cubicBezTo>
                    <a:pt x="27" y="200"/>
                    <a:pt x="30" y="187"/>
                    <a:pt x="34" y="174"/>
                  </a:cubicBezTo>
                  <a:cubicBezTo>
                    <a:pt x="39" y="157"/>
                    <a:pt x="42" y="137"/>
                    <a:pt x="39" y="120"/>
                  </a:cubicBezTo>
                  <a:cubicBezTo>
                    <a:pt x="35" y="103"/>
                    <a:pt x="31" y="85"/>
                    <a:pt x="23" y="70"/>
                  </a:cubicBezTo>
                  <a:cubicBezTo>
                    <a:pt x="14" y="52"/>
                    <a:pt x="6" y="37"/>
                    <a:pt x="6" y="1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65" name="Freeform 70"/>
            <p:cNvSpPr/>
            <p:nvPr/>
          </p:nvSpPr>
          <p:spPr>
            <a:xfrm>
              <a:off x="1058" y="3221"/>
              <a:ext cx="31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6" y="116"/>
                </a:cxn>
                <a:cxn ang="0">
                  <a:pos x="80" y="23"/>
                </a:cxn>
                <a:cxn ang="0">
                  <a:pos x="80" y="64"/>
                </a:cxn>
                <a:cxn ang="0">
                  <a:pos x="24" y="23"/>
                </a:cxn>
              </a:cxnLst>
              <a:pathLst>
                <a:path w="17" h="16">
                  <a:moveTo>
                    <a:pt x="0" y="0"/>
                  </a:moveTo>
                  <a:cubicBezTo>
                    <a:pt x="3" y="6"/>
                    <a:pt x="7" y="15"/>
                    <a:pt x="14" y="16"/>
                  </a:cubicBezTo>
                  <a:cubicBezTo>
                    <a:pt x="17" y="12"/>
                    <a:pt x="13" y="8"/>
                    <a:pt x="13" y="3"/>
                  </a:cubicBezTo>
                  <a:cubicBezTo>
                    <a:pt x="13" y="5"/>
                    <a:pt x="13" y="7"/>
                    <a:pt x="13" y="9"/>
                  </a:cubicBezTo>
                  <a:cubicBezTo>
                    <a:pt x="10" y="9"/>
                    <a:pt x="6" y="6"/>
                    <a:pt x="4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66" name="Freeform 71"/>
            <p:cNvSpPr/>
            <p:nvPr/>
          </p:nvSpPr>
          <p:spPr>
            <a:xfrm>
              <a:off x="1122" y="3070"/>
              <a:ext cx="21" cy="48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5" y="56"/>
                </a:cxn>
                <a:cxn ang="0">
                  <a:pos x="58" y="84"/>
                </a:cxn>
                <a:cxn ang="0">
                  <a:pos x="37" y="23"/>
                </a:cxn>
              </a:cxnLst>
              <a:pathLst>
                <a:path w="12" h="25">
                  <a:moveTo>
                    <a:pt x="7" y="0"/>
                  </a:moveTo>
                  <a:cubicBezTo>
                    <a:pt x="0" y="8"/>
                    <a:pt x="10" y="25"/>
                    <a:pt x="12" y="8"/>
                  </a:cubicBezTo>
                  <a:cubicBezTo>
                    <a:pt x="12" y="9"/>
                    <a:pt x="12" y="10"/>
                    <a:pt x="11" y="12"/>
                  </a:cubicBezTo>
                  <a:cubicBezTo>
                    <a:pt x="7" y="12"/>
                    <a:pt x="6" y="7"/>
                    <a:pt x="7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67" name="Freeform 72"/>
            <p:cNvSpPr/>
            <p:nvPr/>
          </p:nvSpPr>
          <p:spPr>
            <a:xfrm>
              <a:off x="1192" y="3194"/>
              <a:ext cx="23" cy="8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73" y="301"/>
                </a:cxn>
                <a:cxn ang="0">
                  <a:pos x="28" y="23"/>
                </a:cxn>
              </a:cxnLst>
              <a:pathLst>
                <a:path w="13" h="42">
                  <a:moveTo>
                    <a:pt x="3" y="0"/>
                  </a:moveTo>
                  <a:cubicBezTo>
                    <a:pt x="0" y="7"/>
                    <a:pt x="4" y="40"/>
                    <a:pt x="13" y="42"/>
                  </a:cubicBezTo>
                  <a:cubicBezTo>
                    <a:pt x="13" y="33"/>
                    <a:pt x="11" y="10"/>
                    <a:pt x="5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68" name="Freeform 73"/>
            <p:cNvSpPr/>
            <p:nvPr/>
          </p:nvSpPr>
          <p:spPr>
            <a:xfrm>
              <a:off x="1278" y="2536"/>
              <a:ext cx="60" cy="263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125" y="516"/>
                </a:cxn>
                <a:cxn ang="0">
                  <a:pos x="145" y="969"/>
                </a:cxn>
                <a:cxn ang="0">
                  <a:pos x="133" y="476"/>
                </a:cxn>
                <a:cxn ang="0">
                  <a:pos x="53" y="44"/>
                </a:cxn>
              </a:cxnLst>
              <a:pathLst>
                <a:path w="33" h="137">
                  <a:moveTo>
                    <a:pt x="7" y="0"/>
                  </a:moveTo>
                  <a:cubicBezTo>
                    <a:pt x="0" y="27"/>
                    <a:pt x="11" y="49"/>
                    <a:pt x="21" y="73"/>
                  </a:cubicBezTo>
                  <a:cubicBezTo>
                    <a:pt x="28" y="90"/>
                    <a:pt x="33" y="120"/>
                    <a:pt x="24" y="137"/>
                  </a:cubicBezTo>
                  <a:cubicBezTo>
                    <a:pt x="33" y="113"/>
                    <a:pt x="33" y="90"/>
                    <a:pt x="22" y="67"/>
                  </a:cubicBezTo>
                  <a:cubicBezTo>
                    <a:pt x="12" y="46"/>
                    <a:pt x="10" y="28"/>
                    <a:pt x="9" y="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69" name="Freeform 74"/>
            <p:cNvSpPr/>
            <p:nvPr/>
          </p:nvSpPr>
          <p:spPr>
            <a:xfrm>
              <a:off x="1370" y="2592"/>
              <a:ext cx="49" cy="376"/>
            </a:xfrm>
            <a:custGeom>
              <a:avLst/>
              <a:gdLst/>
              <a:ahLst/>
              <a:cxnLst>
                <a:cxn ang="0">
                  <a:pos x="162" y="0"/>
                </a:cxn>
                <a:cxn ang="0">
                  <a:pos x="118" y="468"/>
                </a:cxn>
                <a:cxn ang="0">
                  <a:pos x="29" y="740"/>
                </a:cxn>
                <a:cxn ang="0">
                  <a:pos x="145" y="1383"/>
                </a:cxn>
                <a:cxn ang="0">
                  <a:pos x="73" y="994"/>
                </a:cxn>
                <a:cxn ang="0">
                  <a:pos x="82" y="670"/>
                </a:cxn>
                <a:cxn ang="0">
                  <a:pos x="154" y="376"/>
                </a:cxn>
                <a:cxn ang="0">
                  <a:pos x="145" y="107"/>
                </a:cxn>
              </a:cxnLst>
              <a:pathLst>
                <a:path w="27" h="196">
                  <a:moveTo>
                    <a:pt x="27" y="0"/>
                  </a:moveTo>
                  <a:cubicBezTo>
                    <a:pt x="27" y="22"/>
                    <a:pt x="27" y="45"/>
                    <a:pt x="20" y="66"/>
                  </a:cubicBezTo>
                  <a:cubicBezTo>
                    <a:pt x="16" y="79"/>
                    <a:pt x="8" y="91"/>
                    <a:pt x="5" y="105"/>
                  </a:cubicBezTo>
                  <a:cubicBezTo>
                    <a:pt x="0" y="134"/>
                    <a:pt x="11" y="170"/>
                    <a:pt x="24" y="196"/>
                  </a:cubicBezTo>
                  <a:cubicBezTo>
                    <a:pt x="16" y="181"/>
                    <a:pt x="14" y="158"/>
                    <a:pt x="12" y="141"/>
                  </a:cubicBezTo>
                  <a:cubicBezTo>
                    <a:pt x="10" y="127"/>
                    <a:pt x="10" y="110"/>
                    <a:pt x="14" y="95"/>
                  </a:cubicBezTo>
                  <a:cubicBezTo>
                    <a:pt x="18" y="81"/>
                    <a:pt x="25" y="68"/>
                    <a:pt x="26" y="53"/>
                  </a:cubicBezTo>
                  <a:cubicBezTo>
                    <a:pt x="27" y="40"/>
                    <a:pt x="25" y="28"/>
                    <a:pt x="24" y="15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70" name="Freeform 75"/>
            <p:cNvSpPr/>
            <p:nvPr/>
          </p:nvSpPr>
          <p:spPr>
            <a:xfrm>
              <a:off x="1500" y="2521"/>
              <a:ext cx="68" cy="337"/>
            </a:xfrm>
            <a:custGeom>
              <a:avLst/>
              <a:gdLst/>
              <a:ahLst/>
              <a:cxnLst>
                <a:cxn ang="0">
                  <a:pos x="93" y="0"/>
                </a:cxn>
                <a:cxn ang="0">
                  <a:pos x="125" y="653"/>
                </a:cxn>
                <a:cxn ang="0">
                  <a:pos x="36" y="1235"/>
                </a:cxn>
                <a:cxn ang="0">
                  <a:pos x="202" y="521"/>
                </a:cxn>
                <a:cxn ang="0">
                  <a:pos x="202" y="260"/>
                </a:cxn>
                <a:cxn ang="0">
                  <a:pos x="138" y="92"/>
                </a:cxn>
              </a:cxnLst>
              <a:pathLst>
                <a:path w="38" h="176">
                  <a:moveTo>
                    <a:pt x="16" y="0"/>
                  </a:moveTo>
                  <a:cubicBezTo>
                    <a:pt x="38" y="21"/>
                    <a:pt x="30" y="67"/>
                    <a:pt x="22" y="93"/>
                  </a:cubicBezTo>
                  <a:cubicBezTo>
                    <a:pt x="14" y="118"/>
                    <a:pt x="0" y="149"/>
                    <a:pt x="6" y="176"/>
                  </a:cubicBezTo>
                  <a:cubicBezTo>
                    <a:pt x="4" y="141"/>
                    <a:pt x="32" y="109"/>
                    <a:pt x="35" y="74"/>
                  </a:cubicBezTo>
                  <a:cubicBezTo>
                    <a:pt x="37" y="62"/>
                    <a:pt x="37" y="49"/>
                    <a:pt x="35" y="37"/>
                  </a:cubicBezTo>
                  <a:cubicBezTo>
                    <a:pt x="33" y="27"/>
                    <a:pt x="27" y="21"/>
                    <a:pt x="24" y="1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71" name="Freeform 76"/>
            <p:cNvSpPr/>
            <p:nvPr/>
          </p:nvSpPr>
          <p:spPr>
            <a:xfrm>
              <a:off x="1255" y="1213"/>
              <a:ext cx="301" cy="459"/>
            </a:xfrm>
            <a:custGeom>
              <a:avLst/>
              <a:gdLst/>
              <a:ahLst/>
              <a:cxnLst>
                <a:cxn ang="0">
                  <a:pos x="29" y="63"/>
                </a:cxn>
                <a:cxn ang="0">
                  <a:pos x="818" y="432"/>
                </a:cxn>
                <a:cxn ang="0">
                  <a:pos x="962" y="906"/>
                </a:cxn>
                <a:cxn ang="0">
                  <a:pos x="971" y="1554"/>
                </a:cxn>
                <a:cxn ang="0">
                  <a:pos x="955" y="1694"/>
                </a:cxn>
                <a:cxn ang="0">
                  <a:pos x="633" y="409"/>
                </a:cxn>
                <a:cxn ang="0">
                  <a:pos x="270" y="148"/>
                </a:cxn>
                <a:cxn ang="0">
                  <a:pos x="0" y="36"/>
                </a:cxn>
              </a:cxnLst>
              <a:pathLst>
                <a:path w="167" h="239">
                  <a:moveTo>
                    <a:pt x="5" y="9"/>
                  </a:moveTo>
                  <a:cubicBezTo>
                    <a:pt x="50" y="0"/>
                    <a:pt x="110" y="30"/>
                    <a:pt x="140" y="61"/>
                  </a:cubicBezTo>
                  <a:cubicBezTo>
                    <a:pt x="158" y="79"/>
                    <a:pt x="162" y="104"/>
                    <a:pt x="164" y="128"/>
                  </a:cubicBezTo>
                  <a:cubicBezTo>
                    <a:pt x="167" y="158"/>
                    <a:pt x="167" y="189"/>
                    <a:pt x="166" y="219"/>
                  </a:cubicBezTo>
                  <a:cubicBezTo>
                    <a:pt x="165" y="226"/>
                    <a:pt x="164" y="232"/>
                    <a:pt x="163" y="239"/>
                  </a:cubicBezTo>
                  <a:cubicBezTo>
                    <a:pt x="166" y="176"/>
                    <a:pt x="152" y="104"/>
                    <a:pt x="108" y="58"/>
                  </a:cubicBezTo>
                  <a:cubicBezTo>
                    <a:pt x="93" y="41"/>
                    <a:pt x="66" y="31"/>
                    <a:pt x="46" y="21"/>
                  </a:cubicBezTo>
                  <a:cubicBezTo>
                    <a:pt x="32" y="15"/>
                    <a:pt x="10" y="14"/>
                    <a:pt x="0" y="5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72" name="Freeform 77"/>
            <p:cNvSpPr/>
            <p:nvPr/>
          </p:nvSpPr>
          <p:spPr>
            <a:xfrm>
              <a:off x="916" y="1236"/>
              <a:ext cx="195" cy="373"/>
            </a:xfrm>
            <a:custGeom>
              <a:avLst/>
              <a:gdLst/>
              <a:ahLst/>
              <a:cxnLst>
                <a:cxn ang="0">
                  <a:pos x="636" y="15"/>
                </a:cxn>
                <a:cxn ang="0">
                  <a:pos x="388" y="121"/>
                </a:cxn>
                <a:cxn ang="0">
                  <a:pos x="170" y="292"/>
                </a:cxn>
                <a:cxn ang="0">
                  <a:pos x="36" y="781"/>
                </a:cxn>
                <a:cxn ang="0">
                  <a:pos x="42" y="1379"/>
                </a:cxn>
                <a:cxn ang="0">
                  <a:pos x="195" y="392"/>
                </a:cxn>
                <a:cxn ang="0">
                  <a:pos x="623" y="44"/>
                </a:cxn>
              </a:cxnLst>
              <a:pathLst>
                <a:path w="108" h="194">
                  <a:moveTo>
                    <a:pt x="108" y="2"/>
                  </a:moveTo>
                  <a:cubicBezTo>
                    <a:pt x="97" y="0"/>
                    <a:pt x="77" y="12"/>
                    <a:pt x="66" y="17"/>
                  </a:cubicBezTo>
                  <a:cubicBezTo>
                    <a:pt x="53" y="23"/>
                    <a:pt x="39" y="30"/>
                    <a:pt x="29" y="41"/>
                  </a:cubicBezTo>
                  <a:cubicBezTo>
                    <a:pt x="12" y="58"/>
                    <a:pt x="8" y="86"/>
                    <a:pt x="6" y="110"/>
                  </a:cubicBezTo>
                  <a:cubicBezTo>
                    <a:pt x="3" y="136"/>
                    <a:pt x="0" y="168"/>
                    <a:pt x="7" y="194"/>
                  </a:cubicBezTo>
                  <a:cubicBezTo>
                    <a:pt x="10" y="147"/>
                    <a:pt x="5" y="97"/>
                    <a:pt x="33" y="55"/>
                  </a:cubicBezTo>
                  <a:cubicBezTo>
                    <a:pt x="51" y="29"/>
                    <a:pt x="80" y="21"/>
                    <a:pt x="106" y="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73" name="Freeform 78"/>
            <p:cNvSpPr/>
            <p:nvPr/>
          </p:nvSpPr>
          <p:spPr>
            <a:xfrm>
              <a:off x="1082" y="1277"/>
              <a:ext cx="198" cy="280"/>
            </a:xfrm>
            <a:custGeom>
              <a:avLst/>
              <a:gdLst/>
              <a:ahLst/>
              <a:cxnLst>
                <a:cxn ang="0">
                  <a:pos x="234" y="69"/>
                </a:cxn>
                <a:cxn ang="0">
                  <a:pos x="13" y="393"/>
                </a:cxn>
                <a:cxn ang="0">
                  <a:pos x="153" y="817"/>
                </a:cxn>
                <a:cxn ang="0">
                  <a:pos x="511" y="945"/>
                </a:cxn>
                <a:cxn ang="0">
                  <a:pos x="554" y="460"/>
                </a:cxn>
                <a:cxn ang="0">
                  <a:pos x="220" y="69"/>
                </a:cxn>
              </a:cxnLst>
              <a:pathLst>
                <a:path w="110" h="146">
                  <a:moveTo>
                    <a:pt x="40" y="10"/>
                  </a:moveTo>
                  <a:cubicBezTo>
                    <a:pt x="17" y="8"/>
                    <a:pt x="4" y="38"/>
                    <a:pt x="2" y="56"/>
                  </a:cubicBezTo>
                  <a:cubicBezTo>
                    <a:pt x="0" y="81"/>
                    <a:pt x="7" y="99"/>
                    <a:pt x="26" y="116"/>
                  </a:cubicBezTo>
                  <a:cubicBezTo>
                    <a:pt x="40" y="129"/>
                    <a:pt x="67" y="146"/>
                    <a:pt x="88" y="134"/>
                  </a:cubicBezTo>
                  <a:cubicBezTo>
                    <a:pt x="110" y="122"/>
                    <a:pt x="98" y="84"/>
                    <a:pt x="95" y="65"/>
                  </a:cubicBezTo>
                  <a:cubicBezTo>
                    <a:pt x="89" y="36"/>
                    <a:pt x="74" y="0"/>
                    <a:pt x="38" y="10"/>
                  </a:cubicBezTo>
                </a:path>
              </a:pathLst>
            </a:custGeom>
            <a:solidFill>
              <a:srgbClr val="EEA6C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74" name="Freeform 79"/>
            <p:cNvSpPr/>
            <p:nvPr/>
          </p:nvSpPr>
          <p:spPr>
            <a:xfrm>
              <a:off x="1132" y="1296"/>
              <a:ext cx="110" cy="50"/>
            </a:xfrm>
            <a:custGeom>
              <a:avLst/>
              <a:gdLst/>
              <a:ahLst/>
              <a:cxnLst>
                <a:cxn ang="0">
                  <a:pos x="323" y="23"/>
                </a:cxn>
                <a:cxn ang="0">
                  <a:pos x="0" y="185"/>
                </a:cxn>
                <a:cxn ang="0">
                  <a:pos x="357" y="71"/>
                </a:cxn>
                <a:cxn ang="0">
                  <a:pos x="323" y="23"/>
                </a:cxn>
              </a:cxnLst>
              <a:pathLst>
                <a:path w="61" h="26">
                  <a:moveTo>
                    <a:pt x="55" y="3"/>
                  </a:moveTo>
                  <a:cubicBezTo>
                    <a:pt x="32" y="0"/>
                    <a:pt x="8" y="4"/>
                    <a:pt x="0" y="26"/>
                  </a:cubicBezTo>
                  <a:cubicBezTo>
                    <a:pt x="9" y="7"/>
                    <a:pt x="43" y="1"/>
                    <a:pt x="61" y="10"/>
                  </a:cubicBezTo>
                  <a:cubicBezTo>
                    <a:pt x="60" y="7"/>
                    <a:pt x="57" y="5"/>
                    <a:pt x="55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75" name="Freeform 80"/>
            <p:cNvSpPr/>
            <p:nvPr/>
          </p:nvSpPr>
          <p:spPr>
            <a:xfrm>
              <a:off x="965" y="1311"/>
              <a:ext cx="405" cy="593"/>
            </a:xfrm>
            <a:custGeom>
              <a:avLst/>
              <a:gdLst/>
              <a:ahLst/>
              <a:cxnLst>
                <a:cxn ang="0">
                  <a:pos x="1312" y="0"/>
                </a:cxn>
                <a:cxn ang="0">
                  <a:pos x="916" y="129"/>
                </a:cxn>
                <a:cxn ang="0">
                  <a:pos x="308" y="113"/>
                </a:cxn>
                <a:cxn ang="0">
                  <a:pos x="153" y="1130"/>
                </a:cxn>
                <a:cxn ang="0">
                  <a:pos x="175" y="1746"/>
                </a:cxn>
                <a:cxn ang="0">
                  <a:pos x="146" y="2184"/>
                </a:cxn>
                <a:cxn ang="0">
                  <a:pos x="198" y="1435"/>
                </a:cxn>
                <a:cxn ang="0">
                  <a:pos x="187" y="917"/>
                </a:cxn>
                <a:cxn ang="0">
                  <a:pos x="198" y="384"/>
                </a:cxn>
                <a:cxn ang="0">
                  <a:pos x="482" y="200"/>
                </a:cxn>
                <a:cxn ang="0">
                  <a:pos x="949" y="184"/>
                </a:cxn>
                <a:cxn ang="0">
                  <a:pos x="1154" y="132"/>
                </a:cxn>
                <a:cxn ang="0">
                  <a:pos x="1296" y="36"/>
                </a:cxn>
              </a:cxnLst>
              <a:pathLst>
                <a:path w="225" h="309">
                  <a:moveTo>
                    <a:pt x="225" y="0"/>
                  </a:moveTo>
                  <a:cubicBezTo>
                    <a:pt x="204" y="11"/>
                    <a:pt x="181" y="15"/>
                    <a:pt x="157" y="18"/>
                  </a:cubicBezTo>
                  <a:cubicBezTo>
                    <a:pt x="124" y="20"/>
                    <a:pt x="85" y="3"/>
                    <a:pt x="53" y="16"/>
                  </a:cubicBezTo>
                  <a:cubicBezTo>
                    <a:pt x="0" y="37"/>
                    <a:pt x="23" y="118"/>
                    <a:pt x="26" y="160"/>
                  </a:cubicBezTo>
                  <a:cubicBezTo>
                    <a:pt x="28" y="189"/>
                    <a:pt x="30" y="218"/>
                    <a:pt x="30" y="247"/>
                  </a:cubicBezTo>
                  <a:cubicBezTo>
                    <a:pt x="30" y="265"/>
                    <a:pt x="32" y="293"/>
                    <a:pt x="25" y="309"/>
                  </a:cubicBezTo>
                  <a:cubicBezTo>
                    <a:pt x="33" y="274"/>
                    <a:pt x="30" y="239"/>
                    <a:pt x="34" y="203"/>
                  </a:cubicBezTo>
                  <a:cubicBezTo>
                    <a:pt x="36" y="179"/>
                    <a:pt x="34" y="154"/>
                    <a:pt x="32" y="130"/>
                  </a:cubicBezTo>
                  <a:cubicBezTo>
                    <a:pt x="29" y="104"/>
                    <a:pt x="23" y="81"/>
                    <a:pt x="34" y="54"/>
                  </a:cubicBezTo>
                  <a:cubicBezTo>
                    <a:pt x="44" y="30"/>
                    <a:pt x="59" y="28"/>
                    <a:pt x="83" y="28"/>
                  </a:cubicBezTo>
                  <a:cubicBezTo>
                    <a:pt x="110" y="28"/>
                    <a:pt x="136" y="30"/>
                    <a:pt x="163" y="26"/>
                  </a:cubicBezTo>
                  <a:cubicBezTo>
                    <a:pt x="175" y="25"/>
                    <a:pt x="187" y="24"/>
                    <a:pt x="198" y="19"/>
                  </a:cubicBezTo>
                  <a:cubicBezTo>
                    <a:pt x="206" y="16"/>
                    <a:pt x="213" y="7"/>
                    <a:pt x="222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76" name="Oval 81"/>
            <p:cNvSpPr/>
            <p:nvPr/>
          </p:nvSpPr>
          <p:spPr>
            <a:xfrm>
              <a:off x="1004" y="1837"/>
              <a:ext cx="20" cy="31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77" name="Oval 82"/>
            <p:cNvSpPr/>
            <p:nvPr/>
          </p:nvSpPr>
          <p:spPr>
            <a:xfrm>
              <a:off x="1010" y="1904"/>
              <a:ext cx="12" cy="2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78" name="Oval 83"/>
            <p:cNvSpPr/>
            <p:nvPr/>
          </p:nvSpPr>
          <p:spPr>
            <a:xfrm>
              <a:off x="1381" y="1302"/>
              <a:ext cx="20" cy="21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79" name="Oval 84"/>
            <p:cNvSpPr/>
            <p:nvPr/>
          </p:nvSpPr>
          <p:spPr>
            <a:xfrm>
              <a:off x="1300" y="2308"/>
              <a:ext cx="39" cy="40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80" name="Oval 85"/>
            <p:cNvSpPr/>
            <p:nvPr/>
          </p:nvSpPr>
          <p:spPr>
            <a:xfrm>
              <a:off x="1347" y="2296"/>
              <a:ext cx="19" cy="21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81" name="Freeform 86"/>
            <p:cNvSpPr/>
            <p:nvPr/>
          </p:nvSpPr>
          <p:spPr>
            <a:xfrm>
              <a:off x="974" y="2522"/>
              <a:ext cx="38" cy="212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0" y="357"/>
                </a:cxn>
                <a:cxn ang="0">
                  <a:pos x="125" y="788"/>
                </a:cxn>
                <a:cxn ang="0">
                  <a:pos x="36" y="409"/>
                </a:cxn>
                <a:cxn ang="0">
                  <a:pos x="24" y="93"/>
                </a:cxn>
              </a:cxnLst>
              <a:pathLst>
                <a:path w="21" h="110">
                  <a:moveTo>
                    <a:pt x="6" y="0"/>
                  </a:moveTo>
                  <a:cubicBezTo>
                    <a:pt x="8" y="16"/>
                    <a:pt x="0" y="34"/>
                    <a:pt x="0" y="50"/>
                  </a:cubicBezTo>
                  <a:cubicBezTo>
                    <a:pt x="0" y="70"/>
                    <a:pt x="12" y="92"/>
                    <a:pt x="21" y="110"/>
                  </a:cubicBezTo>
                  <a:cubicBezTo>
                    <a:pt x="15" y="93"/>
                    <a:pt x="9" y="75"/>
                    <a:pt x="6" y="57"/>
                  </a:cubicBezTo>
                  <a:cubicBezTo>
                    <a:pt x="4" y="44"/>
                    <a:pt x="8" y="26"/>
                    <a:pt x="4" y="1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82" name="Freeform 87"/>
            <p:cNvSpPr/>
            <p:nvPr/>
          </p:nvSpPr>
          <p:spPr>
            <a:xfrm>
              <a:off x="1042" y="2897"/>
              <a:ext cx="33" cy="299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37" y="562"/>
                </a:cxn>
                <a:cxn ang="0">
                  <a:pos x="37" y="1098"/>
                </a:cxn>
                <a:cxn ang="0">
                  <a:pos x="73" y="470"/>
                </a:cxn>
                <a:cxn ang="0">
                  <a:pos x="81" y="44"/>
                </a:cxn>
              </a:cxnLst>
              <a:pathLst>
                <a:path w="18" h="156">
                  <a:moveTo>
                    <a:pt x="11" y="0"/>
                  </a:moveTo>
                  <a:cubicBezTo>
                    <a:pt x="11" y="28"/>
                    <a:pt x="11" y="53"/>
                    <a:pt x="6" y="80"/>
                  </a:cubicBezTo>
                  <a:cubicBezTo>
                    <a:pt x="2" y="104"/>
                    <a:pt x="0" y="132"/>
                    <a:pt x="6" y="156"/>
                  </a:cubicBezTo>
                  <a:cubicBezTo>
                    <a:pt x="6" y="125"/>
                    <a:pt x="9" y="97"/>
                    <a:pt x="12" y="67"/>
                  </a:cubicBezTo>
                  <a:cubicBezTo>
                    <a:pt x="14" y="49"/>
                    <a:pt x="18" y="25"/>
                    <a:pt x="13" y="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83" name="Freeform 88"/>
            <p:cNvSpPr/>
            <p:nvPr/>
          </p:nvSpPr>
          <p:spPr>
            <a:xfrm>
              <a:off x="1073" y="2544"/>
              <a:ext cx="22" cy="12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73" y="446"/>
                </a:cxn>
                <a:cxn ang="0">
                  <a:pos x="37" y="36"/>
                </a:cxn>
              </a:cxnLst>
              <a:pathLst>
                <a:path w="12" h="63">
                  <a:moveTo>
                    <a:pt x="5" y="0"/>
                  </a:moveTo>
                  <a:cubicBezTo>
                    <a:pt x="0" y="23"/>
                    <a:pt x="0" y="41"/>
                    <a:pt x="12" y="63"/>
                  </a:cubicBezTo>
                  <a:cubicBezTo>
                    <a:pt x="6" y="48"/>
                    <a:pt x="1" y="21"/>
                    <a:pt x="6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84" name="Freeform 89"/>
            <p:cNvSpPr/>
            <p:nvPr/>
          </p:nvSpPr>
          <p:spPr>
            <a:xfrm>
              <a:off x="1231" y="2720"/>
              <a:ext cx="42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530"/>
                </a:cxn>
                <a:cxn ang="0">
                  <a:pos x="13" y="36"/>
                </a:cxn>
              </a:cxnLst>
              <a:pathLst>
                <a:path w="23" h="75">
                  <a:moveTo>
                    <a:pt x="0" y="0"/>
                  </a:moveTo>
                  <a:cubicBezTo>
                    <a:pt x="13" y="16"/>
                    <a:pt x="23" y="59"/>
                    <a:pt x="11" y="75"/>
                  </a:cubicBezTo>
                  <a:cubicBezTo>
                    <a:pt x="10" y="54"/>
                    <a:pt x="16" y="23"/>
                    <a:pt x="2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85" name="Freeform 90"/>
            <p:cNvSpPr/>
            <p:nvPr/>
          </p:nvSpPr>
          <p:spPr>
            <a:xfrm>
              <a:off x="1280" y="2538"/>
              <a:ext cx="34" cy="165"/>
            </a:xfrm>
            <a:custGeom>
              <a:avLst/>
              <a:gdLst/>
              <a:ahLst/>
              <a:cxnLst>
                <a:cxn ang="0">
                  <a:pos x="68" y="15"/>
                </a:cxn>
                <a:cxn ang="0">
                  <a:pos x="109" y="608"/>
                </a:cxn>
                <a:cxn ang="0">
                  <a:pos x="81" y="232"/>
                </a:cxn>
                <a:cxn ang="0">
                  <a:pos x="81" y="0"/>
                </a:cxn>
              </a:cxnLst>
              <a:pathLst>
                <a:path w="19" h="86">
                  <a:moveTo>
                    <a:pt x="12" y="2"/>
                  </a:moveTo>
                  <a:cubicBezTo>
                    <a:pt x="6" y="28"/>
                    <a:pt x="0" y="64"/>
                    <a:pt x="19" y="86"/>
                  </a:cubicBezTo>
                  <a:cubicBezTo>
                    <a:pt x="12" y="69"/>
                    <a:pt x="15" y="51"/>
                    <a:pt x="14" y="33"/>
                  </a:cubicBezTo>
                  <a:cubicBezTo>
                    <a:pt x="13" y="24"/>
                    <a:pt x="17" y="8"/>
                    <a:pt x="14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86" name="Freeform 91"/>
            <p:cNvSpPr/>
            <p:nvPr/>
          </p:nvSpPr>
          <p:spPr>
            <a:xfrm>
              <a:off x="1395" y="2595"/>
              <a:ext cx="44" cy="119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0" y="438"/>
                </a:cxn>
                <a:cxn ang="0">
                  <a:pos x="125" y="63"/>
                </a:cxn>
              </a:cxnLst>
              <a:pathLst>
                <a:path w="24" h="62">
                  <a:moveTo>
                    <a:pt x="14" y="0"/>
                  </a:moveTo>
                  <a:cubicBezTo>
                    <a:pt x="24" y="18"/>
                    <a:pt x="12" y="49"/>
                    <a:pt x="0" y="62"/>
                  </a:cubicBezTo>
                  <a:cubicBezTo>
                    <a:pt x="22" y="53"/>
                    <a:pt x="20" y="29"/>
                    <a:pt x="20" y="9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87" name="Freeform 92"/>
            <p:cNvSpPr/>
            <p:nvPr/>
          </p:nvSpPr>
          <p:spPr>
            <a:xfrm>
              <a:off x="1539" y="2544"/>
              <a:ext cx="36" cy="14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58" y="252"/>
                </a:cxn>
                <a:cxn ang="0">
                  <a:pos x="0" y="544"/>
                </a:cxn>
                <a:cxn ang="0">
                  <a:pos x="45" y="29"/>
                </a:cxn>
              </a:cxnLst>
              <a:pathLst>
                <a:path w="20" h="78">
                  <a:moveTo>
                    <a:pt x="3" y="0"/>
                  </a:moveTo>
                  <a:cubicBezTo>
                    <a:pt x="3" y="12"/>
                    <a:pt x="9" y="24"/>
                    <a:pt x="10" y="36"/>
                  </a:cubicBezTo>
                  <a:cubicBezTo>
                    <a:pt x="10" y="52"/>
                    <a:pt x="3" y="63"/>
                    <a:pt x="0" y="78"/>
                  </a:cubicBezTo>
                  <a:cubicBezTo>
                    <a:pt x="20" y="61"/>
                    <a:pt x="12" y="27"/>
                    <a:pt x="8" y="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88" name="Freeform 93"/>
            <p:cNvSpPr/>
            <p:nvPr/>
          </p:nvSpPr>
          <p:spPr>
            <a:xfrm>
              <a:off x="898" y="2137"/>
              <a:ext cx="180" cy="209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18" y="424"/>
                </a:cxn>
                <a:cxn ang="0">
                  <a:pos x="409" y="637"/>
                </a:cxn>
                <a:cxn ang="0">
                  <a:pos x="583" y="769"/>
                </a:cxn>
                <a:cxn ang="0">
                  <a:pos x="234" y="500"/>
                </a:cxn>
                <a:cxn ang="0">
                  <a:pos x="13" y="69"/>
                </a:cxn>
                <a:cxn ang="0">
                  <a:pos x="0" y="63"/>
                </a:cxn>
              </a:cxnLst>
              <a:pathLst>
                <a:path w="100" h="109">
                  <a:moveTo>
                    <a:pt x="2" y="0"/>
                  </a:moveTo>
                  <a:cubicBezTo>
                    <a:pt x="0" y="21"/>
                    <a:pt x="25" y="47"/>
                    <a:pt x="37" y="60"/>
                  </a:cubicBezTo>
                  <a:cubicBezTo>
                    <a:pt x="47" y="72"/>
                    <a:pt x="57" y="82"/>
                    <a:pt x="70" y="90"/>
                  </a:cubicBezTo>
                  <a:cubicBezTo>
                    <a:pt x="79" y="97"/>
                    <a:pt x="91" y="101"/>
                    <a:pt x="100" y="109"/>
                  </a:cubicBezTo>
                  <a:cubicBezTo>
                    <a:pt x="77" y="100"/>
                    <a:pt x="57" y="89"/>
                    <a:pt x="40" y="71"/>
                  </a:cubicBezTo>
                  <a:cubicBezTo>
                    <a:pt x="28" y="58"/>
                    <a:pt x="0" y="29"/>
                    <a:pt x="2" y="10"/>
                  </a:cubicBezTo>
                  <a:cubicBezTo>
                    <a:pt x="0" y="10"/>
                    <a:pt x="0" y="9"/>
                    <a:pt x="0" y="9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8920" name="Group 94"/>
          <p:cNvGrpSpPr/>
          <p:nvPr/>
        </p:nvGrpSpPr>
        <p:grpSpPr>
          <a:xfrm rot="8280000">
            <a:off x="7792085" y="3022600"/>
            <a:ext cx="414338" cy="1193800"/>
            <a:chOff x="1970" y="1198"/>
            <a:chExt cx="727" cy="2098"/>
          </a:xfrm>
        </p:grpSpPr>
        <p:sp>
          <p:nvSpPr>
            <p:cNvPr id="76512" name="Freeform 95"/>
            <p:cNvSpPr/>
            <p:nvPr/>
          </p:nvSpPr>
          <p:spPr>
            <a:xfrm>
              <a:off x="1970" y="1198"/>
              <a:ext cx="727" cy="2098"/>
            </a:xfrm>
            <a:custGeom>
              <a:avLst/>
              <a:gdLst/>
              <a:ahLst/>
              <a:cxnLst>
                <a:cxn ang="0">
                  <a:pos x="1434" y="56"/>
                </a:cxn>
                <a:cxn ang="0">
                  <a:pos x="2296" y="977"/>
                </a:cxn>
                <a:cxn ang="0">
                  <a:pos x="2134" y="4031"/>
                </a:cxn>
                <a:cxn ang="0">
                  <a:pos x="2215" y="5829"/>
                </a:cxn>
                <a:cxn ang="0">
                  <a:pos x="2114" y="7269"/>
                </a:cxn>
                <a:cxn ang="0">
                  <a:pos x="2127" y="6853"/>
                </a:cxn>
                <a:cxn ang="0">
                  <a:pos x="2062" y="5670"/>
                </a:cxn>
                <a:cxn ang="0">
                  <a:pos x="2122" y="5021"/>
                </a:cxn>
                <a:cxn ang="0">
                  <a:pos x="1882" y="4440"/>
                </a:cxn>
                <a:cxn ang="0">
                  <a:pos x="1835" y="4697"/>
                </a:cxn>
                <a:cxn ang="0">
                  <a:pos x="1737" y="6098"/>
                </a:cxn>
                <a:cxn ang="0">
                  <a:pos x="1888" y="7085"/>
                </a:cxn>
                <a:cxn ang="0">
                  <a:pos x="1823" y="7121"/>
                </a:cxn>
                <a:cxn ang="0">
                  <a:pos x="1584" y="5862"/>
                </a:cxn>
                <a:cxn ang="0">
                  <a:pos x="1729" y="5129"/>
                </a:cxn>
                <a:cxn ang="0">
                  <a:pos x="1526" y="5085"/>
                </a:cxn>
                <a:cxn ang="0">
                  <a:pos x="1551" y="5883"/>
                </a:cxn>
                <a:cxn ang="0">
                  <a:pos x="1544" y="6845"/>
                </a:cxn>
                <a:cxn ang="0">
                  <a:pos x="1422" y="5822"/>
                </a:cxn>
                <a:cxn ang="0">
                  <a:pos x="1252" y="4653"/>
                </a:cxn>
                <a:cxn ang="0">
                  <a:pos x="1283" y="5593"/>
                </a:cxn>
                <a:cxn ang="0">
                  <a:pos x="1195" y="6816"/>
                </a:cxn>
                <a:cxn ang="0">
                  <a:pos x="1026" y="7292"/>
                </a:cxn>
                <a:cxn ang="0">
                  <a:pos x="1143" y="5998"/>
                </a:cxn>
                <a:cxn ang="0">
                  <a:pos x="1008" y="4785"/>
                </a:cxn>
                <a:cxn ang="0">
                  <a:pos x="862" y="4661"/>
                </a:cxn>
                <a:cxn ang="0">
                  <a:pos x="1004" y="6046"/>
                </a:cxn>
                <a:cxn ang="0">
                  <a:pos x="822" y="6937"/>
                </a:cxn>
                <a:cxn ang="0">
                  <a:pos x="891" y="6200"/>
                </a:cxn>
                <a:cxn ang="0">
                  <a:pos x="583" y="5062"/>
                </a:cxn>
                <a:cxn ang="0">
                  <a:pos x="466" y="5154"/>
                </a:cxn>
                <a:cxn ang="0">
                  <a:pos x="686" y="6705"/>
                </a:cxn>
                <a:cxn ang="0">
                  <a:pos x="641" y="7582"/>
                </a:cxn>
                <a:cxn ang="0">
                  <a:pos x="538" y="6897"/>
                </a:cxn>
                <a:cxn ang="0">
                  <a:pos x="364" y="5574"/>
                </a:cxn>
                <a:cxn ang="0">
                  <a:pos x="349" y="4781"/>
                </a:cxn>
                <a:cxn ang="0">
                  <a:pos x="45" y="3430"/>
                </a:cxn>
                <a:cxn ang="0">
                  <a:pos x="29" y="729"/>
                </a:cxn>
              </a:cxnLst>
              <a:pathLst>
                <a:path w="404" h="1093">
                  <a:moveTo>
                    <a:pt x="144" y="6"/>
                  </a:moveTo>
                  <a:cubicBezTo>
                    <a:pt x="178" y="0"/>
                    <a:pt x="212" y="5"/>
                    <a:pt x="246" y="8"/>
                  </a:cubicBezTo>
                  <a:cubicBezTo>
                    <a:pt x="277" y="10"/>
                    <a:pt x="316" y="24"/>
                    <a:pt x="342" y="40"/>
                  </a:cubicBezTo>
                  <a:cubicBezTo>
                    <a:pt x="376" y="62"/>
                    <a:pt x="394" y="101"/>
                    <a:pt x="394" y="138"/>
                  </a:cubicBezTo>
                  <a:cubicBezTo>
                    <a:pt x="394" y="254"/>
                    <a:pt x="393" y="408"/>
                    <a:pt x="393" y="458"/>
                  </a:cubicBezTo>
                  <a:cubicBezTo>
                    <a:pt x="392" y="517"/>
                    <a:pt x="374" y="549"/>
                    <a:pt x="366" y="570"/>
                  </a:cubicBezTo>
                  <a:cubicBezTo>
                    <a:pt x="352" y="620"/>
                    <a:pt x="390" y="661"/>
                    <a:pt x="398" y="709"/>
                  </a:cubicBezTo>
                  <a:cubicBezTo>
                    <a:pt x="404" y="751"/>
                    <a:pt x="393" y="785"/>
                    <a:pt x="380" y="824"/>
                  </a:cubicBezTo>
                  <a:cubicBezTo>
                    <a:pt x="366" y="864"/>
                    <a:pt x="369" y="902"/>
                    <a:pt x="375" y="944"/>
                  </a:cubicBezTo>
                  <a:cubicBezTo>
                    <a:pt x="376" y="955"/>
                    <a:pt x="386" y="1030"/>
                    <a:pt x="363" y="1028"/>
                  </a:cubicBezTo>
                  <a:cubicBezTo>
                    <a:pt x="349" y="1026"/>
                    <a:pt x="351" y="1015"/>
                    <a:pt x="358" y="1007"/>
                  </a:cubicBezTo>
                  <a:cubicBezTo>
                    <a:pt x="366" y="996"/>
                    <a:pt x="367" y="982"/>
                    <a:pt x="365" y="969"/>
                  </a:cubicBezTo>
                  <a:cubicBezTo>
                    <a:pt x="364" y="952"/>
                    <a:pt x="365" y="934"/>
                    <a:pt x="358" y="918"/>
                  </a:cubicBezTo>
                  <a:cubicBezTo>
                    <a:pt x="342" y="880"/>
                    <a:pt x="347" y="842"/>
                    <a:pt x="354" y="802"/>
                  </a:cubicBezTo>
                  <a:cubicBezTo>
                    <a:pt x="357" y="782"/>
                    <a:pt x="361" y="761"/>
                    <a:pt x="363" y="740"/>
                  </a:cubicBezTo>
                  <a:cubicBezTo>
                    <a:pt x="364" y="730"/>
                    <a:pt x="364" y="720"/>
                    <a:pt x="364" y="710"/>
                  </a:cubicBezTo>
                  <a:cubicBezTo>
                    <a:pt x="358" y="701"/>
                    <a:pt x="351" y="692"/>
                    <a:pt x="345" y="683"/>
                  </a:cubicBezTo>
                  <a:cubicBezTo>
                    <a:pt x="334" y="666"/>
                    <a:pt x="325" y="648"/>
                    <a:pt x="323" y="628"/>
                  </a:cubicBezTo>
                  <a:cubicBezTo>
                    <a:pt x="322" y="615"/>
                    <a:pt x="311" y="629"/>
                    <a:pt x="310" y="633"/>
                  </a:cubicBezTo>
                  <a:cubicBezTo>
                    <a:pt x="307" y="643"/>
                    <a:pt x="312" y="654"/>
                    <a:pt x="315" y="664"/>
                  </a:cubicBezTo>
                  <a:cubicBezTo>
                    <a:pt x="329" y="713"/>
                    <a:pt x="332" y="752"/>
                    <a:pt x="315" y="801"/>
                  </a:cubicBezTo>
                  <a:cubicBezTo>
                    <a:pt x="307" y="821"/>
                    <a:pt x="301" y="841"/>
                    <a:pt x="298" y="862"/>
                  </a:cubicBezTo>
                  <a:cubicBezTo>
                    <a:pt x="305" y="882"/>
                    <a:pt x="312" y="903"/>
                    <a:pt x="318" y="924"/>
                  </a:cubicBezTo>
                  <a:cubicBezTo>
                    <a:pt x="326" y="953"/>
                    <a:pt x="326" y="972"/>
                    <a:pt x="324" y="1002"/>
                  </a:cubicBezTo>
                  <a:cubicBezTo>
                    <a:pt x="324" y="1009"/>
                    <a:pt x="324" y="1068"/>
                    <a:pt x="303" y="1048"/>
                  </a:cubicBezTo>
                  <a:cubicBezTo>
                    <a:pt x="299" y="1045"/>
                    <a:pt x="312" y="1014"/>
                    <a:pt x="313" y="1007"/>
                  </a:cubicBezTo>
                  <a:cubicBezTo>
                    <a:pt x="313" y="987"/>
                    <a:pt x="306" y="967"/>
                    <a:pt x="300" y="948"/>
                  </a:cubicBezTo>
                  <a:cubicBezTo>
                    <a:pt x="286" y="909"/>
                    <a:pt x="273" y="871"/>
                    <a:pt x="272" y="829"/>
                  </a:cubicBezTo>
                  <a:cubicBezTo>
                    <a:pt x="272" y="823"/>
                    <a:pt x="275" y="813"/>
                    <a:pt x="275" y="813"/>
                  </a:cubicBezTo>
                  <a:cubicBezTo>
                    <a:pt x="286" y="784"/>
                    <a:pt x="299" y="757"/>
                    <a:pt x="297" y="725"/>
                  </a:cubicBezTo>
                  <a:cubicBezTo>
                    <a:pt x="296" y="716"/>
                    <a:pt x="285" y="642"/>
                    <a:pt x="273" y="644"/>
                  </a:cubicBezTo>
                  <a:cubicBezTo>
                    <a:pt x="257" y="647"/>
                    <a:pt x="266" y="705"/>
                    <a:pt x="262" y="719"/>
                  </a:cubicBezTo>
                  <a:cubicBezTo>
                    <a:pt x="254" y="750"/>
                    <a:pt x="265" y="772"/>
                    <a:pt x="270" y="802"/>
                  </a:cubicBezTo>
                  <a:cubicBezTo>
                    <a:pt x="270" y="802"/>
                    <a:pt x="272" y="816"/>
                    <a:pt x="266" y="832"/>
                  </a:cubicBezTo>
                  <a:cubicBezTo>
                    <a:pt x="256" y="852"/>
                    <a:pt x="257" y="871"/>
                    <a:pt x="256" y="894"/>
                  </a:cubicBezTo>
                  <a:cubicBezTo>
                    <a:pt x="256" y="918"/>
                    <a:pt x="267" y="944"/>
                    <a:pt x="265" y="968"/>
                  </a:cubicBezTo>
                  <a:cubicBezTo>
                    <a:pt x="243" y="972"/>
                    <a:pt x="234" y="923"/>
                    <a:pt x="232" y="909"/>
                  </a:cubicBezTo>
                  <a:cubicBezTo>
                    <a:pt x="230" y="879"/>
                    <a:pt x="240" y="851"/>
                    <a:pt x="244" y="823"/>
                  </a:cubicBezTo>
                  <a:cubicBezTo>
                    <a:pt x="248" y="796"/>
                    <a:pt x="227" y="774"/>
                    <a:pt x="222" y="746"/>
                  </a:cubicBezTo>
                  <a:cubicBezTo>
                    <a:pt x="217" y="717"/>
                    <a:pt x="235" y="682"/>
                    <a:pt x="215" y="658"/>
                  </a:cubicBezTo>
                  <a:cubicBezTo>
                    <a:pt x="196" y="683"/>
                    <a:pt x="193" y="719"/>
                    <a:pt x="199" y="749"/>
                  </a:cubicBezTo>
                  <a:cubicBezTo>
                    <a:pt x="203" y="766"/>
                    <a:pt x="213" y="777"/>
                    <a:pt x="220" y="791"/>
                  </a:cubicBezTo>
                  <a:cubicBezTo>
                    <a:pt x="228" y="808"/>
                    <a:pt x="231" y="827"/>
                    <a:pt x="230" y="845"/>
                  </a:cubicBezTo>
                  <a:cubicBezTo>
                    <a:pt x="230" y="886"/>
                    <a:pt x="210" y="924"/>
                    <a:pt x="205" y="964"/>
                  </a:cubicBezTo>
                  <a:cubicBezTo>
                    <a:pt x="199" y="1006"/>
                    <a:pt x="198" y="1050"/>
                    <a:pt x="204" y="1093"/>
                  </a:cubicBezTo>
                  <a:cubicBezTo>
                    <a:pt x="180" y="1090"/>
                    <a:pt x="178" y="1048"/>
                    <a:pt x="176" y="1031"/>
                  </a:cubicBezTo>
                  <a:cubicBezTo>
                    <a:pt x="173" y="994"/>
                    <a:pt x="182" y="959"/>
                    <a:pt x="189" y="923"/>
                  </a:cubicBezTo>
                  <a:cubicBezTo>
                    <a:pt x="194" y="898"/>
                    <a:pt x="195" y="874"/>
                    <a:pt x="196" y="848"/>
                  </a:cubicBezTo>
                  <a:cubicBezTo>
                    <a:pt x="196" y="821"/>
                    <a:pt x="182" y="803"/>
                    <a:pt x="175" y="776"/>
                  </a:cubicBezTo>
                  <a:cubicBezTo>
                    <a:pt x="165" y="743"/>
                    <a:pt x="164" y="710"/>
                    <a:pt x="173" y="677"/>
                  </a:cubicBezTo>
                  <a:cubicBezTo>
                    <a:pt x="175" y="667"/>
                    <a:pt x="185" y="650"/>
                    <a:pt x="173" y="644"/>
                  </a:cubicBezTo>
                  <a:cubicBezTo>
                    <a:pt x="159" y="638"/>
                    <a:pt x="153" y="649"/>
                    <a:pt x="148" y="659"/>
                  </a:cubicBezTo>
                  <a:cubicBezTo>
                    <a:pt x="134" y="687"/>
                    <a:pt x="123" y="726"/>
                    <a:pt x="139" y="754"/>
                  </a:cubicBezTo>
                  <a:cubicBezTo>
                    <a:pt x="157" y="786"/>
                    <a:pt x="171" y="817"/>
                    <a:pt x="172" y="855"/>
                  </a:cubicBezTo>
                  <a:cubicBezTo>
                    <a:pt x="174" y="899"/>
                    <a:pt x="165" y="944"/>
                    <a:pt x="161" y="988"/>
                  </a:cubicBezTo>
                  <a:cubicBezTo>
                    <a:pt x="159" y="1009"/>
                    <a:pt x="139" y="1003"/>
                    <a:pt x="141" y="981"/>
                  </a:cubicBezTo>
                  <a:cubicBezTo>
                    <a:pt x="143" y="965"/>
                    <a:pt x="145" y="950"/>
                    <a:pt x="146" y="934"/>
                  </a:cubicBezTo>
                  <a:cubicBezTo>
                    <a:pt x="148" y="915"/>
                    <a:pt x="150" y="896"/>
                    <a:pt x="153" y="877"/>
                  </a:cubicBezTo>
                  <a:cubicBezTo>
                    <a:pt x="155" y="854"/>
                    <a:pt x="139" y="827"/>
                    <a:pt x="130" y="806"/>
                  </a:cubicBezTo>
                  <a:cubicBezTo>
                    <a:pt x="119" y="781"/>
                    <a:pt x="93" y="744"/>
                    <a:pt x="100" y="716"/>
                  </a:cubicBezTo>
                  <a:cubicBezTo>
                    <a:pt x="104" y="698"/>
                    <a:pt x="137" y="633"/>
                    <a:pt x="111" y="623"/>
                  </a:cubicBezTo>
                  <a:cubicBezTo>
                    <a:pt x="97" y="655"/>
                    <a:pt x="80" y="693"/>
                    <a:pt x="80" y="729"/>
                  </a:cubicBezTo>
                  <a:cubicBezTo>
                    <a:pt x="80" y="763"/>
                    <a:pt x="105" y="798"/>
                    <a:pt x="115" y="830"/>
                  </a:cubicBezTo>
                  <a:cubicBezTo>
                    <a:pt x="126" y="868"/>
                    <a:pt x="119" y="909"/>
                    <a:pt x="118" y="948"/>
                  </a:cubicBezTo>
                  <a:cubicBezTo>
                    <a:pt x="116" y="990"/>
                    <a:pt x="110" y="1034"/>
                    <a:pt x="135" y="1071"/>
                  </a:cubicBezTo>
                  <a:cubicBezTo>
                    <a:pt x="141" y="1079"/>
                    <a:pt x="116" y="1087"/>
                    <a:pt x="110" y="1072"/>
                  </a:cubicBezTo>
                  <a:cubicBezTo>
                    <a:pt x="105" y="1059"/>
                    <a:pt x="91" y="1052"/>
                    <a:pt x="87" y="1036"/>
                  </a:cubicBezTo>
                  <a:cubicBezTo>
                    <a:pt x="83" y="1018"/>
                    <a:pt x="90" y="994"/>
                    <a:pt x="92" y="975"/>
                  </a:cubicBezTo>
                  <a:cubicBezTo>
                    <a:pt x="94" y="951"/>
                    <a:pt x="95" y="927"/>
                    <a:pt x="94" y="903"/>
                  </a:cubicBezTo>
                  <a:cubicBezTo>
                    <a:pt x="93" y="863"/>
                    <a:pt x="78" y="825"/>
                    <a:pt x="62" y="788"/>
                  </a:cubicBezTo>
                  <a:cubicBezTo>
                    <a:pt x="56" y="772"/>
                    <a:pt x="46" y="757"/>
                    <a:pt x="47" y="739"/>
                  </a:cubicBezTo>
                  <a:cubicBezTo>
                    <a:pt x="49" y="718"/>
                    <a:pt x="56" y="697"/>
                    <a:pt x="60" y="676"/>
                  </a:cubicBezTo>
                  <a:cubicBezTo>
                    <a:pt x="66" y="645"/>
                    <a:pt x="76" y="607"/>
                    <a:pt x="54" y="580"/>
                  </a:cubicBezTo>
                  <a:cubicBezTo>
                    <a:pt x="33" y="552"/>
                    <a:pt x="12" y="521"/>
                    <a:pt x="8" y="485"/>
                  </a:cubicBezTo>
                  <a:cubicBezTo>
                    <a:pt x="0" y="401"/>
                    <a:pt x="5" y="315"/>
                    <a:pt x="2" y="231"/>
                  </a:cubicBezTo>
                  <a:cubicBezTo>
                    <a:pt x="1" y="187"/>
                    <a:pt x="2" y="146"/>
                    <a:pt x="5" y="103"/>
                  </a:cubicBezTo>
                  <a:cubicBezTo>
                    <a:pt x="9" y="34"/>
                    <a:pt x="91" y="16"/>
                    <a:pt x="144" y="6"/>
                  </a:cubicBezTo>
                </a:path>
              </a:pathLst>
            </a:custGeom>
            <a:solidFill>
              <a:srgbClr val="EDBAD3">
                <a:alpha val="100000"/>
              </a:srgbClr>
            </a:solidFill>
            <a:ln w="7938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13" name="Freeform 96"/>
            <p:cNvSpPr/>
            <p:nvPr/>
          </p:nvSpPr>
          <p:spPr>
            <a:xfrm>
              <a:off x="1970" y="1198"/>
              <a:ext cx="727" cy="2098"/>
            </a:xfrm>
            <a:custGeom>
              <a:avLst/>
              <a:gdLst/>
              <a:ahLst/>
              <a:cxnLst>
                <a:cxn ang="0">
                  <a:pos x="1434" y="56"/>
                </a:cxn>
                <a:cxn ang="0">
                  <a:pos x="2296" y="977"/>
                </a:cxn>
                <a:cxn ang="0">
                  <a:pos x="2134" y="4031"/>
                </a:cxn>
                <a:cxn ang="0">
                  <a:pos x="2215" y="5829"/>
                </a:cxn>
                <a:cxn ang="0">
                  <a:pos x="2114" y="7269"/>
                </a:cxn>
                <a:cxn ang="0">
                  <a:pos x="2127" y="6853"/>
                </a:cxn>
                <a:cxn ang="0">
                  <a:pos x="2062" y="5670"/>
                </a:cxn>
                <a:cxn ang="0">
                  <a:pos x="2122" y="5021"/>
                </a:cxn>
                <a:cxn ang="0">
                  <a:pos x="1882" y="4440"/>
                </a:cxn>
                <a:cxn ang="0">
                  <a:pos x="1835" y="4697"/>
                </a:cxn>
                <a:cxn ang="0">
                  <a:pos x="1737" y="6098"/>
                </a:cxn>
                <a:cxn ang="0">
                  <a:pos x="1888" y="7085"/>
                </a:cxn>
                <a:cxn ang="0">
                  <a:pos x="1823" y="7121"/>
                </a:cxn>
                <a:cxn ang="0">
                  <a:pos x="1584" y="5862"/>
                </a:cxn>
                <a:cxn ang="0">
                  <a:pos x="1729" y="5129"/>
                </a:cxn>
                <a:cxn ang="0">
                  <a:pos x="1526" y="5085"/>
                </a:cxn>
                <a:cxn ang="0">
                  <a:pos x="1551" y="5883"/>
                </a:cxn>
                <a:cxn ang="0">
                  <a:pos x="1544" y="6845"/>
                </a:cxn>
                <a:cxn ang="0">
                  <a:pos x="1422" y="5822"/>
                </a:cxn>
                <a:cxn ang="0">
                  <a:pos x="1252" y="4653"/>
                </a:cxn>
                <a:cxn ang="0">
                  <a:pos x="1283" y="5593"/>
                </a:cxn>
                <a:cxn ang="0">
                  <a:pos x="1195" y="6816"/>
                </a:cxn>
                <a:cxn ang="0">
                  <a:pos x="1026" y="7292"/>
                </a:cxn>
                <a:cxn ang="0">
                  <a:pos x="1143" y="5998"/>
                </a:cxn>
                <a:cxn ang="0">
                  <a:pos x="1008" y="4785"/>
                </a:cxn>
                <a:cxn ang="0">
                  <a:pos x="862" y="4661"/>
                </a:cxn>
                <a:cxn ang="0">
                  <a:pos x="1004" y="6046"/>
                </a:cxn>
                <a:cxn ang="0">
                  <a:pos x="822" y="6937"/>
                </a:cxn>
                <a:cxn ang="0">
                  <a:pos x="891" y="6200"/>
                </a:cxn>
                <a:cxn ang="0">
                  <a:pos x="583" y="5062"/>
                </a:cxn>
                <a:cxn ang="0">
                  <a:pos x="466" y="5154"/>
                </a:cxn>
                <a:cxn ang="0">
                  <a:pos x="686" y="6705"/>
                </a:cxn>
                <a:cxn ang="0">
                  <a:pos x="641" y="7582"/>
                </a:cxn>
                <a:cxn ang="0">
                  <a:pos x="538" y="6897"/>
                </a:cxn>
                <a:cxn ang="0">
                  <a:pos x="364" y="5574"/>
                </a:cxn>
                <a:cxn ang="0">
                  <a:pos x="349" y="4781"/>
                </a:cxn>
                <a:cxn ang="0">
                  <a:pos x="45" y="3430"/>
                </a:cxn>
                <a:cxn ang="0">
                  <a:pos x="29" y="729"/>
                </a:cxn>
              </a:cxnLst>
              <a:pathLst>
                <a:path w="404" h="1093">
                  <a:moveTo>
                    <a:pt x="144" y="6"/>
                  </a:moveTo>
                  <a:cubicBezTo>
                    <a:pt x="178" y="0"/>
                    <a:pt x="212" y="5"/>
                    <a:pt x="246" y="8"/>
                  </a:cubicBezTo>
                  <a:cubicBezTo>
                    <a:pt x="277" y="10"/>
                    <a:pt x="316" y="24"/>
                    <a:pt x="342" y="40"/>
                  </a:cubicBezTo>
                  <a:cubicBezTo>
                    <a:pt x="376" y="62"/>
                    <a:pt x="394" y="101"/>
                    <a:pt x="394" y="138"/>
                  </a:cubicBezTo>
                  <a:cubicBezTo>
                    <a:pt x="394" y="254"/>
                    <a:pt x="393" y="408"/>
                    <a:pt x="393" y="458"/>
                  </a:cubicBezTo>
                  <a:cubicBezTo>
                    <a:pt x="392" y="517"/>
                    <a:pt x="374" y="549"/>
                    <a:pt x="366" y="570"/>
                  </a:cubicBezTo>
                  <a:cubicBezTo>
                    <a:pt x="352" y="620"/>
                    <a:pt x="390" y="661"/>
                    <a:pt x="398" y="709"/>
                  </a:cubicBezTo>
                  <a:cubicBezTo>
                    <a:pt x="404" y="751"/>
                    <a:pt x="393" y="785"/>
                    <a:pt x="380" y="824"/>
                  </a:cubicBezTo>
                  <a:cubicBezTo>
                    <a:pt x="366" y="864"/>
                    <a:pt x="369" y="902"/>
                    <a:pt x="375" y="944"/>
                  </a:cubicBezTo>
                  <a:cubicBezTo>
                    <a:pt x="376" y="955"/>
                    <a:pt x="386" y="1030"/>
                    <a:pt x="363" y="1028"/>
                  </a:cubicBezTo>
                  <a:cubicBezTo>
                    <a:pt x="349" y="1026"/>
                    <a:pt x="351" y="1015"/>
                    <a:pt x="358" y="1007"/>
                  </a:cubicBezTo>
                  <a:cubicBezTo>
                    <a:pt x="366" y="996"/>
                    <a:pt x="367" y="982"/>
                    <a:pt x="365" y="969"/>
                  </a:cubicBezTo>
                  <a:cubicBezTo>
                    <a:pt x="364" y="952"/>
                    <a:pt x="365" y="934"/>
                    <a:pt x="358" y="918"/>
                  </a:cubicBezTo>
                  <a:cubicBezTo>
                    <a:pt x="342" y="880"/>
                    <a:pt x="347" y="842"/>
                    <a:pt x="354" y="802"/>
                  </a:cubicBezTo>
                  <a:cubicBezTo>
                    <a:pt x="357" y="782"/>
                    <a:pt x="361" y="761"/>
                    <a:pt x="363" y="740"/>
                  </a:cubicBezTo>
                  <a:cubicBezTo>
                    <a:pt x="364" y="730"/>
                    <a:pt x="364" y="720"/>
                    <a:pt x="364" y="710"/>
                  </a:cubicBezTo>
                  <a:cubicBezTo>
                    <a:pt x="358" y="701"/>
                    <a:pt x="351" y="692"/>
                    <a:pt x="345" y="683"/>
                  </a:cubicBezTo>
                  <a:cubicBezTo>
                    <a:pt x="334" y="666"/>
                    <a:pt x="325" y="648"/>
                    <a:pt x="323" y="628"/>
                  </a:cubicBezTo>
                  <a:cubicBezTo>
                    <a:pt x="322" y="615"/>
                    <a:pt x="311" y="629"/>
                    <a:pt x="310" y="633"/>
                  </a:cubicBezTo>
                  <a:cubicBezTo>
                    <a:pt x="307" y="643"/>
                    <a:pt x="312" y="654"/>
                    <a:pt x="315" y="664"/>
                  </a:cubicBezTo>
                  <a:cubicBezTo>
                    <a:pt x="329" y="713"/>
                    <a:pt x="332" y="752"/>
                    <a:pt x="315" y="801"/>
                  </a:cubicBezTo>
                  <a:cubicBezTo>
                    <a:pt x="307" y="821"/>
                    <a:pt x="301" y="841"/>
                    <a:pt x="298" y="862"/>
                  </a:cubicBezTo>
                  <a:cubicBezTo>
                    <a:pt x="305" y="882"/>
                    <a:pt x="312" y="903"/>
                    <a:pt x="318" y="924"/>
                  </a:cubicBezTo>
                  <a:cubicBezTo>
                    <a:pt x="326" y="953"/>
                    <a:pt x="326" y="972"/>
                    <a:pt x="324" y="1002"/>
                  </a:cubicBezTo>
                  <a:cubicBezTo>
                    <a:pt x="324" y="1009"/>
                    <a:pt x="324" y="1068"/>
                    <a:pt x="303" y="1048"/>
                  </a:cubicBezTo>
                  <a:cubicBezTo>
                    <a:pt x="299" y="1045"/>
                    <a:pt x="312" y="1014"/>
                    <a:pt x="313" y="1007"/>
                  </a:cubicBezTo>
                  <a:cubicBezTo>
                    <a:pt x="313" y="987"/>
                    <a:pt x="306" y="967"/>
                    <a:pt x="300" y="948"/>
                  </a:cubicBezTo>
                  <a:cubicBezTo>
                    <a:pt x="286" y="909"/>
                    <a:pt x="273" y="871"/>
                    <a:pt x="272" y="829"/>
                  </a:cubicBezTo>
                  <a:cubicBezTo>
                    <a:pt x="272" y="823"/>
                    <a:pt x="275" y="813"/>
                    <a:pt x="275" y="813"/>
                  </a:cubicBezTo>
                  <a:cubicBezTo>
                    <a:pt x="286" y="784"/>
                    <a:pt x="299" y="757"/>
                    <a:pt x="297" y="725"/>
                  </a:cubicBezTo>
                  <a:cubicBezTo>
                    <a:pt x="296" y="716"/>
                    <a:pt x="285" y="642"/>
                    <a:pt x="273" y="644"/>
                  </a:cubicBezTo>
                  <a:cubicBezTo>
                    <a:pt x="257" y="647"/>
                    <a:pt x="266" y="705"/>
                    <a:pt x="262" y="719"/>
                  </a:cubicBezTo>
                  <a:cubicBezTo>
                    <a:pt x="254" y="750"/>
                    <a:pt x="265" y="772"/>
                    <a:pt x="270" y="802"/>
                  </a:cubicBezTo>
                  <a:cubicBezTo>
                    <a:pt x="270" y="802"/>
                    <a:pt x="272" y="816"/>
                    <a:pt x="266" y="832"/>
                  </a:cubicBezTo>
                  <a:cubicBezTo>
                    <a:pt x="256" y="852"/>
                    <a:pt x="257" y="871"/>
                    <a:pt x="256" y="894"/>
                  </a:cubicBezTo>
                  <a:cubicBezTo>
                    <a:pt x="256" y="918"/>
                    <a:pt x="267" y="944"/>
                    <a:pt x="265" y="968"/>
                  </a:cubicBezTo>
                  <a:cubicBezTo>
                    <a:pt x="243" y="972"/>
                    <a:pt x="234" y="923"/>
                    <a:pt x="232" y="909"/>
                  </a:cubicBezTo>
                  <a:cubicBezTo>
                    <a:pt x="230" y="879"/>
                    <a:pt x="240" y="851"/>
                    <a:pt x="244" y="823"/>
                  </a:cubicBezTo>
                  <a:cubicBezTo>
                    <a:pt x="248" y="796"/>
                    <a:pt x="227" y="774"/>
                    <a:pt x="222" y="746"/>
                  </a:cubicBezTo>
                  <a:cubicBezTo>
                    <a:pt x="217" y="717"/>
                    <a:pt x="235" y="682"/>
                    <a:pt x="215" y="658"/>
                  </a:cubicBezTo>
                  <a:cubicBezTo>
                    <a:pt x="196" y="683"/>
                    <a:pt x="193" y="719"/>
                    <a:pt x="199" y="749"/>
                  </a:cubicBezTo>
                  <a:cubicBezTo>
                    <a:pt x="203" y="766"/>
                    <a:pt x="213" y="777"/>
                    <a:pt x="220" y="791"/>
                  </a:cubicBezTo>
                  <a:cubicBezTo>
                    <a:pt x="228" y="808"/>
                    <a:pt x="231" y="827"/>
                    <a:pt x="230" y="845"/>
                  </a:cubicBezTo>
                  <a:cubicBezTo>
                    <a:pt x="230" y="886"/>
                    <a:pt x="210" y="924"/>
                    <a:pt x="205" y="964"/>
                  </a:cubicBezTo>
                  <a:cubicBezTo>
                    <a:pt x="199" y="1006"/>
                    <a:pt x="198" y="1050"/>
                    <a:pt x="204" y="1093"/>
                  </a:cubicBezTo>
                  <a:cubicBezTo>
                    <a:pt x="180" y="1090"/>
                    <a:pt x="178" y="1048"/>
                    <a:pt x="176" y="1031"/>
                  </a:cubicBezTo>
                  <a:cubicBezTo>
                    <a:pt x="173" y="994"/>
                    <a:pt x="182" y="959"/>
                    <a:pt x="189" y="923"/>
                  </a:cubicBezTo>
                  <a:cubicBezTo>
                    <a:pt x="194" y="898"/>
                    <a:pt x="195" y="874"/>
                    <a:pt x="196" y="848"/>
                  </a:cubicBezTo>
                  <a:cubicBezTo>
                    <a:pt x="196" y="821"/>
                    <a:pt x="182" y="803"/>
                    <a:pt x="175" y="776"/>
                  </a:cubicBezTo>
                  <a:cubicBezTo>
                    <a:pt x="165" y="743"/>
                    <a:pt x="164" y="710"/>
                    <a:pt x="173" y="677"/>
                  </a:cubicBezTo>
                  <a:cubicBezTo>
                    <a:pt x="175" y="667"/>
                    <a:pt x="185" y="650"/>
                    <a:pt x="173" y="644"/>
                  </a:cubicBezTo>
                  <a:cubicBezTo>
                    <a:pt x="159" y="638"/>
                    <a:pt x="153" y="649"/>
                    <a:pt x="148" y="659"/>
                  </a:cubicBezTo>
                  <a:cubicBezTo>
                    <a:pt x="134" y="687"/>
                    <a:pt x="123" y="726"/>
                    <a:pt x="139" y="754"/>
                  </a:cubicBezTo>
                  <a:cubicBezTo>
                    <a:pt x="157" y="786"/>
                    <a:pt x="171" y="817"/>
                    <a:pt x="172" y="855"/>
                  </a:cubicBezTo>
                  <a:cubicBezTo>
                    <a:pt x="174" y="899"/>
                    <a:pt x="165" y="944"/>
                    <a:pt x="161" y="988"/>
                  </a:cubicBezTo>
                  <a:cubicBezTo>
                    <a:pt x="159" y="1009"/>
                    <a:pt x="139" y="1003"/>
                    <a:pt x="141" y="981"/>
                  </a:cubicBezTo>
                  <a:cubicBezTo>
                    <a:pt x="143" y="965"/>
                    <a:pt x="145" y="950"/>
                    <a:pt x="146" y="934"/>
                  </a:cubicBezTo>
                  <a:cubicBezTo>
                    <a:pt x="148" y="915"/>
                    <a:pt x="150" y="896"/>
                    <a:pt x="153" y="877"/>
                  </a:cubicBezTo>
                  <a:cubicBezTo>
                    <a:pt x="155" y="854"/>
                    <a:pt x="139" y="827"/>
                    <a:pt x="130" y="806"/>
                  </a:cubicBezTo>
                  <a:cubicBezTo>
                    <a:pt x="119" y="781"/>
                    <a:pt x="93" y="744"/>
                    <a:pt x="100" y="716"/>
                  </a:cubicBezTo>
                  <a:cubicBezTo>
                    <a:pt x="104" y="698"/>
                    <a:pt x="137" y="633"/>
                    <a:pt x="111" y="623"/>
                  </a:cubicBezTo>
                  <a:cubicBezTo>
                    <a:pt x="97" y="655"/>
                    <a:pt x="80" y="693"/>
                    <a:pt x="80" y="729"/>
                  </a:cubicBezTo>
                  <a:cubicBezTo>
                    <a:pt x="80" y="763"/>
                    <a:pt x="105" y="798"/>
                    <a:pt x="115" y="830"/>
                  </a:cubicBezTo>
                  <a:cubicBezTo>
                    <a:pt x="126" y="868"/>
                    <a:pt x="119" y="909"/>
                    <a:pt x="118" y="948"/>
                  </a:cubicBezTo>
                  <a:cubicBezTo>
                    <a:pt x="116" y="990"/>
                    <a:pt x="110" y="1034"/>
                    <a:pt x="135" y="1071"/>
                  </a:cubicBezTo>
                  <a:cubicBezTo>
                    <a:pt x="141" y="1079"/>
                    <a:pt x="116" y="1087"/>
                    <a:pt x="110" y="1072"/>
                  </a:cubicBezTo>
                  <a:cubicBezTo>
                    <a:pt x="105" y="1059"/>
                    <a:pt x="91" y="1052"/>
                    <a:pt x="87" y="1036"/>
                  </a:cubicBezTo>
                  <a:cubicBezTo>
                    <a:pt x="83" y="1018"/>
                    <a:pt x="90" y="994"/>
                    <a:pt x="92" y="975"/>
                  </a:cubicBezTo>
                  <a:cubicBezTo>
                    <a:pt x="94" y="951"/>
                    <a:pt x="95" y="927"/>
                    <a:pt x="94" y="903"/>
                  </a:cubicBezTo>
                  <a:cubicBezTo>
                    <a:pt x="93" y="863"/>
                    <a:pt x="78" y="825"/>
                    <a:pt x="62" y="788"/>
                  </a:cubicBezTo>
                  <a:cubicBezTo>
                    <a:pt x="56" y="772"/>
                    <a:pt x="46" y="757"/>
                    <a:pt x="47" y="739"/>
                  </a:cubicBezTo>
                  <a:cubicBezTo>
                    <a:pt x="49" y="718"/>
                    <a:pt x="56" y="697"/>
                    <a:pt x="60" y="676"/>
                  </a:cubicBezTo>
                  <a:cubicBezTo>
                    <a:pt x="66" y="645"/>
                    <a:pt x="76" y="607"/>
                    <a:pt x="54" y="580"/>
                  </a:cubicBezTo>
                  <a:cubicBezTo>
                    <a:pt x="33" y="552"/>
                    <a:pt x="12" y="521"/>
                    <a:pt x="8" y="485"/>
                  </a:cubicBezTo>
                  <a:cubicBezTo>
                    <a:pt x="0" y="401"/>
                    <a:pt x="5" y="315"/>
                    <a:pt x="2" y="231"/>
                  </a:cubicBezTo>
                  <a:cubicBezTo>
                    <a:pt x="1" y="187"/>
                    <a:pt x="2" y="146"/>
                    <a:pt x="5" y="103"/>
                  </a:cubicBezTo>
                  <a:cubicBezTo>
                    <a:pt x="9" y="34"/>
                    <a:pt x="91" y="16"/>
                    <a:pt x="144" y="6"/>
                  </a:cubicBezTo>
                </a:path>
              </a:pathLst>
            </a:custGeom>
            <a:noFill/>
            <a:ln w="7938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14" name="Freeform 97"/>
            <p:cNvSpPr/>
            <p:nvPr/>
          </p:nvSpPr>
          <p:spPr>
            <a:xfrm>
              <a:off x="2127" y="1300"/>
              <a:ext cx="423" cy="457"/>
            </a:xfrm>
            <a:custGeom>
              <a:avLst/>
              <a:gdLst/>
              <a:ahLst/>
              <a:cxnLst>
                <a:cxn ang="0">
                  <a:pos x="612" y="84"/>
                </a:cxn>
                <a:cxn ang="0">
                  <a:pos x="1073" y="440"/>
                </a:cxn>
                <a:cxn ang="0">
                  <a:pos x="1255" y="845"/>
                </a:cxn>
                <a:cxn ang="0">
                  <a:pos x="1296" y="1402"/>
                </a:cxn>
                <a:cxn ang="0">
                  <a:pos x="940" y="1663"/>
                </a:cxn>
                <a:cxn ang="0">
                  <a:pos x="187" y="878"/>
                </a:cxn>
                <a:cxn ang="0">
                  <a:pos x="612" y="84"/>
                </a:cxn>
              </a:cxnLst>
              <a:pathLst>
                <a:path w="235" h="238">
                  <a:moveTo>
                    <a:pt x="105" y="12"/>
                  </a:moveTo>
                  <a:cubicBezTo>
                    <a:pt x="139" y="18"/>
                    <a:pt x="163" y="34"/>
                    <a:pt x="184" y="62"/>
                  </a:cubicBezTo>
                  <a:cubicBezTo>
                    <a:pt x="197" y="80"/>
                    <a:pt x="203" y="101"/>
                    <a:pt x="215" y="119"/>
                  </a:cubicBezTo>
                  <a:cubicBezTo>
                    <a:pt x="224" y="147"/>
                    <a:pt x="235" y="169"/>
                    <a:pt x="222" y="198"/>
                  </a:cubicBezTo>
                  <a:cubicBezTo>
                    <a:pt x="211" y="225"/>
                    <a:pt x="190" y="238"/>
                    <a:pt x="161" y="235"/>
                  </a:cubicBezTo>
                  <a:cubicBezTo>
                    <a:pt x="99" y="230"/>
                    <a:pt x="61" y="173"/>
                    <a:pt x="32" y="124"/>
                  </a:cubicBezTo>
                  <a:cubicBezTo>
                    <a:pt x="0" y="70"/>
                    <a:pt x="43" y="0"/>
                    <a:pt x="105" y="12"/>
                  </a:cubicBezTo>
                </a:path>
              </a:pathLst>
            </a:custGeom>
            <a:solidFill>
              <a:srgbClr val="EF9BB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15" name="Freeform 98"/>
            <p:cNvSpPr/>
            <p:nvPr/>
          </p:nvSpPr>
          <p:spPr>
            <a:xfrm>
              <a:off x="1972" y="1269"/>
              <a:ext cx="421" cy="1129"/>
            </a:xfrm>
            <a:custGeom>
              <a:avLst/>
              <a:gdLst/>
              <a:ahLst/>
              <a:cxnLst>
                <a:cxn ang="0">
                  <a:pos x="495" y="0"/>
                </a:cxn>
                <a:cxn ang="0">
                  <a:pos x="94" y="1379"/>
                </a:cxn>
                <a:cxn ang="0">
                  <a:pos x="158" y="3230"/>
                </a:cxn>
                <a:cxn ang="0">
                  <a:pos x="624" y="3863"/>
                </a:cxn>
                <a:cxn ang="0">
                  <a:pos x="1362" y="4126"/>
                </a:cxn>
                <a:cxn ang="0">
                  <a:pos x="191" y="2477"/>
                </a:cxn>
                <a:cxn ang="0">
                  <a:pos x="191" y="1194"/>
                </a:cxn>
                <a:cxn ang="0">
                  <a:pos x="327" y="184"/>
                </a:cxn>
                <a:cxn ang="0">
                  <a:pos x="408" y="92"/>
                </a:cxn>
              </a:cxnLst>
              <a:pathLst>
                <a:path w="234" h="588">
                  <a:moveTo>
                    <a:pt x="85" y="0"/>
                  </a:moveTo>
                  <a:cubicBezTo>
                    <a:pt x="0" y="26"/>
                    <a:pt x="16" y="121"/>
                    <a:pt x="16" y="195"/>
                  </a:cubicBezTo>
                  <a:cubicBezTo>
                    <a:pt x="16" y="282"/>
                    <a:pt x="12" y="371"/>
                    <a:pt x="27" y="456"/>
                  </a:cubicBezTo>
                  <a:cubicBezTo>
                    <a:pt x="34" y="498"/>
                    <a:pt x="72" y="524"/>
                    <a:pt x="107" y="546"/>
                  </a:cubicBezTo>
                  <a:cubicBezTo>
                    <a:pt x="139" y="567"/>
                    <a:pt x="201" y="588"/>
                    <a:pt x="234" y="583"/>
                  </a:cubicBezTo>
                  <a:cubicBezTo>
                    <a:pt x="135" y="543"/>
                    <a:pt x="27" y="471"/>
                    <a:pt x="33" y="350"/>
                  </a:cubicBezTo>
                  <a:cubicBezTo>
                    <a:pt x="37" y="289"/>
                    <a:pt x="33" y="230"/>
                    <a:pt x="33" y="169"/>
                  </a:cubicBezTo>
                  <a:cubicBezTo>
                    <a:pt x="34" y="125"/>
                    <a:pt x="27" y="62"/>
                    <a:pt x="56" y="26"/>
                  </a:cubicBezTo>
                  <a:cubicBezTo>
                    <a:pt x="60" y="21"/>
                    <a:pt x="65" y="17"/>
                    <a:pt x="70" y="13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16" name="Freeform 99"/>
            <p:cNvSpPr/>
            <p:nvPr/>
          </p:nvSpPr>
          <p:spPr>
            <a:xfrm>
              <a:off x="2460" y="1747"/>
              <a:ext cx="205" cy="633"/>
            </a:xfrm>
            <a:custGeom>
              <a:avLst/>
              <a:gdLst/>
              <a:ahLst/>
              <a:cxnLst>
                <a:cxn ang="0">
                  <a:pos x="0" y="2329"/>
                </a:cxn>
                <a:cxn ang="0">
                  <a:pos x="554" y="1431"/>
                </a:cxn>
                <a:cxn ang="0">
                  <a:pos x="599" y="0"/>
                </a:cxn>
                <a:cxn ang="0">
                  <a:pos x="554" y="409"/>
                </a:cxn>
                <a:cxn ang="0">
                  <a:pos x="539" y="813"/>
                </a:cxn>
                <a:cxn ang="0">
                  <a:pos x="446" y="1475"/>
                </a:cxn>
                <a:cxn ang="0">
                  <a:pos x="36" y="2329"/>
                </a:cxn>
              </a:cxnLst>
              <a:pathLst>
                <a:path w="114" h="330">
                  <a:moveTo>
                    <a:pt x="0" y="330"/>
                  </a:moveTo>
                  <a:cubicBezTo>
                    <a:pt x="51" y="316"/>
                    <a:pt x="82" y="250"/>
                    <a:pt x="95" y="203"/>
                  </a:cubicBezTo>
                  <a:cubicBezTo>
                    <a:pt x="114" y="136"/>
                    <a:pt x="106" y="69"/>
                    <a:pt x="103" y="0"/>
                  </a:cubicBezTo>
                  <a:cubicBezTo>
                    <a:pt x="94" y="10"/>
                    <a:pt x="97" y="43"/>
                    <a:pt x="95" y="58"/>
                  </a:cubicBezTo>
                  <a:cubicBezTo>
                    <a:pt x="93" y="77"/>
                    <a:pt x="94" y="95"/>
                    <a:pt x="93" y="115"/>
                  </a:cubicBezTo>
                  <a:cubicBezTo>
                    <a:pt x="91" y="146"/>
                    <a:pt x="85" y="179"/>
                    <a:pt x="77" y="209"/>
                  </a:cubicBezTo>
                  <a:cubicBezTo>
                    <a:pt x="67" y="254"/>
                    <a:pt x="41" y="303"/>
                    <a:pt x="6" y="330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17" name="Freeform 100"/>
            <p:cNvSpPr/>
            <p:nvPr/>
          </p:nvSpPr>
          <p:spPr>
            <a:xfrm>
              <a:off x="2110" y="2363"/>
              <a:ext cx="74" cy="177"/>
            </a:xfrm>
            <a:custGeom>
              <a:avLst/>
              <a:gdLst/>
              <a:ahLst/>
              <a:cxnLst>
                <a:cxn ang="0">
                  <a:pos x="235" y="100"/>
                </a:cxn>
                <a:cxn ang="0">
                  <a:pos x="166" y="85"/>
                </a:cxn>
                <a:cxn ang="0">
                  <a:pos x="105" y="248"/>
                </a:cxn>
                <a:cxn ang="0">
                  <a:pos x="52" y="456"/>
                </a:cxn>
                <a:cxn ang="0">
                  <a:pos x="0" y="656"/>
                </a:cxn>
                <a:cxn ang="0">
                  <a:pos x="45" y="377"/>
                </a:cxn>
                <a:cxn ang="0">
                  <a:pos x="105" y="171"/>
                </a:cxn>
                <a:cxn ang="0">
                  <a:pos x="166" y="23"/>
                </a:cxn>
                <a:cxn ang="0">
                  <a:pos x="242" y="85"/>
                </a:cxn>
              </a:cxnLst>
              <a:pathLst>
                <a:path w="41" h="92">
                  <a:moveTo>
                    <a:pt x="40" y="14"/>
                  </a:moveTo>
                  <a:cubicBezTo>
                    <a:pt x="38" y="9"/>
                    <a:pt x="31" y="7"/>
                    <a:pt x="28" y="12"/>
                  </a:cubicBezTo>
                  <a:cubicBezTo>
                    <a:pt x="23" y="18"/>
                    <a:pt x="20" y="28"/>
                    <a:pt x="18" y="35"/>
                  </a:cubicBezTo>
                  <a:cubicBezTo>
                    <a:pt x="15" y="45"/>
                    <a:pt x="13" y="54"/>
                    <a:pt x="9" y="64"/>
                  </a:cubicBezTo>
                  <a:cubicBezTo>
                    <a:pt x="5" y="73"/>
                    <a:pt x="2" y="82"/>
                    <a:pt x="0" y="92"/>
                  </a:cubicBezTo>
                  <a:cubicBezTo>
                    <a:pt x="0" y="80"/>
                    <a:pt x="5" y="65"/>
                    <a:pt x="8" y="53"/>
                  </a:cubicBezTo>
                  <a:cubicBezTo>
                    <a:pt x="11" y="44"/>
                    <a:pt x="14" y="34"/>
                    <a:pt x="18" y="24"/>
                  </a:cubicBezTo>
                  <a:cubicBezTo>
                    <a:pt x="20" y="18"/>
                    <a:pt x="22" y="7"/>
                    <a:pt x="28" y="3"/>
                  </a:cubicBezTo>
                  <a:cubicBezTo>
                    <a:pt x="34" y="0"/>
                    <a:pt x="40" y="6"/>
                    <a:pt x="41" y="12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18" name="Freeform 101"/>
            <p:cNvSpPr/>
            <p:nvPr/>
          </p:nvSpPr>
          <p:spPr>
            <a:xfrm>
              <a:off x="2193" y="2396"/>
              <a:ext cx="99" cy="151"/>
            </a:xfrm>
            <a:custGeom>
              <a:avLst/>
              <a:gdLst/>
              <a:ahLst/>
              <a:cxnLst>
                <a:cxn ang="0">
                  <a:pos x="320" y="140"/>
                </a:cxn>
                <a:cxn ang="0">
                  <a:pos x="247" y="84"/>
                </a:cxn>
                <a:cxn ang="0">
                  <a:pos x="158" y="140"/>
                </a:cxn>
                <a:cxn ang="0">
                  <a:pos x="74" y="308"/>
                </a:cxn>
                <a:cxn ang="0">
                  <a:pos x="0" y="552"/>
                </a:cxn>
                <a:cxn ang="0">
                  <a:pos x="23" y="421"/>
                </a:cxn>
                <a:cxn ang="0">
                  <a:pos x="65" y="252"/>
                </a:cxn>
                <a:cxn ang="0">
                  <a:pos x="158" y="84"/>
                </a:cxn>
                <a:cxn ang="0">
                  <a:pos x="320" y="113"/>
                </a:cxn>
              </a:cxnLst>
              <a:pathLst>
                <a:path w="55" h="79">
                  <a:moveTo>
                    <a:pt x="55" y="20"/>
                  </a:moveTo>
                  <a:cubicBezTo>
                    <a:pt x="55" y="15"/>
                    <a:pt x="46" y="12"/>
                    <a:pt x="42" y="12"/>
                  </a:cubicBezTo>
                  <a:cubicBezTo>
                    <a:pt x="36" y="11"/>
                    <a:pt x="31" y="15"/>
                    <a:pt x="27" y="20"/>
                  </a:cubicBezTo>
                  <a:cubicBezTo>
                    <a:pt x="21" y="27"/>
                    <a:pt x="17" y="36"/>
                    <a:pt x="13" y="44"/>
                  </a:cubicBezTo>
                  <a:cubicBezTo>
                    <a:pt x="7" y="55"/>
                    <a:pt x="3" y="68"/>
                    <a:pt x="0" y="79"/>
                  </a:cubicBezTo>
                  <a:cubicBezTo>
                    <a:pt x="0" y="74"/>
                    <a:pt x="3" y="66"/>
                    <a:pt x="4" y="60"/>
                  </a:cubicBezTo>
                  <a:cubicBezTo>
                    <a:pt x="6" y="52"/>
                    <a:pt x="7" y="44"/>
                    <a:pt x="11" y="36"/>
                  </a:cubicBezTo>
                  <a:cubicBezTo>
                    <a:pt x="15" y="27"/>
                    <a:pt x="20" y="19"/>
                    <a:pt x="27" y="12"/>
                  </a:cubicBezTo>
                  <a:cubicBezTo>
                    <a:pt x="37" y="0"/>
                    <a:pt x="47" y="7"/>
                    <a:pt x="55" y="16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19" name="Freeform 102"/>
            <p:cNvSpPr/>
            <p:nvPr/>
          </p:nvSpPr>
          <p:spPr>
            <a:xfrm>
              <a:off x="2308" y="2440"/>
              <a:ext cx="67" cy="104"/>
            </a:xfrm>
            <a:custGeom>
              <a:avLst/>
              <a:gdLst/>
              <a:ahLst/>
              <a:cxnLst>
                <a:cxn ang="0">
                  <a:pos x="206" y="85"/>
                </a:cxn>
                <a:cxn ang="0">
                  <a:pos x="167" y="29"/>
                </a:cxn>
                <a:cxn ang="0">
                  <a:pos x="101" y="71"/>
                </a:cxn>
                <a:cxn ang="0">
                  <a:pos x="13" y="385"/>
                </a:cxn>
                <a:cxn ang="0">
                  <a:pos x="29" y="177"/>
                </a:cxn>
                <a:cxn ang="0">
                  <a:pos x="89" y="44"/>
                </a:cxn>
                <a:cxn ang="0">
                  <a:pos x="154" y="8"/>
                </a:cxn>
                <a:cxn ang="0">
                  <a:pos x="219" y="64"/>
                </a:cxn>
              </a:cxnLst>
              <a:pathLst>
                <a:path w="37" h="54">
                  <a:moveTo>
                    <a:pt x="35" y="12"/>
                  </a:moveTo>
                  <a:cubicBezTo>
                    <a:pt x="33" y="9"/>
                    <a:pt x="31" y="5"/>
                    <a:pt x="28" y="4"/>
                  </a:cubicBezTo>
                  <a:cubicBezTo>
                    <a:pt x="23" y="2"/>
                    <a:pt x="19" y="7"/>
                    <a:pt x="17" y="10"/>
                  </a:cubicBezTo>
                  <a:cubicBezTo>
                    <a:pt x="9" y="23"/>
                    <a:pt x="4" y="39"/>
                    <a:pt x="2" y="54"/>
                  </a:cubicBezTo>
                  <a:cubicBezTo>
                    <a:pt x="0" y="45"/>
                    <a:pt x="3" y="34"/>
                    <a:pt x="5" y="25"/>
                  </a:cubicBezTo>
                  <a:cubicBezTo>
                    <a:pt x="7" y="18"/>
                    <a:pt x="10" y="11"/>
                    <a:pt x="15" y="6"/>
                  </a:cubicBezTo>
                  <a:cubicBezTo>
                    <a:pt x="18" y="3"/>
                    <a:pt x="22" y="0"/>
                    <a:pt x="26" y="1"/>
                  </a:cubicBezTo>
                  <a:cubicBezTo>
                    <a:pt x="30" y="2"/>
                    <a:pt x="34" y="5"/>
                    <a:pt x="37" y="9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20" name="Freeform 103"/>
            <p:cNvSpPr/>
            <p:nvPr/>
          </p:nvSpPr>
          <p:spPr>
            <a:xfrm>
              <a:off x="2420" y="2413"/>
              <a:ext cx="56" cy="215"/>
            </a:xfrm>
            <a:custGeom>
              <a:avLst/>
              <a:gdLst/>
              <a:ahLst/>
              <a:cxnLst>
                <a:cxn ang="0">
                  <a:pos x="182" y="63"/>
                </a:cxn>
                <a:cxn ang="0">
                  <a:pos x="52" y="284"/>
                </a:cxn>
                <a:cxn ang="0">
                  <a:pos x="42" y="524"/>
                </a:cxn>
                <a:cxn ang="0">
                  <a:pos x="13" y="793"/>
                </a:cxn>
                <a:cxn ang="0">
                  <a:pos x="7" y="685"/>
                </a:cxn>
                <a:cxn ang="0">
                  <a:pos x="7" y="509"/>
                </a:cxn>
                <a:cxn ang="0">
                  <a:pos x="16" y="192"/>
                </a:cxn>
                <a:cxn ang="0">
                  <a:pos x="101" y="36"/>
                </a:cxn>
                <a:cxn ang="0">
                  <a:pos x="170" y="44"/>
                </a:cxn>
              </a:cxnLst>
              <a:pathLst>
                <a:path w="31" h="112">
                  <a:moveTo>
                    <a:pt x="31" y="9"/>
                  </a:moveTo>
                  <a:cubicBezTo>
                    <a:pt x="13" y="0"/>
                    <a:pt x="10" y="28"/>
                    <a:pt x="9" y="40"/>
                  </a:cubicBezTo>
                  <a:cubicBezTo>
                    <a:pt x="7" y="51"/>
                    <a:pt x="8" y="62"/>
                    <a:pt x="7" y="74"/>
                  </a:cubicBezTo>
                  <a:cubicBezTo>
                    <a:pt x="6" y="86"/>
                    <a:pt x="3" y="99"/>
                    <a:pt x="2" y="112"/>
                  </a:cubicBezTo>
                  <a:cubicBezTo>
                    <a:pt x="1" y="107"/>
                    <a:pt x="1" y="102"/>
                    <a:pt x="1" y="97"/>
                  </a:cubicBezTo>
                  <a:cubicBezTo>
                    <a:pt x="0" y="89"/>
                    <a:pt x="1" y="80"/>
                    <a:pt x="1" y="72"/>
                  </a:cubicBezTo>
                  <a:cubicBezTo>
                    <a:pt x="1" y="58"/>
                    <a:pt x="0" y="42"/>
                    <a:pt x="3" y="27"/>
                  </a:cubicBezTo>
                  <a:cubicBezTo>
                    <a:pt x="5" y="20"/>
                    <a:pt x="9" y="10"/>
                    <a:pt x="17" y="5"/>
                  </a:cubicBezTo>
                  <a:cubicBezTo>
                    <a:pt x="21" y="2"/>
                    <a:pt x="25" y="4"/>
                    <a:pt x="29" y="6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21" name="Freeform 104"/>
            <p:cNvSpPr/>
            <p:nvPr/>
          </p:nvSpPr>
          <p:spPr>
            <a:xfrm>
              <a:off x="2505" y="2379"/>
              <a:ext cx="48" cy="309"/>
            </a:xfrm>
            <a:custGeom>
              <a:avLst/>
              <a:gdLst/>
              <a:ahLst/>
              <a:cxnLst>
                <a:cxn ang="0">
                  <a:pos x="151" y="23"/>
                </a:cxn>
                <a:cxn ang="0">
                  <a:pos x="44" y="140"/>
                </a:cxn>
                <a:cxn ang="0">
                  <a:pos x="73" y="424"/>
                </a:cxn>
                <a:cxn ang="0">
                  <a:pos x="123" y="777"/>
                </a:cxn>
                <a:cxn ang="0">
                  <a:pos x="123" y="954"/>
                </a:cxn>
                <a:cxn ang="0">
                  <a:pos x="107" y="1138"/>
                </a:cxn>
                <a:cxn ang="0">
                  <a:pos x="101" y="1069"/>
                </a:cxn>
                <a:cxn ang="0">
                  <a:pos x="94" y="933"/>
                </a:cxn>
                <a:cxn ang="0">
                  <a:pos x="78" y="729"/>
                </a:cxn>
                <a:cxn ang="0">
                  <a:pos x="28" y="416"/>
                </a:cxn>
                <a:cxn ang="0">
                  <a:pos x="36" y="100"/>
                </a:cxn>
                <a:cxn ang="0">
                  <a:pos x="94" y="15"/>
                </a:cxn>
                <a:cxn ang="0">
                  <a:pos x="146" y="23"/>
                </a:cxn>
              </a:cxnLst>
              <a:pathLst>
                <a:path w="27" h="161">
                  <a:moveTo>
                    <a:pt x="27" y="3"/>
                  </a:moveTo>
                  <a:cubicBezTo>
                    <a:pt x="18" y="1"/>
                    <a:pt x="10" y="13"/>
                    <a:pt x="8" y="20"/>
                  </a:cubicBezTo>
                  <a:cubicBezTo>
                    <a:pt x="5" y="34"/>
                    <a:pt x="10" y="47"/>
                    <a:pt x="13" y="60"/>
                  </a:cubicBezTo>
                  <a:cubicBezTo>
                    <a:pt x="17" y="77"/>
                    <a:pt x="20" y="93"/>
                    <a:pt x="22" y="110"/>
                  </a:cubicBezTo>
                  <a:cubicBezTo>
                    <a:pt x="22" y="118"/>
                    <a:pt x="23" y="126"/>
                    <a:pt x="22" y="135"/>
                  </a:cubicBezTo>
                  <a:cubicBezTo>
                    <a:pt x="22" y="144"/>
                    <a:pt x="19" y="153"/>
                    <a:pt x="19" y="161"/>
                  </a:cubicBezTo>
                  <a:cubicBezTo>
                    <a:pt x="17" y="158"/>
                    <a:pt x="18" y="155"/>
                    <a:pt x="18" y="151"/>
                  </a:cubicBezTo>
                  <a:cubicBezTo>
                    <a:pt x="18" y="145"/>
                    <a:pt x="17" y="138"/>
                    <a:pt x="17" y="132"/>
                  </a:cubicBezTo>
                  <a:cubicBezTo>
                    <a:pt x="16" y="122"/>
                    <a:pt x="15" y="112"/>
                    <a:pt x="14" y="103"/>
                  </a:cubicBezTo>
                  <a:cubicBezTo>
                    <a:pt x="13" y="88"/>
                    <a:pt x="9" y="74"/>
                    <a:pt x="5" y="59"/>
                  </a:cubicBezTo>
                  <a:cubicBezTo>
                    <a:pt x="1" y="45"/>
                    <a:pt x="0" y="28"/>
                    <a:pt x="6" y="14"/>
                  </a:cubicBezTo>
                  <a:cubicBezTo>
                    <a:pt x="8" y="10"/>
                    <a:pt x="12" y="4"/>
                    <a:pt x="17" y="2"/>
                  </a:cubicBezTo>
                  <a:cubicBezTo>
                    <a:pt x="20" y="0"/>
                    <a:pt x="23" y="3"/>
                    <a:pt x="26" y="3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22" name="Freeform 105"/>
            <p:cNvSpPr/>
            <p:nvPr/>
          </p:nvSpPr>
          <p:spPr>
            <a:xfrm>
              <a:off x="2038" y="2248"/>
              <a:ext cx="80" cy="2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156"/>
                </a:cxn>
                <a:cxn ang="0">
                  <a:pos x="191" y="348"/>
                </a:cxn>
                <a:cxn ang="0">
                  <a:pos x="155" y="909"/>
                </a:cxn>
                <a:cxn ang="0">
                  <a:pos x="251" y="592"/>
                </a:cxn>
                <a:cxn ang="0">
                  <a:pos x="242" y="356"/>
                </a:cxn>
                <a:cxn ang="0">
                  <a:pos x="16" y="15"/>
                </a:cxn>
              </a:cxnLst>
              <a:pathLst>
                <a:path w="44" h="128">
                  <a:moveTo>
                    <a:pt x="0" y="0"/>
                  </a:moveTo>
                  <a:cubicBezTo>
                    <a:pt x="3" y="8"/>
                    <a:pt x="11" y="16"/>
                    <a:pt x="16" y="22"/>
                  </a:cubicBezTo>
                  <a:cubicBezTo>
                    <a:pt x="22" y="30"/>
                    <a:pt x="28" y="40"/>
                    <a:pt x="32" y="49"/>
                  </a:cubicBezTo>
                  <a:cubicBezTo>
                    <a:pt x="41" y="77"/>
                    <a:pt x="32" y="101"/>
                    <a:pt x="26" y="128"/>
                  </a:cubicBezTo>
                  <a:cubicBezTo>
                    <a:pt x="31" y="113"/>
                    <a:pt x="40" y="99"/>
                    <a:pt x="42" y="83"/>
                  </a:cubicBezTo>
                  <a:cubicBezTo>
                    <a:pt x="44" y="72"/>
                    <a:pt x="44" y="60"/>
                    <a:pt x="40" y="50"/>
                  </a:cubicBezTo>
                  <a:cubicBezTo>
                    <a:pt x="32" y="32"/>
                    <a:pt x="12" y="20"/>
                    <a:pt x="3" y="2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23" name="Freeform 106"/>
            <p:cNvSpPr/>
            <p:nvPr/>
          </p:nvSpPr>
          <p:spPr>
            <a:xfrm>
              <a:off x="2184" y="2377"/>
              <a:ext cx="24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" y="329"/>
                </a:cxn>
                <a:cxn ang="0">
                  <a:pos x="20" y="15"/>
                </a:cxn>
              </a:cxnLst>
              <a:pathLst>
                <a:path w="13" h="47">
                  <a:moveTo>
                    <a:pt x="0" y="0"/>
                  </a:moveTo>
                  <a:cubicBezTo>
                    <a:pt x="10" y="10"/>
                    <a:pt x="8" y="33"/>
                    <a:pt x="5" y="47"/>
                  </a:cubicBezTo>
                  <a:cubicBezTo>
                    <a:pt x="10" y="32"/>
                    <a:pt x="13" y="16"/>
                    <a:pt x="3" y="2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24" name="Freeform 107"/>
            <p:cNvSpPr/>
            <p:nvPr/>
          </p:nvSpPr>
          <p:spPr>
            <a:xfrm>
              <a:off x="2060" y="2590"/>
              <a:ext cx="101" cy="501"/>
            </a:xfrm>
            <a:custGeom>
              <a:avLst/>
              <a:gdLst/>
              <a:ahLst/>
              <a:cxnLst>
                <a:cxn ang="0">
                  <a:pos x="36" y="15"/>
                </a:cxn>
                <a:cxn ang="0">
                  <a:pos x="81" y="417"/>
                </a:cxn>
                <a:cxn ang="0">
                  <a:pos x="227" y="837"/>
                </a:cxn>
                <a:cxn ang="0">
                  <a:pos x="292" y="1330"/>
                </a:cxn>
                <a:cxn ang="0">
                  <a:pos x="287" y="1570"/>
                </a:cxn>
                <a:cxn ang="0">
                  <a:pos x="263" y="1847"/>
                </a:cxn>
                <a:cxn ang="0">
                  <a:pos x="299" y="1599"/>
                </a:cxn>
                <a:cxn ang="0">
                  <a:pos x="323" y="1294"/>
                </a:cxn>
                <a:cxn ang="0">
                  <a:pos x="247" y="806"/>
                </a:cxn>
                <a:cxn ang="0">
                  <a:pos x="110" y="376"/>
                </a:cxn>
                <a:cxn ang="0">
                  <a:pos x="72" y="0"/>
                </a:cxn>
              </a:cxnLst>
              <a:pathLst>
                <a:path w="56" h="261">
                  <a:moveTo>
                    <a:pt x="6" y="2"/>
                  </a:moveTo>
                  <a:cubicBezTo>
                    <a:pt x="7" y="22"/>
                    <a:pt x="5" y="40"/>
                    <a:pt x="14" y="59"/>
                  </a:cubicBezTo>
                  <a:cubicBezTo>
                    <a:pt x="23" y="78"/>
                    <a:pt x="35" y="97"/>
                    <a:pt x="39" y="118"/>
                  </a:cubicBezTo>
                  <a:cubicBezTo>
                    <a:pt x="44" y="141"/>
                    <a:pt x="50" y="164"/>
                    <a:pt x="50" y="188"/>
                  </a:cubicBezTo>
                  <a:cubicBezTo>
                    <a:pt x="50" y="199"/>
                    <a:pt x="50" y="211"/>
                    <a:pt x="49" y="222"/>
                  </a:cubicBezTo>
                  <a:cubicBezTo>
                    <a:pt x="48" y="235"/>
                    <a:pt x="44" y="248"/>
                    <a:pt x="45" y="261"/>
                  </a:cubicBezTo>
                  <a:cubicBezTo>
                    <a:pt x="45" y="250"/>
                    <a:pt x="49" y="237"/>
                    <a:pt x="51" y="226"/>
                  </a:cubicBezTo>
                  <a:cubicBezTo>
                    <a:pt x="53" y="211"/>
                    <a:pt x="54" y="198"/>
                    <a:pt x="55" y="183"/>
                  </a:cubicBezTo>
                  <a:cubicBezTo>
                    <a:pt x="56" y="159"/>
                    <a:pt x="51" y="136"/>
                    <a:pt x="42" y="114"/>
                  </a:cubicBezTo>
                  <a:cubicBezTo>
                    <a:pt x="34" y="94"/>
                    <a:pt x="26" y="74"/>
                    <a:pt x="19" y="53"/>
                  </a:cubicBezTo>
                  <a:cubicBezTo>
                    <a:pt x="15" y="42"/>
                    <a:pt x="0" y="10"/>
                    <a:pt x="12" y="0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25" name="Freeform 108"/>
            <p:cNvSpPr/>
            <p:nvPr/>
          </p:nvSpPr>
          <p:spPr>
            <a:xfrm>
              <a:off x="2148" y="2559"/>
              <a:ext cx="119" cy="378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56" y="714"/>
                </a:cxn>
                <a:cxn ang="0">
                  <a:pos x="344" y="1391"/>
                </a:cxn>
                <a:cxn ang="0">
                  <a:pos x="344" y="938"/>
                </a:cxn>
                <a:cxn ang="0">
                  <a:pos x="263" y="622"/>
                </a:cxn>
                <a:cxn ang="0">
                  <a:pos x="130" y="332"/>
                </a:cxn>
                <a:cxn ang="0">
                  <a:pos x="101" y="8"/>
                </a:cxn>
              </a:cxnLst>
              <a:pathLst>
                <a:path w="66" h="197">
                  <a:moveTo>
                    <a:pt x="18" y="0"/>
                  </a:moveTo>
                  <a:cubicBezTo>
                    <a:pt x="0" y="39"/>
                    <a:pt x="28" y="69"/>
                    <a:pt x="44" y="101"/>
                  </a:cubicBezTo>
                  <a:cubicBezTo>
                    <a:pt x="58" y="131"/>
                    <a:pt x="59" y="164"/>
                    <a:pt x="59" y="197"/>
                  </a:cubicBezTo>
                  <a:cubicBezTo>
                    <a:pt x="66" y="179"/>
                    <a:pt x="61" y="153"/>
                    <a:pt x="59" y="133"/>
                  </a:cubicBezTo>
                  <a:cubicBezTo>
                    <a:pt x="58" y="116"/>
                    <a:pt x="54" y="103"/>
                    <a:pt x="45" y="88"/>
                  </a:cubicBezTo>
                  <a:cubicBezTo>
                    <a:pt x="36" y="75"/>
                    <a:pt x="27" y="62"/>
                    <a:pt x="22" y="47"/>
                  </a:cubicBezTo>
                  <a:cubicBezTo>
                    <a:pt x="17" y="33"/>
                    <a:pt x="17" y="17"/>
                    <a:pt x="17" y="1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26" name="Freeform 109"/>
            <p:cNvSpPr/>
            <p:nvPr/>
          </p:nvSpPr>
          <p:spPr>
            <a:xfrm>
              <a:off x="2290" y="2578"/>
              <a:ext cx="76" cy="4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" y="460"/>
                </a:cxn>
                <a:cxn ang="0">
                  <a:pos x="183" y="806"/>
                </a:cxn>
                <a:cxn ang="0">
                  <a:pos x="166" y="1230"/>
                </a:cxn>
                <a:cxn ang="0">
                  <a:pos x="118" y="1468"/>
                </a:cxn>
                <a:cxn ang="0">
                  <a:pos x="60" y="1730"/>
                </a:cxn>
                <a:cxn ang="0">
                  <a:pos x="138" y="1506"/>
                </a:cxn>
                <a:cxn ang="0">
                  <a:pos x="203" y="1230"/>
                </a:cxn>
                <a:cxn ang="0">
                  <a:pos x="232" y="846"/>
                </a:cxn>
                <a:cxn ang="0">
                  <a:pos x="138" y="493"/>
                </a:cxn>
                <a:cxn ang="0">
                  <a:pos x="36" y="113"/>
                </a:cxn>
              </a:cxnLst>
              <a:pathLst>
                <a:path w="42" h="245">
                  <a:moveTo>
                    <a:pt x="0" y="0"/>
                  </a:moveTo>
                  <a:cubicBezTo>
                    <a:pt x="0" y="22"/>
                    <a:pt x="2" y="44"/>
                    <a:pt x="8" y="65"/>
                  </a:cubicBezTo>
                  <a:cubicBezTo>
                    <a:pt x="14" y="83"/>
                    <a:pt x="27" y="96"/>
                    <a:pt x="31" y="114"/>
                  </a:cubicBezTo>
                  <a:cubicBezTo>
                    <a:pt x="35" y="134"/>
                    <a:pt x="31" y="154"/>
                    <a:pt x="28" y="174"/>
                  </a:cubicBezTo>
                  <a:cubicBezTo>
                    <a:pt x="25" y="186"/>
                    <a:pt x="23" y="197"/>
                    <a:pt x="20" y="208"/>
                  </a:cubicBezTo>
                  <a:cubicBezTo>
                    <a:pt x="17" y="219"/>
                    <a:pt x="9" y="234"/>
                    <a:pt x="10" y="245"/>
                  </a:cubicBezTo>
                  <a:cubicBezTo>
                    <a:pt x="17" y="239"/>
                    <a:pt x="20" y="221"/>
                    <a:pt x="23" y="213"/>
                  </a:cubicBezTo>
                  <a:cubicBezTo>
                    <a:pt x="27" y="200"/>
                    <a:pt x="30" y="187"/>
                    <a:pt x="34" y="174"/>
                  </a:cubicBezTo>
                  <a:cubicBezTo>
                    <a:pt x="39" y="157"/>
                    <a:pt x="42" y="137"/>
                    <a:pt x="39" y="120"/>
                  </a:cubicBezTo>
                  <a:cubicBezTo>
                    <a:pt x="35" y="103"/>
                    <a:pt x="31" y="85"/>
                    <a:pt x="23" y="70"/>
                  </a:cubicBezTo>
                  <a:cubicBezTo>
                    <a:pt x="14" y="52"/>
                    <a:pt x="6" y="37"/>
                    <a:pt x="6" y="1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27" name="Freeform 110"/>
            <p:cNvSpPr/>
            <p:nvPr/>
          </p:nvSpPr>
          <p:spPr>
            <a:xfrm>
              <a:off x="2163" y="3221"/>
              <a:ext cx="30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8" y="116"/>
                </a:cxn>
                <a:cxn ang="0">
                  <a:pos x="72" y="23"/>
                </a:cxn>
                <a:cxn ang="0">
                  <a:pos x="72" y="64"/>
                </a:cxn>
                <a:cxn ang="0">
                  <a:pos x="21" y="23"/>
                </a:cxn>
              </a:cxnLst>
              <a:pathLst>
                <a:path w="17" h="16">
                  <a:moveTo>
                    <a:pt x="0" y="0"/>
                  </a:moveTo>
                  <a:cubicBezTo>
                    <a:pt x="3" y="6"/>
                    <a:pt x="7" y="15"/>
                    <a:pt x="14" y="16"/>
                  </a:cubicBezTo>
                  <a:cubicBezTo>
                    <a:pt x="17" y="12"/>
                    <a:pt x="13" y="8"/>
                    <a:pt x="13" y="3"/>
                  </a:cubicBezTo>
                  <a:cubicBezTo>
                    <a:pt x="13" y="5"/>
                    <a:pt x="13" y="7"/>
                    <a:pt x="13" y="9"/>
                  </a:cubicBezTo>
                  <a:cubicBezTo>
                    <a:pt x="10" y="9"/>
                    <a:pt x="6" y="6"/>
                    <a:pt x="4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28" name="Freeform 111"/>
            <p:cNvSpPr/>
            <p:nvPr/>
          </p:nvSpPr>
          <p:spPr>
            <a:xfrm>
              <a:off x="2226" y="3070"/>
              <a:ext cx="21" cy="48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5" y="56"/>
                </a:cxn>
                <a:cxn ang="0">
                  <a:pos x="58" y="84"/>
                </a:cxn>
                <a:cxn ang="0">
                  <a:pos x="37" y="23"/>
                </a:cxn>
              </a:cxnLst>
              <a:pathLst>
                <a:path w="12" h="25">
                  <a:moveTo>
                    <a:pt x="7" y="0"/>
                  </a:moveTo>
                  <a:cubicBezTo>
                    <a:pt x="0" y="8"/>
                    <a:pt x="10" y="25"/>
                    <a:pt x="12" y="8"/>
                  </a:cubicBezTo>
                  <a:cubicBezTo>
                    <a:pt x="12" y="9"/>
                    <a:pt x="12" y="10"/>
                    <a:pt x="11" y="12"/>
                  </a:cubicBezTo>
                  <a:cubicBezTo>
                    <a:pt x="7" y="12"/>
                    <a:pt x="6" y="7"/>
                    <a:pt x="7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29" name="Freeform 112"/>
            <p:cNvSpPr/>
            <p:nvPr/>
          </p:nvSpPr>
          <p:spPr>
            <a:xfrm>
              <a:off x="2296" y="3194"/>
              <a:ext cx="23" cy="8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73" y="301"/>
                </a:cxn>
                <a:cxn ang="0">
                  <a:pos x="28" y="23"/>
                </a:cxn>
              </a:cxnLst>
              <a:pathLst>
                <a:path w="13" h="42">
                  <a:moveTo>
                    <a:pt x="3" y="0"/>
                  </a:moveTo>
                  <a:cubicBezTo>
                    <a:pt x="0" y="7"/>
                    <a:pt x="4" y="40"/>
                    <a:pt x="13" y="42"/>
                  </a:cubicBezTo>
                  <a:cubicBezTo>
                    <a:pt x="13" y="33"/>
                    <a:pt x="11" y="10"/>
                    <a:pt x="5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30" name="Freeform 113"/>
            <p:cNvSpPr/>
            <p:nvPr/>
          </p:nvSpPr>
          <p:spPr>
            <a:xfrm>
              <a:off x="2382" y="2536"/>
              <a:ext cx="60" cy="263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125" y="516"/>
                </a:cxn>
                <a:cxn ang="0">
                  <a:pos x="145" y="969"/>
                </a:cxn>
                <a:cxn ang="0">
                  <a:pos x="133" y="476"/>
                </a:cxn>
                <a:cxn ang="0">
                  <a:pos x="53" y="44"/>
                </a:cxn>
              </a:cxnLst>
              <a:pathLst>
                <a:path w="33" h="137">
                  <a:moveTo>
                    <a:pt x="7" y="0"/>
                  </a:moveTo>
                  <a:cubicBezTo>
                    <a:pt x="0" y="27"/>
                    <a:pt x="11" y="49"/>
                    <a:pt x="21" y="73"/>
                  </a:cubicBezTo>
                  <a:cubicBezTo>
                    <a:pt x="28" y="90"/>
                    <a:pt x="33" y="120"/>
                    <a:pt x="24" y="137"/>
                  </a:cubicBezTo>
                  <a:cubicBezTo>
                    <a:pt x="33" y="113"/>
                    <a:pt x="33" y="90"/>
                    <a:pt x="22" y="67"/>
                  </a:cubicBezTo>
                  <a:cubicBezTo>
                    <a:pt x="12" y="46"/>
                    <a:pt x="10" y="28"/>
                    <a:pt x="9" y="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31" name="Freeform 114"/>
            <p:cNvSpPr/>
            <p:nvPr/>
          </p:nvSpPr>
          <p:spPr>
            <a:xfrm>
              <a:off x="2474" y="2592"/>
              <a:ext cx="49" cy="376"/>
            </a:xfrm>
            <a:custGeom>
              <a:avLst/>
              <a:gdLst/>
              <a:ahLst/>
              <a:cxnLst>
                <a:cxn ang="0">
                  <a:pos x="162" y="0"/>
                </a:cxn>
                <a:cxn ang="0">
                  <a:pos x="118" y="468"/>
                </a:cxn>
                <a:cxn ang="0">
                  <a:pos x="29" y="740"/>
                </a:cxn>
                <a:cxn ang="0">
                  <a:pos x="145" y="1383"/>
                </a:cxn>
                <a:cxn ang="0">
                  <a:pos x="73" y="994"/>
                </a:cxn>
                <a:cxn ang="0">
                  <a:pos x="82" y="670"/>
                </a:cxn>
                <a:cxn ang="0">
                  <a:pos x="154" y="376"/>
                </a:cxn>
                <a:cxn ang="0">
                  <a:pos x="145" y="107"/>
                </a:cxn>
              </a:cxnLst>
              <a:pathLst>
                <a:path w="27" h="196">
                  <a:moveTo>
                    <a:pt x="27" y="0"/>
                  </a:moveTo>
                  <a:cubicBezTo>
                    <a:pt x="27" y="22"/>
                    <a:pt x="27" y="45"/>
                    <a:pt x="20" y="66"/>
                  </a:cubicBezTo>
                  <a:cubicBezTo>
                    <a:pt x="16" y="79"/>
                    <a:pt x="8" y="91"/>
                    <a:pt x="5" y="105"/>
                  </a:cubicBezTo>
                  <a:cubicBezTo>
                    <a:pt x="0" y="134"/>
                    <a:pt x="11" y="170"/>
                    <a:pt x="24" y="196"/>
                  </a:cubicBezTo>
                  <a:cubicBezTo>
                    <a:pt x="16" y="181"/>
                    <a:pt x="14" y="158"/>
                    <a:pt x="12" y="141"/>
                  </a:cubicBezTo>
                  <a:cubicBezTo>
                    <a:pt x="10" y="127"/>
                    <a:pt x="10" y="110"/>
                    <a:pt x="14" y="95"/>
                  </a:cubicBezTo>
                  <a:cubicBezTo>
                    <a:pt x="18" y="81"/>
                    <a:pt x="25" y="68"/>
                    <a:pt x="26" y="53"/>
                  </a:cubicBezTo>
                  <a:cubicBezTo>
                    <a:pt x="27" y="40"/>
                    <a:pt x="25" y="28"/>
                    <a:pt x="24" y="15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32" name="Freeform 115"/>
            <p:cNvSpPr/>
            <p:nvPr/>
          </p:nvSpPr>
          <p:spPr>
            <a:xfrm>
              <a:off x="2604" y="2521"/>
              <a:ext cx="68" cy="337"/>
            </a:xfrm>
            <a:custGeom>
              <a:avLst/>
              <a:gdLst/>
              <a:ahLst/>
              <a:cxnLst>
                <a:cxn ang="0">
                  <a:pos x="93" y="0"/>
                </a:cxn>
                <a:cxn ang="0">
                  <a:pos x="125" y="653"/>
                </a:cxn>
                <a:cxn ang="0">
                  <a:pos x="36" y="1235"/>
                </a:cxn>
                <a:cxn ang="0">
                  <a:pos x="202" y="521"/>
                </a:cxn>
                <a:cxn ang="0">
                  <a:pos x="202" y="260"/>
                </a:cxn>
                <a:cxn ang="0">
                  <a:pos x="138" y="92"/>
                </a:cxn>
              </a:cxnLst>
              <a:pathLst>
                <a:path w="38" h="176">
                  <a:moveTo>
                    <a:pt x="16" y="0"/>
                  </a:moveTo>
                  <a:cubicBezTo>
                    <a:pt x="38" y="21"/>
                    <a:pt x="30" y="67"/>
                    <a:pt x="22" y="93"/>
                  </a:cubicBezTo>
                  <a:cubicBezTo>
                    <a:pt x="14" y="118"/>
                    <a:pt x="0" y="149"/>
                    <a:pt x="6" y="176"/>
                  </a:cubicBezTo>
                  <a:cubicBezTo>
                    <a:pt x="4" y="141"/>
                    <a:pt x="32" y="109"/>
                    <a:pt x="35" y="74"/>
                  </a:cubicBezTo>
                  <a:cubicBezTo>
                    <a:pt x="37" y="62"/>
                    <a:pt x="37" y="49"/>
                    <a:pt x="35" y="37"/>
                  </a:cubicBezTo>
                  <a:cubicBezTo>
                    <a:pt x="33" y="27"/>
                    <a:pt x="27" y="21"/>
                    <a:pt x="24" y="1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33" name="Freeform 116"/>
            <p:cNvSpPr/>
            <p:nvPr/>
          </p:nvSpPr>
          <p:spPr>
            <a:xfrm>
              <a:off x="2359" y="1213"/>
              <a:ext cx="301" cy="459"/>
            </a:xfrm>
            <a:custGeom>
              <a:avLst/>
              <a:gdLst/>
              <a:ahLst/>
              <a:cxnLst>
                <a:cxn ang="0">
                  <a:pos x="29" y="63"/>
                </a:cxn>
                <a:cxn ang="0">
                  <a:pos x="818" y="432"/>
                </a:cxn>
                <a:cxn ang="0">
                  <a:pos x="962" y="906"/>
                </a:cxn>
                <a:cxn ang="0">
                  <a:pos x="971" y="1554"/>
                </a:cxn>
                <a:cxn ang="0">
                  <a:pos x="955" y="1694"/>
                </a:cxn>
                <a:cxn ang="0">
                  <a:pos x="633" y="409"/>
                </a:cxn>
                <a:cxn ang="0">
                  <a:pos x="270" y="148"/>
                </a:cxn>
                <a:cxn ang="0">
                  <a:pos x="0" y="36"/>
                </a:cxn>
              </a:cxnLst>
              <a:pathLst>
                <a:path w="167" h="239">
                  <a:moveTo>
                    <a:pt x="5" y="9"/>
                  </a:moveTo>
                  <a:cubicBezTo>
                    <a:pt x="50" y="0"/>
                    <a:pt x="110" y="30"/>
                    <a:pt x="140" y="61"/>
                  </a:cubicBezTo>
                  <a:cubicBezTo>
                    <a:pt x="158" y="79"/>
                    <a:pt x="162" y="104"/>
                    <a:pt x="164" y="128"/>
                  </a:cubicBezTo>
                  <a:cubicBezTo>
                    <a:pt x="167" y="158"/>
                    <a:pt x="167" y="189"/>
                    <a:pt x="166" y="219"/>
                  </a:cubicBezTo>
                  <a:cubicBezTo>
                    <a:pt x="165" y="226"/>
                    <a:pt x="164" y="232"/>
                    <a:pt x="163" y="239"/>
                  </a:cubicBezTo>
                  <a:cubicBezTo>
                    <a:pt x="166" y="176"/>
                    <a:pt x="152" y="104"/>
                    <a:pt x="108" y="58"/>
                  </a:cubicBezTo>
                  <a:cubicBezTo>
                    <a:pt x="93" y="41"/>
                    <a:pt x="66" y="31"/>
                    <a:pt x="46" y="21"/>
                  </a:cubicBezTo>
                  <a:cubicBezTo>
                    <a:pt x="32" y="15"/>
                    <a:pt x="10" y="14"/>
                    <a:pt x="0" y="5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34" name="Freeform 117"/>
            <p:cNvSpPr/>
            <p:nvPr/>
          </p:nvSpPr>
          <p:spPr>
            <a:xfrm>
              <a:off x="2020" y="1237"/>
              <a:ext cx="195" cy="372"/>
            </a:xfrm>
            <a:custGeom>
              <a:avLst/>
              <a:gdLst/>
              <a:ahLst/>
              <a:cxnLst>
                <a:cxn ang="0">
                  <a:pos x="636" y="15"/>
                </a:cxn>
                <a:cxn ang="0">
                  <a:pos x="388" y="121"/>
                </a:cxn>
                <a:cxn ang="0">
                  <a:pos x="170" y="290"/>
                </a:cxn>
                <a:cxn ang="0">
                  <a:pos x="36" y="777"/>
                </a:cxn>
                <a:cxn ang="0">
                  <a:pos x="42" y="1367"/>
                </a:cxn>
                <a:cxn ang="0">
                  <a:pos x="195" y="385"/>
                </a:cxn>
                <a:cxn ang="0">
                  <a:pos x="623" y="44"/>
                </a:cxn>
              </a:cxnLst>
              <a:pathLst>
                <a:path w="108" h="194">
                  <a:moveTo>
                    <a:pt x="108" y="2"/>
                  </a:moveTo>
                  <a:cubicBezTo>
                    <a:pt x="97" y="0"/>
                    <a:pt x="77" y="12"/>
                    <a:pt x="66" y="17"/>
                  </a:cubicBezTo>
                  <a:cubicBezTo>
                    <a:pt x="53" y="23"/>
                    <a:pt x="39" y="30"/>
                    <a:pt x="29" y="41"/>
                  </a:cubicBezTo>
                  <a:cubicBezTo>
                    <a:pt x="12" y="58"/>
                    <a:pt x="8" y="86"/>
                    <a:pt x="6" y="110"/>
                  </a:cubicBezTo>
                  <a:cubicBezTo>
                    <a:pt x="3" y="136"/>
                    <a:pt x="0" y="168"/>
                    <a:pt x="7" y="194"/>
                  </a:cubicBezTo>
                  <a:cubicBezTo>
                    <a:pt x="10" y="147"/>
                    <a:pt x="5" y="97"/>
                    <a:pt x="33" y="55"/>
                  </a:cubicBezTo>
                  <a:cubicBezTo>
                    <a:pt x="51" y="29"/>
                    <a:pt x="80" y="21"/>
                    <a:pt x="106" y="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35" name="Freeform 118"/>
            <p:cNvSpPr/>
            <p:nvPr/>
          </p:nvSpPr>
          <p:spPr>
            <a:xfrm>
              <a:off x="2188" y="1317"/>
              <a:ext cx="191" cy="300"/>
            </a:xfrm>
            <a:custGeom>
              <a:avLst/>
              <a:gdLst/>
              <a:ahLst/>
              <a:cxnLst>
                <a:cxn ang="0">
                  <a:pos x="400" y="85"/>
                </a:cxn>
                <a:cxn ang="0">
                  <a:pos x="74" y="292"/>
                </a:cxn>
                <a:cxn ang="0">
                  <a:pos x="58" y="777"/>
                </a:cxn>
                <a:cxn ang="0">
                  <a:pos x="373" y="1087"/>
                </a:cxn>
                <a:cxn ang="0">
                  <a:pos x="578" y="625"/>
                </a:cxn>
                <a:cxn ang="0">
                  <a:pos x="393" y="77"/>
                </a:cxn>
              </a:cxnLst>
              <a:pathLst>
                <a:path w="106" h="156">
                  <a:moveTo>
                    <a:pt x="68" y="12"/>
                  </a:moveTo>
                  <a:cubicBezTo>
                    <a:pt x="48" y="0"/>
                    <a:pt x="22" y="24"/>
                    <a:pt x="13" y="41"/>
                  </a:cubicBezTo>
                  <a:cubicBezTo>
                    <a:pt x="0" y="65"/>
                    <a:pt x="0" y="85"/>
                    <a:pt x="10" y="109"/>
                  </a:cubicBezTo>
                  <a:cubicBezTo>
                    <a:pt x="18" y="128"/>
                    <a:pt x="38" y="156"/>
                    <a:pt x="64" y="153"/>
                  </a:cubicBezTo>
                  <a:cubicBezTo>
                    <a:pt x="90" y="150"/>
                    <a:pt x="94" y="108"/>
                    <a:pt x="99" y="88"/>
                  </a:cubicBezTo>
                  <a:cubicBezTo>
                    <a:pt x="106" y="58"/>
                    <a:pt x="106" y="16"/>
                    <a:pt x="67" y="11"/>
                  </a:cubicBezTo>
                </a:path>
              </a:pathLst>
            </a:custGeom>
            <a:solidFill>
              <a:srgbClr val="EEA6C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36" name="Freeform 119"/>
            <p:cNvSpPr/>
            <p:nvPr/>
          </p:nvSpPr>
          <p:spPr>
            <a:xfrm>
              <a:off x="2271" y="1346"/>
              <a:ext cx="120" cy="52"/>
            </a:xfrm>
            <a:custGeom>
              <a:avLst/>
              <a:gdLst/>
              <a:ahLst/>
              <a:cxnLst>
                <a:cxn ang="0">
                  <a:pos x="362" y="137"/>
                </a:cxn>
                <a:cxn ang="0">
                  <a:pos x="0" y="129"/>
                </a:cxn>
                <a:cxn ang="0">
                  <a:pos x="385" y="193"/>
                </a:cxn>
                <a:cxn ang="0">
                  <a:pos x="362" y="137"/>
                </a:cxn>
              </a:cxnLst>
              <a:pathLst>
                <a:path w="67" h="27">
                  <a:moveTo>
                    <a:pt x="63" y="19"/>
                  </a:moveTo>
                  <a:cubicBezTo>
                    <a:pt x="43" y="5"/>
                    <a:pt x="17" y="0"/>
                    <a:pt x="0" y="18"/>
                  </a:cubicBezTo>
                  <a:cubicBezTo>
                    <a:pt x="17" y="2"/>
                    <a:pt x="53" y="11"/>
                    <a:pt x="67" y="27"/>
                  </a:cubicBezTo>
                  <a:cubicBezTo>
                    <a:pt x="66" y="24"/>
                    <a:pt x="65" y="21"/>
                    <a:pt x="63" y="19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37" name="Freeform 120"/>
            <p:cNvSpPr/>
            <p:nvPr/>
          </p:nvSpPr>
          <p:spPr>
            <a:xfrm>
              <a:off x="2069" y="1311"/>
              <a:ext cx="405" cy="593"/>
            </a:xfrm>
            <a:custGeom>
              <a:avLst/>
              <a:gdLst/>
              <a:ahLst/>
              <a:cxnLst>
                <a:cxn ang="0">
                  <a:pos x="1312" y="0"/>
                </a:cxn>
                <a:cxn ang="0">
                  <a:pos x="916" y="129"/>
                </a:cxn>
                <a:cxn ang="0">
                  <a:pos x="308" y="113"/>
                </a:cxn>
                <a:cxn ang="0">
                  <a:pos x="153" y="1130"/>
                </a:cxn>
                <a:cxn ang="0">
                  <a:pos x="175" y="1746"/>
                </a:cxn>
                <a:cxn ang="0">
                  <a:pos x="146" y="2184"/>
                </a:cxn>
                <a:cxn ang="0">
                  <a:pos x="198" y="1435"/>
                </a:cxn>
                <a:cxn ang="0">
                  <a:pos x="187" y="917"/>
                </a:cxn>
                <a:cxn ang="0">
                  <a:pos x="198" y="384"/>
                </a:cxn>
                <a:cxn ang="0">
                  <a:pos x="482" y="200"/>
                </a:cxn>
                <a:cxn ang="0">
                  <a:pos x="949" y="184"/>
                </a:cxn>
                <a:cxn ang="0">
                  <a:pos x="1154" y="132"/>
                </a:cxn>
                <a:cxn ang="0">
                  <a:pos x="1296" y="36"/>
                </a:cxn>
              </a:cxnLst>
              <a:pathLst>
                <a:path w="225" h="309">
                  <a:moveTo>
                    <a:pt x="225" y="0"/>
                  </a:moveTo>
                  <a:cubicBezTo>
                    <a:pt x="204" y="11"/>
                    <a:pt x="181" y="15"/>
                    <a:pt x="157" y="18"/>
                  </a:cubicBezTo>
                  <a:cubicBezTo>
                    <a:pt x="124" y="20"/>
                    <a:pt x="85" y="3"/>
                    <a:pt x="53" y="16"/>
                  </a:cubicBezTo>
                  <a:cubicBezTo>
                    <a:pt x="0" y="37"/>
                    <a:pt x="23" y="118"/>
                    <a:pt x="26" y="160"/>
                  </a:cubicBezTo>
                  <a:cubicBezTo>
                    <a:pt x="28" y="189"/>
                    <a:pt x="30" y="218"/>
                    <a:pt x="30" y="247"/>
                  </a:cubicBezTo>
                  <a:cubicBezTo>
                    <a:pt x="30" y="265"/>
                    <a:pt x="32" y="293"/>
                    <a:pt x="25" y="309"/>
                  </a:cubicBezTo>
                  <a:cubicBezTo>
                    <a:pt x="33" y="274"/>
                    <a:pt x="30" y="239"/>
                    <a:pt x="34" y="203"/>
                  </a:cubicBezTo>
                  <a:cubicBezTo>
                    <a:pt x="36" y="179"/>
                    <a:pt x="34" y="154"/>
                    <a:pt x="32" y="130"/>
                  </a:cubicBezTo>
                  <a:cubicBezTo>
                    <a:pt x="29" y="104"/>
                    <a:pt x="23" y="81"/>
                    <a:pt x="34" y="54"/>
                  </a:cubicBezTo>
                  <a:cubicBezTo>
                    <a:pt x="44" y="30"/>
                    <a:pt x="59" y="28"/>
                    <a:pt x="83" y="28"/>
                  </a:cubicBezTo>
                  <a:cubicBezTo>
                    <a:pt x="110" y="28"/>
                    <a:pt x="136" y="30"/>
                    <a:pt x="163" y="26"/>
                  </a:cubicBezTo>
                  <a:cubicBezTo>
                    <a:pt x="175" y="25"/>
                    <a:pt x="187" y="24"/>
                    <a:pt x="198" y="19"/>
                  </a:cubicBezTo>
                  <a:cubicBezTo>
                    <a:pt x="206" y="16"/>
                    <a:pt x="213" y="7"/>
                    <a:pt x="222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38" name="Oval 121"/>
            <p:cNvSpPr/>
            <p:nvPr/>
          </p:nvSpPr>
          <p:spPr>
            <a:xfrm>
              <a:off x="2109" y="1837"/>
              <a:ext cx="19" cy="31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39" name="Oval 122"/>
            <p:cNvSpPr/>
            <p:nvPr/>
          </p:nvSpPr>
          <p:spPr>
            <a:xfrm>
              <a:off x="2114" y="1904"/>
              <a:ext cx="13" cy="24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40" name="Oval 123"/>
            <p:cNvSpPr/>
            <p:nvPr/>
          </p:nvSpPr>
          <p:spPr>
            <a:xfrm>
              <a:off x="2485" y="1302"/>
              <a:ext cx="20" cy="21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41" name="Oval 124"/>
            <p:cNvSpPr/>
            <p:nvPr/>
          </p:nvSpPr>
          <p:spPr>
            <a:xfrm>
              <a:off x="2404" y="2308"/>
              <a:ext cx="40" cy="40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42" name="Oval 125"/>
            <p:cNvSpPr/>
            <p:nvPr/>
          </p:nvSpPr>
          <p:spPr>
            <a:xfrm>
              <a:off x="2451" y="2296"/>
              <a:ext cx="20" cy="21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43" name="Freeform 126"/>
            <p:cNvSpPr/>
            <p:nvPr/>
          </p:nvSpPr>
          <p:spPr>
            <a:xfrm>
              <a:off x="2078" y="2523"/>
              <a:ext cx="38" cy="211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0" y="353"/>
                </a:cxn>
                <a:cxn ang="0">
                  <a:pos x="125" y="777"/>
                </a:cxn>
                <a:cxn ang="0">
                  <a:pos x="36" y="401"/>
                </a:cxn>
                <a:cxn ang="0">
                  <a:pos x="24" y="92"/>
                </a:cxn>
              </a:cxnLst>
              <a:pathLst>
                <a:path w="21" h="110">
                  <a:moveTo>
                    <a:pt x="6" y="0"/>
                  </a:moveTo>
                  <a:cubicBezTo>
                    <a:pt x="8" y="16"/>
                    <a:pt x="0" y="34"/>
                    <a:pt x="0" y="50"/>
                  </a:cubicBezTo>
                  <a:cubicBezTo>
                    <a:pt x="0" y="70"/>
                    <a:pt x="12" y="92"/>
                    <a:pt x="21" y="110"/>
                  </a:cubicBezTo>
                  <a:cubicBezTo>
                    <a:pt x="15" y="93"/>
                    <a:pt x="9" y="75"/>
                    <a:pt x="6" y="57"/>
                  </a:cubicBezTo>
                  <a:cubicBezTo>
                    <a:pt x="4" y="44"/>
                    <a:pt x="8" y="26"/>
                    <a:pt x="4" y="1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44" name="Freeform 127"/>
            <p:cNvSpPr/>
            <p:nvPr/>
          </p:nvSpPr>
          <p:spPr>
            <a:xfrm>
              <a:off x="2146" y="2897"/>
              <a:ext cx="33" cy="299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37" y="562"/>
                </a:cxn>
                <a:cxn ang="0">
                  <a:pos x="37" y="1098"/>
                </a:cxn>
                <a:cxn ang="0">
                  <a:pos x="73" y="470"/>
                </a:cxn>
                <a:cxn ang="0">
                  <a:pos x="81" y="44"/>
                </a:cxn>
              </a:cxnLst>
              <a:pathLst>
                <a:path w="18" h="156">
                  <a:moveTo>
                    <a:pt x="11" y="0"/>
                  </a:moveTo>
                  <a:cubicBezTo>
                    <a:pt x="11" y="28"/>
                    <a:pt x="11" y="53"/>
                    <a:pt x="6" y="80"/>
                  </a:cubicBezTo>
                  <a:cubicBezTo>
                    <a:pt x="2" y="104"/>
                    <a:pt x="0" y="132"/>
                    <a:pt x="6" y="156"/>
                  </a:cubicBezTo>
                  <a:cubicBezTo>
                    <a:pt x="6" y="125"/>
                    <a:pt x="9" y="97"/>
                    <a:pt x="12" y="67"/>
                  </a:cubicBezTo>
                  <a:cubicBezTo>
                    <a:pt x="14" y="49"/>
                    <a:pt x="18" y="25"/>
                    <a:pt x="13" y="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45" name="Freeform 128"/>
            <p:cNvSpPr/>
            <p:nvPr/>
          </p:nvSpPr>
          <p:spPr>
            <a:xfrm>
              <a:off x="2177" y="2544"/>
              <a:ext cx="22" cy="12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73" y="446"/>
                </a:cxn>
                <a:cxn ang="0">
                  <a:pos x="37" y="36"/>
                </a:cxn>
              </a:cxnLst>
              <a:pathLst>
                <a:path w="12" h="63">
                  <a:moveTo>
                    <a:pt x="5" y="0"/>
                  </a:moveTo>
                  <a:cubicBezTo>
                    <a:pt x="0" y="23"/>
                    <a:pt x="0" y="41"/>
                    <a:pt x="12" y="63"/>
                  </a:cubicBezTo>
                  <a:cubicBezTo>
                    <a:pt x="6" y="48"/>
                    <a:pt x="1" y="21"/>
                    <a:pt x="6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46" name="Freeform 129"/>
            <p:cNvSpPr/>
            <p:nvPr/>
          </p:nvSpPr>
          <p:spPr>
            <a:xfrm>
              <a:off x="2335" y="2720"/>
              <a:ext cx="42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530"/>
                </a:cxn>
                <a:cxn ang="0">
                  <a:pos x="13" y="36"/>
                </a:cxn>
              </a:cxnLst>
              <a:pathLst>
                <a:path w="23" h="75">
                  <a:moveTo>
                    <a:pt x="0" y="0"/>
                  </a:moveTo>
                  <a:cubicBezTo>
                    <a:pt x="13" y="16"/>
                    <a:pt x="23" y="59"/>
                    <a:pt x="11" y="75"/>
                  </a:cubicBezTo>
                  <a:cubicBezTo>
                    <a:pt x="10" y="54"/>
                    <a:pt x="16" y="23"/>
                    <a:pt x="2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47" name="Freeform 130"/>
            <p:cNvSpPr/>
            <p:nvPr/>
          </p:nvSpPr>
          <p:spPr>
            <a:xfrm>
              <a:off x="2384" y="2538"/>
              <a:ext cx="34" cy="165"/>
            </a:xfrm>
            <a:custGeom>
              <a:avLst/>
              <a:gdLst/>
              <a:ahLst/>
              <a:cxnLst>
                <a:cxn ang="0">
                  <a:pos x="68" y="15"/>
                </a:cxn>
                <a:cxn ang="0">
                  <a:pos x="109" y="608"/>
                </a:cxn>
                <a:cxn ang="0">
                  <a:pos x="81" y="232"/>
                </a:cxn>
                <a:cxn ang="0">
                  <a:pos x="81" y="0"/>
                </a:cxn>
              </a:cxnLst>
              <a:pathLst>
                <a:path w="19" h="86">
                  <a:moveTo>
                    <a:pt x="12" y="2"/>
                  </a:moveTo>
                  <a:cubicBezTo>
                    <a:pt x="6" y="28"/>
                    <a:pt x="0" y="64"/>
                    <a:pt x="19" y="86"/>
                  </a:cubicBezTo>
                  <a:cubicBezTo>
                    <a:pt x="12" y="69"/>
                    <a:pt x="15" y="51"/>
                    <a:pt x="14" y="33"/>
                  </a:cubicBezTo>
                  <a:cubicBezTo>
                    <a:pt x="13" y="24"/>
                    <a:pt x="17" y="8"/>
                    <a:pt x="14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48" name="Freeform 131"/>
            <p:cNvSpPr/>
            <p:nvPr/>
          </p:nvSpPr>
          <p:spPr>
            <a:xfrm>
              <a:off x="2499" y="2595"/>
              <a:ext cx="44" cy="119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0" y="438"/>
                </a:cxn>
                <a:cxn ang="0">
                  <a:pos x="125" y="63"/>
                </a:cxn>
              </a:cxnLst>
              <a:pathLst>
                <a:path w="24" h="62">
                  <a:moveTo>
                    <a:pt x="14" y="0"/>
                  </a:moveTo>
                  <a:cubicBezTo>
                    <a:pt x="24" y="18"/>
                    <a:pt x="12" y="49"/>
                    <a:pt x="0" y="62"/>
                  </a:cubicBezTo>
                  <a:cubicBezTo>
                    <a:pt x="22" y="53"/>
                    <a:pt x="20" y="29"/>
                    <a:pt x="20" y="9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49" name="Freeform 132"/>
            <p:cNvSpPr/>
            <p:nvPr/>
          </p:nvSpPr>
          <p:spPr>
            <a:xfrm>
              <a:off x="2002" y="2137"/>
              <a:ext cx="180" cy="209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18" y="424"/>
                </a:cxn>
                <a:cxn ang="0">
                  <a:pos x="409" y="637"/>
                </a:cxn>
                <a:cxn ang="0">
                  <a:pos x="583" y="769"/>
                </a:cxn>
                <a:cxn ang="0">
                  <a:pos x="234" y="500"/>
                </a:cxn>
                <a:cxn ang="0">
                  <a:pos x="13" y="69"/>
                </a:cxn>
                <a:cxn ang="0">
                  <a:pos x="0" y="63"/>
                </a:cxn>
              </a:cxnLst>
              <a:pathLst>
                <a:path w="100" h="109">
                  <a:moveTo>
                    <a:pt x="2" y="0"/>
                  </a:moveTo>
                  <a:cubicBezTo>
                    <a:pt x="0" y="21"/>
                    <a:pt x="25" y="47"/>
                    <a:pt x="37" y="60"/>
                  </a:cubicBezTo>
                  <a:cubicBezTo>
                    <a:pt x="47" y="72"/>
                    <a:pt x="57" y="82"/>
                    <a:pt x="70" y="90"/>
                  </a:cubicBezTo>
                  <a:cubicBezTo>
                    <a:pt x="79" y="97"/>
                    <a:pt x="91" y="101"/>
                    <a:pt x="100" y="109"/>
                  </a:cubicBezTo>
                  <a:cubicBezTo>
                    <a:pt x="77" y="100"/>
                    <a:pt x="57" y="89"/>
                    <a:pt x="40" y="71"/>
                  </a:cubicBezTo>
                  <a:cubicBezTo>
                    <a:pt x="28" y="58"/>
                    <a:pt x="0" y="29"/>
                    <a:pt x="2" y="10"/>
                  </a:cubicBezTo>
                  <a:cubicBezTo>
                    <a:pt x="0" y="10"/>
                    <a:pt x="0" y="9"/>
                    <a:pt x="0" y="9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8921" name="Group 133"/>
          <p:cNvGrpSpPr/>
          <p:nvPr/>
        </p:nvGrpSpPr>
        <p:grpSpPr>
          <a:xfrm rot="8280000">
            <a:off x="8102918" y="2757805"/>
            <a:ext cx="414337" cy="1193800"/>
            <a:chOff x="3362" y="765"/>
            <a:chExt cx="1010" cy="2915"/>
          </a:xfrm>
        </p:grpSpPr>
        <p:sp>
          <p:nvSpPr>
            <p:cNvPr id="76473" name="Freeform 134"/>
            <p:cNvSpPr/>
            <p:nvPr/>
          </p:nvSpPr>
          <p:spPr>
            <a:xfrm>
              <a:off x="3362" y="765"/>
              <a:ext cx="1010" cy="2915"/>
            </a:xfrm>
            <a:custGeom>
              <a:avLst/>
              <a:gdLst/>
              <a:ahLst/>
              <a:cxnLst>
                <a:cxn ang="0">
                  <a:pos x="3845" y="149"/>
                </a:cxn>
                <a:cxn ang="0">
                  <a:pos x="6158" y="2616"/>
                </a:cxn>
                <a:cxn ang="0">
                  <a:pos x="5720" y="10833"/>
                </a:cxn>
                <a:cxn ang="0">
                  <a:pos x="5938" y="15634"/>
                </a:cxn>
                <a:cxn ang="0">
                  <a:pos x="5688" y="19504"/>
                </a:cxn>
                <a:cxn ang="0">
                  <a:pos x="5720" y="18399"/>
                </a:cxn>
                <a:cxn ang="0">
                  <a:pos x="5533" y="15236"/>
                </a:cxn>
                <a:cxn ang="0">
                  <a:pos x="5688" y="13487"/>
                </a:cxn>
                <a:cxn ang="0">
                  <a:pos x="5063" y="11913"/>
                </a:cxn>
                <a:cxn ang="0">
                  <a:pos x="4925" y="12596"/>
                </a:cxn>
                <a:cxn ang="0">
                  <a:pos x="4675" y="16351"/>
                </a:cxn>
                <a:cxn ang="0">
                  <a:pos x="5083" y="19005"/>
                </a:cxn>
                <a:cxn ang="0">
                  <a:pos x="4895" y="19104"/>
                </a:cxn>
                <a:cxn ang="0">
                  <a:pos x="4270" y="15727"/>
                </a:cxn>
                <a:cxn ang="0">
                  <a:pos x="4645" y="13770"/>
                </a:cxn>
                <a:cxn ang="0">
                  <a:pos x="4113" y="13658"/>
                </a:cxn>
                <a:cxn ang="0">
                  <a:pos x="4158" y="15783"/>
                </a:cxn>
                <a:cxn ang="0">
                  <a:pos x="4145" y="18378"/>
                </a:cxn>
                <a:cxn ang="0">
                  <a:pos x="3813" y="15612"/>
                </a:cxn>
                <a:cxn ang="0">
                  <a:pos x="3363" y="12484"/>
                </a:cxn>
                <a:cxn ang="0">
                  <a:pos x="3438" y="15023"/>
                </a:cxn>
                <a:cxn ang="0">
                  <a:pos x="3208" y="18287"/>
                </a:cxn>
                <a:cxn ang="0">
                  <a:pos x="2750" y="19560"/>
                </a:cxn>
                <a:cxn ang="0">
                  <a:pos x="3063" y="16103"/>
                </a:cxn>
                <a:cxn ang="0">
                  <a:pos x="2708" y="12847"/>
                </a:cxn>
                <a:cxn ang="0">
                  <a:pos x="2313" y="12505"/>
                </a:cxn>
                <a:cxn ang="0">
                  <a:pos x="2688" y="16218"/>
                </a:cxn>
                <a:cxn ang="0">
                  <a:pos x="2220" y="18607"/>
                </a:cxn>
                <a:cxn ang="0">
                  <a:pos x="2395" y="16637"/>
                </a:cxn>
                <a:cxn ang="0">
                  <a:pos x="1563" y="13586"/>
                </a:cxn>
                <a:cxn ang="0">
                  <a:pos x="1250" y="13828"/>
                </a:cxn>
                <a:cxn ang="0">
                  <a:pos x="1845" y="17981"/>
                </a:cxn>
                <a:cxn ang="0">
                  <a:pos x="1720" y="20336"/>
                </a:cxn>
                <a:cxn ang="0">
                  <a:pos x="1438" y="18514"/>
                </a:cxn>
                <a:cxn ang="0">
                  <a:pos x="970" y="14964"/>
                </a:cxn>
                <a:cxn ang="0">
                  <a:pos x="938" y="12825"/>
                </a:cxn>
                <a:cxn ang="0">
                  <a:pos x="125" y="9217"/>
                </a:cxn>
                <a:cxn ang="0">
                  <a:pos x="83" y="1955"/>
                </a:cxn>
              </a:cxnLst>
              <a:pathLst>
                <a:path w="404" h="1093">
                  <a:moveTo>
                    <a:pt x="144" y="7"/>
                  </a:moveTo>
                  <a:cubicBezTo>
                    <a:pt x="178" y="0"/>
                    <a:pt x="212" y="6"/>
                    <a:pt x="246" y="8"/>
                  </a:cubicBezTo>
                  <a:cubicBezTo>
                    <a:pt x="277" y="10"/>
                    <a:pt x="316" y="24"/>
                    <a:pt x="342" y="40"/>
                  </a:cubicBezTo>
                  <a:cubicBezTo>
                    <a:pt x="376" y="62"/>
                    <a:pt x="394" y="101"/>
                    <a:pt x="394" y="138"/>
                  </a:cubicBezTo>
                  <a:cubicBezTo>
                    <a:pt x="394" y="255"/>
                    <a:pt x="394" y="408"/>
                    <a:pt x="393" y="458"/>
                  </a:cubicBezTo>
                  <a:cubicBezTo>
                    <a:pt x="393" y="517"/>
                    <a:pt x="374" y="549"/>
                    <a:pt x="366" y="571"/>
                  </a:cubicBezTo>
                  <a:cubicBezTo>
                    <a:pt x="352" y="620"/>
                    <a:pt x="390" y="661"/>
                    <a:pt x="398" y="710"/>
                  </a:cubicBezTo>
                  <a:cubicBezTo>
                    <a:pt x="404" y="751"/>
                    <a:pt x="393" y="785"/>
                    <a:pt x="380" y="824"/>
                  </a:cubicBezTo>
                  <a:cubicBezTo>
                    <a:pt x="367" y="865"/>
                    <a:pt x="369" y="902"/>
                    <a:pt x="375" y="944"/>
                  </a:cubicBezTo>
                  <a:cubicBezTo>
                    <a:pt x="376" y="955"/>
                    <a:pt x="386" y="1030"/>
                    <a:pt x="364" y="1028"/>
                  </a:cubicBezTo>
                  <a:cubicBezTo>
                    <a:pt x="349" y="1026"/>
                    <a:pt x="352" y="1015"/>
                    <a:pt x="358" y="1007"/>
                  </a:cubicBezTo>
                  <a:cubicBezTo>
                    <a:pt x="366" y="997"/>
                    <a:pt x="367" y="983"/>
                    <a:pt x="366" y="970"/>
                  </a:cubicBezTo>
                  <a:cubicBezTo>
                    <a:pt x="364" y="953"/>
                    <a:pt x="365" y="934"/>
                    <a:pt x="358" y="918"/>
                  </a:cubicBezTo>
                  <a:cubicBezTo>
                    <a:pt x="342" y="880"/>
                    <a:pt x="347" y="842"/>
                    <a:pt x="354" y="803"/>
                  </a:cubicBezTo>
                  <a:cubicBezTo>
                    <a:pt x="357" y="782"/>
                    <a:pt x="361" y="761"/>
                    <a:pt x="363" y="740"/>
                  </a:cubicBezTo>
                  <a:cubicBezTo>
                    <a:pt x="364" y="731"/>
                    <a:pt x="365" y="721"/>
                    <a:pt x="364" y="711"/>
                  </a:cubicBezTo>
                  <a:cubicBezTo>
                    <a:pt x="358" y="701"/>
                    <a:pt x="352" y="693"/>
                    <a:pt x="345" y="683"/>
                  </a:cubicBezTo>
                  <a:cubicBezTo>
                    <a:pt x="334" y="667"/>
                    <a:pt x="325" y="649"/>
                    <a:pt x="324" y="628"/>
                  </a:cubicBezTo>
                  <a:cubicBezTo>
                    <a:pt x="322" y="616"/>
                    <a:pt x="311" y="630"/>
                    <a:pt x="310" y="633"/>
                  </a:cubicBezTo>
                  <a:cubicBezTo>
                    <a:pt x="307" y="643"/>
                    <a:pt x="312" y="654"/>
                    <a:pt x="315" y="664"/>
                  </a:cubicBezTo>
                  <a:cubicBezTo>
                    <a:pt x="329" y="714"/>
                    <a:pt x="333" y="752"/>
                    <a:pt x="315" y="801"/>
                  </a:cubicBezTo>
                  <a:cubicBezTo>
                    <a:pt x="308" y="821"/>
                    <a:pt x="301" y="841"/>
                    <a:pt x="299" y="862"/>
                  </a:cubicBezTo>
                  <a:cubicBezTo>
                    <a:pt x="305" y="883"/>
                    <a:pt x="312" y="903"/>
                    <a:pt x="318" y="924"/>
                  </a:cubicBezTo>
                  <a:cubicBezTo>
                    <a:pt x="327" y="953"/>
                    <a:pt x="327" y="973"/>
                    <a:pt x="325" y="1002"/>
                  </a:cubicBezTo>
                  <a:cubicBezTo>
                    <a:pt x="324" y="1009"/>
                    <a:pt x="324" y="1069"/>
                    <a:pt x="303" y="1049"/>
                  </a:cubicBezTo>
                  <a:cubicBezTo>
                    <a:pt x="299" y="1045"/>
                    <a:pt x="313" y="1014"/>
                    <a:pt x="313" y="1007"/>
                  </a:cubicBezTo>
                  <a:cubicBezTo>
                    <a:pt x="314" y="987"/>
                    <a:pt x="307" y="967"/>
                    <a:pt x="300" y="948"/>
                  </a:cubicBezTo>
                  <a:cubicBezTo>
                    <a:pt x="287" y="909"/>
                    <a:pt x="274" y="872"/>
                    <a:pt x="273" y="829"/>
                  </a:cubicBezTo>
                  <a:cubicBezTo>
                    <a:pt x="273" y="823"/>
                    <a:pt x="276" y="814"/>
                    <a:pt x="276" y="814"/>
                  </a:cubicBezTo>
                  <a:cubicBezTo>
                    <a:pt x="287" y="785"/>
                    <a:pt x="300" y="758"/>
                    <a:pt x="297" y="726"/>
                  </a:cubicBezTo>
                  <a:cubicBezTo>
                    <a:pt x="296" y="716"/>
                    <a:pt x="285" y="643"/>
                    <a:pt x="274" y="644"/>
                  </a:cubicBezTo>
                  <a:cubicBezTo>
                    <a:pt x="257" y="647"/>
                    <a:pt x="266" y="706"/>
                    <a:pt x="263" y="720"/>
                  </a:cubicBezTo>
                  <a:cubicBezTo>
                    <a:pt x="255" y="751"/>
                    <a:pt x="266" y="772"/>
                    <a:pt x="270" y="803"/>
                  </a:cubicBezTo>
                  <a:cubicBezTo>
                    <a:pt x="270" y="803"/>
                    <a:pt x="272" y="816"/>
                    <a:pt x="266" y="832"/>
                  </a:cubicBezTo>
                  <a:cubicBezTo>
                    <a:pt x="256" y="853"/>
                    <a:pt x="257" y="872"/>
                    <a:pt x="256" y="894"/>
                  </a:cubicBezTo>
                  <a:cubicBezTo>
                    <a:pt x="256" y="919"/>
                    <a:pt x="267" y="945"/>
                    <a:pt x="265" y="969"/>
                  </a:cubicBezTo>
                  <a:cubicBezTo>
                    <a:pt x="243" y="972"/>
                    <a:pt x="234" y="924"/>
                    <a:pt x="233" y="909"/>
                  </a:cubicBezTo>
                  <a:cubicBezTo>
                    <a:pt x="230" y="880"/>
                    <a:pt x="240" y="852"/>
                    <a:pt x="244" y="823"/>
                  </a:cubicBezTo>
                  <a:cubicBezTo>
                    <a:pt x="248" y="796"/>
                    <a:pt x="227" y="774"/>
                    <a:pt x="222" y="747"/>
                  </a:cubicBezTo>
                  <a:cubicBezTo>
                    <a:pt x="217" y="717"/>
                    <a:pt x="236" y="682"/>
                    <a:pt x="215" y="658"/>
                  </a:cubicBezTo>
                  <a:cubicBezTo>
                    <a:pt x="196" y="683"/>
                    <a:pt x="193" y="720"/>
                    <a:pt x="200" y="749"/>
                  </a:cubicBezTo>
                  <a:cubicBezTo>
                    <a:pt x="204" y="766"/>
                    <a:pt x="213" y="777"/>
                    <a:pt x="220" y="792"/>
                  </a:cubicBezTo>
                  <a:cubicBezTo>
                    <a:pt x="228" y="808"/>
                    <a:pt x="231" y="827"/>
                    <a:pt x="231" y="845"/>
                  </a:cubicBezTo>
                  <a:cubicBezTo>
                    <a:pt x="230" y="886"/>
                    <a:pt x="211" y="924"/>
                    <a:pt x="205" y="964"/>
                  </a:cubicBezTo>
                  <a:cubicBezTo>
                    <a:pt x="199" y="1007"/>
                    <a:pt x="198" y="1050"/>
                    <a:pt x="205" y="1093"/>
                  </a:cubicBezTo>
                  <a:cubicBezTo>
                    <a:pt x="181" y="1091"/>
                    <a:pt x="178" y="1049"/>
                    <a:pt x="176" y="1031"/>
                  </a:cubicBezTo>
                  <a:cubicBezTo>
                    <a:pt x="173" y="994"/>
                    <a:pt x="182" y="960"/>
                    <a:pt x="189" y="924"/>
                  </a:cubicBezTo>
                  <a:cubicBezTo>
                    <a:pt x="195" y="899"/>
                    <a:pt x="195" y="874"/>
                    <a:pt x="196" y="849"/>
                  </a:cubicBezTo>
                  <a:cubicBezTo>
                    <a:pt x="196" y="821"/>
                    <a:pt x="183" y="803"/>
                    <a:pt x="175" y="777"/>
                  </a:cubicBezTo>
                  <a:cubicBezTo>
                    <a:pt x="165" y="744"/>
                    <a:pt x="165" y="710"/>
                    <a:pt x="173" y="677"/>
                  </a:cubicBezTo>
                  <a:cubicBezTo>
                    <a:pt x="175" y="667"/>
                    <a:pt x="186" y="650"/>
                    <a:pt x="173" y="644"/>
                  </a:cubicBezTo>
                  <a:cubicBezTo>
                    <a:pt x="160" y="638"/>
                    <a:pt x="154" y="649"/>
                    <a:pt x="148" y="659"/>
                  </a:cubicBezTo>
                  <a:cubicBezTo>
                    <a:pt x="134" y="687"/>
                    <a:pt x="123" y="727"/>
                    <a:pt x="139" y="754"/>
                  </a:cubicBezTo>
                  <a:cubicBezTo>
                    <a:pt x="158" y="786"/>
                    <a:pt x="171" y="818"/>
                    <a:pt x="172" y="855"/>
                  </a:cubicBezTo>
                  <a:cubicBezTo>
                    <a:pt x="174" y="899"/>
                    <a:pt x="166" y="945"/>
                    <a:pt x="161" y="989"/>
                  </a:cubicBezTo>
                  <a:cubicBezTo>
                    <a:pt x="159" y="1010"/>
                    <a:pt x="139" y="1003"/>
                    <a:pt x="142" y="981"/>
                  </a:cubicBezTo>
                  <a:cubicBezTo>
                    <a:pt x="143" y="966"/>
                    <a:pt x="145" y="950"/>
                    <a:pt x="147" y="934"/>
                  </a:cubicBezTo>
                  <a:cubicBezTo>
                    <a:pt x="149" y="915"/>
                    <a:pt x="151" y="896"/>
                    <a:pt x="153" y="877"/>
                  </a:cubicBezTo>
                  <a:cubicBezTo>
                    <a:pt x="155" y="854"/>
                    <a:pt x="139" y="827"/>
                    <a:pt x="130" y="806"/>
                  </a:cubicBezTo>
                  <a:cubicBezTo>
                    <a:pt x="119" y="782"/>
                    <a:pt x="93" y="744"/>
                    <a:pt x="100" y="716"/>
                  </a:cubicBezTo>
                  <a:cubicBezTo>
                    <a:pt x="104" y="699"/>
                    <a:pt x="137" y="634"/>
                    <a:pt x="112" y="623"/>
                  </a:cubicBezTo>
                  <a:cubicBezTo>
                    <a:pt x="97" y="655"/>
                    <a:pt x="80" y="693"/>
                    <a:pt x="80" y="729"/>
                  </a:cubicBezTo>
                  <a:cubicBezTo>
                    <a:pt x="80" y="763"/>
                    <a:pt x="106" y="798"/>
                    <a:pt x="115" y="830"/>
                  </a:cubicBezTo>
                  <a:cubicBezTo>
                    <a:pt x="126" y="868"/>
                    <a:pt x="120" y="909"/>
                    <a:pt x="118" y="948"/>
                  </a:cubicBezTo>
                  <a:cubicBezTo>
                    <a:pt x="117" y="990"/>
                    <a:pt x="110" y="1034"/>
                    <a:pt x="136" y="1071"/>
                  </a:cubicBezTo>
                  <a:cubicBezTo>
                    <a:pt x="141" y="1079"/>
                    <a:pt x="116" y="1087"/>
                    <a:pt x="110" y="1072"/>
                  </a:cubicBezTo>
                  <a:cubicBezTo>
                    <a:pt x="105" y="1060"/>
                    <a:pt x="91" y="1053"/>
                    <a:pt x="87" y="1037"/>
                  </a:cubicBezTo>
                  <a:cubicBezTo>
                    <a:pt x="83" y="1019"/>
                    <a:pt x="90" y="994"/>
                    <a:pt x="92" y="976"/>
                  </a:cubicBezTo>
                  <a:cubicBezTo>
                    <a:pt x="94" y="952"/>
                    <a:pt x="95" y="928"/>
                    <a:pt x="94" y="904"/>
                  </a:cubicBezTo>
                  <a:cubicBezTo>
                    <a:pt x="93" y="863"/>
                    <a:pt x="78" y="826"/>
                    <a:pt x="62" y="789"/>
                  </a:cubicBezTo>
                  <a:cubicBezTo>
                    <a:pt x="56" y="773"/>
                    <a:pt x="46" y="757"/>
                    <a:pt x="48" y="739"/>
                  </a:cubicBezTo>
                  <a:cubicBezTo>
                    <a:pt x="49" y="718"/>
                    <a:pt x="56" y="697"/>
                    <a:pt x="60" y="676"/>
                  </a:cubicBezTo>
                  <a:cubicBezTo>
                    <a:pt x="66" y="645"/>
                    <a:pt x="76" y="607"/>
                    <a:pt x="55" y="580"/>
                  </a:cubicBezTo>
                  <a:cubicBezTo>
                    <a:pt x="33" y="552"/>
                    <a:pt x="12" y="521"/>
                    <a:pt x="8" y="486"/>
                  </a:cubicBezTo>
                  <a:cubicBezTo>
                    <a:pt x="0" y="402"/>
                    <a:pt x="5" y="316"/>
                    <a:pt x="3" y="231"/>
                  </a:cubicBezTo>
                  <a:cubicBezTo>
                    <a:pt x="1" y="188"/>
                    <a:pt x="2" y="147"/>
                    <a:pt x="5" y="103"/>
                  </a:cubicBezTo>
                  <a:cubicBezTo>
                    <a:pt x="10" y="35"/>
                    <a:pt x="91" y="17"/>
                    <a:pt x="144" y="7"/>
                  </a:cubicBezTo>
                </a:path>
              </a:pathLst>
            </a:custGeom>
            <a:solidFill>
              <a:srgbClr val="EDBAD3">
                <a:alpha val="100000"/>
              </a:srgbClr>
            </a:solidFill>
            <a:ln w="12700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74" name="Freeform 135"/>
            <p:cNvSpPr/>
            <p:nvPr/>
          </p:nvSpPr>
          <p:spPr>
            <a:xfrm>
              <a:off x="3362" y="765"/>
              <a:ext cx="1010" cy="2915"/>
            </a:xfrm>
            <a:custGeom>
              <a:avLst/>
              <a:gdLst/>
              <a:ahLst/>
              <a:cxnLst>
                <a:cxn ang="0">
                  <a:pos x="3845" y="149"/>
                </a:cxn>
                <a:cxn ang="0">
                  <a:pos x="6158" y="2616"/>
                </a:cxn>
                <a:cxn ang="0">
                  <a:pos x="5720" y="10833"/>
                </a:cxn>
                <a:cxn ang="0">
                  <a:pos x="5938" y="15634"/>
                </a:cxn>
                <a:cxn ang="0">
                  <a:pos x="5688" y="19504"/>
                </a:cxn>
                <a:cxn ang="0">
                  <a:pos x="5720" y="18399"/>
                </a:cxn>
                <a:cxn ang="0">
                  <a:pos x="5533" y="15236"/>
                </a:cxn>
                <a:cxn ang="0">
                  <a:pos x="5688" y="13487"/>
                </a:cxn>
                <a:cxn ang="0">
                  <a:pos x="5063" y="11913"/>
                </a:cxn>
                <a:cxn ang="0">
                  <a:pos x="4925" y="12596"/>
                </a:cxn>
                <a:cxn ang="0">
                  <a:pos x="4675" y="16351"/>
                </a:cxn>
                <a:cxn ang="0">
                  <a:pos x="5083" y="19005"/>
                </a:cxn>
                <a:cxn ang="0">
                  <a:pos x="4895" y="19104"/>
                </a:cxn>
                <a:cxn ang="0">
                  <a:pos x="4270" y="15727"/>
                </a:cxn>
                <a:cxn ang="0">
                  <a:pos x="4645" y="13770"/>
                </a:cxn>
                <a:cxn ang="0">
                  <a:pos x="4113" y="13658"/>
                </a:cxn>
                <a:cxn ang="0">
                  <a:pos x="4158" y="15783"/>
                </a:cxn>
                <a:cxn ang="0">
                  <a:pos x="4145" y="18378"/>
                </a:cxn>
                <a:cxn ang="0">
                  <a:pos x="3813" y="15612"/>
                </a:cxn>
                <a:cxn ang="0">
                  <a:pos x="3363" y="12484"/>
                </a:cxn>
                <a:cxn ang="0">
                  <a:pos x="3438" y="15023"/>
                </a:cxn>
                <a:cxn ang="0">
                  <a:pos x="3208" y="18287"/>
                </a:cxn>
                <a:cxn ang="0">
                  <a:pos x="2750" y="19560"/>
                </a:cxn>
                <a:cxn ang="0">
                  <a:pos x="3063" y="16103"/>
                </a:cxn>
                <a:cxn ang="0">
                  <a:pos x="2708" y="12847"/>
                </a:cxn>
                <a:cxn ang="0">
                  <a:pos x="2313" y="12505"/>
                </a:cxn>
                <a:cxn ang="0">
                  <a:pos x="2688" y="16218"/>
                </a:cxn>
                <a:cxn ang="0">
                  <a:pos x="2220" y="18607"/>
                </a:cxn>
                <a:cxn ang="0">
                  <a:pos x="2395" y="16637"/>
                </a:cxn>
                <a:cxn ang="0">
                  <a:pos x="1563" y="13586"/>
                </a:cxn>
                <a:cxn ang="0">
                  <a:pos x="1250" y="13828"/>
                </a:cxn>
                <a:cxn ang="0">
                  <a:pos x="1845" y="17981"/>
                </a:cxn>
                <a:cxn ang="0">
                  <a:pos x="1720" y="20336"/>
                </a:cxn>
                <a:cxn ang="0">
                  <a:pos x="1438" y="18514"/>
                </a:cxn>
                <a:cxn ang="0">
                  <a:pos x="970" y="14964"/>
                </a:cxn>
                <a:cxn ang="0">
                  <a:pos x="938" y="12825"/>
                </a:cxn>
                <a:cxn ang="0">
                  <a:pos x="125" y="9217"/>
                </a:cxn>
                <a:cxn ang="0">
                  <a:pos x="83" y="1955"/>
                </a:cxn>
              </a:cxnLst>
              <a:pathLst>
                <a:path w="404" h="1093">
                  <a:moveTo>
                    <a:pt x="144" y="7"/>
                  </a:moveTo>
                  <a:cubicBezTo>
                    <a:pt x="178" y="0"/>
                    <a:pt x="212" y="6"/>
                    <a:pt x="246" y="8"/>
                  </a:cubicBezTo>
                  <a:cubicBezTo>
                    <a:pt x="277" y="10"/>
                    <a:pt x="316" y="24"/>
                    <a:pt x="342" y="40"/>
                  </a:cubicBezTo>
                  <a:cubicBezTo>
                    <a:pt x="376" y="62"/>
                    <a:pt x="394" y="101"/>
                    <a:pt x="394" y="138"/>
                  </a:cubicBezTo>
                  <a:cubicBezTo>
                    <a:pt x="394" y="255"/>
                    <a:pt x="394" y="408"/>
                    <a:pt x="393" y="458"/>
                  </a:cubicBezTo>
                  <a:cubicBezTo>
                    <a:pt x="393" y="517"/>
                    <a:pt x="374" y="549"/>
                    <a:pt x="366" y="571"/>
                  </a:cubicBezTo>
                  <a:cubicBezTo>
                    <a:pt x="352" y="620"/>
                    <a:pt x="390" y="661"/>
                    <a:pt x="398" y="710"/>
                  </a:cubicBezTo>
                  <a:cubicBezTo>
                    <a:pt x="404" y="751"/>
                    <a:pt x="393" y="785"/>
                    <a:pt x="380" y="824"/>
                  </a:cubicBezTo>
                  <a:cubicBezTo>
                    <a:pt x="367" y="865"/>
                    <a:pt x="369" y="902"/>
                    <a:pt x="375" y="944"/>
                  </a:cubicBezTo>
                  <a:cubicBezTo>
                    <a:pt x="376" y="955"/>
                    <a:pt x="386" y="1030"/>
                    <a:pt x="364" y="1028"/>
                  </a:cubicBezTo>
                  <a:cubicBezTo>
                    <a:pt x="349" y="1026"/>
                    <a:pt x="352" y="1015"/>
                    <a:pt x="358" y="1007"/>
                  </a:cubicBezTo>
                  <a:cubicBezTo>
                    <a:pt x="366" y="997"/>
                    <a:pt x="367" y="983"/>
                    <a:pt x="366" y="970"/>
                  </a:cubicBezTo>
                  <a:cubicBezTo>
                    <a:pt x="364" y="953"/>
                    <a:pt x="365" y="934"/>
                    <a:pt x="358" y="918"/>
                  </a:cubicBezTo>
                  <a:cubicBezTo>
                    <a:pt x="342" y="880"/>
                    <a:pt x="347" y="842"/>
                    <a:pt x="354" y="803"/>
                  </a:cubicBezTo>
                  <a:cubicBezTo>
                    <a:pt x="357" y="782"/>
                    <a:pt x="361" y="761"/>
                    <a:pt x="363" y="740"/>
                  </a:cubicBezTo>
                  <a:cubicBezTo>
                    <a:pt x="364" y="731"/>
                    <a:pt x="365" y="721"/>
                    <a:pt x="364" y="711"/>
                  </a:cubicBezTo>
                  <a:cubicBezTo>
                    <a:pt x="358" y="701"/>
                    <a:pt x="352" y="693"/>
                    <a:pt x="345" y="683"/>
                  </a:cubicBezTo>
                  <a:cubicBezTo>
                    <a:pt x="334" y="667"/>
                    <a:pt x="325" y="649"/>
                    <a:pt x="324" y="628"/>
                  </a:cubicBezTo>
                  <a:cubicBezTo>
                    <a:pt x="322" y="616"/>
                    <a:pt x="311" y="630"/>
                    <a:pt x="310" y="633"/>
                  </a:cubicBezTo>
                  <a:cubicBezTo>
                    <a:pt x="307" y="643"/>
                    <a:pt x="312" y="654"/>
                    <a:pt x="315" y="664"/>
                  </a:cubicBezTo>
                  <a:cubicBezTo>
                    <a:pt x="329" y="714"/>
                    <a:pt x="333" y="752"/>
                    <a:pt x="315" y="801"/>
                  </a:cubicBezTo>
                  <a:cubicBezTo>
                    <a:pt x="308" y="821"/>
                    <a:pt x="301" y="841"/>
                    <a:pt x="299" y="862"/>
                  </a:cubicBezTo>
                  <a:cubicBezTo>
                    <a:pt x="305" y="883"/>
                    <a:pt x="312" y="903"/>
                    <a:pt x="318" y="924"/>
                  </a:cubicBezTo>
                  <a:cubicBezTo>
                    <a:pt x="327" y="953"/>
                    <a:pt x="327" y="973"/>
                    <a:pt x="325" y="1002"/>
                  </a:cubicBezTo>
                  <a:cubicBezTo>
                    <a:pt x="324" y="1009"/>
                    <a:pt x="324" y="1069"/>
                    <a:pt x="303" y="1049"/>
                  </a:cubicBezTo>
                  <a:cubicBezTo>
                    <a:pt x="299" y="1045"/>
                    <a:pt x="313" y="1014"/>
                    <a:pt x="313" y="1007"/>
                  </a:cubicBezTo>
                  <a:cubicBezTo>
                    <a:pt x="314" y="987"/>
                    <a:pt x="307" y="967"/>
                    <a:pt x="300" y="948"/>
                  </a:cubicBezTo>
                  <a:cubicBezTo>
                    <a:pt x="287" y="909"/>
                    <a:pt x="274" y="872"/>
                    <a:pt x="273" y="829"/>
                  </a:cubicBezTo>
                  <a:cubicBezTo>
                    <a:pt x="273" y="823"/>
                    <a:pt x="276" y="814"/>
                    <a:pt x="276" y="814"/>
                  </a:cubicBezTo>
                  <a:cubicBezTo>
                    <a:pt x="287" y="785"/>
                    <a:pt x="300" y="758"/>
                    <a:pt x="297" y="726"/>
                  </a:cubicBezTo>
                  <a:cubicBezTo>
                    <a:pt x="296" y="716"/>
                    <a:pt x="285" y="643"/>
                    <a:pt x="274" y="644"/>
                  </a:cubicBezTo>
                  <a:cubicBezTo>
                    <a:pt x="257" y="647"/>
                    <a:pt x="266" y="706"/>
                    <a:pt x="263" y="720"/>
                  </a:cubicBezTo>
                  <a:cubicBezTo>
                    <a:pt x="255" y="751"/>
                    <a:pt x="266" y="772"/>
                    <a:pt x="270" y="803"/>
                  </a:cubicBezTo>
                  <a:cubicBezTo>
                    <a:pt x="270" y="803"/>
                    <a:pt x="272" y="816"/>
                    <a:pt x="266" y="832"/>
                  </a:cubicBezTo>
                  <a:cubicBezTo>
                    <a:pt x="256" y="853"/>
                    <a:pt x="257" y="872"/>
                    <a:pt x="256" y="894"/>
                  </a:cubicBezTo>
                  <a:cubicBezTo>
                    <a:pt x="256" y="919"/>
                    <a:pt x="267" y="945"/>
                    <a:pt x="265" y="969"/>
                  </a:cubicBezTo>
                  <a:cubicBezTo>
                    <a:pt x="243" y="972"/>
                    <a:pt x="234" y="924"/>
                    <a:pt x="233" y="909"/>
                  </a:cubicBezTo>
                  <a:cubicBezTo>
                    <a:pt x="230" y="880"/>
                    <a:pt x="240" y="852"/>
                    <a:pt x="244" y="823"/>
                  </a:cubicBezTo>
                  <a:cubicBezTo>
                    <a:pt x="248" y="796"/>
                    <a:pt x="227" y="774"/>
                    <a:pt x="222" y="747"/>
                  </a:cubicBezTo>
                  <a:cubicBezTo>
                    <a:pt x="217" y="717"/>
                    <a:pt x="236" y="682"/>
                    <a:pt x="215" y="658"/>
                  </a:cubicBezTo>
                  <a:cubicBezTo>
                    <a:pt x="196" y="683"/>
                    <a:pt x="193" y="720"/>
                    <a:pt x="200" y="749"/>
                  </a:cubicBezTo>
                  <a:cubicBezTo>
                    <a:pt x="204" y="766"/>
                    <a:pt x="213" y="777"/>
                    <a:pt x="220" y="792"/>
                  </a:cubicBezTo>
                  <a:cubicBezTo>
                    <a:pt x="228" y="808"/>
                    <a:pt x="231" y="827"/>
                    <a:pt x="231" y="845"/>
                  </a:cubicBezTo>
                  <a:cubicBezTo>
                    <a:pt x="230" y="886"/>
                    <a:pt x="211" y="924"/>
                    <a:pt x="205" y="964"/>
                  </a:cubicBezTo>
                  <a:cubicBezTo>
                    <a:pt x="199" y="1007"/>
                    <a:pt x="198" y="1050"/>
                    <a:pt x="205" y="1093"/>
                  </a:cubicBezTo>
                  <a:cubicBezTo>
                    <a:pt x="181" y="1091"/>
                    <a:pt x="178" y="1049"/>
                    <a:pt x="176" y="1031"/>
                  </a:cubicBezTo>
                  <a:cubicBezTo>
                    <a:pt x="173" y="994"/>
                    <a:pt x="182" y="960"/>
                    <a:pt x="189" y="924"/>
                  </a:cubicBezTo>
                  <a:cubicBezTo>
                    <a:pt x="195" y="899"/>
                    <a:pt x="195" y="874"/>
                    <a:pt x="196" y="849"/>
                  </a:cubicBezTo>
                  <a:cubicBezTo>
                    <a:pt x="196" y="821"/>
                    <a:pt x="183" y="803"/>
                    <a:pt x="175" y="777"/>
                  </a:cubicBezTo>
                  <a:cubicBezTo>
                    <a:pt x="165" y="744"/>
                    <a:pt x="165" y="710"/>
                    <a:pt x="173" y="677"/>
                  </a:cubicBezTo>
                  <a:cubicBezTo>
                    <a:pt x="175" y="667"/>
                    <a:pt x="186" y="650"/>
                    <a:pt x="173" y="644"/>
                  </a:cubicBezTo>
                  <a:cubicBezTo>
                    <a:pt x="160" y="638"/>
                    <a:pt x="154" y="649"/>
                    <a:pt x="148" y="659"/>
                  </a:cubicBezTo>
                  <a:cubicBezTo>
                    <a:pt x="134" y="687"/>
                    <a:pt x="123" y="727"/>
                    <a:pt x="139" y="754"/>
                  </a:cubicBezTo>
                  <a:cubicBezTo>
                    <a:pt x="158" y="786"/>
                    <a:pt x="171" y="818"/>
                    <a:pt x="172" y="855"/>
                  </a:cubicBezTo>
                  <a:cubicBezTo>
                    <a:pt x="174" y="899"/>
                    <a:pt x="166" y="945"/>
                    <a:pt x="161" y="989"/>
                  </a:cubicBezTo>
                  <a:cubicBezTo>
                    <a:pt x="159" y="1010"/>
                    <a:pt x="139" y="1003"/>
                    <a:pt x="142" y="981"/>
                  </a:cubicBezTo>
                  <a:cubicBezTo>
                    <a:pt x="143" y="966"/>
                    <a:pt x="145" y="950"/>
                    <a:pt x="147" y="934"/>
                  </a:cubicBezTo>
                  <a:cubicBezTo>
                    <a:pt x="149" y="915"/>
                    <a:pt x="151" y="896"/>
                    <a:pt x="153" y="877"/>
                  </a:cubicBezTo>
                  <a:cubicBezTo>
                    <a:pt x="155" y="854"/>
                    <a:pt x="139" y="827"/>
                    <a:pt x="130" y="806"/>
                  </a:cubicBezTo>
                  <a:cubicBezTo>
                    <a:pt x="119" y="782"/>
                    <a:pt x="93" y="744"/>
                    <a:pt x="100" y="716"/>
                  </a:cubicBezTo>
                  <a:cubicBezTo>
                    <a:pt x="104" y="699"/>
                    <a:pt x="137" y="634"/>
                    <a:pt x="112" y="623"/>
                  </a:cubicBezTo>
                  <a:cubicBezTo>
                    <a:pt x="97" y="655"/>
                    <a:pt x="80" y="693"/>
                    <a:pt x="80" y="729"/>
                  </a:cubicBezTo>
                  <a:cubicBezTo>
                    <a:pt x="80" y="763"/>
                    <a:pt x="106" y="798"/>
                    <a:pt x="115" y="830"/>
                  </a:cubicBezTo>
                  <a:cubicBezTo>
                    <a:pt x="126" y="868"/>
                    <a:pt x="120" y="909"/>
                    <a:pt x="118" y="948"/>
                  </a:cubicBezTo>
                  <a:cubicBezTo>
                    <a:pt x="117" y="990"/>
                    <a:pt x="110" y="1034"/>
                    <a:pt x="136" y="1071"/>
                  </a:cubicBezTo>
                  <a:cubicBezTo>
                    <a:pt x="141" y="1079"/>
                    <a:pt x="116" y="1087"/>
                    <a:pt x="110" y="1072"/>
                  </a:cubicBezTo>
                  <a:cubicBezTo>
                    <a:pt x="105" y="1060"/>
                    <a:pt x="91" y="1053"/>
                    <a:pt x="87" y="1037"/>
                  </a:cubicBezTo>
                  <a:cubicBezTo>
                    <a:pt x="83" y="1019"/>
                    <a:pt x="90" y="994"/>
                    <a:pt x="92" y="976"/>
                  </a:cubicBezTo>
                  <a:cubicBezTo>
                    <a:pt x="94" y="952"/>
                    <a:pt x="95" y="928"/>
                    <a:pt x="94" y="904"/>
                  </a:cubicBezTo>
                  <a:cubicBezTo>
                    <a:pt x="93" y="863"/>
                    <a:pt x="78" y="826"/>
                    <a:pt x="62" y="789"/>
                  </a:cubicBezTo>
                  <a:cubicBezTo>
                    <a:pt x="56" y="773"/>
                    <a:pt x="46" y="757"/>
                    <a:pt x="48" y="739"/>
                  </a:cubicBezTo>
                  <a:cubicBezTo>
                    <a:pt x="49" y="718"/>
                    <a:pt x="56" y="697"/>
                    <a:pt x="60" y="676"/>
                  </a:cubicBezTo>
                  <a:cubicBezTo>
                    <a:pt x="66" y="645"/>
                    <a:pt x="76" y="607"/>
                    <a:pt x="55" y="580"/>
                  </a:cubicBezTo>
                  <a:cubicBezTo>
                    <a:pt x="33" y="552"/>
                    <a:pt x="12" y="521"/>
                    <a:pt x="8" y="486"/>
                  </a:cubicBezTo>
                  <a:cubicBezTo>
                    <a:pt x="0" y="402"/>
                    <a:pt x="5" y="316"/>
                    <a:pt x="3" y="231"/>
                  </a:cubicBezTo>
                  <a:cubicBezTo>
                    <a:pt x="1" y="188"/>
                    <a:pt x="2" y="147"/>
                    <a:pt x="5" y="103"/>
                  </a:cubicBezTo>
                  <a:cubicBezTo>
                    <a:pt x="10" y="35"/>
                    <a:pt x="91" y="17"/>
                    <a:pt x="144" y="7"/>
                  </a:cubicBezTo>
                </a:path>
              </a:pathLst>
            </a:custGeom>
            <a:noFill/>
            <a:ln w="12700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75" name="Freeform 136"/>
            <p:cNvSpPr/>
            <p:nvPr/>
          </p:nvSpPr>
          <p:spPr>
            <a:xfrm>
              <a:off x="3552" y="939"/>
              <a:ext cx="572" cy="360"/>
            </a:xfrm>
            <a:custGeom>
              <a:avLst/>
              <a:gdLst/>
              <a:ahLst/>
              <a:cxnLst>
                <a:cxn ang="0">
                  <a:pos x="530" y="661"/>
                </a:cxn>
                <a:cxn ang="0">
                  <a:pos x="1604" y="21"/>
                </a:cxn>
                <a:cxn ang="0">
                  <a:pos x="2433" y="56"/>
                </a:cxn>
                <a:cxn ang="0">
                  <a:pos x="3350" y="605"/>
                </a:cxn>
                <a:cxn ang="0">
                  <a:pos x="3350" y="1728"/>
                </a:cxn>
                <a:cxn ang="0">
                  <a:pos x="1261" y="2539"/>
                </a:cxn>
                <a:cxn ang="0">
                  <a:pos x="530" y="661"/>
                </a:cxn>
              </a:cxnLst>
              <a:pathLst>
                <a:path w="229" h="135">
                  <a:moveTo>
                    <a:pt x="34" y="35"/>
                  </a:moveTo>
                  <a:cubicBezTo>
                    <a:pt x="53" y="14"/>
                    <a:pt x="74" y="4"/>
                    <a:pt x="103" y="1"/>
                  </a:cubicBezTo>
                  <a:cubicBezTo>
                    <a:pt x="120" y="0"/>
                    <a:pt x="138" y="4"/>
                    <a:pt x="156" y="3"/>
                  </a:cubicBezTo>
                  <a:cubicBezTo>
                    <a:pt x="179" y="9"/>
                    <a:pt x="199" y="11"/>
                    <a:pt x="215" y="32"/>
                  </a:cubicBezTo>
                  <a:cubicBezTo>
                    <a:pt x="229" y="51"/>
                    <a:pt x="229" y="72"/>
                    <a:pt x="215" y="91"/>
                  </a:cubicBezTo>
                  <a:cubicBezTo>
                    <a:pt x="184" y="132"/>
                    <a:pt x="128" y="135"/>
                    <a:pt x="81" y="134"/>
                  </a:cubicBezTo>
                  <a:cubicBezTo>
                    <a:pt x="30" y="134"/>
                    <a:pt x="0" y="74"/>
                    <a:pt x="34" y="35"/>
                  </a:cubicBezTo>
                </a:path>
              </a:pathLst>
            </a:custGeom>
            <a:solidFill>
              <a:srgbClr val="EF9BB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76" name="Freeform 137"/>
            <p:cNvSpPr/>
            <p:nvPr/>
          </p:nvSpPr>
          <p:spPr>
            <a:xfrm>
              <a:off x="3367" y="867"/>
              <a:ext cx="585" cy="1568"/>
            </a:xfrm>
            <a:custGeom>
              <a:avLst/>
              <a:gdLst/>
              <a:ahLst/>
              <a:cxnLst>
                <a:cxn ang="0">
                  <a:pos x="1313" y="0"/>
                </a:cxn>
                <a:cxn ang="0">
                  <a:pos x="238" y="3677"/>
                </a:cxn>
                <a:cxn ang="0">
                  <a:pos x="408" y="8627"/>
                </a:cxn>
                <a:cxn ang="0">
                  <a:pos x="1658" y="10333"/>
                </a:cxn>
                <a:cxn ang="0">
                  <a:pos x="3658" y="11059"/>
                </a:cxn>
                <a:cxn ang="0">
                  <a:pos x="520" y="6621"/>
                </a:cxn>
                <a:cxn ang="0">
                  <a:pos x="520" y="3187"/>
                </a:cxn>
                <a:cxn ang="0">
                  <a:pos x="875" y="491"/>
                </a:cxn>
                <a:cxn ang="0">
                  <a:pos x="1083" y="248"/>
                </a:cxn>
              </a:cxnLst>
              <a:pathLst>
                <a:path w="234" h="588">
                  <a:moveTo>
                    <a:pt x="84" y="0"/>
                  </a:moveTo>
                  <a:cubicBezTo>
                    <a:pt x="0" y="26"/>
                    <a:pt x="15" y="121"/>
                    <a:pt x="15" y="194"/>
                  </a:cubicBezTo>
                  <a:cubicBezTo>
                    <a:pt x="15" y="282"/>
                    <a:pt x="12" y="371"/>
                    <a:pt x="26" y="455"/>
                  </a:cubicBezTo>
                  <a:cubicBezTo>
                    <a:pt x="33" y="497"/>
                    <a:pt x="71" y="523"/>
                    <a:pt x="106" y="545"/>
                  </a:cubicBezTo>
                  <a:cubicBezTo>
                    <a:pt x="138" y="566"/>
                    <a:pt x="200" y="588"/>
                    <a:pt x="234" y="583"/>
                  </a:cubicBezTo>
                  <a:cubicBezTo>
                    <a:pt x="135" y="542"/>
                    <a:pt x="26" y="470"/>
                    <a:pt x="33" y="349"/>
                  </a:cubicBezTo>
                  <a:cubicBezTo>
                    <a:pt x="36" y="288"/>
                    <a:pt x="32" y="229"/>
                    <a:pt x="33" y="168"/>
                  </a:cubicBezTo>
                  <a:cubicBezTo>
                    <a:pt x="33" y="125"/>
                    <a:pt x="27" y="61"/>
                    <a:pt x="56" y="26"/>
                  </a:cubicBezTo>
                  <a:cubicBezTo>
                    <a:pt x="60" y="21"/>
                    <a:pt x="64" y="16"/>
                    <a:pt x="69" y="13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77" name="Freeform 138"/>
            <p:cNvSpPr/>
            <p:nvPr/>
          </p:nvSpPr>
          <p:spPr>
            <a:xfrm>
              <a:off x="4042" y="1528"/>
              <a:ext cx="285" cy="880"/>
            </a:xfrm>
            <a:custGeom>
              <a:avLst/>
              <a:gdLst/>
              <a:ahLst/>
              <a:cxnLst>
                <a:cxn ang="0">
                  <a:pos x="0" y="6259"/>
                </a:cxn>
                <a:cxn ang="0">
                  <a:pos x="1500" y="3848"/>
                </a:cxn>
                <a:cxn ang="0">
                  <a:pos x="1613" y="0"/>
                </a:cxn>
                <a:cxn ang="0">
                  <a:pos x="1500" y="1101"/>
                </a:cxn>
                <a:cxn ang="0">
                  <a:pos x="1458" y="2184"/>
                </a:cxn>
                <a:cxn ang="0">
                  <a:pos x="1220" y="3960"/>
                </a:cxn>
                <a:cxn ang="0">
                  <a:pos x="113" y="6259"/>
                </a:cxn>
              </a:cxnLst>
              <a:pathLst>
                <a:path w="114" h="330">
                  <a:moveTo>
                    <a:pt x="0" y="330"/>
                  </a:moveTo>
                  <a:cubicBezTo>
                    <a:pt x="51" y="316"/>
                    <a:pt x="82" y="250"/>
                    <a:pt x="96" y="203"/>
                  </a:cubicBezTo>
                  <a:cubicBezTo>
                    <a:pt x="114" y="137"/>
                    <a:pt x="106" y="69"/>
                    <a:pt x="103" y="0"/>
                  </a:cubicBezTo>
                  <a:cubicBezTo>
                    <a:pt x="95" y="11"/>
                    <a:pt x="97" y="44"/>
                    <a:pt x="96" y="58"/>
                  </a:cubicBezTo>
                  <a:cubicBezTo>
                    <a:pt x="93" y="77"/>
                    <a:pt x="94" y="96"/>
                    <a:pt x="93" y="115"/>
                  </a:cubicBezTo>
                  <a:cubicBezTo>
                    <a:pt x="91" y="146"/>
                    <a:pt x="85" y="179"/>
                    <a:pt x="78" y="209"/>
                  </a:cubicBezTo>
                  <a:cubicBezTo>
                    <a:pt x="67" y="254"/>
                    <a:pt x="41" y="303"/>
                    <a:pt x="7" y="330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78" name="Freeform 139"/>
            <p:cNvSpPr/>
            <p:nvPr/>
          </p:nvSpPr>
          <p:spPr>
            <a:xfrm>
              <a:off x="3557" y="2384"/>
              <a:ext cx="103" cy="245"/>
            </a:xfrm>
            <a:custGeom>
              <a:avLst/>
              <a:gdLst/>
              <a:ahLst/>
              <a:cxnLst>
                <a:cxn ang="0">
                  <a:pos x="651" y="264"/>
                </a:cxn>
                <a:cxn ang="0">
                  <a:pos x="442" y="226"/>
                </a:cxn>
                <a:cxn ang="0">
                  <a:pos x="284" y="682"/>
                </a:cxn>
                <a:cxn ang="0">
                  <a:pos x="146" y="1206"/>
                </a:cxn>
                <a:cxn ang="0">
                  <a:pos x="20" y="1736"/>
                </a:cxn>
                <a:cxn ang="0">
                  <a:pos x="126" y="1020"/>
                </a:cxn>
                <a:cxn ang="0">
                  <a:pos x="284" y="453"/>
                </a:cxn>
                <a:cxn ang="0">
                  <a:pos x="442" y="77"/>
                </a:cxn>
                <a:cxn ang="0">
                  <a:pos x="651" y="248"/>
                </a:cxn>
              </a:cxnLst>
              <a:pathLst>
                <a:path w="41" h="92">
                  <a:moveTo>
                    <a:pt x="41" y="14"/>
                  </a:moveTo>
                  <a:cubicBezTo>
                    <a:pt x="38" y="9"/>
                    <a:pt x="32" y="8"/>
                    <a:pt x="28" y="12"/>
                  </a:cubicBezTo>
                  <a:cubicBezTo>
                    <a:pt x="23" y="19"/>
                    <a:pt x="21" y="28"/>
                    <a:pt x="18" y="36"/>
                  </a:cubicBezTo>
                  <a:cubicBezTo>
                    <a:pt x="15" y="45"/>
                    <a:pt x="13" y="55"/>
                    <a:pt x="9" y="64"/>
                  </a:cubicBezTo>
                  <a:cubicBezTo>
                    <a:pt x="5" y="73"/>
                    <a:pt x="2" y="83"/>
                    <a:pt x="1" y="92"/>
                  </a:cubicBezTo>
                  <a:cubicBezTo>
                    <a:pt x="0" y="80"/>
                    <a:pt x="5" y="65"/>
                    <a:pt x="8" y="54"/>
                  </a:cubicBezTo>
                  <a:cubicBezTo>
                    <a:pt x="11" y="44"/>
                    <a:pt x="14" y="34"/>
                    <a:pt x="18" y="24"/>
                  </a:cubicBezTo>
                  <a:cubicBezTo>
                    <a:pt x="20" y="18"/>
                    <a:pt x="22" y="7"/>
                    <a:pt x="28" y="4"/>
                  </a:cubicBezTo>
                  <a:cubicBezTo>
                    <a:pt x="34" y="0"/>
                    <a:pt x="40" y="6"/>
                    <a:pt x="41" y="13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79" name="Freeform 140"/>
            <p:cNvSpPr/>
            <p:nvPr/>
          </p:nvSpPr>
          <p:spPr>
            <a:xfrm>
              <a:off x="3672" y="2432"/>
              <a:ext cx="140" cy="211"/>
            </a:xfrm>
            <a:custGeom>
              <a:avLst/>
              <a:gdLst/>
              <a:ahLst/>
              <a:cxnLst>
                <a:cxn ang="0">
                  <a:pos x="875" y="363"/>
                </a:cxn>
                <a:cxn ang="0">
                  <a:pos x="675" y="206"/>
                </a:cxn>
                <a:cxn ang="0">
                  <a:pos x="425" y="379"/>
                </a:cxn>
                <a:cxn ang="0">
                  <a:pos x="208" y="841"/>
                </a:cxn>
                <a:cxn ang="0">
                  <a:pos x="20" y="1506"/>
                </a:cxn>
                <a:cxn ang="0">
                  <a:pos x="83" y="1127"/>
                </a:cxn>
                <a:cxn ang="0">
                  <a:pos x="175" y="662"/>
                </a:cxn>
                <a:cxn ang="0">
                  <a:pos x="425" y="206"/>
                </a:cxn>
                <a:cxn ang="0">
                  <a:pos x="875" y="307"/>
                </a:cxn>
              </a:cxnLst>
              <a:pathLst>
                <a:path w="56" h="79">
                  <a:moveTo>
                    <a:pt x="56" y="19"/>
                  </a:moveTo>
                  <a:cubicBezTo>
                    <a:pt x="56" y="15"/>
                    <a:pt x="47" y="11"/>
                    <a:pt x="43" y="11"/>
                  </a:cubicBezTo>
                  <a:cubicBezTo>
                    <a:pt x="36" y="11"/>
                    <a:pt x="31" y="15"/>
                    <a:pt x="27" y="20"/>
                  </a:cubicBezTo>
                  <a:cubicBezTo>
                    <a:pt x="21" y="27"/>
                    <a:pt x="17" y="35"/>
                    <a:pt x="13" y="44"/>
                  </a:cubicBezTo>
                  <a:cubicBezTo>
                    <a:pt x="8" y="54"/>
                    <a:pt x="3" y="67"/>
                    <a:pt x="1" y="79"/>
                  </a:cubicBezTo>
                  <a:cubicBezTo>
                    <a:pt x="0" y="73"/>
                    <a:pt x="4" y="65"/>
                    <a:pt x="5" y="59"/>
                  </a:cubicBezTo>
                  <a:cubicBezTo>
                    <a:pt x="6" y="51"/>
                    <a:pt x="7" y="43"/>
                    <a:pt x="11" y="35"/>
                  </a:cubicBezTo>
                  <a:cubicBezTo>
                    <a:pt x="15" y="26"/>
                    <a:pt x="20" y="18"/>
                    <a:pt x="27" y="11"/>
                  </a:cubicBezTo>
                  <a:cubicBezTo>
                    <a:pt x="37" y="0"/>
                    <a:pt x="48" y="6"/>
                    <a:pt x="56" y="16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80" name="Freeform 141"/>
            <p:cNvSpPr/>
            <p:nvPr/>
          </p:nvSpPr>
          <p:spPr>
            <a:xfrm>
              <a:off x="3835" y="2493"/>
              <a:ext cx="90" cy="142"/>
            </a:xfrm>
            <a:custGeom>
              <a:avLst/>
              <a:gdLst/>
              <a:ahLst/>
              <a:cxnLst>
                <a:cxn ang="0">
                  <a:pos x="550" y="209"/>
                </a:cxn>
                <a:cxn ang="0">
                  <a:pos x="425" y="56"/>
                </a:cxn>
                <a:cxn ang="0">
                  <a:pos x="250" y="193"/>
                </a:cxn>
                <a:cxn ang="0">
                  <a:pos x="33" y="1018"/>
                </a:cxn>
                <a:cxn ang="0">
                  <a:pos x="63" y="458"/>
                </a:cxn>
                <a:cxn ang="0">
                  <a:pos x="220" y="94"/>
                </a:cxn>
                <a:cxn ang="0">
                  <a:pos x="395" y="0"/>
                </a:cxn>
                <a:cxn ang="0">
                  <a:pos x="563" y="150"/>
                </a:cxn>
              </a:cxnLst>
              <a:pathLst>
                <a:path w="36" h="53">
                  <a:moveTo>
                    <a:pt x="35" y="11"/>
                  </a:moveTo>
                  <a:cubicBezTo>
                    <a:pt x="33" y="9"/>
                    <a:pt x="30" y="4"/>
                    <a:pt x="27" y="3"/>
                  </a:cubicBezTo>
                  <a:cubicBezTo>
                    <a:pt x="22" y="1"/>
                    <a:pt x="18" y="6"/>
                    <a:pt x="16" y="10"/>
                  </a:cubicBezTo>
                  <a:cubicBezTo>
                    <a:pt x="8" y="22"/>
                    <a:pt x="3" y="39"/>
                    <a:pt x="2" y="53"/>
                  </a:cubicBezTo>
                  <a:cubicBezTo>
                    <a:pt x="0" y="45"/>
                    <a:pt x="2" y="33"/>
                    <a:pt x="4" y="24"/>
                  </a:cubicBezTo>
                  <a:cubicBezTo>
                    <a:pt x="6" y="17"/>
                    <a:pt x="9" y="10"/>
                    <a:pt x="14" y="5"/>
                  </a:cubicBezTo>
                  <a:cubicBezTo>
                    <a:pt x="18" y="2"/>
                    <a:pt x="21" y="0"/>
                    <a:pt x="25" y="0"/>
                  </a:cubicBezTo>
                  <a:cubicBezTo>
                    <a:pt x="29" y="1"/>
                    <a:pt x="34" y="5"/>
                    <a:pt x="36" y="8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81" name="Freeform 142"/>
            <p:cNvSpPr/>
            <p:nvPr/>
          </p:nvSpPr>
          <p:spPr>
            <a:xfrm>
              <a:off x="3987" y="2453"/>
              <a:ext cx="77" cy="299"/>
            </a:xfrm>
            <a:custGeom>
              <a:avLst/>
              <a:gdLst/>
              <a:ahLst/>
              <a:cxnLst>
                <a:cxn ang="0">
                  <a:pos x="474" y="171"/>
                </a:cxn>
                <a:cxn ang="0">
                  <a:pos x="137" y="764"/>
                </a:cxn>
                <a:cxn ang="0">
                  <a:pos x="104" y="1412"/>
                </a:cxn>
                <a:cxn ang="0">
                  <a:pos x="42" y="2130"/>
                </a:cxn>
                <a:cxn ang="0">
                  <a:pos x="12" y="1866"/>
                </a:cxn>
                <a:cxn ang="0">
                  <a:pos x="12" y="1370"/>
                </a:cxn>
                <a:cxn ang="0">
                  <a:pos x="42" y="534"/>
                </a:cxn>
                <a:cxn ang="0">
                  <a:pos x="258" y="115"/>
                </a:cxn>
                <a:cxn ang="0">
                  <a:pos x="462" y="115"/>
                </a:cxn>
              </a:cxnLst>
              <a:pathLst>
                <a:path w="31" h="112">
                  <a:moveTo>
                    <a:pt x="31" y="9"/>
                  </a:moveTo>
                  <a:cubicBezTo>
                    <a:pt x="13" y="0"/>
                    <a:pt x="11" y="28"/>
                    <a:pt x="9" y="40"/>
                  </a:cubicBezTo>
                  <a:cubicBezTo>
                    <a:pt x="8" y="51"/>
                    <a:pt x="8" y="63"/>
                    <a:pt x="7" y="74"/>
                  </a:cubicBezTo>
                  <a:cubicBezTo>
                    <a:pt x="7" y="87"/>
                    <a:pt x="4" y="99"/>
                    <a:pt x="3" y="112"/>
                  </a:cubicBezTo>
                  <a:cubicBezTo>
                    <a:pt x="1" y="108"/>
                    <a:pt x="2" y="102"/>
                    <a:pt x="1" y="98"/>
                  </a:cubicBezTo>
                  <a:cubicBezTo>
                    <a:pt x="1" y="89"/>
                    <a:pt x="1" y="81"/>
                    <a:pt x="1" y="72"/>
                  </a:cubicBezTo>
                  <a:cubicBezTo>
                    <a:pt x="1" y="58"/>
                    <a:pt x="0" y="42"/>
                    <a:pt x="3" y="28"/>
                  </a:cubicBezTo>
                  <a:cubicBezTo>
                    <a:pt x="5" y="20"/>
                    <a:pt x="10" y="10"/>
                    <a:pt x="17" y="6"/>
                  </a:cubicBezTo>
                  <a:cubicBezTo>
                    <a:pt x="22" y="3"/>
                    <a:pt x="25" y="4"/>
                    <a:pt x="30" y="6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82" name="Freeform 143"/>
            <p:cNvSpPr/>
            <p:nvPr/>
          </p:nvSpPr>
          <p:spPr>
            <a:xfrm>
              <a:off x="4104" y="2408"/>
              <a:ext cx="70" cy="429"/>
            </a:xfrm>
            <a:custGeom>
              <a:avLst/>
              <a:gdLst/>
              <a:ahLst/>
              <a:cxnLst>
                <a:cxn ang="0">
                  <a:pos x="438" y="35"/>
                </a:cxn>
                <a:cxn ang="0">
                  <a:pos x="145" y="376"/>
                </a:cxn>
                <a:cxn ang="0">
                  <a:pos x="208" y="1135"/>
                </a:cxn>
                <a:cxn ang="0">
                  <a:pos x="345" y="2060"/>
                </a:cxn>
                <a:cxn ang="0">
                  <a:pos x="345" y="2534"/>
                </a:cxn>
                <a:cxn ang="0">
                  <a:pos x="300" y="3046"/>
                </a:cxn>
                <a:cxn ang="0">
                  <a:pos x="283" y="2854"/>
                </a:cxn>
                <a:cxn ang="0">
                  <a:pos x="270" y="2478"/>
                </a:cxn>
                <a:cxn ang="0">
                  <a:pos x="238" y="1932"/>
                </a:cxn>
                <a:cxn ang="0">
                  <a:pos x="83" y="1114"/>
                </a:cxn>
                <a:cxn ang="0">
                  <a:pos x="113" y="264"/>
                </a:cxn>
                <a:cxn ang="0">
                  <a:pos x="270" y="35"/>
                </a:cxn>
                <a:cxn ang="0">
                  <a:pos x="408" y="35"/>
                </a:cxn>
              </a:cxnLst>
              <a:pathLst>
                <a:path w="28" h="161">
                  <a:moveTo>
                    <a:pt x="28" y="2"/>
                  </a:moveTo>
                  <a:cubicBezTo>
                    <a:pt x="18" y="0"/>
                    <a:pt x="11" y="12"/>
                    <a:pt x="9" y="20"/>
                  </a:cubicBezTo>
                  <a:cubicBezTo>
                    <a:pt x="5" y="33"/>
                    <a:pt x="10" y="46"/>
                    <a:pt x="13" y="60"/>
                  </a:cubicBezTo>
                  <a:cubicBezTo>
                    <a:pt x="18" y="76"/>
                    <a:pt x="21" y="92"/>
                    <a:pt x="22" y="109"/>
                  </a:cubicBezTo>
                  <a:cubicBezTo>
                    <a:pt x="23" y="117"/>
                    <a:pt x="23" y="126"/>
                    <a:pt x="22" y="134"/>
                  </a:cubicBezTo>
                  <a:cubicBezTo>
                    <a:pt x="22" y="143"/>
                    <a:pt x="19" y="152"/>
                    <a:pt x="19" y="161"/>
                  </a:cubicBezTo>
                  <a:cubicBezTo>
                    <a:pt x="18" y="157"/>
                    <a:pt x="18" y="154"/>
                    <a:pt x="18" y="151"/>
                  </a:cubicBezTo>
                  <a:cubicBezTo>
                    <a:pt x="18" y="144"/>
                    <a:pt x="17" y="138"/>
                    <a:pt x="17" y="131"/>
                  </a:cubicBezTo>
                  <a:cubicBezTo>
                    <a:pt x="16" y="122"/>
                    <a:pt x="16" y="112"/>
                    <a:pt x="15" y="102"/>
                  </a:cubicBezTo>
                  <a:cubicBezTo>
                    <a:pt x="13" y="87"/>
                    <a:pt x="9" y="73"/>
                    <a:pt x="5" y="59"/>
                  </a:cubicBezTo>
                  <a:cubicBezTo>
                    <a:pt x="1" y="44"/>
                    <a:pt x="0" y="28"/>
                    <a:pt x="7" y="14"/>
                  </a:cubicBezTo>
                  <a:cubicBezTo>
                    <a:pt x="9" y="9"/>
                    <a:pt x="12" y="4"/>
                    <a:pt x="17" y="2"/>
                  </a:cubicBezTo>
                  <a:cubicBezTo>
                    <a:pt x="21" y="0"/>
                    <a:pt x="23" y="3"/>
                    <a:pt x="26" y="2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83" name="Freeform 144"/>
            <p:cNvSpPr/>
            <p:nvPr/>
          </p:nvSpPr>
          <p:spPr>
            <a:xfrm>
              <a:off x="3457" y="2224"/>
              <a:ext cx="113" cy="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1" y="435"/>
                </a:cxn>
                <a:cxn ang="0">
                  <a:pos x="505" y="947"/>
                </a:cxn>
                <a:cxn ang="0">
                  <a:pos x="429" y="2445"/>
                </a:cxn>
                <a:cxn ang="0">
                  <a:pos x="663" y="1571"/>
                </a:cxn>
                <a:cxn ang="0">
                  <a:pos x="630" y="947"/>
                </a:cxn>
                <a:cxn ang="0">
                  <a:pos x="63" y="35"/>
                </a:cxn>
              </a:cxnLst>
              <a:pathLst>
                <a:path w="45" h="129">
                  <a:moveTo>
                    <a:pt x="0" y="0"/>
                  </a:moveTo>
                  <a:cubicBezTo>
                    <a:pt x="4" y="9"/>
                    <a:pt x="12" y="16"/>
                    <a:pt x="17" y="23"/>
                  </a:cubicBezTo>
                  <a:cubicBezTo>
                    <a:pt x="23" y="31"/>
                    <a:pt x="28" y="40"/>
                    <a:pt x="32" y="50"/>
                  </a:cubicBezTo>
                  <a:cubicBezTo>
                    <a:pt x="42" y="77"/>
                    <a:pt x="33" y="101"/>
                    <a:pt x="27" y="129"/>
                  </a:cubicBezTo>
                  <a:cubicBezTo>
                    <a:pt x="31" y="113"/>
                    <a:pt x="40" y="99"/>
                    <a:pt x="42" y="83"/>
                  </a:cubicBezTo>
                  <a:cubicBezTo>
                    <a:pt x="44" y="72"/>
                    <a:pt x="45" y="60"/>
                    <a:pt x="40" y="50"/>
                  </a:cubicBezTo>
                  <a:cubicBezTo>
                    <a:pt x="32" y="32"/>
                    <a:pt x="12" y="20"/>
                    <a:pt x="4" y="2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84" name="Freeform 145"/>
            <p:cNvSpPr/>
            <p:nvPr/>
          </p:nvSpPr>
          <p:spPr>
            <a:xfrm>
              <a:off x="3660" y="2403"/>
              <a:ext cx="32" cy="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4" y="883"/>
                </a:cxn>
                <a:cxn ang="0">
                  <a:pos x="42" y="56"/>
                </a:cxn>
              </a:cxnLst>
              <a:pathLst>
                <a:path w="13" h="47">
                  <a:moveTo>
                    <a:pt x="0" y="0"/>
                  </a:moveTo>
                  <a:cubicBezTo>
                    <a:pt x="11" y="11"/>
                    <a:pt x="9" y="34"/>
                    <a:pt x="5" y="47"/>
                  </a:cubicBezTo>
                  <a:cubicBezTo>
                    <a:pt x="11" y="32"/>
                    <a:pt x="13" y="16"/>
                    <a:pt x="3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85" name="Freeform 146"/>
            <p:cNvSpPr/>
            <p:nvPr/>
          </p:nvSpPr>
          <p:spPr>
            <a:xfrm>
              <a:off x="3487" y="2699"/>
              <a:ext cx="140" cy="696"/>
            </a:xfrm>
            <a:custGeom>
              <a:avLst/>
              <a:gdLst/>
              <a:ahLst/>
              <a:cxnLst>
                <a:cxn ang="0">
                  <a:pos x="113" y="35"/>
                </a:cxn>
                <a:cxn ang="0">
                  <a:pos x="220" y="1117"/>
                </a:cxn>
                <a:cxn ang="0">
                  <a:pos x="613" y="2240"/>
                </a:cxn>
                <a:cxn ang="0">
                  <a:pos x="783" y="3563"/>
                </a:cxn>
                <a:cxn ang="0">
                  <a:pos x="770" y="4232"/>
                </a:cxn>
                <a:cxn ang="0">
                  <a:pos x="708" y="4949"/>
                </a:cxn>
                <a:cxn ang="0">
                  <a:pos x="800" y="4288"/>
                </a:cxn>
                <a:cxn ang="0">
                  <a:pos x="863" y="3491"/>
                </a:cxn>
                <a:cxn ang="0">
                  <a:pos x="658" y="2163"/>
                </a:cxn>
                <a:cxn ang="0">
                  <a:pos x="313" y="1024"/>
                </a:cxn>
                <a:cxn ang="0">
                  <a:pos x="188" y="0"/>
                </a:cxn>
              </a:cxnLst>
              <a:pathLst>
                <a:path w="56" h="261">
                  <a:moveTo>
                    <a:pt x="7" y="2"/>
                  </a:moveTo>
                  <a:cubicBezTo>
                    <a:pt x="7" y="23"/>
                    <a:pt x="5" y="40"/>
                    <a:pt x="14" y="59"/>
                  </a:cubicBezTo>
                  <a:cubicBezTo>
                    <a:pt x="23" y="79"/>
                    <a:pt x="35" y="97"/>
                    <a:pt x="39" y="118"/>
                  </a:cubicBezTo>
                  <a:cubicBezTo>
                    <a:pt x="44" y="141"/>
                    <a:pt x="50" y="164"/>
                    <a:pt x="50" y="188"/>
                  </a:cubicBezTo>
                  <a:cubicBezTo>
                    <a:pt x="50" y="200"/>
                    <a:pt x="50" y="211"/>
                    <a:pt x="49" y="223"/>
                  </a:cubicBezTo>
                  <a:cubicBezTo>
                    <a:pt x="49" y="235"/>
                    <a:pt x="44" y="248"/>
                    <a:pt x="45" y="261"/>
                  </a:cubicBezTo>
                  <a:cubicBezTo>
                    <a:pt x="45" y="250"/>
                    <a:pt x="50" y="237"/>
                    <a:pt x="51" y="226"/>
                  </a:cubicBezTo>
                  <a:cubicBezTo>
                    <a:pt x="53" y="212"/>
                    <a:pt x="54" y="198"/>
                    <a:pt x="55" y="184"/>
                  </a:cubicBezTo>
                  <a:cubicBezTo>
                    <a:pt x="56" y="159"/>
                    <a:pt x="51" y="137"/>
                    <a:pt x="42" y="114"/>
                  </a:cubicBezTo>
                  <a:cubicBezTo>
                    <a:pt x="34" y="94"/>
                    <a:pt x="26" y="74"/>
                    <a:pt x="20" y="54"/>
                  </a:cubicBezTo>
                  <a:cubicBezTo>
                    <a:pt x="16" y="42"/>
                    <a:pt x="0" y="10"/>
                    <a:pt x="12" y="0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86" name="Freeform 147"/>
            <p:cNvSpPr/>
            <p:nvPr/>
          </p:nvSpPr>
          <p:spPr>
            <a:xfrm>
              <a:off x="3610" y="2659"/>
              <a:ext cx="165" cy="522"/>
            </a:xfrm>
            <a:custGeom>
              <a:avLst/>
              <a:gdLst/>
              <a:ahLst/>
              <a:cxnLst>
                <a:cxn ang="0">
                  <a:pos x="300" y="0"/>
                </a:cxn>
                <a:cxn ang="0">
                  <a:pos x="688" y="1907"/>
                </a:cxn>
                <a:cxn ang="0">
                  <a:pos x="925" y="3702"/>
                </a:cxn>
                <a:cxn ang="0">
                  <a:pos x="938" y="2511"/>
                </a:cxn>
                <a:cxn ang="0">
                  <a:pos x="708" y="1659"/>
                </a:cxn>
                <a:cxn ang="0">
                  <a:pos x="345" y="887"/>
                </a:cxn>
                <a:cxn ang="0">
                  <a:pos x="270" y="0"/>
                </a:cxn>
              </a:cxnLst>
              <a:pathLst>
                <a:path w="66" h="196">
                  <a:moveTo>
                    <a:pt x="19" y="0"/>
                  </a:moveTo>
                  <a:cubicBezTo>
                    <a:pt x="0" y="38"/>
                    <a:pt x="28" y="68"/>
                    <a:pt x="44" y="101"/>
                  </a:cubicBezTo>
                  <a:cubicBezTo>
                    <a:pt x="58" y="130"/>
                    <a:pt x="59" y="164"/>
                    <a:pt x="59" y="196"/>
                  </a:cubicBezTo>
                  <a:cubicBezTo>
                    <a:pt x="66" y="178"/>
                    <a:pt x="62" y="152"/>
                    <a:pt x="60" y="133"/>
                  </a:cubicBezTo>
                  <a:cubicBezTo>
                    <a:pt x="58" y="115"/>
                    <a:pt x="54" y="102"/>
                    <a:pt x="45" y="88"/>
                  </a:cubicBezTo>
                  <a:cubicBezTo>
                    <a:pt x="37" y="75"/>
                    <a:pt x="27" y="61"/>
                    <a:pt x="22" y="47"/>
                  </a:cubicBezTo>
                  <a:cubicBezTo>
                    <a:pt x="17" y="32"/>
                    <a:pt x="17" y="16"/>
                    <a:pt x="17" y="0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87" name="Freeform 148"/>
            <p:cNvSpPr/>
            <p:nvPr/>
          </p:nvSpPr>
          <p:spPr>
            <a:xfrm>
              <a:off x="3807" y="2683"/>
              <a:ext cx="105" cy="6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5" y="1250"/>
                </a:cxn>
                <a:cxn ang="0">
                  <a:pos x="488" y="2180"/>
                </a:cxn>
                <a:cxn ang="0">
                  <a:pos x="438" y="3297"/>
                </a:cxn>
                <a:cxn ang="0">
                  <a:pos x="313" y="3958"/>
                </a:cxn>
                <a:cxn ang="0">
                  <a:pos x="175" y="4638"/>
                </a:cxn>
                <a:cxn ang="0">
                  <a:pos x="363" y="4035"/>
                </a:cxn>
                <a:cxn ang="0">
                  <a:pos x="533" y="3297"/>
                </a:cxn>
                <a:cxn ang="0">
                  <a:pos x="613" y="2274"/>
                </a:cxn>
                <a:cxn ang="0">
                  <a:pos x="375" y="1327"/>
                </a:cxn>
                <a:cxn ang="0">
                  <a:pos x="95" y="307"/>
                </a:cxn>
              </a:cxnLst>
              <a:pathLst>
                <a:path w="42" h="245">
                  <a:moveTo>
                    <a:pt x="0" y="0"/>
                  </a:moveTo>
                  <a:cubicBezTo>
                    <a:pt x="0" y="23"/>
                    <a:pt x="2" y="44"/>
                    <a:pt x="9" y="66"/>
                  </a:cubicBezTo>
                  <a:cubicBezTo>
                    <a:pt x="14" y="83"/>
                    <a:pt x="27" y="97"/>
                    <a:pt x="31" y="115"/>
                  </a:cubicBezTo>
                  <a:cubicBezTo>
                    <a:pt x="35" y="135"/>
                    <a:pt x="32" y="155"/>
                    <a:pt x="28" y="174"/>
                  </a:cubicBezTo>
                  <a:cubicBezTo>
                    <a:pt x="26" y="186"/>
                    <a:pt x="23" y="197"/>
                    <a:pt x="20" y="209"/>
                  </a:cubicBezTo>
                  <a:cubicBezTo>
                    <a:pt x="18" y="219"/>
                    <a:pt x="9" y="235"/>
                    <a:pt x="11" y="245"/>
                  </a:cubicBezTo>
                  <a:cubicBezTo>
                    <a:pt x="17" y="239"/>
                    <a:pt x="20" y="222"/>
                    <a:pt x="23" y="213"/>
                  </a:cubicBezTo>
                  <a:cubicBezTo>
                    <a:pt x="27" y="200"/>
                    <a:pt x="31" y="187"/>
                    <a:pt x="34" y="174"/>
                  </a:cubicBezTo>
                  <a:cubicBezTo>
                    <a:pt x="39" y="157"/>
                    <a:pt x="42" y="137"/>
                    <a:pt x="39" y="120"/>
                  </a:cubicBezTo>
                  <a:cubicBezTo>
                    <a:pt x="36" y="103"/>
                    <a:pt x="31" y="86"/>
                    <a:pt x="24" y="70"/>
                  </a:cubicBezTo>
                  <a:cubicBezTo>
                    <a:pt x="15" y="52"/>
                    <a:pt x="6" y="37"/>
                    <a:pt x="6" y="1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88" name="Freeform 149"/>
            <p:cNvSpPr/>
            <p:nvPr/>
          </p:nvSpPr>
          <p:spPr>
            <a:xfrm>
              <a:off x="3630" y="3579"/>
              <a:ext cx="42" cy="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5" y="285"/>
                </a:cxn>
                <a:cxn ang="0">
                  <a:pos x="195" y="35"/>
                </a:cxn>
                <a:cxn ang="0">
                  <a:pos x="212" y="171"/>
                </a:cxn>
                <a:cxn ang="0">
                  <a:pos x="74" y="35"/>
                </a:cxn>
              </a:cxnLst>
              <a:pathLst>
                <a:path w="17" h="15">
                  <a:moveTo>
                    <a:pt x="0" y="0"/>
                  </a:moveTo>
                  <a:cubicBezTo>
                    <a:pt x="4" y="5"/>
                    <a:pt x="7" y="14"/>
                    <a:pt x="15" y="15"/>
                  </a:cubicBezTo>
                  <a:cubicBezTo>
                    <a:pt x="17" y="11"/>
                    <a:pt x="14" y="7"/>
                    <a:pt x="13" y="2"/>
                  </a:cubicBezTo>
                  <a:cubicBezTo>
                    <a:pt x="14" y="4"/>
                    <a:pt x="14" y="7"/>
                    <a:pt x="14" y="9"/>
                  </a:cubicBezTo>
                  <a:cubicBezTo>
                    <a:pt x="10" y="8"/>
                    <a:pt x="6" y="6"/>
                    <a:pt x="5" y="2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89" name="Freeform 150"/>
            <p:cNvSpPr/>
            <p:nvPr/>
          </p:nvSpPr>
          <p:spPr>
            <a:xfrm>
              <a:off x="3720" y="3368"/>
              <a:ext cx="30" cy="67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88" y="137"/>
                </a:cxn>
                <a:cxn ang="0">
                  <a:pos x="175" y="209"/>
                </a:cxn>
                <a:cxn ang="0">
                  <a:pos x="95" y="35"/>
                </a:cxn>
              </a:cxnLst>
              <a:pathLst>
                <a:path w="12" h="25">
                  <a:moveTo>
                    <a:pt x="6" y="0"/>
                  </a:moveTo>
                  <a:cubicBezTo>
                    <a:pt x="0" y="8"/>
                    <a:pt x="9" y="25"/>
                    <a:pt x="12" y="7"/>
                  </a:cubicBezTo>
                  <a:cubicBezTo>
                    <a:pt x="11" y="9"/>
                    <a:pt x="11" y="10"/>
                    <a:pt x="11" y="11"/>
                  </a:cubicBezTo>
                  <a:cubicBezTo>
                    <a:pt x="6" y="11"/>
                    <a:pt x="5" y="6"/>
                    <a:pt x="6" y="2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90" name="Freeform 151"/>
            <p:cNvSpPr/>
            <p:nvPr/>
          </p:nvSpPr>
          <p:spPr>
            <a:xfrm>
              <a:off x="3817" y="3541"/>
              <a:ext cx="33" cy="112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193" y="797"/>
                </a:cxn>
                <a:cxn ang="0">
                  <a:pos x="84" y="35"/>
                </a:cxn>
              </a:cxnLst>
              <a:pathLst>
                <a:path w="13" h="42">
                  <a:moveTo>
                    <a:pt x="2" y="0"/>
                  </a:moveTo>
                  <a:cubicBezTo>
                    <a:pt x="0" y="7"/>
                    <a:pt x="4" y="39"/>
                    <a:pt x="12" y="42"/>
                  </a:cubicBezTo>
                  <a:cubicBezTo>
                    <a:pt x="13" y="32"/>
                    <a:pt x="10" y="10"/>
                    <a:pt x="5" y="2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91" name="Freeform 152"/>
            <p:cNvSpPr/>
            <p:nvPr/>
          </p:nvSpPr>
          <p:spPr>
            <a:xfrm>
              <a:off x="3935" y="2624"/>
              <a:ext cx="85" cy="365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333" y="1377"/>
                </a:cxn>
                <a:cxn ang="0">
                  <a:pos x="395" y="2590"/>
                </a:cxn>
                <a:cxn ang="0">
                  <a:pos x="345" y="1271"/>
                </a:cxn>
                <a:cxn ang="0">
                  <a:pos x="145" y="115"/>
                </a:cxn>
              </a:cxnLst>
              <a:pathLst>
                <a:path w="34" h="137">
                  <a:moveTo>
                    <a:pt x="7" y="0"/>
                  </a:moveTo>
                  <a:cubicBezTo>
                    <a:pt x="0" y="27"/>
                    <a:pt x="11" y="49"/>
                    <a:pt x="21" y="73"/>
                  </a:cubicBezTo>
                  <a:cubicBezTo>
                    <a:pt x="28" y="90"/>
                    <a:pt x="34" y="120"/>
                    <a:pt x="25" y="137"/>
                  </a:cubicBezTo>
                  <a:cubicBezTo>
                    <a:pt x="33" y="113"/>
                    <a:pt x="33" y="91"/>
                    <a:pt x="22" y="67"/>
                  </a:cubicBezTo>
                  <a:cubicBezTo>
                    <a:pt x="12" y="46"/>
                    <a:pt x="10" y="29"/>
                    <a:pt x="9" y="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92" name="Freeform 153"/>
            <p:cNvSpPr/>
            <p:nvPr/>
          </p:nvSpPr>
          <p:spPr>
            <a:xfrm>
              <a:off x="4062" y="2701"/>
              <a:ext cx="67" cy="523"/>
            </a:xfrm>
            <a:custGeom>
              <a:avLst/>
              <a:gdLst/>
              <a:ahLst/>
              <a:cxnLst>
                <a:cxn ang="0">
                  <a:pos x="412" y="0"/>
                </a:cxn>
                <a:cxn ang="0">
                  <a:pos x="308" y="1254"/>
                </a:cxn>
                <a:cxn ang="0">
                  <a:pos x="92" y="2015"/>
                </a:cxn>
                <a:cxn ang="0">
                  <a:pos x="382" y="3725"/>
                </a:cxn>
                <a:cxn ang="0">
                  <a:pos x="184" y="2698"/>
                </a:cxn>
                <a:cxn ang="0">
                  <a:pos x="216" y="1822"/>
                </a:cxn>
                <a:cxn ang="0">
                  <a:pos x="400" y="1003"/>
                </a:cxn>
                <a:cxn ang="0">
                  <a:pos x="382" y="307"/>
                </a:cxn>
              </a:cxnLst>
              <a:pathLst>
                <a:path w="27" h="196">
                  <a:moveTo>
                    <a:pt x="27" y="0"/>
                  </a:moveTo>
                  <a:cubicBezTo>
                    <a:pt x="27" y="22"/>
                    <a:pt x="27" y="45"/>
                    <a:pt x="20" y="66"/>
                  </a:cubicBezTo>
                  <a:cubicBezTo>
                    <a:pt x="16" y="80"/>
                    <a:pt x="8" y="92"/>
                    <a:pt x="6" y="106"/>
                  </a:cubicBezTo>
                  <a:cubicBezTo>
                    <a:pt x="0" y="134"/>
                    <a:pt x="12" y="171"/>
                    <a:pt x="25" y="196"/>
                  </a:cubicBezTo>
                  <a:cubicBezTo>
                    <a:pt x="16" y="181"/>
                    <a:pt x="14" y="158"/>
                    <a:pt x="12" y="142"/>
                  </a:cubicBezTo>
                  <a:cubicBezTo>
                    <a:pt x="11" y="127"/>
                    <a:pt x="10" y="110"/>
                    <a:pt x="14" y="96"/>
                  </a:cubicBezTo>
                  <a:cubicBezTo>
                    <a:pt x="19" y="81"/>
                    <a:pt x="25" y="68"/>
                    <a:pt x="26" y="53"/>
                  </a:cubicBezTo>
                  <a:cubicBezTo>
                    <a:pt x="27" y="40"/>
                    <a:pt x="25" y="28"/>
                    <a:pt x="25" y="1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93" name="Freeform 154"/>
            <p:cNvSpPr/>
            <p:nvPr/>
          </p:nvSpPr>
          <p:spPr>
            <a:xfrm>
              <a:off x="4244" y="2603"/>
              <a:ext cx="93" cy="472"/>
            </a:xfrm>
            <a:custGeom>
              <a:avLst/>
              <a:gdLst/>
              <a:ahLst/>
              <a:cxnLst>
                <a:cxn ang="0">
                  <a:pos x="254" y="0"/>
                </a:cxn>
                <a:cxn ang="0">
                  <a:pos x="334" y="1763"/>
                </a:cxn>
                <a:cxn ang="0">
                  <a:pos x="83" y="3357"/>
                </a:cxn>
                <a:cxn ang="0">
                  <a:pos x="555" y="1421"/>
                </a:cxn>
                <a:cxn ang="0">
                  <a:pos x="538" y="704"/>
                </a:cxn>
                <a:cxn ang="0">
                  <a:pos x="367" y="248"/>
                </a:cxn>
              </a:cxnLst>
              <a:pathLst>
                <a:path w="37" h="177">
                  <a:moveTo>
                    <a:pt x="16" y="0"/>
                  </a:moveTo>
                  <a:cubicBezTo>
                    <a:pt x="37" y="22"/>
                    <a:pt x="29" y="67"/>
                    <a:pt x="21" y="93"/>
                  </a:cubicBezTo>
                  <a:cubicBezTo>
                    <a:pt x="13" y="119"/>
                    <a:pt x="0" y="150"/>
                    <a:pt x="5" y="177"/>
                  </a:cubicBezTo>
                  <a:cubicBezTo>
                    <a:pt x="3" y="141"/>
                    <a:pt x="31" y="110"/>
                    <a:pt x="35" y="75"/>
                  </a:cubicBezTo>
                  <a:cubicBezTo>
                    <a:pt x="36" y="62"/>
                    <a:pt x="36" y="49"/>
                    <a:pt x="34" y="37"/>
                  </a:cubicBezTo>
                  <a:cubicBezTo>
                    <a:pt x="32" y="27"/>
                    <a:pt x="26" y="21"/>
                    <a:pt x="23" y="1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94" name="Freeform 155"/>
            <p:cNvSpPr/>
            <p:nvPr/>
          </p:nvSpPr>
          <p:spPr>
            <a:xfrm>
              <a:off x="3902" y="787"/>
              <a:ext cx="417" cy="637"/>
            </a:xfrm>
            <a:custGeom>
              <a:avLst/>
              <a:gdLst/>
              <a:ahLst/>
              <a:cxnLst>
                <a:cxn ang="0">
                  <a:pos x="92" y="171"/>
                </a:cxn>
                <a:cxn ang="0">
                  <a:pos x="2195" y="1157"/>
                </a:cxn>
                <a:cxn ang="0">
                  <a:pos x="2569" y="2444"/>
                </a:cxn>
                <a:cxn ang="0">
                  <a:pos x="2587" y="4163"/>
                </a:cxn>
                <a:cxn ang="0">
                  <a:pos x="2557" y="4526"/>
                </a:cxn>
                <a:cxn ang="0">
                  <a:pos x="1683" y="1101"/>
                </a:cxn>
                <a:cxn ang="0">
                  <a:pos x="717" y="418"/>
                </a:cxn>
                <a:cxn ang="0">
                  <a:pos x="0" y="115"/>
                </a:cxn>
              </a:cxnLst>
              <a:pathLst>
                <a:path w="167" h="239">
                  <a:moveTo>
                    <a:pt x="6" y="9"/>
                  </a:moveTo>
                  <a:cubicBezTo>
                    <a:pt x="50" y="0"/>
                    <a:pt x="110" y="30"/>
                    <a:pt x="141" y="61"/>
                  </a:cubicBezTo>
                  <a:cubicBezTo>
                    <a:pt x="158" y="80"/>
                    <a:pt x="163" y="104"/>
                    <a:pt x="165" y="129"/>
                  </a:cubicBezTo>
                  <a:cubicBezTo>
                    <a:pt x="167" y="158"/>
                    <a:pt x="167" y="190"/>
                    <a:pt x="166" y="220"/>
                  </a:cubicBezTo>
                  <a:cubicBezTo>
                    <a:pt x="165" y="226"/>
                    <a:pt x="165" y="233"/>
                    <a:pt x="164" y="239"/>
                  </a:cubicBezTo>
                  <a:cubicBezTo>
                    <a:pt x="166" y="177"/>
                    <a:pt x="153" y="105"/>
                    <a:pt x="108" y="58"/>
                  </a:cubicBezTo>
                  <a:cubicBezTo>
                    <a:pt x="93" y="42"/>
                    <a:pt x="67" y="31"/>
                    <a:pt x="46" y="22"/>
                  </a:cubicBezTo>
                  <a:cubicBezTo>
                    <a:pt x="33" y="16"/>
                    <a:pt x="10" y="15"/>
                    <a:pt x="0" y="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95" name="Freeform 156"/>
            <p:cNvSpPr/>
            <p:nvPr/>
          </p:nvSpPr>
          <p:spPr>
            <a:xfrm>
              <a:off x="3432" y="819"/>
              <a:ext cx="273" cy="520"/>
            </a:xfrm>
            <a:custGeom>
              <a:avLst/>
              <a:gdLst/>
              <a:ahLst/>
              <a:cxnLst>
                <a:cxn ang="0">
                  <a:pos x="1713" y="35"/>
                </a:cxn>
                <a:cxn ang="0">
                  <a:pos x="1054" y="320"/>
                </a:cxn>
                <a:cxn ang="0">
                  <a:pos x="458" y="776"/>
                </a:cxn>
                <a:cxn ang="0">
                  <a:pos x="95" y="2083"/>
                </a:cxn>
                <a:cxn ang="0">
                  <a:pos x="113" y="3699"/>
                </a:cxn>
                <a:cxn ang="0">
                  <a:pos x="521" y="1059"/>
                </a:cxn>
                <a:cxn ang="0">
                  <a:pos x="1681" y="115"/>
                </a:cxn>
              </a:cxnLst>
              <a:pathLst>
                <a:path w="109" h="195">
                  <a:moveTo>
                    <a:pt x="109" y="2"/>
                  </a:moveTo>
                  <a:cubicBezTo>
                    <a:pt x="97" y="0"/>
                    <a:pt x="77" y="13"/>
                    <a:pt x="67" y="17"/>
                  </a:cubicBezTo>
                  <a:cubicBezTo>
                    <a:pt x="53" y="23"/>
                    <a:pt x="39" y="30"/>
                    <a:pt x="29" y="41"/>
                  </a:cubicBezTo>
                  <a:cubicBezTo>
                    <a:pt x="12" y="59"/>
                    <a:pt x="8" y="87"/>
                    <a:pt x="6" y="110"/>
                  </a:cubicBezTo>
                  <a:cubicBezTo>
                    <a:pt x="3" y="137"/>
                    <a:pt x="0" y="169"/>
                    <a:pt x="7" y="195"/>
                  </a:cubicBezTo>
                  <a:cubicBezTo>
                    <a:pt x="11" y="147"/>
                    <a:pt x="6" y="97"/>
                    <a:pt x="33" y="56"/>
                  </a:cubicBezTo>
                  <a:cubicBezTo>
                    <a:pt x="51" y="29"/>
                    <a:pt x="81" y="21"/>
                    <a:pt x="107" y="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96" name="Freeform 157"/>
            <p:cNvSpPr/>
            <p:nvPr/>
          </p:nvSpPr>
          <p:spPr>
            <a:xfrm>
              <a:off x="3607" y="984"/>
              <a:ext cx="310" cy="291"/>
            </a:xfrm>
            <a:custGeom>
              <a:avLst/>
              <a:gdLst/>
              <a:ahLst/>
              <a:cxnLst>
                <a:cxn ang="0">
                  <a:pos x="270" y="457"/>
                </a:cxn>
                <a:cxn ang="0">
                  <a:pos x="220" y="1447"/>
                </a:cxn>
                <a:cxn ang="0">
                  <a:pos x="958" y="2018"/>
                </a:cxn>
                <a:cxn ang="0">
                  <a:pos x="1783" y="1674"/>
                </a:cxn>
                <a:cxn ang="0">
                  <a:pos x="1313" y="662"/>
                </a:cxn>
                <a:cxn ang="0">
                  <a:pos x="250" y="478"/>
                </a:cxn>
              </a:cxnLst>
              <a:pathLst>
                <a:path w="124" h="109">
                  <a:moveTo>
                    <a:pt x="17" y="24"/>
                  </a:moveTo>
                  <a:cubicBezTo>
                    <a:pt x="0" y="34"/>
                    <a:pt x="6" y="62"/>
                    <a:pt x="14" y="76"/>
                  </a:cubicBezTo>
                  <a:cubicBezTo>
                    <a:pt x="25" y="95"/>
                    <a:pt x="39" y="104"/>
                    <a:pt x="61" y="106"/>
                  </a:cubicBezTo>
                  <a:cubicBezTo>
                    <a:pt x="78" y="109"/>
                    <a:pt x="106" y="107"/>
                    <a:pt x="114" y="88"/>
                  </a:cubicBezTo>
                  <a:cubicBezTo>
                    <a:pt x="124" y="68"/>
                    <a:pt x="96" y="47"/>
                    <a:pt x="84" y="35"/>
                  </a:cubicBezTo>
                  <a:cubicBezTo>
                    <a:pt x="65" y="17"/>
                    <a:pt x="36" y="0"/>
                    <a:pt x="16" y="25"/>
                  </a:cubicBezTo>
                </a:path>
              </a:pathLst>
            </a:custGeom>
            <a:solidFill>
              <a:srgbClr val="EEA6C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97" name="Freeform 158"/>
            <p:cNvSpPr/>
            <p:nvPr/>
          </p:nvSpPr>
          <p:spPr>
            <a:xfrm>
              <a:off x="3650" y="997"/>
              <a:ext cx="100" cy="118"/>
            </a:xfrm>
            <a:custGeom>
              <a:avLst/>
              <a:gdLst/>
              <a:ahLst/>
              <a:cxnLst>
                <a:cxn ang="0">
                  <a:pos x="520" y="0"/>
                </a:cxn>
                <a:cxn ang="0">
                  <a:pos x="83" y="847"/>
                </a:cxn>
                <a:cxn ang="0">
                  <a:pos x="625" y="21"/>
                </a:cxn>
                <a:cxn ang="0">
                  <a:pos x="520" y="0"/>
                </a:cxn>
              </a:cxnLst>
              <a:pathLst>
                <a:path w="40" h="44">
                  <a:moveTo>
                    <a:pt x="33" y="0"/>
                  </a:moveTo>
                  <a:cubicBezTo>
                    <a:pt x="14" y="9"/>
                    <a:pt x="0" y="24"/>
                    <a:pt x="5" y="44"/>
                  </a:cubicBezTo>
                  <a:cubicBezTo>
                    <a:pt x="1" y="26"/>
                    <a:pt x="23" y="4"/>
                    <a:pt x="40" y="1"/>
                  </a:cubicBezTo>
                  <a:cubicBezTo>
                    <a:pt x="38" y="0"/>
                    <a:pt x="35" y="0"/>
                    <a:pt x="33" y="0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98" name="Freeform 159"/>
            <p:cNvSpPr/>
            <p:nvPr/>
          </p:nvSpPr>
          <p:spPr>
            <a:xfrm>
              <a:off x="3500" y="923"/>
              <a:ext cx="562" cy="826"/>
            </a:xfrm>
            <a:custGeom>
              <a:avLst/>
              <a:gdLst/>
              <a:ahLst/>
              <a:cxnLst>
                <a:cxn ang="0">
                  <a:pos x="3507" y="0"/>
                </a:cxn>
                <a:cxn ang="0">
                  <a:pos x="2465" y="341"/>
                </a:cxn>
                <a:cxn ang="0">
                  <a:pos x="824" y="306"/>
                </a:cxn>
                <a:cxn ang="0">
                  <a:pos x="405" y="3024"/>
                </a:cxn>
                <a:cxn ang="0">
                  <a:pos x="467" y="4671"/>
                </a:cxn>
                <a:cxn ang="0">
                  <a:pos x="387" y="5865"/>
                </a:cxn>
                <a:cxn ang="0">
                  <a:pos x="530" y="3842"/>
                </a:cxn>
                <a:cxn ang="0">
                  <a:pos x="500" y="2478"/>
                </a:cxn>
                <a:cxn ang="0">
                  <a:pos x="530" y="1044"/>
                </a:cxn>
                <a:cxn ang="0">
                  <a:pos x="1311" y="533"/>
                </a:cxn>
                <a:cxn ang="0">
                  <a:pos x="2540" y="512"/>
                </a:cxn>
                <a:cxn ang="0">
                  <a:pos x="3087" y="376"/>
                </a:cxn>
                <a:cxn ang="0">
                  <a:pos x="3462" y="93"/>
                </a:cxn>
              </a:cxnLst>
              <a:pathLst>
                <a:path w="225" h="310">
                  <a:moveTo>
                    <a:pt x="225" y="0"/>
                  </a:moveTo>
                  <a:cubicBezTo>
                    <a:pt x="204" y="11"/>
                    <a:pt x="181" y="16"/>
                    <a:pt x="158" y="18"/>
                  </a:cubicBezTo>
                  <a:cubicBezTo>
                    <a:pt x="125" y="21"/>
                    <a:pt x="85" y="3"/>
                    <a:pt x="53" y="16"/>
                  </a:cubicBezTo>
                  <a:cubicBezTo>
                    <a:pt x="0" y="38"/>
                    <a:pt x="23" y="118"/>
                    <a:pt x="26" y="160"/>
                  </a:cubicBezTo>
                  <a:cubicBezTo>
                    <a:pt x="28" y="189"/>
                    <a:pt x="30" y="218"/>
                    <a:pt x="30" y="247"/>
                  </a:cubicBezTo>
                  <a:cubicBezTo>
                    <a:pt x="30" y="265"/>
                    <a:pt x="32" y="294"/>
                    <a:pt x="25" y="310"/>
                  </a:cubicBezTo>
                  <a:cubicBezTo>
                    <a:pt x="33" y="274"/>
                    <a:pt x="31" y="239"/>
                    <a:pt x="34" y="203"/>
                  </a:cubicBezTo>
                  <a:cubicBezTo>
                    <a:pt x="36" y="179"/>
                    <a:pt x="34" y="155"/>
                    <a:pt x="32" y="131"/>
                  </a:cubicBezTo>
                  <a:cubicBezTo>
                    <a:pt x="30" y="104"/>
                    <a:pt x="23" y="81"/>
                    <a:pt x="34" y="55"/>
                  </a:cubicBezTo>
                  <a:cubicBezTo>
                    <a:pt x="44" y="30"/>
                    <a:pt x="60" y="28"/>
                    <a:pt x="84" y="28"/>
                  </a:cubicBezTo>
                  <a:cubicBezTo>
                    <a:pt x="111" y="28"/>
                    <a:pt x="136" y="30"/>
                    <a:pt x="163" y="27"/>
                  </a:cubicBezTo>
                  <a:cubicBezTo>
                    <a:pt x="175" y="25"/>
                    <a:pt x="188" y="25"/>
                    <a:pt x="198" y="20"/>
                  </a:cubicBezTo>
                  <a:cubicBezTo>
                    <a:pt x="206" y="16"/>
                    <a:pt x="214" y="7"/>
                    <a:pt x="222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499" name="Oval 160"/>
            <p:cNvSpPr/>
            <p:nvPr/>
          </p:nvSpPr>
          <p:spPr>
            <a:xfrm>
              <a:off x="3557" y="1653"/>
              <a:ext cx="28" cy="46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00" name="Oval 161"/>
            <p:cNvSpPr/>
            <p:nvPr/>
          </p:nvSpPr>
          <p:spPr>
            <a:xfrm>
              <a:off x="3562" y="1749"/>
              <a:ext cx="18" cy="30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01" name="Oval 162"/>
            <p:cNvSpPr/>
            <p:nvPr/>
          </p:nvSpPr>
          <p:spPr>
            <a:xfrm>
              <a:off x="4077" y="909"/>
              <a:ext cx="27" cy="32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02" name="Oval 163"/>
            <p:cNvSpPr/>
            <p:nvPr/>
          </p:nvSpPr>
          <p:spPr>
            <a:xfrm>
              <a:off x="3967" y="2307"/>
              <a:ext cx="53" cy="58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03" name="Oval 164"/>
            <p:cNvSpPr/>
            <p:nvPr/>
          </p:nvSpPr>
          <p:spPr>
            <a:xfrm>
              <a:off x="4030" y="2291"/>
              <a:ext cx="27" cy="32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504" name="Freeform 165"/>
            <p:cNvSpPr/>
            <p:nvPr/>
          </p:nvSpPr>
          <p:spPr>
            <a:xfrm>
              <a:off x="3512" y="2608"/>
              <a:ext cx="53" cy="291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20" y="934"/>
                </a:cxn>
                <a:cxn ang="0">
                  <a:pos x="338" y="2074"/>
                </a:cxn>
                <a:cxn ang="0">
                  <a:pos x="96" y="1084"/>
                </a:cxn>
                <a:cxn ang="0">
                  <a:pos x="63" y="227"/>
                </a:cxn>
              </a:cxnLst>
              <a:pathLst>
                <a:path w="21" h="109">
                  <a:moveTo>
                    <a:pt x="6" y="0"/>
                  </a:moveTo>
                  <a:cubicBezTo>
                    <a:pt x="8" y="15"/>
                    <a:pt x="0" y="33"/>
                    <a:pt x="1" y="49"/>
                  </a:cubicBezTo>
                  <a:cubicBezTo>
                    <a:pt x="1" y="69"/>
                    <a:pt x="12" y="91"/>
                    <a:pt x="21" y="109"/>
                  </a:cubicBezTo>
                  <a:cubicBezTo>
                    <a:pt x="15" y="93"/>
                    <a:pt x="9" y="74"/>
                    <a:pt x="6" y="57"/>
                  </a:cubicBezTo>
                  <a:cubicBezTo>
                    <a:pt x="4" y="43"/>
                    <a:pt x="9" y="25"/>
                    <a:pt x="4" y="1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05" name="Freeform 166"/>
            <p:cNvSpPr/>
            <p:nvPr/>
          </p:nvSpPr>
          <p:spPr>
            <a:xfrm>
              <a:off x="3610" y="3128"/>
              <a:ext cx="42" cy="413"/>
            </a:xfrm>
            <a:custGeom>
              <a:avLst/>
              <a:gdLst/>
              <a:ahLst/>
              <a:cxnLst>
                <a:cxn ang="0">
                  <a:pos x="153" y="0"/>
                </a:cxn>
                <a:cxn ang="0">
                  <a:pos x="91" y="1492"/>
                </a:cxn>
                <a:cxn ang="0">
                  <a:pos x="74" y="2931"/>
                </a:cxn>
                <a:cxn ang="0">
                  <a:pos x="166" y="1271"/>
                </a:cxn>
                <a:cxn ang="0">
                  <a:pos x="183" y="115"/>
                </a:cxn>
              </a:cxnLst>
              <a:pathLst>
                <a:path w="17" h="155">
                  <a:moveTo>
                    <a:pt x="10" y="0"/>
                  </a:moveTo>
                  <a:cubicBezTo>
                    <a:pt x="10" y="27"/>
                    <a:pt x="10" y="52"/>
                    <a:pt x="6" y="79"/>
                  </a:cubicBezTo>
                  <a:cubicBezTo>
                    <a:pt x="2" y="104"/>
                    <a:pt x="0" y="131"/>
                    <a:pt x="5" y="155"/>
                  </a:cubicBezTo>
                  <a:cubicBezTo>
                    <a:pt x="5" y="125"/>
                    <a:pt x="8" y="97"/>
                    <a:pt x="11" y="67"/>
                  </a:cubicBezTo>
                  <a:cubicBezTo>
                    <a:pt x="14" y="48"/>
                    <a:pt x="17" y="24"/>
                    <a:pt x="12" y="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06" name="Freeform 167"/>
            <p:cNvSpPr/>
            <p:nvPr/>
          </p:nvSpPr>
          <p:spPr>
            <a:xfrm>
              <a:off x="3650" y="2635"/>
              <a:ext cx="30" cy="168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88" y="1195"/>
                </a:cxn>
                <a:cxn ang="0">
                  <a:pos x="113" y="115"/>
                </a:cxn>
              </a:cxnLst>
              <a:pathLst>
                <a:path w="12" h="63">
                  <a:moveTo>
                    <a:pt x="6" y="0"/>
                  </a:moveTo>
                  <a:cubicBezTo>
                    <a:pt x="0" y="24"/>
                    <a:pt x="0" y="41"/>
                    <a:pt x="12" y="63"/>
                  </a:cubicBezTo>
                  <a:cubicBezTo>
                    <a:pt x="6" y="48"/>
                    <a:pt x="1" y="22"/>
                    <a:pt x="7" y="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07" name="Freeform 168"/>
            <p:cNvSpPr/>
            <p:nvPr/>
          </p:nvSpPr>
          <p:spPr>
            <a:xfrm>
              <a:off x="3872" y="2880"/>
              <a:ext cx="55" cy="2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" y="1448"/>
                </a:cxn>
                <a:cxn ang="0">
                  <a:pos x="20" y="93"/>
                </a:cxn>
              </a:cxnLst>
              <a:pathLst>
                <a:path w="22" h="76">
                  <a:moveTo>
                    <a:pt x="0" y="0"/>
                  </a:moveTo>
                  <a:cubicBezTo>
                    <a:pt x="13" y="17"/>
                    <a:pt x="22" y="59"/>
                    <a:pt x="10" y="76"/>
                  </a:cubicBezTo>
                  <a:cubicBezTo>
                    <a:pt x="9" y="54"/>
                    <a:pt x="16" y="23"/>
                    <a:pt x="1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08" name="Freeform 169"/>
            <p:cNvSpPr/>
            <p:nvPr/>
          </p:nvSpPr>
          <p:spPr>
            <a:xfrm>
              <a:off x="3940" y="2629"/>
              <a:ext cx="47" cy="230"/>
            </a:xfrm>
            <a:custGeom>
              <a:avLst/>
              <a:gdLst/>
              <a:ahLst/>
              <a:cxnLst>
                <a:cxn ang="0">
                  <a:pos x="166" y="21"/>
                </a:cxn>
                <a:cxn ang="0">
                  <a:pos x="287" y="1645"/>
                </a:cxn>
                <a:cxn ang="0">
                  <a:pos x="195" y="615"/>
                </a:cxn>
                <a:cxn ang="0">
                  <a:pos x="195" y="0"/>
                </a:cxn>
              </a:cxnLst>
              <a:pathLst>
                <a:path w="19" h="86">
                  <a:moveTo>
                    <a:pt x="11" y="1"/>
                  </a:moveTo>
                  <a:cubicBezTo>
                    <a:pt x="5" y="27"/>
                    <a:pt x="0" y="63"/>
                    <a:pt x="19" y="86"/>
                  </a:cubicBezTo>
                  <a:cubicBezTo>
                    <a:pt x="11" y="68"/>
                    <a:pt x="14" y="50"/>
                    <a:pt x="13" y="32"/>
                  </a:cubicBezTo>
                  <a:cubicBezTo>
                    <a:pt x="13" y="23"/>
                    <a:pt x="17" y="8"/>
                    <a:pt x="13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09" name="Freeform 170"/>
            <p:cNvSpPr/>
            <p:nvPr/>
          </p:nvSpPr>
          <p:spPr>
            <a:xfrm>
              <a:off x="4097" y="2709"/>
              <a:ext cx="60" cy="166"/>
            </a:xfrm>
            <a:custGeom>
              <a:avLst/>
              <a:gdLst/>
              <a:ahLst/>
              <a:cxnLst>
                <a:cxn ang="0">
                  <a:pos x="238" y="0"/>
                </a:cxn>
                <a:cxn ang="0">
                  <a:pos x="0" y="1189"/>
                </a:cxn>
                <a:cxn ang="0">
                  <a:pos x="333" y="150"/>
                </a:cxn>
              </a:cxnLst>
              <a:pathLst>
                <a:path w="24" h="62">
                  <a:moveTo>
                    <a:pt x="15" y="0"/>
                  </a:moveTo>
                  <a:cubicBezTo>
                    <a:pt x="24" y="18"/>
                    <a:pt x="12" y="48"/>
                    <a:pt x="0" y="62"/>
                  </a:cubicBezTo>
                  <a:cubicBezTo>
                    <a:pt x="23" y="53"/>
                    <a:pt x="21" y="28"/>
                    <a:pt x="21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10" name="Freeform 171"/>
            <p:cNvSpPr/>
            <p:nvPr/>
          </p:nvSpPr>
          <p:spPr>
            <a:xfrm>
              <a:off x="4299" y="2635"/>
              <a:ext cx="50" cy="20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145" y="704"/>
                </a:cxn>
                <a:cxn ang="0">
                  <a:pos x="0" y="1480"/>
                </a:cxn>
                <a:cxn ang="0">
                  <a:pos x="125" y="93"/>
                </a:cxn>
              </a:cxnLst>
              <a:pathLst>
                <a:path w="20" h="78">
                  <a:moveTo>
                    <a:pt x="2" y="0"/>
                  </a:moveTo>
                  <a:cubicBezTo>
                    <a:pt x="3" y="12"/>
                    <a:pt x="8" y="24"/>
                    <a:pt x="9" y="37"/>
                  </a:cubicBezTo>
                  <a:cubicBezTo>
                    <a:pt x="9" y="52"/>
                    <a:pt x="2" y="64"/>
                    <a:pt x="0" y="78"/>
                  </a:cubicBezTo>
                  <a:cubicBezTo>
                    <a:pt x="20" y="62"/>
                    <a:pt x="11" y="27"/>
                    <a:pt x="8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511" name="Freeform 172"/>
            <p:cNvSpPr/>
            <p:nvPr/>
          </p:nvSpPr>
          <p:spPr>
            <a:xfrm>
              <a:off x="3407" y="2072"/>
              <a:ext cx="250" cy="28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5" y="1139"/>
                </a:cxn>
                <a:cxn ang="0">
                  <a:pos x="1095" y="1707"/>
                </a:cxn>
                <a:cxn ang="0">
                  <a:pos x="1563" y="2048"/>
                </a:cxn>
                <a:cxn ang="0">
                  <a:pos x="625" y="1331"/>
                </a:cxn>
                <a:cxn ang="0">
                  <a:pos x="33" y="171"/>
                </a:cxn>
                <a:cxn ang="0">
                  <a:pos x="0" y="149"/>
                </a:cxn>
              </a:cxnLst>
              <a:pathLst>
                <a:path w="100" h="108">
                  <a:moveTo>
                    <a:pt x="2" y="0"/>
                  </a:moveTo>
                  <a:cubicBezTo>
                    <a:pt x="1" y="20"/>
                    <a:pt x="26" y="46"/>
                    <a:pt x="38" y="60"/>
                  </a:cubicBezTo>
                  <a:cubicBezTo>
                    <a:pt x="47" y="71"/>
                    <a:pt x="58" y="81"/>
                    <a:pt x="70" y="90"/>
                  </a:cubicBezTo>
                  <a:cubicBezTo>
                    <a:pt x="80" y="96"/>
                    <a:pt x="92" y="100"/>
                    <a:pt x="100" y="108"/>
                  </a:cubicBezTo>
                  <a:cubicBezTo>
                    <a:pt x="77" y="100"/>
                    <a:pt x="58" y="88"/>
                    <a:pt x="40" y="70"/>
                  </a:cubicBezTo>
                  <a:cubicBezTo>
                    <a:pt x="28" y="58"/>
                    <a:pt x="0" y="28"/>
                    <a:pt x="2" y="9"/>
                  </a:cubicBezTo>
                  <a:cubicBezTo>
                    <a:pt x="0" y="9"/>
                    <a:pt x="0" y="9"/>
                    <a:pt x="0" y="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8924" name="Group 252"/>
          <p:cNvGrpSpPr/>
          <p:nvPr/>
        </p:nvGrpSpPr>
        <p:grpSpPr>
          <a:xfrm rot="8280000">
            <a:off x="7171690" y="3561715"/>
            <a:ext cx="414338" cy="1193800"/>
            <a:chOff x="4124" y="1194"/>
            <a:chExt cx="727" cy="2098"/>
          </a:xfrm>
        </p:grpSpPr>
        <p:sp>
          <p:nvSpPr>
            <p:cNvPr id="76357" name="Freeform 253"/>
            <p:cNvSpPr/>
            <p:nvPr/>
          </p:nvSpPr>
          <p:spPr>
            <a:xfrm>
              <a:off x="4124" y="1194"/>
              <a:ext cx="727" cy="2098"/>
            </a:xfrm>
            <a:custGeom>
              <a:avLst/>
              <a:gdLst/>
              <a:ahLst/>
              <a:cxnLst>
                <a:cxn ang="0">
                  <a:pos x="1434" y="56"/>
                </a:cxn>
                <a:cxn ang="0">
                  <a:pos x="2296" y="977"/>
                </a:cxn>
                <a:cxn ang="0">
                  <a:pos x="2134" y="4031"/>
                </a:cxn>
                <a:cxn ang="0">
                  <a:pos x="2215" y="5829"/>
                </a:cxn>
                <a:cxn ang="0">
                  <a:pos x="2122" y="7269"/>
                </a:cxn>
                <a:cxn ang="0">
                  <a:pos x="2134" y="6853"/>
                </a:cxn>
                <a:cxn ang="0">
                  <a:pos x="2062" y="5670"/>
                </a:cxn>
                <a:cxn ang="0">
                  <a:pos x="2127" y="5021"/>
                </a:cxn>
                <a:cxn ang="0">
                  <a:pos x="1888" y="4440"/>
                </a:cxn>
                <a:cxn ang="0">
                  <a:pos x="1835" y="4697"/>
                </a:cxn>
                <a:cxn ang="0">
                  <a:pos x="1742" y="6098"/>
                </a:cxn>
                <a:cxn ang="0">
                  <a:pos x="1895" y="7085"/>
                </a:cxn>
                <a:cxn ang="0">
                  <a:pos x="1823" y="7121"/>
                </a:cxn>
                <a:cxn ang="0">
                  <a:pos x="1591" y="5862"/>
                </a:cxn>
                <a:cxn ang="0">
                  <a:pos x="1729" y="5129"/>
                </a:cxn>
                <a:cxn ang="0">
                  <a:pos x="1531" y="5085"/>
                </a:cxn>
                <a:cxn ang="0">
                  <a:pos x="1551" y="5883"/>
                </a:cxn>
                <a:cxn ang="0">
                  <a:pos x="1544" y="6845"/>
                </a:cxn>
                <a:cxn ang="0">
                  <a:pos x="1422" y="5822"/>
                </a:cxn>
                <a:cxn ang="0">
                  <a:pos x="1252" y="4653"/>
                </a:cxn>
                <a:cxn ang="0">
                  <a:pos x="1283" y="5593"/>
                </a:cxn>
                <a:cxn ang="0">
                  <a:pos x="1195" y="6816"/>
                </a:cxn>
                <a:cxn ang="0">
                  <a:pos x="1026" y="7292"/>
                </a:cxn>
                <a:cxn ang="0">
                  <a:pos x="1143" y="5998"/>
                </a:cxn>
                <a:cxn ang="0">
                  <a:pos x="1008" y="4785"/>
                </a:cxn>
                <a:cxn ang="0">
                  <a:pos x="862" y="4661"/>
                </a:cxn>
                <a:cxn ang="0">
                  <a:pos x="1004" y="6046"/>
                </a:cxn>
                <a:cxn ang="0">
                  <a:pos x="830" y="6937"/>
                </a:cxn>
                <a:cxn ang="0">
                  <a:pos x="891" y="6200"/>
                </a:cxn>
                <a:cxn ang="0">
                  <a:pos x="583" y="5062"/>
                </a:cxn>
                <a:cxn ang="0">
                  <a:pos x="466" y="5154"/>
                </a:cxn>
                <a:cxn ang="0">
                  <a:pos x="686" y="6705"/>
                </a:cxn>
                <a:cxn ang="0">
                  <a:pos x="641" y="7582"/>
                </a:cxn>
                <a:cxn ang="0">
                  <a:pos x="538" y="6897"/>
                </a:cxn>
                <a:cxn ang="0">
                  <a:pos x="365" y="5574"/>
                </a:cxn>
                <a:cxn ang="0">
                  <a:pos x="349" y="4781"/>
                </a:cxn>
                <a:cxn ang="0">
                  <a:pos x="45" y="3430"/>
                </a:cxn>
                <a:cxn ang="0">
                  <a:pos x="29" y="729"/>
                </a:cxn>
              </a:cxnLst>
              <a:pathLst>
                <a:path w="404" h="1093">
                  <a:moveTo>
                    <a:pt x="144" y="6"/>
                  </a:moveTo>
                  <a:cubicBezTo>
                    <a:pt x="178" y="0"/>
                    <a:pt x="212" y="5"/>
                    <a:pt x="246" y="8"/>
                  </a:cubicBezTo>
                  <a:cubicBezTo>
                    <a:pt x="277" y="10"/>
                    <a:pt x="316" y="24"/>
                    <a:pt x="342" y="40"/>
                  </a:cubicBezTo>
                  <a:cubicBezTo>
                    <a:pt x="376" y="62"/>
                    <a:pt x="394" y="101"/>
                    <a:pt x="394" y="138"/>
                  </a:cubicBezTo>
                  <a:cubicBezTo>
                    <a:pt x="394" y="254"/>
                    <a:pt x="394" y="408"/>
                    <a:pt x="393" y="458"/>
                  </a:cubicBezTo>
                  <a:cubicBezTo>
                    <a:pt x="393" y="517"/>
                    <a:pt x="374" y="549"/>
                    <a:pt x="366" y="570"/>
                  </a:cubicBezTo>
                  <a:cubicBezTo>
                    <a:pt x="352" y="620"/>
                    <a:pt x="390" y="661"/>
                    <a:pt x="398" y="709"/>
                  </a:cubicBezTo>
                  <a:cubicBezTo>
                    <a:pt x="404" y="751"/>
                    <a:pt x="393" y="785"/>
                    <a:pt x="380" y="824"/>
                  </a:cubicBezTo>
                  <a:cubicBezTo>
                    <a:pt x="367" y="864"/>
                    <a:pt x="369" y="902"/>
                    <a:pt x="375" y="944"/>
                  </a:cubicBezTo>
                  <a:cubicBezTo>
                    <a:pt x="376" y="955"/>
                    <a:pt x="386" y="1030"/>
                    <a:pt x="364" y="1028"/>
                  </a:cubicBezTo>
                  <a:cubicBezTo>
                    <a:pt x="349" y="1026"/>
                    <a:pt x="352" y="1015"/>
                    <a:pt x="358" y="1007"/>
                  </a:cubicBezTo>
                  <a:cubicBezTo>
                    <a:pt x="366" y="996"/>
                    <a:pt x="367" y="982"/>
                    <a:pt x="366" y="969"/>
                  </a:cubicBezTo>
                  <a:cubicBezTo>
                    <a:pt x="364" y="952"/>
                    <a:pt x="365" y="934"/>
                    <a:pt x="358" y="918"/>
                  </a:cubicBezTo>
                  <a:cubicBezTo>
                    <a:pt x="342" y="880"/>
                    <a:pt x="347" y="842"/>
                    <a:pt x="354" y="802"/>
                  </a:cubicBezTo>
                  <a:cubicBezTo>
                    <a:pt x="358" y="782"/>
                    <a:pt x="361" y="761"/>
                    <a:pt x="363" y="740"/>
                  </a:cubicBezTo>
                  <a:cubicBezTo>
                    <a:pt x="364" y="730"/>
                    <a:pt x="365" y="720"/>
                    <a:pt x="365" y="710"/>
                  </a:cubicBezTo>
                  <a:cubicBezTo>
                    <a:pt x="358" y="701"/>
                    <a:pt x="352" y="692"/>
                    <a:pt x="345" y="683"/>
                  </a:cubicBezTo>
                  <a:cubicBezTo>
                    <a:pt x="334" y="666"/>
                    <a:pt x="325" y="648"/>
                    <a:pt x="324" y="628"/>
                  </a:cubicBezTo>
                  <a:cubicBezTo>
                    <a:pt x="323" y="615"/>
                    <a:pt x="311" y="629"/>
                    <a:pt x="310" y="633"/>
                  </a:cubicBezTo>
                  <a:cubicBezTo>
                    <a:pt x="308" y="643"/>
                    <a:pt x="312" y="654"/>
                    <a:pt x="315" y="664"/>
                  </a:cubicBezTo>
                  <a:cubicBezTo>
                    <a:pt x="329" y="713"/>
                    <a:pt x="333" y="752"/>
                    <a:pt x="315" y="801"/>
                  </a:cubicBezTo>
                  <a:cubicBezTo>
                    <a:pt x="308" y="821"/>
                    <a:pt x="302" y="841"/>
                    <a:pt x="299" y="862"/>
                  </a:cubicBezTo>
                  <a:cubicBezTo>
                    <a:pt x="305" y="882"/>
                    <a:pt x="312" y="903"/>
                    <a:pt x="318" y="924"/>
                  </a:cubicBezTo>
                  <a:cubicBezTo>
                    <a:pt x="327" y="953"/>
                    <a:pt x="327" y="972"/>
                    <a:pt x="325" y="1002"/>
                  </a:cubicBezTo>
                  <a:cubicBezTo>
                    <a:pt x="324" y="1009"/>
                    <a:pt x="324" y="1068"/>
                    <a:pt x="303" y="1048"/>
                  </a:cubicBezTo>
                  <a:cubicBezTo>
                    <a:pt x="299" y="1045"/>
                    <a:pt x="313" y="1014"/>
                    <a:pt x="313" y="1007"/>
                  </a:cubicBezTo>
                  <a:cubicBezTo>
                    <a:pt x="314" y="987"/>
                    <a:pt x="307" y="967"/>
                    <a:pt x="300" y="948"/>
                  </a:cubicBezTo>
                  <a:cubicBezTo>
                    <a:pt x="287" y="909"/>
                    <a:pt x="274" y="871"/>
                    <a:pt x="273" y="829"/>
                  </a:cubicBezTo>
                  <a:cubicBezTo>
                    <a:pt x="273" y="823"/>
                    <a:pt x="276" y="813"/>
                    <a:pt x="276" y="813"/>
                  </a:cubicBezTo>
                  <a:cubicBezTo>
                    <a:pt x="287" y="784"/>
                    <a:pt x="300" y="757"/>
                    <a:pt x="297" y="725"/>
                  </a:cubicBezTo>
                  <a:cubicBezTo>
                    <a:pt x="296" y="716"/>
                    <a:pt x="285" y="642"/>
                    <a:pt x="274" y="644"/>
                  </a:cubicBezTo>
                  <a:cubicBezTo>
                    <a:pt x="257" y="647"/>
                    <a:pt x="266" y="705"/>
                    <a:pt x="263" y="719"/>
                  </a:cubicBezTo>
                  <a:cubicBezTo>
                    <a:pt x="255" y="750"/>
                    <a:pt x="266" y="772"/>
                    <a:pt x="270" y="802"/>
                  </a:cubicBezTo>
                  <a:cubicBezTo>
                    <a:pt x="270" y="802"/>
                    <a:pt x="272" y="816"/>
                    <a:pt x="266" y="832"/>
                  </a:cubicBezTo>
                  <a:cubicBezTo>
                    <a:pt x="256" y="852"/>
                    <a:pt x="257" y="871"/>
                    <a:pt x="256" y="894"/>
                  </a:cubicBezTo>
                  <a:cubicBezTo>
                    <a:pt x="256" y="918"/>
                    <a:pt x="267" y="944"/>
                    <a:pt x="265" y="968"/>
                  </a:cubicBezTo>
                  <a:cubicBezTo>
                    <a:pt x="243" y="972"/>
                    <a:pt x="234" y="923"/>
                    <a:pt x="233" y="909"/>
                  </a:cubicBezTo>
                  <a:cubicBezTo>
                    <a:pt x="230" y="879"/>
                    <a:pt x="240" y="851"/>
                    <a:pt x="244" y="823"/>
                  </a:cubicBezTo>
                  <a:cubicBezTo>
                    <a:pt x="248" y="796"/>
                    <a:pt x="227" y="774"/>
                    <a:pt x="222" y="746"/>
                  </a:cubicBezTo>
                  <a:cubicBezTo>
                    <a:pt x="217" y="717"/>
                    <a:pt x="236" y="682"/>
                    <a:pt x="215" y="658"/>
                  </a:cubicBezTo>
                  <a:cubicBezTo>
                    <a:pt x="196" y="683"/>
                    <a:pt x="193" y="719"/>
                    <a:pt x="200" y="749"/>
                  </a:cubicBezTo>
                  <a:cubicBezTo>
                    <a:pt x="204" y="766"/>
                    <a:pt x="213" y="777"/>
                    <a:pt x="220" y="791"/>
                  </a:cubicBezTo>
                  <a:cubicBezTo>
                    <a:pt x="228" y="808"/>
                    <a:pt x="231" y="827"/>
                    <a:pt x="231" y="845"/>
                  </a:cubicBezTo>
                  <a:cubicBezTo>
                    <a:pt x="230" y="886"/>
                    <a:pt x="211" y="924"/>
                    <a:pt x="205" y="964"/>
                  </a:cubicBezTo>
                  <a:cubicBezTo>
                    <a:pt x="199" y="1006"/>
                    <a:pt x="198" y="1050"/>
                    <a:pt x="205" y="1093"/>
                  </a:cubicBezTo>
                  <a:cubicBezTo>
                    <a:pt x="181" y="1090"/>
                    <a:pt x="178" y="1048"/>
                    <a:pt x="176" y="1031"/>
                  </a:cubicBezTo>
                  <a:cubicBezTo>
                    <a:pt x="173" y="994"/>
                    <a:pt x="182" y="959"/>
                    <a:pt x="189" y="923"/>
                  </a:cubicBezTo>
                  <a:cubicBezTo>
                    <a:pt x="195" y="898"/>
                    <a:pt x="195" y="874"/>
                    <a:pt x="196" y="848"/>
                  </a:cubicBezTo>
                  <a:cubicBezTo>
                    <a:pt x="197" y="821"/>
                    <a:pt x="183" y="803"/>
                    <a:pt x="175" y="776"/>
                  </a:cubicBezTo>
                  <a:cubicBezTo>
                    <a:pt x="165" y="743"/>
                    <a:pt x="165" y="710"/>
                    <a:pt x="173" y="677"/>
                  </a:cubicBezTo>
                  <a:cubicBezTo>
                    <a:pt x="175" y="667"/>
                    <a:pt x="186" y="650"/>
                    <a:pt x="173" y="644"/>
                  </a:cubicBezTo>
                  <a:cubicBezTo>
                    <a:pt x="160" y="638"/>
                    <a:pt x="154" y="649"/>
                    <a:pt x="148" y="659"/>
                  </a:cubicBezTo>
                  <a:cubicBezTo>
                    <a:pt x="134" y="687"/>
                    <a:pt x="123" y="726"/>
                    <a:pt x="139" y="754"/>
                  </a:cubicBezTo>
                  <a:cubicBezTo>
                    <a:pt x="158" y="786"/>
                    <a:pt x="171" y="817"/>
                    <a:pt x="172" y="855"/>
                  </a:cubicBezTo>
                  <a:cubicBezTo>
                    <a:pt x="174" y="899"/>
                    <a:pt x="166" y="944"/>
                    <a:pt x="161" y="988"/>
                  </a:cubicBezTo>
                  <a:cubicBezTo>
                    <a:pt x="159" y="1009"/>
                    <a:pt x="139" y="1003"/>
                    <a:pt x="142" y="981"/>
                  </a:cubicBezTo>
                  <a:cubicBezTo>
                    <a:pt x="143" y="965"/>
                    <a:pt x="145" y="950"/>
                    <a:pt x="147" y="934"/>
                  </a:cubicBezTo>
                  <a:cubicBezTo>
                    <a:pt x="149" y="915"/>
                    <a:pt x="151" y="896"/>
                    <a:pt x="153" y="877"/>
                  </a:cubicBezTo>
                  <a:cubicBezTo>
                    <a:pt x="155" y="854"/>
                    <a:pt x="139" y="827"/>
                    <a:pt x="130" y="806"/>
                  </a:cubicBezTo>
                  <a:cubicBezTo>
                    <a:pt x="119" y="781"/>
                    <a:pt x="93" y="744"/>
                    <a:pt x="100" y="716"/>
                  </a:cubicBezTo>
                  <a:cubicBezTo>
                    <a:pt x="104" y="698"/>
                    <a:pt x="137" y="633"/>
                    <a:pt x="112" y="623"/>
                  </a:cubicBezTo>
                  <a:cubicBezTo>
                    <a:pt x="97" y="655"/>
                    <a:pt x="80" y="693"/>
                    <a:pt x="80" y="729"/>
                  </a:cubicBezTo>
                  <a:cubicBezTo>
                    <a:pt x="80" y="763"/>
                    <a:pt x="106" y="798"/>
                    <a:pt x="115" y="830"/>
                  </a:cubicBezTo>
                  <a:cubicBezTo>
                    <a:pt x="126" y="868"/>
                    <a:pt x="120" y="909"/>
                    <a:pt x="118" y="948"/>
                  </a:cubicBezTo>
                  <a:cubicBezTo>
                    <a:pt x="117" y="990"/>
                    <a:pt x="110" y="1034"/>
                    <a:pt x="136" y="1071"/>
                  </a:cubicBezTo>
                  <a:cubicBezTo>
                    <a:pt x="141" y="1079"/>
                    <a:pt x="116" y="1087"/>
                    <a:pt x="110" y="1072"/>
                  </a:cubicBezTo>
                  <a:cubicBezTo>
                    <a:pt x="105" y="1059"/>
                    <a:pt x="91" y="1052"/>
                    <a:pt x="87" y="1036"/>
                  </a:cubicBezTo>
                  <a:cubicBezTo>
                    <a:pt x="83" y="1018"/>
                    <a:pt x="90" y="994"/>
                    <a:pt x="92" y="975"/>
                  </a:cubicBezTo>
                  <a:cubicBezTo>
                    <a:pt x="94" y="951"/>
                    <a:pt x="95" y="927"/>
                    <a:pt x="95" y="903"/>
                  </a:cubicBezTo>
                  <a:cubicBezTo>
                    <a:pt x="93" y="863"/>
                    <a:pt x="78" y="825"/>
                    <a:pt x="63" y="788"/>
                  </a:cubicBezTo>
                  <a:cubicBezTo>
                    <a:pt x="56" y="772"/>
                    <a:pt x="46" y="757"/>
                    <a:pt x="48" y="739"/>
                  </a:cubicBezTo>
                  <a:cubicBezTo>
                    <a:pt x="49" y="718"/>
                    <a:pt x="56" y="697"/>
                    <a:pt x="60" y="676"/>
                  </a:cubicBezTo>
                  <a:cubicBezTo>
                    <a:pt x="66" y="645"/>
                    <a:pt x="76" y="607"/>
                    <a:pt x="55" y="580"/>
                  </a:cubicBezTo>
                  <a:cubicBezTo>
                    <a:pt x="33" y="552"/>
                    <a:pt x="12" y="521"/>
                    <a:pt x="8" y="485"/>
                  </a:cubicBezTo>
                  <a:cubicBezTo>
                    <a:pt x="0" y="401"/>
                    <a:pt x="5" y="315"/>
                    <a:pt x="3" y="231"/>
                  </a:cubicBezTo>
                  <a:cubicBezTo>
                    <a:pt x="1" y="187"/>
                    <a:pt x="2" y="146"/>
                    <a:pt x="5" y="103"/>
                  </a:cubicBezTo>
                  <a:cubicBezTo>
                    <a:pt x="10" y="34"/>
                    <a:pt x="91" y="16"/>
                    <a:pt x="144" y="6"/>
                  </a:cubicBezTo>
                </a:path>
              </a:pathLst>
            </a:custGeom>
            <a:solidFill>
              <a:srgbClr val="EDBAD3">
                <a:alpha val="100000"/>
              </a:srgbClr>
            </a:solidFill>
            <a:ln w="7938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58" name="Freeform 254"/>
            <p:cNvSpPr/>
            <p:nvPr/>
          </p:nvSpPr>
          <p:spPr>
            <a:xfrm>
              <a:off x="4124" y="1194"/>
              <a:ext cx="727" cy="2098"/>
            </a:xfrm>
            <a:custGeom>
              <a:avLst/>
              <a:gdLst/>
              <a:ahLst/>
              <a:cxnLst>
                <a:cxn ang="0">
                  <a:pos x="1434" y="56"/>
                </a:cxn>
                <a:cxn ang="0">
                  <a:pos x="2296" y="977"/>
                </a:cxn>
                <a:cxn ang="0">
                  <a:pos x="2134" y="4031"/>
                </a:cxn>
                <a:cxn ang="0">
                  <a:pos x="2215" y="5829"/>
                </a:cxn>
                <a:cxn ang="0">
                  <a:pos x="2122" y="7269"/>
                </a:cxn>
                <a:cxn ang="0">
                  <a:pos x="2134" y="6853"/>
                </a:cxn>
                <a:cxn ang="0">
                  <a:pos x="2062" y="5670"/>
                </a:cxn>
                <a:cxn ang="0">
                  <a:pos x="2127" y="5021"/>
                </a:cxn>
                <a:cxn ang="0">
                  <a:pos x="1888" y="4440"/>
                </a:cxn>
                <a:cxn ang="0">
                  <a:pos x="1835" y="4697"/>
                </a:cxn>
                <a:cxn ang="0">
                  <a:pos x="1742" y="6098"/>
                </a:cxn>
                <a:cxn ang="0">
                  <a:pos x="1895" y="7085"/>
                </a:cxn>
                <a:cxn ang="0">
                  <a:pos x="1823" y="7121"/>
                </a:cxn>
                <a:cxn ang="0">
                  <a:pos x="1591" y="5862"/>
                </a:cxn>
                <a:cxn ang="0">
                  <a:pos x="1729" y="5129"/>
                </a:cxn>
                <a:cxn ang="0">
                  <a:pos x="1531" y="5085"/>
                </a:cxn>
                <a:cxn ang="0">
                  <a:pos x="1551" y="5883"/>
                </a:cxn>
                <a:cxn ang="0">
                  <a:pos x="1544" y="6845"/>
                </a:cxn>
                <a:cxn ang="0">
                  <a:pos x="1422" y="5822"/>
                </a:cxn>
                <a:cxn ang="0">
                  <a:pos x="1252" y="4653"/>
                </a:cxn>
                <a:cxn ang="0">
                  <a:pos x="1283" y="5593"/>
                </a:cxn>
                <a:cxn ang="0">
                  <a:pos x="1195" y="6816"/>
                </a:cxn>
                <a:cxn ang="0">
                  <a:pos x="1026" y="7292"/>
                </a:cxn>
                <a:cxn ang="0">
                  <a:pos x="1143" y="5998"/>
                </a:cxn>
                <a:cxn ang="0">
                  <a:pos x="1008" y="4785"/>
                </a:cxn>
                <a:cxn ang="0">
                  <a:pos x="862" y="4661"/>
                </a:cxn>
                <a:cxn ang="0">
                  <a:pos x="1004" y="6046"/>
                </a:cxn>
                <a:cxn ang="0">
                  <a:pos x="830" y="6937"/>
                </a:cxn>
                <a:cxn ang="0">
                  <a:pos x="891" y="6200"/>
                </a:cxn>
                <a:cxn ang="0">
                  <a:pos x="583" y="5062"/>
                </a:cxn>
                <a:cxn ang="0">
                  <a:pos x="466" y="5154"/>
                </a:cxn>
                <a:cxn ang="0">
                  <a:pos x="686" y="6705"/>
                </a:cxn>
                <a:cxn ang="0">
                  <a:pos x="641" y="7582"/>
                </a:cxn>
                <a:cxn ang="0">
                  <a:pos x="538" y="6897"/>
                </a:cxn>
                <a:cxn ang="0">
                  <a:pos x="365" y="5574"/>
                </a:cxn>
                <a:cxn ang="0">
                  <a:pos x="349" y="4781"/>
                </a:cxn>
                <a:cxn ang="0">
                  <a:pos x="45" y="3430"/>
                </a:cxn>
                <a:cxn ang="0">
                  <a:pos x="29" y="729"/>
                </a:cxn>
              </a:cxnLst>
              <a:pathLst>
                <a:path w="404" h="1093">
                  <a:moveTo>
                    <a:pt x="144" y="6"/>
                  </a:moveTo>
                  <a:cubicBezTo>
                    <a:pt x="178" y="0"/>
                    <a:pt x="212" y="5"/>
                    <a:pt x="246" y="8"/>
                  </a:cubicBezTo>
                  <a:cubicBezTo>
                    <a:pt x="277" y="10"/>
                    <a:pt x="316" y="24"/>
                    <a:pt x="342" y="40"/>
                  </a:cubicBezTo>
                  <a:cubicBezTo>
                    <a:pt x="376" y="62"/>
                    <a:pt x="394" y="101"/>
                    <a:pt x="394" y="138"/>
                  </a:cubicBezTo>
                  <a:cubicBezTo>
                    <a:pt x="394" y="254"/>
                    <a:pt x="394" y="408"/>
                    <a:pt x="393" y="458"/>
                  </a:cubicBezTo>
                  <a:cubicBezTo>
                    <a:pt x="393" y="517"/>
                    <a:pt x="374" y="549"/>
                    <a:pt x="366" y="570"/>
                  </a:cubicBezTo>
                  <a:cubicBezTo>
                    <a:pt x="352" y="620"/>
                    <a:pt x="390" y="661"/>
                    <a:pt x="398" y="709"/>
                  </a:cubicBezTo>
                  <a:cubicBezTo>
                    <a:pt x="404" y="751"/>
                    <a:pt x="393" y="785"/>
                    <a:pt x="380" y="824"/>
                  </a:cubicBezTo>
                  <a:cubicBezTo>
                    <a:pt x="367" y="864"/>
                    <a:pt x="369" y="902"/>
                    <a:pt x="375" y="944"/>
                  </a:cubicBezTo>
                  <a:cubicBezTo>
                    <a:pt x="376" y="955"/>
                    <a:pt x="386" y="1030"/>
                    <a:pt x="364" y="1028"/>
                  </a:cubicBezTo>
                  <a:cubicBezTo>
                    <a:pt x="349" y="1026"/>
                    <a:pt x="352" y="1015"/>
                    <a:pt x="358" y="1007"/>
                  </a:cubicBezTo>
                  <a:cubicBezTo>
                    <a:pt x="366" y="996"/>
                    <a:pt x="367" y="982"/>
                    <a:pt x="366" y="969"/>
                  </a:cubicBezTo>
                  <a:cubicBezTo>
                    <a:pt x="364" y="952"/>
                    <a:pt x="365" y="934"/>
                    <a:pt x="358" y="918"/>
                  </a:cubicBezTo>
                  <a:cubicBezTo>
                    <a:pt x="342" y="880"/>
                    <a:pt x="347" y="842"/>
                    <a:pt x="354" y="802"/>
                  </a:cubicBezTo>
                  <a:cubicBezTo>
                    <a:pt x="358" y="782"/>
                    <a:pt x="361" y="761"/>
                    <a:pt x="363" y="740"/>
                  </a:cubicBezTo>
                  <a:cubicBezTo>
                    <a:pt x="364" y="730"/>
                    <a:pt x="365" y="720"/>
                    <a:pt x="365" y="710"/>
                  </a:cubicBezTo>
                  <a:cubicBezTo>
                    <a:pt x="358" y="701"/>
                    <a:pt x="352" y="692"/>
                    <a:pt x="345" y="683"/>
                  </a:cubicBezTo>
                  <a:cubicBezTo>
                    <a:pt x="334" y="666"/>
                    <a:pt x="325" y="648"/>
                    <a:pt x="324" y="628"/>
                  </a:cubicBezTo>
                  <a:cubicBezTo>
                    <a:pt x="323" y="615"/>
                    <a:pt x="311" y="629"/>
                    <a:pt x="310" y="633"/>
                  </a:cubicBezTo>
                  <a:cubicBezTo>
                    <a:pt x="308" y="643"/>
                    <a:pt x="312" y="654"/>
                    <a:pt x="315" y="664"/>
                  </a:cubicBezTo>
                  <a:cubicBezTo>
                    <a:pt x="329" y="713"/>
                    <a:pt x="333" y="752"/>
                    <a:pt x="315" y="801"/>
                  </a:cubicBezTo>
                  <a:cubicBezTo>
                    <a:pt x="308" y="821"/>
                    <a:pt x="302" y="841"/>
                    <a:pt x="299" y="862"/>
                  </a:cubicBezTo>
                  <a:cubicBezTo>
                    <a:pt x="305" y="882"/>
                    <a:pt x="312" y="903"/>
                    <a:pt x="318" y="924"/>
                  </a:cubicBezTo>
                  <a:cubicBezTo>
                    <a:pt x="327" y="953"/>
                    <a:pt x="327" y="972"/>
                    <a:pt x="325" y="1002"/>
                  </a:cubicBezTo>
                  <a:cubicBezTo>
                    <a:pt x="324" y="1009"/>
                    <a:pt x="324" y="1068"/>
                    <a:pt x="303" y="1048"/>
                  </a:cubicBezTo>
                  <a:cubicBezTo>
                    <a:pt x="299" y="1045"/>
                    <a:pt x="313" y="1014"/>
                    <a:pt x="313" y="1007"/>
                  </a:cubicBezTo>
                  <a:cubicBezTo>
                    <a:pt x="314" y="987"/>
                    <a:pt x="307" y="967"/>
                    <a:pt x="300" y="948"/>
                  </a:cubicBezTo>
                  <a:cubicBezTo>
                    <a:pt x="287" y="909"/>
                    <a:pt x="274" y="871"/>
                    <a:pt x="273" y="829"/>
                  </a:cubicBezTo>
                  <a:cubicBezTo>
                    <a:pt x="273" y="823"/>
                    <a:pt x="276" y="813"/>
                    <a:pt x="276" y="813"/>
                  </a:cubicBezTo>
                  <a:cubicBezTo>
                    <a:pt x="287" y="784"/>
                    <a:pt x="300" y="757"/>
                    <a:pt x="297" y="725"/>
                  </a:cubicBezTo>
                  <a:cubicBezTo>
                    <a:pt x="296" y="716"/>
                    <a:pt x="285" y="642"/>
                    <a:pt x="274" y="644"/>
                  </a:cubicBezTo>
                  <a:cubicBezTo>
                    <a:pt x="257" y="647"/>
                    <a:pt x="266" y="705"/>
                    <a:pt x="263" y="719"/>
                  </a:cubicBezTo>
                  <a:cubicBezTo>
                    <a:pt x="255" y="750"/>
                    <a:pt x="266" y="772"/>
                    <a:pt x="270" y="802"/>
                  </a:cubicBezTo>
                  <a:cubicBezTo>
                    <a:pt x="270" y="802"/>
                    <a:pt x="272" y="816"/>
                    <a:pt x="266" y="832"/>
                  </a:cubicBezTo>
                  <a:cubicBezTo>
                    <a:pt x="256" y="852"/>
                    <a:pt x="257" y="871"/>
                    <a:pt x="256" y="894"/>
                  </a:cubicBezTo>
                  <a:cubicBezTo>
                    <a:pt x="256" y="918"/>
                    <a:pt x="267" y="944"/>
                    <a:pt x="265" y="968"/>
                  </a:cubicBezTo>
                  <a:cubicBezTo>
                    <a:pt x="243" y="972"/>
                    <a:pt x="234" y="923"/>
                    <a:pt x="233" y="909"/>
                  </a:cubicBezTo>
                  <a:cubicBezTo>
                    <a:pt x="230" y="879"/>
                    <a:pt x="240" y="851"/>
                    <a:pt x="244" y="823"/>
                  </a:cubicBezTo>
                  <a:cubicBezTo>
                    <a:pt x="248" y="796"/>
                    <a:pt x="227" y="774"/>
                    <a:pt x="222" y="746"/>
                  </a:cubicBezTo>
                  <a:cubicBezTo>
                    <a:pt x="217" y="717"/>
                    <a:pt x="236" y="682"/>
                    <a:pt x="215" y="658"/>
                  </a:cubicBezTo>
                  <a:cubicBezTo>
                    <a:pt x="196" y="683"/>
                    <a:pt x="193" y="719"/>
                    <a:pt x="200" y="749"/>
                  </a:cubicBezTo>
                  <a:cubicBezTo>
                    <a:pt x="204" y="766"/>
                    <a:pt x="213" y="777"/>
                    <a:pt x="220" y="791"/>
                  </a:cubicBezTo>
                  <a:cubicBezTo>
                    <a:pt x="228" y="808"/>
                    <a:pt x="231" y="827"/>
                    <a:pt x="231" y="845"/>
                  </a:cubicBezTo>
                  <a:cubicBezTo>
                    <a:pt x="230" y="886"/>
                    <a:pt x="211" y="924"/>
                    <a:pt x="205" y="964"/>
                  </a:cubicBezTo>
                  <a:cubicBezTo>
                    <a:pt x="199" y="1006"/>
                    <a:pt x="198" y="1050"/>
                    <a:pt x="205" y="1093"/>
                  </a:cubicBezTo>
                  <a:cubicBezTo>
                    <a:pt x="181" y="1090"/>
                    <a:pt x="178" y="1048"/>
                    <a:pt x="176" y="1031"/>
                  </a:cubicBezTo>
                  <a:cubicBezTo>
                    <a:pt x="173" y="994"/>
                    <a:pt x="182" y="959"/>
                    <a:pt x="189" y="923"/>
                  </a:cubicBezTo>
                  <a:cubicBezTo>
                    <a:pt x="195" y="898"/>
                    <a:pt x="195" y="874"/>
                    <a:pt x="196" y="848"/>
                  </a:cubicBezTo>
                  <a:cubicBezTo>
                    <a:pt x="197" y="821"/>
                    <a:pt x="183" y="803"/>
                    <a:pt x="175" y="776"/>
                  </a:cubicBezTo>
                  <a:cubicBezTo>
                    <a:pt x="165" y="743"/>
                    <a:pt x="165" y="710"/>
                    <a:pt x="173" y="677"/>
                  </a:cubicBezTo>
                  <a:cubicBezTo>
                    <a:pt x="175" y="667"/>
                    <a:pt x="186" y="650"/>
                    <a:pt x="173" y="644"/>
                  </a:cubicBezTo>
                  <a:cubicBezTo>
                    <a:pt x="160" y="638"/>
                    <a:pt x="154" y="649"/>
                    <a:pt x="148" y="659"/>
                  </a:cubicBezTo>
                  <a:cubicBezTo>
                    <a:pt x="134" y="687"/>
                    <a:pt x="123" y="726"/>
                    <a:pt x="139" y="754"/>
                  </a:cubicBezTo>
                  <a:cubicBezTo>
                    <a:pt x="158" y="786"/>
                    <a:pt x="171" y="817"/>
                    <a:pt x="172" y="855"/>
                  </a:cubicBezTo>
                  <a:cubicBezTo>
                    <a:pt x="174" y="899"/>
                    <a:pt x="166" y="944"/>
                    <a:pt x="161" y="988"/>
                  </a:cubicBezTo>
                  <a:cubicBezTo>
                    <a:pt x="159" y="1009"/>
                    <a:pt x="139" y="1003"/>
                    <a:pt x="142" y="981"/>
                  </a:cubicBezTo>
                  <a:cubicBezTo>
                    <a:pt x="143" y="965"/>
                    <a:pt x="145" y="950"/>
                    <a:pt x="147" y="934"/>
                  </a:cubicBezTo>
                  <a:cubicBezTo>
                    <a:pt x="149" y="915"/>
                    <a:pt x="151" y="896"/>
                    <a:pt x="153" y="877"/>
                  </a:cubicBezTo>
                  <a:cubicBezTo>
                    <a:pt x="155" y="854"/>
                    <a:pt x="139" y="827"/>
                    <a:pt x="130" y="806"/>
                  </a:cubicBezTo>
                  <a:cubicBezTo>
                    <a:pt x="119" y="781"/>
                    <a:pt x="93" y="744"/>
                    <a:pt x="100" y="716"/>
                  </a:cubicBezTo>
                  <a:cubicBezTo>
                    <a:pt x="104" y="698"/>
                    <a:pt x="137" y="633"/>
                    <a:pt x="112" y="623"/>
                  </a:cubicBezTo>
                  <a:cubicBezTo>
                    <a:pt x="97" y="655"/>
                    <a:pt x="80" y="693"/>
                    <a:pt x="80" y="729"/>
                  </a:cubicBezTo>
                  <a:cubicBezTo>
                    <a:pt x="80" y="763"/>
                    <a:pt x="106" y="798"/>
                    <a:pt x="115" y="830"/>
                  </a:cubicBezTo>
                  <a:cubicBezTo>
                    <a:pt x="126" y="868"/>
                    <a:pt x="120" y="909"/>
                    <a:pt x="118" y="948"/>
                  </a:cubicBezTo>
                  <a:cubicBezTo>
                    <a:pt x="117" y="990"/>
                    <a:pt x="110" y="1034"/>
                    <a:pt x="136" y="1071"/>
                  </a:cubicBezTo>
                  <a:cubicBezTo>
                    <a:pt x="141" y="1079"/>
                    <a:pt x="116" y="1087"/>
                    <a:pt x="110" y="1072"/>
                  </a:cubicBezTo>
                  <a:cubicBezTo>
                    <a:pt x="105" y="1059"/>
                    <a:pt x="91" y="1052"/>
                    <a:pt x="87" y="1036"/>
                  </a:cubicBezTo>
                  <a:cubicBezTo>
                    <a:pt x="83" y="1018"/>
                    <a:pt x="90" y="994"/>
                    <a:pt x="92" y="975"/>
                  </a:cubicBezTo>
                  <a:cubicBezTo>
                    <a:pt x="94" y="951"/>
                    <a:pt x="95" y="927"/>
                    <a:pt x="95" y="903"/>
                  </a:cubicBezTo>
                  <a:cubicBezTo>
                    <a:pt x="93" y="863"/>
                    <a:pt x="78" y="825"/>
                    <a:pt x="63" y="788"/>
                  </a:cubicBezTo>
                  <a:cubicBezTo>
                    <a:pt x="56" y="772"/>
                    <a:pt x="46" y="757"/>
                    <a:pt x="48" y="739"/>
                  </a:cubicBezTo>
                  <a:cubicBezTo>
                    <a:pt x="49" y="718"/>
                    <a:pt x="56" y="697"/>
                    <a:pt x="60" y="676"/>
                  </a:cubicBezTo>
                  <a:cubicBezTo>
                    <a:pt x="66" y="645"/>
                    <a:pt x="76" y="607"/>
                    <a:pt x="55" y="580"/>
                  </a:cubicBezTo>
                  <a:cubicBezTo>
                    <a:pt x="33" y="552"/>
                    <a:pt x="12" y="521"/>
                    <a:pt x="8" y="485"/>
                  </a:cubicBezTo>
                  <a:cubicBezTo>
                    <a:pt x="0" y="401"/>
                    <a:pt x="5" y="315"/>
                    <a:pt x="3" y="231"/>
                  </a:cubicBezTo>
                  <a:cubicBezTo>
                    <a:pt x="1" y="187"/>
                    <a:pt x="2" y="146"/>
                    <a:pt x="5" y="103"/>
                  </a:cubicBezTo>
                  <a:cubicBezTo>
                    <a:pt x="10" y="34"/>
                    <a:pt x="91" y="16"/>
                    <a:pt x="144" y="6"/>
                  </a:cubicBezTo>
                </a:path>
              </a:pathLst>
            </a:custGeom>
            <a:noFill/>
            <a:ln w="7938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59" name="Freeform 255"/>
            <p:cNvSpPr/>
            <p:nvPr/>
          </p:nvSpPr>
          <p:spPr>
            <a:xfrm>
              <a:off x="4389" y="1250"/>
              <a:ext cx="412" cy="476"/>
            </a:xfrm>
            <a:custGeom>
              <a:avLst/>
              <a:gdLst/>
              <a:ahLst/>
              <a:cxnLst>
                <a:cxn ang="0">
                  <a:pos x="624" y="69"/>
                </a:cxn>
                <a:cxn ang="0">
                  <a:pos x="1065" y="432"/>
                </a:cxn>
                <a:cxn ang="0">
                  <a:pos x="1232" y="846"/>
                </a:cxn>
                <a:cxn ang="0">
                  <a:pos x="1259" y="1443"/>
                </a:cxn>
                <a:cxn ang="0">
                  <a:pos x="896" y="1739"/>
                </a:cxn>
                <a:cxn ang="0">
                  <a:pos x="169" y="925"/>
                </a:cxn>
                <a:cxn ang="0">
                  <a:pos x="624" y="69"/>
                </a:cxn>
              </a:cxnLst>
              <a:pathLst>
                <a:path w="229" h="248">
                  <a:moveTo>
                    <a:pt x="107" y="10"/>
                  </a:moveTo>
                  <a:cubicBezTo>
                    <a:pt x="140" y="15"/>
                    <a:pt x="164" y="32"/>
                    <a:pt x="183" y="61"/>
                  </a:cubicBezTo>
                  <a:cubicBezTo>
                    <a:pt x="195" y="79"/>
                    <a:pt x="201" y="101"/>
                    <a:pt x="212" y="120"/>
                  </a:cubicBezTo>
                  <a:cubicBezTo>
                    <a:pt x="219" y="150"/>
                    <a:pt x="229" y="172"/>
                    <a:pt x="216" y="204"/>
                  </a:cubicBezTo>
                  <a:cubicBezTo>
                    <a:pt x="204" y="233"/>
                    <a:pt x="182" y="248"/>
                    <a:pt x="154" y="246"/>
                  </a:cubicBezTo>
                  <a:cubicBezTo>
                    <a:pt x="92" y="242"/>
                    <a:pt x="56" y="182"/>
                    <a:pt x="29" y="131"/>
                  </a:cubicBezTo>
                  <a:cubicBezTo>
                    <a:pt x="0" y="75"/>
                    <a:pt x="45" y="0"/>
                    <a:pt x="107" y="10"/>
                  </a:cubicBezTo>
                </a:path>
              </a:pathLst>
            </a:custGeom>
            <a:solidFill>
              <a:srgbClr val="EF9BB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60" name="Freeform 256"/>
            <p:cNvSpPr/>
            <p:nvPr/>
          </p:nvSpPr>
          <p:spPr>
            <a:xfrm>
              <a:off x="4128" y="1265"/>
              <a:ext cx="421" cy="1129"/>
            </a:xfrm>
            <a:custGeom>
              <a:avLst/>
              <a:gdLst/>
              <a:ahLst/>
              <a:cxnLst>
                <a:cxn ang="0">
                  <a:pos x="489" y="0"/>
                </a:cxn>
                <a:cxn ang="0">
                  <a:pos x="88" y="1379"/>
                </a:cxn>
                <a:cxn ang="0">
                  <a:pos x="153" y="3230"/>
                </a:cxn>
                <a:cxn ang="0">
                  <a:pos x="619" y="3863"/>
                </a:cxn>
                <a:cxn ang="0">
                  <a:pos x="1362" y="4126"/>
                </a:cxn>
                <a:cxn ang="0">
                  <a:pos x="191" y="2477"/>
                </a:cxn>
                <a:cxn ang="0">
                  <a:pos x="191" y="1194"/>
                </a:cxn>
                <a:cxn ang="0">
                  <a:pos x="327" y="184"/>
                </a:cxn>
                <a:cxn ang="0">
                  <a:pos x="401" y="92"/>
                </a:cxn>
              </a:cxnLst>
              <a:pathLst>
                <a:path w="234" h="588">
                  <a:moveTo>
                    <a:pt x="84" y="0"/>
                  </a:moveTo>
                  <a:cubicBezTo>
                    <a:pt x="0" y="26"/>
                    <a:pt x="15" y="121"/>
                    <a:pt x="15" y="195"/>
                  </a:cubicBezTo>
                  <a:cubicBezTo>
                    <a:pt x="15" y="282"/>
                    <a:pt x="12" y="371"/>
                    <a:pt x="26" y="456"/>
                  </a:cubicBezTo>
                  <a:cubicBezTo>
                    <a:pt x="33" y="498"/>
                    <a:pt x="71" y="524"/>
                    <a:pt x="106" y="546"/>
                  </a:cubicBezTo>
                  <a:cubicBezTo>
                    <a:pt x="138" y="567"/>
                    <a:pt x="200" y="588"/>
                    <a:pt x="234" y="583"/>
                  </a:cubicBezTo>
                  <a:cubicBezTo>
                    <a:pt x="135" y="543"/>
                    <a:pt x="26" y="471"/>
                    <a:pt x="33" y="350"/>
                  </a:cubicBezTo>
                  <a:cubicBezTo>
                    <a:pt x="36" y="289"/>
                    <a:pt x="32" y="230"/>
                    <a:pt x="33" y="169"/>
                  </a:cubicBezTo>
                  <a:cubicBezTo>
                    <a:pt x="33" y="125"/>
                    <a:pt x="27" y="62"/>
                    <a:pt x="56" y="26"/>
                  </a:cubicBezTo>
                  <a:cubicBezTo>
                    <a:pt x="60" y="21"/>
                    <a:pt x="64" y="17"/>
                    <a:pt x="69" y="13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61" name="Freeform 257"/>
            <p:cNvSpPr/>
            <p:nvPr/>
          </p:nvSpPr>
          <p:spPr>
            <a:xfrm>
              <a:off x="4614" y="1743"/>
              <a:ext cx="205" cy="634"/>
            </a:xfrm>
            <a:custGeom>
              <a:avLst/>
              <a:gdLst/>
              <a:ahLst/>
              <a:cxnLst>
                <a:cxn ang="0">
                  <a:pos x="0" y="2340"/>
                </a:cxn>
                <a:cxn ang="0">
                  <a:pos x="559" y="1439"/>
                </a:cxn>
                <a:cxn ang="0">
                  <a:pos x="599" y="0"/>
                </a:cxn>
                <a:cxn ang="0">
                  <a:pos x="559" y="409"/>
                </a:cxn>
                <a:cxn ang="0">
                  <a:pos x="539" y="817"/>
                </a:cxn>
                <a:cxn ang="0">
                  <a:pos x="453" y="1483"/>
                </a:cxn>
                <a:cxn ang="0">
                  <a:pos x="41" y="2340"/>
                </a:cxn>
              </a:cxnLst>
              <a:pathLst>
                <a:path w="114" h="330">
                  <a:moveTo>
                    <a:pt x="0" y="330"/>
                  </a:moveTo>
                  <a:cubicBezTo>
                    <a:pt x="51" y="316"/>
                    <a:pt x="82" y="250"/>
                    <a:pt x="96" y="203"/>
                  </a:cubicBezTo>
                  <a:cubicBezTo>
                    <a:pt x="114" y="136"/>
                    <a:pt x="106" y="69"/>
                    <a:pt x="103" y="0"/>
                  </a:cubicBezTo>
                  <a:cubicBezTo>
                    <a:pt x="95" y="10"/>
                    <a:pt x="97" y="43"/>
                    <a:pt x="96" y="58"/>
                  </a:cubicBezTo>
                  <a:cubicBezTo>
                    <a:pt x="93" y="77"/>
                    <a:pt x="94" y="95"/>
                    <a:pt x="93" y="115"/>
                  </a:cubicBezTo>
                  <a:cubicBezTo>
                    <a:pt x="91" y="146"/>
                    <a:pt x="85" y="179"/>
                    <a:pt x="78" y="209"/>
                  </a:cubicBezTo>
                  <a:cubicBezTo>
                    <a:pt x="67" y="254"/>
                    <a:pt x="41" y="303"/>
                    <a:pt x="7" y="330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62" name="Freeform 258"/>
            <p:cNvSpPr/>
            <p:nvPr/>
          </p:nvSpPr>
          <p:spPr>
            <a:xfrm>
              <a:off x="4265" y="2359"/>
              <a:ext cx="74" cy="177"/>
            </a:xfrm>
            <a:custGeom>
              <a:avLst/>
              <a:gdLst/>
              <a:ahLst/>
              <a:cxnLst>
                <a:cxn ang="0">
                  <a:pos x="242" y="100"/>
                </a:cxn>
                <a:cxn ang="0">
                  <a:pos x="166" y="85"/>
                </a:cxn>
                <a:cxn ang="0">
                  <a:pos x="105" y="248"/>
                </a:cxn>
                <a:cxn ang="0">
                  <a:pos x="52" y="456"/>
                </a:cxn>
                <a:cxn ang="0">
                  <a:pos x="7" y="656"/>
                </a:cxn>
                <a:cxn ang="0">
                  <a:pos x="45" y="377"/>
                </a:cxn>
                <a:cxn ang="0">
                  <a:pos x="105" y="171"/>
                </a:cxn>
                <a:cxn ang="0">
                  <a:pos x="166" y="23"/>
                </a:cxn>
                <a:cxn ang="0">
                  <a:pos x="242" y="85"/>
                </a:cxn>
              </a:cxnLst>
              <a:pathLst>
                <a:path w="41" h="92">
                  <a:moveTo>
                    <a:pt x="41" y="14"/>
                  </a:moveTo>
                  <a:cubicBezTo>
                    <a:pt x="38" y="9"/>
                    <a:pt x="32" y="7"/>
                    <a:pt x="28" y="12"/>
                  </a:cubicBezTo>
                  <a:cubicBezTo>
                    <a:pt x="24" y="18"/>
                    <a:pt x="21" y="28"/>
                    <a:pt x="18" y="35"/>
                  </a:cubicBezTo>
                  <a:cubicBezTo>
                    <a:pt x="15" y="45"/>
                    <a:pt x="13" y="54"/>
                    <a:pt x="9" y="64"/>
                  </a:cubicBezTo>
                  <a:cubicBezTo>
                    <a:pt x="5" y="73"/>
                    <a:pt x="2" y="82"/>
                    <a:pt x="1" y="92"/>
                  </a:cubicBezTo>
                  <a:cubicBezTo>
                    <a:pt x="0" y="80"/>
                    <a:pt x="5" y="65"/>
                    <a:pt x="8" y="53"/>
                  </a:cubicBezTo>
                  <a:cubicBezTo>
                    <a:pt x="11" y="44"/>
                    <a:pt x="14" y="34"/>
                    <a:pt x="18" y="24"/>
                  </a:cubicBezTo>
                  <a:cubicBezTo>
                    <a:pt x="20" y="18"/>
                    <a:pt x="22" y="7"/>
                    <a:pt x="28" y="3"/>
                  </a:cubicBezTo>
                  <a:cubicBezTo>
                    <a:pt x="34" y="0"/>
                    <a:pt x="40" y="6"/>
                    <a:pt x="41" y="12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63" name="Freeform 259"/>
            <p:cNvSpPr/>
            <p:nvPr/>
          </p:nvSpPr>
          <p:spPr>
            <a:xfrm>
              <a:off x="4348" y="2392"/>
              <a:ext cx="100" cy="152"/>
            </a:xfrm>
            <a:custGeom>
              <a:avLst/>
              <a:gdLst/>
              <a:ahLst/>
              <a:cxnLst>
                <a:cxn ang="0">
                  <a:pos x="320" y="140"/>
                </a:cxn>
                <a:cxn ang="0">
                  <a:pos x="246" y="85"/>
                </a:cxn>
                <a:cxn ang="0">
                  <a:pos x="154" y="140"/>
                </a:cxn>
                <a:cxn ang="0">
                  <a:pos x="73" y="316"/>
                </a:cxn>
                <a:cxn ang="0">
                  <a:pos x="7" y="562"/>
                </a:cxn>
                <a:cxn ang="0">
                  <a:pos x="29" y="425"/>
                </a:cxn>
                <a:cxn ang="0">
                  <a:pos x="64" y="256"/>
                </a:cxn>
                <a:cxn ang="0">
                  <a:pos x="154" y="85"/>
                </a:cxn>
                <a:cxn ang="0">
                  <a:pos x="320" y="115"/>
                </a:cxn>
              </a:cxnLst>
              <a:pathLst>
                <a:path w="56" h="79">
                  <a:moveTo>
                    <a:pt x="56" y="20"/>
                  </a:moveTo>
                  <a:cubicBezTo>
                    <a:pt x="56" y="15"/>
                    <a:pt x="47" y="12"/>
                    <a:pt x="43" y="12"/>
                  </a:cubicBezTo>
                  <a:cubicBezTo>
                    <a:pt x="36" y="11"/>
                    <a:pt x="31" y="15"/>
                    <a:pt x="27" y="20"/>
                  </a:cubicBezTo>
                  <a:cubicBezTo>
                    <a:pt x="21" y="27"/>
                    <a:pt x="17" y="36"/>
                    <a:pt x="13" y="44"/>
                  </a:cubicBezTo>
                  <a:cubicBezTo>
                    <a:pt x="8" y="55"/>
                    <a:pt x="3" y="68"/>
                    <a:pt x="1" y="79"/>
                  </a:cubicBezTo>
                  <a:cubicBezTo>
                    <a:pt x="0" y="74"/>
                    <a:pt x="4" y="66"/>
                    <a:pt x="5" y="60"/>
                  </a:cubicBezTo>
                  <a:cubicBezTo>
                    <a:pt x="6" y="52"/>
                    <a:pt x="7" y="44"/>
                    <a:pt x="11" y="36"/>
                  </a:cubicBezTo>
                  <a:cubicBezTo>
                    <a:pt x="15" y="27"/>
                    <a:pt x="20" y="19"/>
                    <a:pt x="27" y="12"/>
                  </a:cubicBezTo>
                  <a:cubicBezTo>
                    <a:pt x="37" y="0"/>
                    <a:pt x="48" y="7"/>
                    <a:pt x="56" y="16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64" name="Freeform 260"/>
            <p:cNvSpPr/>
            <p:nvPr/>
          </p:nvSpPr>
          <p:spPr>
            <a:xfrm>
              <a:off x="4465" y="2436"/>
              <a:ext cx="64" cy="104"/>
            </a:xfrm>
            <a:custGeom>
              <a:avLst/>
              <a:gdLst/>
              <a:ahLst/>
              <a:cxnLst>
                <a:cxn ang="0">
                  <a:pos x="196" y="85"/>
                </a:cxn>
                <a:cxn ang="0">
                  <a:pos x="151" y="29"/>
                </a:cxn>
                <a:cxn ang="0">
                  <a:pos x="89" y="71"/>
                </a:cxn>
                <a:cxn ang="0">
                  <a:pos x="12" y="385"/>
                </a:cxn>
                <a:cxn ang="0">
                  <a:pos x="21" y="177"/>
                </a:cxn>
                <a:cxn ang="0">
                  <a:pos x="78" y="44"/>
                </a:cxn>
                <a:cxn ang="0">
                  <a:pos x="139" y="8"/>
                </a:cxn>
                <a:cxn ang="0">
                  <a:pos x="203" y="64"/>
                </a:cxn>
              </a:cxnLst>
              <a:pathLst>
                <a:path w="36" h="54">
                  <a:moveTo>
                    <a:pt x="35" y="12"/>
                  </a:moveTo>
                  <a:cubicBezTo>
                    <a:pt x="33" y="9"/>
                    <a:pt x="30" y="5"/>
                    <a:pt x="27" y="4"/>
                  </a:cubicBezTo>
                  <a:cubicBezTo>
                    <a:pt x="22" y="2"/>
                    <a:pt x="18" y="7"/>
                    <a:pt x="16" y="10"/>
                  </a:cubicBezTo>
                  <a:cubicBezTo>
                    <a:pt x="8" y="23"/>
                    <a:pt x="3" y="39"/>
                    <a:pt x="2" y="54"/>
                  </a:cubicBezTo>
                  <a:cubicBezTo>
                    <a:pt x="0" y="45"/>
                    <a:pt x="2" y="34"/>
                    <a:pt x="4" y="25"/>
                  </a:cubicBezTo>
                  <a:cubicBezTo>
                    <a:pt x="6" y="18"/>
                    <a:pt x="9" y="11"/>
                    <a:pt x="14" y="6"/>
                  </a:cubicBezTo>
                  <a:cubicBezTo>
                    <a:pt x="18" y="3"/>
                    <a:pt x="21" y="0"/>
                    <a:pt x="25" y="1"/>
                  </a:cubicBezTo>
                  <a:cubicBezTo>
                    <a:pt x="29" y="2"/>
                    <a:pt x="34" y="5"/>
                    <a:pt x="36" y="9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65" name="Freeform 261"/>
            <p:cNvSpPr/>
            <p:nvPr/>
          </p:nvSpPr>
          <p:spPr>
            <a:xfrm>
              <a:off x="4574" y="2409"/>
              <a:ext cx="56" cy="215"/>
            </a:xfrm>
            <a:custGeom>
              <a:avLst/>
              <a:gdLst/>
              <a:ahLst/>
              <a:cxnLst>
                <a:cxn ang="0">
                  <a:pos x="182" y="63"/>
                </a:cxn>
                <a:cxn ang="0">
                  <a:pos x="52" y="284"/>
                </a:cxn>
                <a:cxn ang="0">
                  <a:pos x="42" y="524"/>
                </a:cxn>
                <a:cxn ang="0">
                  <a:pos x="16" y="793"/>
                </a:cxn>
                <a:cxn ang="0">
                  <a:pos x="7" y="685"/>
                </a:cxn>
                <a:cxn ang="0">
                  <a:pos x="7" y="509"/>
                </a:cxn>
                <a:cxn ang="0">
                  <a:pos x="16" y="192"/>
                </a:cxn>
                <a:cxn ang="0">
                  <a:pos x="101" y="36"/>
                </a:cxn>
                <a:cxn ang="0">
                  <a:pos x="177" y="44"/>
                </a:cxn>
              </a:cxnLst>
              <a:pathLst>
                <a:path w="31" h="112">
                  <a:moveTo>
                    <a:pt x="31" y="9"/>
                  </a:moveTo>
                  <a:cubicBezTo>
                    <a:pt x="13" y="0"/>
                    <a:pt x="11" y="28"/>
                    <a:pt x="9" y="40"/>
                  </a:cubicBezTo>
                  <a:cubicBezTo>
                    <a:pt x="8" y="51"/>
                    <a:pt x="8" y="62"/>
                    <a:pt x="7" y="74"/>
                  </a:cubicBezTo>
                  <a:cubicBezTo>
                    <a:pt x="7" y="86"/>
                    <a:pt x="4" y="99"/>
                    <a:pt x="3" y="112"/>
                  </a:cubicBezTo>
                  <a:cubicBezTo>
                    <a:pt x="1" y="107"/>
                    <a:pt x="2" y="102"/>
                    <a:pt x="1" y="97"/>
                  </a:cubicBezTo>
                  <a:cubicBezTo>
                    <a:pt x="1" y="89"/>
                    <a:pt x="1" y="80"/>
                    <a:pt x="1" y="72"/>
                  </a:cubicBezTo>
                  <a:cubicBezTo>
                    <a:pt x="1" y="58"/>
                    <a:pt x="0" y="42"/>
                    <a:pt x="3" y="27"/>
                  </a:cubicBezTo>
                  <a:cubicBezTo>
                    <a:pt x="5" y="20"/>
                    <a:pt x="10" y="10"/>
                    <a:pt x="17" y="5"/>
                  </a:cubicBezTo>
                  <a:cubicBezTo>
                    <a:pt x="22" y="2"/>
                    <a:pt x="25" y="4"/>
                    <a:pt x="30" y="6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66" name="Freeform 262"/>
            <p:cNvSpPr/>
            <p:nvPr/>
          </p:nvSpPr>
          <p:spPr>
            <a:xfrm>
              <a:off x="4659" y="2375"/>
              <a:ext cx="50" cy="309"/>
            </a:xfrm>
            <a:custGeom>
              <a:avLst/>
              <a:gdLst/>
              <a:ahLst/>
              <a:cxnLst>
                <a:cxn ang="0">
                  <a:pos x="159" y="23"/>
                </a:cxn>
                <a:cxn ang="0">
                  <a:pos x="52" y="140"/>
                </a:cxn>
                <a:cxn ang="0">
                  <a:pos x="73" y="424"/>
                </a:cxn>
                <a:cxn ang="0">
                  <a:pos x="125" y="777"/>
                </a:cxn>
                <a:cxn ang="0">
                  <a:pos x="125" y="954"/>
                </a:cxn>
                <a:cxn ang="0">
                  <a:pos x="109" y="1138"/>
                </a:cxn>
                <a:cxn ang="0">
                  <a:pos x="102" y="1069"/>
                </a:cxn>
                <a:cxn ang="0">
                  <a:pos x="96" y="933"/>
                </a:cxn>
                <a:cxn ang="0">
                  <a:pos x="86" y="729"/>
                </a:cxn>
                <a:cxn ang="0">
                  <a:pos x="29" y="416"/>
                </a:cxn>
                <a:cxn ang="0">
                  <a:pos x="41" y="100"/>
                </a:cxn>
                <a:cxn ang="0">
                  <a:pos x="96" y="15"/>
                </a:cxn>
                <a:cxn ang="0">
                  <a:pos x="146" y="23"/>
                </a:cxn>
              </a:cxnLst>
              <a:pathLst>
                <a:path w="28" h="161">
                  <a:moveTo>
                    <a:pt x="28" y="3"/>
                  </a:moveTo>
                  <a:cubicBezTo>
                    <a:pt x="18" y="1"/>
                    <a:pt x="11" y="13"/>
                    <a:pt x="9" y="20"/>
                  </a:cubicBezTo>
                  <a:cubicBezTo>
                    <a:pt x="5" y="34"/>
                    <a:pt x="10" y="47"/>
                    <a:pt x="13" y="60"/>
                  </a:cubicBezTo>
                  <a:cubicBezTo>
                    <a:pt x="18" y="77"/>
                    <a:pt x="21" y="93"/>
                    <a:pt x="22" y="110"/>
                  </a:cubicBezTo>
                  <a:cubicBezTo>
                    <a:pt x="23" y="118"/>
                    <a:pt x="23" y="126"/>
                    <a:pt x="22" y="135"/>
                  </a:cubicBezTo>
                  <a:cubicBezTo>
                    <a:pt x="22" y="144"/>
                    <a:pt x="19" y="153"/>
                    <a:pt x="19" y="161"/>
                  </a:cubicBezTo>
                  <a:cubicBezTo>
                    <a:pt x="18" y="158"/>
                    <a:pt x="18" y="155"/>
                    <a:pt x="18" y="151"/>
                  </a:cubicBezTo>
                  <a:cubicBezTo>
                    <a:pt x="18" y="145"/>
                    <a:pt x="17" y="138"/>
                    <a:pt x="17" y="132"/>
                  </a:cubicBezTo>
                  <a:cubicBezTo>
                    <a:pt x="16" y="122"/>
                    <a:pt x="16" y="112"/>
                    <a:pt x="15" y="103"/>
                  </a:cubicBezTo>
                  <a:cubicBezTo>
                    <a:pt x="13" y="88"/>
                    <a:pt x="10" y="74"/>
                    <a:pt x="5" y="59"/>
                  </a:cubicBezTo>
                  <a:cubicBezTo>
                    <a:pt x="1" y="45"/>
                    <a:pt x="0" y="28"/>
                    <a:pt x="7" y="14"/>
                  </a:cubicBezTo>
                  <a:cubicBezTo>
                    <a:pt x="9" y="10"/>
                    <a:pt x="12" y="4"/>
                    <a:pt x="17" y="2"/>
                  </a:cubicBezTo>
                  <a:cubicBezTo>
                    <a:pt x="21" y="0"/>
                    <a:pt x="23" y="3"/>
                    <a:pt x="26" y="3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67" name="Freeform 263"/>
            <p:cNvSpPr/>
            <p:nvPr/>
          </p:nvSpPr>
          <p:spPr>
            <a:xfrm>
              <a:off x="4195" y="2244"/>
              <a:ext cx="79" cy="2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56"/>
                </a:cxn>
                <a:cxn ang="0">
                  <a:pos x="181" y="348"/>
                </a:cxn>
                <a:cxn ang="0">
                  <a:pos x="151" y="909"/>
                </a:cxn>
                <a:cxn ang="0">
                  <a:pos x="242" y="592"/>
                </a:cxn>
                <a:cxn ang="0">
                  <a:pos x="226" y="356"/>
                </a:cxn>
                <a:cxn ang="0">
                  <a:pos x="16" y="15"/>
                </a:cxn>
              </a:cxnLst>
              <a:pathLst>
                <a:path w="44" h="128">
                  <a:moveTo>
                    <a:pt x="0" y="0"/>
                  </a:moveTo>
                  <a:cubicBezTo>
                    <a:pt x="3" y="8"/>
                    <a:pt x="11" y="16"/>
                    <a:pt x="16" y="22"/>
                  </a:cubicBezTo>
                  <a:cubicBezTo>
                    <a:pt x="22" y="30"/>
                    <a:pt x="27" y="40"/>
                    <a:pt x="31" y="49"/>
                  </a:cubicBezTo>
                  <a:cubicBezTo>
                    <a:pt x="41" y="77"/>
                    <a:pt x="32" y="101"/>
                    <a:pt x="26" y="128"/>
                  </a:cubicBezTo>
                  <a:cubicBezTo>
                    <a:pt x="30" y="113"/>
                    <a:pt x="39" y="99"/>
                    <a:pt x="42" y="83"/>
                  </a:cubicBezTo>
                  <a:cubicBezTo>
                    <a:pt x="43" y="72"/>
                    <a:pt x="44" y="60"/>
                    <a:pt x="39" y="50"/>
                  </a:cubicBezTo>
                  <a:cubicBezTo>
                    <a:pt x="31" y="32"/>
                    <a:pt x="11" y="20"/>
                    <a:pt x="3" y="2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68" name="Freeform 264"/>
            <p:cNvSpPr/>
            <p:nvPr/>
          </p:nvSpPr>
          <p:spPr>
            <a:xfrm>
              <a:off x="4339" y="2373"/>
              <a:ext cx="23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329"/>
                </a:cxn>
                <a:cxn ang="0">
                  <a:pos x="21" y="15"/>
                </a:cxn>
              </a:cxnLst>
              <a:pathLst>
                <a:path w="13" h="47">
                  <a:moveTo>
                    <a:pt x="0" y="0"/>
                  </a:moveTo>
                  <a:cubicBezTo>
                    <a:pt x="11" y="10"/>
                    <a:pt x="9" y="33"/>
                    <a:pt x="6" y="47"/>
                  </a:cubicBezTo>
                  <a:cubicBezTo>
                    <a:pt x="11" y="32"/>
                    <a:pt x="13" y="16"/>
                    <a:pt x="4" y="2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69" name="Freeform 265"/>
            <p:cNvSpPr/>
            <p:nvPr/>
          </p:nvSpPr>
          <p:spPr>
            <a:xfrm>
              <a:off x="4214" y="2586"/>
              <a:ext cx="101" cy="501"/>
            </a:xfrm>
            <a:custGeom>
              <a:avLst/>
              <a:gdLst/>
              <a:ahLst/>
              <a:cxnLst>
                <a:cxn ang="0">
                  <a:pos x="41" y="15"/>
                </a:cxn>
                <a:cxn ang="0">
                  <a:pos x="81" y="417"/>
                </a:cxn>
                <a:cxn ang="0">
                  <a:pos x="227" y="837"/>
                </a:cxn>
                <a:cxn ang="0">
                  <a:pos x="292" y="1330"/>
                </a:cxn>
                <a:cxn ang="0">
                  <a:pos x="287" y="1570"/>
                </a:cxn>
                <a:cxn ang="0">
                  <a:pos x="263" y="1847"/>
                </a:cxn>
                <a:cxn ang="0">
                  <a:pos x="299" y="1599"/>
                </a:cxn>
                <a:cxn ang="0">
                  <a:pos x="323" y="1294"/>
                </a:cxn>
                <a:cxn ang="0">
                  <a:pos x="247" y="806"/>
                </a:cxn>
                <a:cxn ang="0">
                  <a:pos x="117" y="376"/>
                </a:cxn>
                <a:cxn ang="0">
                  <a:pos x="72" y="0"/>
                </a:cxn>
              </a:cxnLst>
              <a:pathLst>
                <a:path w="56" h="261">
                  <a:moveTo>
                    <a:pt x="7" y="2"/>
                  </a:moveTo>
                  <a:cubicBezTo>
                    <a:pt x="7" y="22"/>
                    <a:pt x="5" y="40"/>
                    <a:pt x="14" y="59"/>
                  </a:cubicBezTo>
                  <a:cubicBezTo>
                    <a:pt x="23" y="78"/>
                    <a:pt x="35" y="97"/>
                    <a:pt x="39" y="118"/>
                  </a:cubicBezTo>
                  <a:cubicBezTo>
                    <a:pt x="44" y="141"/>
                    <a:pt x="50" y="164"/>
                    <a:pt x="50" y="188"/>
                  </a:cubicBezTo>
                  <a:cubicBezTo>
                    <a:pt x="50" y="199"/>
                    <a:pt x="50" y="211"/>
                    <a:pt x="49" y="222"/>
                  </a:cubicBezTo>
                  <a:cubicBezTo>
                    <a:pt x="49" y="235"/>
                    <a:pt x="44" y="248"/>
                    <a:pt x="45" y="261"/>
                  </a:cubicBezTo>
                  <a:cubicBezTo>
                    <a:pt x="45" y="250"/>
                    <a:pt x="50" y="237"/>
                    <a:pt x="51" y="226"/>
                  </a:cubicBezTo>
                  <a:cubicBezTo>
                    <a:pt x="54" y="211"/>
                    <a:pt x="54" y="198"/>
                    <a:pt x="55" y="183"/>
                  </a:cubicBezTo>
                  <a:cubicBezTo>
                    <a:pt x="56" y="159"/>
                    <a:pt x="51" y="136"/>
                    <a:pt x="42" y="114"/>
                  </a:cubicBezTo>
                  <a:cubicBezTo>
                    <a:pt x="34" y="94"/>
                    <a:pt x="26" y="74"/>
                    <a:pt x="20" y="53"/>
                  </a:cubicBezTo>
                  <a:cubicBezTo>
                    <a:pt x="16" y="42"/>
                    <a:pt x="0" y="10"/>
                    <a:pt x="12" y="0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70" name="Freeform 266"/>
            <p:cNvSpPr/>
            <p:nvPr/>
          </p:nvSpPr>
          <p:spPr>
            <a:xfrm>
              <a:off x="4303" y="2555"/>
              <a:ext cx="118" cy="378"/>
            </a:xfrm>
            <a:custGeom>
              <a:avLst/>
              <a:gdLst/>
              <a:ahLst/>
              <a:cxnLst>
                <a:cxn ang="0">
                  <a:pos x="109" y="0"/>
                </a:cxn>
                <a:cxn ang="0">
                  <a:pos x="252" y="714"/>
                </a:cxn>
                <a:cxn ang="0">
                  <a:pos x="336" y="1391"/>
                </a:cxn>
                <a:cxn ang="0">
                  <a:pos x="341" y="938"/>
                </a:cxn>
                <a:cxn ang="0">
                  <a:pos x="256" y="622"/>
                </a:cxn>
                <a:cxn ang="0">
                  <a:pos x="125" y="332"/>
                </a:cxn>
                <a:cxn ang="0">
                  <a:pos x="97" y="8"/>
                </a:cxn>
              </a:cxnLst>
              <a:pathLst>
                <a:path w="66" h="197">
                  <a:moveTo>
                    <a:pt x="19" y="0"/>
                  </a:moveTo>
                  <a:cubicBezTo>
                    <a:pt x="0" y="39"/>
                    <a:pt x="28" y="69"/>
                    <a:pt x="44" y="101"/>
                  </a:cubicBezTo>
                  <a:cubicBezTo>
                    <a:pt x="58" y="131"/>
                    <a:pt x="59" y="164"/>
                    <a:pt x="59" y="197"/>
                  </a:cubicBezTo>
                  <a:cubicBezTo>
                    <a:pt x="66" y="179"/>
                    <a:pt x="62" y="153"/>
                    <a:pt x="60" y="133"/>
                  </a:cubicBezTo>
                  <a:cubicBezTo>
                    <a:pt x="58" y="116"/>
                    <a:pt x="54" y="103"/>
                    <a:pt x="45" y="88"/>
                  </a:cubicBezTo>
                  <a:cubicBezTo>
                    <a:pt x="37" y="75"/>
                    <a:pt x="27" y="62"/>
                    <a:pt x="22" y="47"/>
                  </a:cubicBezTo>
                  <a:cubicBezTo>
                    <a:pt x="17" y="33"/>
                    <a:pt x="17" y="17"/>
                    <a:pt x="17" y="1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71" name="Freeform 267"/>
            <p:cNvSpPr/>
            <p:nvPr/>
          </p:nvSpPr>
          <p:spPr>
            <a:xfrm>
              <a:off x="4447" y="2574"/>
              <a:ext cx="73" cy="4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" y="460"/>
                </a:cxn>
                <a:cxn ang="0">
                  <a:pos x="167" y="806"/>
                </a:cxn>
                <a:cxn ang="0">
                  <a:pos x="151" y="1230"/>
                </a:cxn>
                <a:cxn ang="0">
                  <a:pos x="109" y="1468"/>
                </a:cxn>
                <a:cxn ang="0">
                  <a:pos x="57" y="1730"/>
                </a:cxn>
                <a:cxn ang="0">
                  <a:pos x="123" y="1506"/>
                </a:cxn>
                <a:cxn ang="0">
                  <a:pos x="187" y="1230"/>
                </a:cxn>
                <a:cxn ang="0">
                  <a:pos x="215" y="846"/>
                </a:cxn>
                <a:cxn ang="0">
                  <a:pos x="130" y="493"/>
                </a:cxn>
                <a:cxn ang="0">
                  <a:pos x="28" y="113"/>
                </a:cxn>
              </a:cxnLst>
              <a:pathLst>
                <a:path w="41" h="245">
                  <a:moveTo>
                    <a:pt x="0" y="0"/>
                  </a:moveTo>
                  <a:cubicBezTo>
                    <a:pt x="0" y="22"/>
                    <a:pt x="1" y="44"/>
                    <a:pt x="8" y="65"/>
                  </a:cubicBezTo>
                  <a:cubicBezTo>
                    <a:pt x="13" y="83"/>
                    <a:pt x="26" y="96"/>
                    <a:pt x="30" y="114"/>
                  </a:cubicBezTo>
                  <a:cubicBezTo>
                    <a:pt x="34" y="134"/>
                    <a:pt x="31" y="154"/>
                    <a:pt x="27" y="174"/>
                  </a:cubicBezTo>
                  <a:cubicBezTo>
                    <a:pt x="25" y="186"/>
                    <a:pt x="22" y="197"/>
                    <a:pt x="19" y="208"/>
                  </a:cubicBezTo>
                  <a:cubicBezTo>
                    <a:pt x="17" y="219"/>
                    <a:pt x="8" y="234"/>
                    <a:pt x="10" y="245"/>
                  </a:cubicBezTo>
                  <a:cubicBezTo>
                    <a:pt x="16" y="239"/>
                    <a:pt x="19" y="221"/>
                    <a:pt x="22" y="213"/>
                  </a:cubicBezTo>
                  <a:cubicBezTo>
                    <a:pt x="26" y="200"/>
                    <a:pt x="30" y="187"/>
                    <a:pt x="33" y="174"/>
                  </a:cubicBezTo>
                  <a:cubicBezTo>
                    <a:pt x="38" y="157"/>
                    <a:pt x="41" y="137"/>
                    <a:pt x="38" y="120"/>
                  </a:cubicBezTo>
                  <a:cubicBezTo>
                    <a:pt x="35" y="103"/>
                    <a:pt x="30" y="85"/>
                    <a:pt x="23" y="70"/>
                  </a:cubicBezTo>
                  <a:cubicBezTo>
                    <a:pt x="14" y="52"/>
                    <a:pt x="5" y="37"/>
                    <a:pt x="5" y="1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72" name="Freeform 268"/>
            <p:cNvSpPr/>
            <p:nvPr/>
          </p:nvSpPr>
          <p:spPr>
            <a:xfrm>
              <a:off x="4317" y="3217"/>
              <a:ext cx="31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9" y="116"/>
                </a:cxn>
                <a:cxn ang="0">
                  <a:pos x="80" y="23"/>
                </a:cxn>
                <a:cxn ang="0">
                  <a:pos x="86" y="64"/>
                </a:cxn>
                <a:cxn ang="0">
                  <a:pos x="29" y="23"/>
                </a:cxn>
              </a:cxnLst>
              <a:pathLst>
                <a:path w="17" h="16">
                  <a:moveTo>
                    <a:pt x="0" y="0"/>
                  </a:moveTo>
                  <a:cubicBezTo>
                    <a:pt x="4" y="6"/>
                    <a:pt x="7" y="15"/>
                    <a:pt x="15" y="16"/>
                  </a:cubicBezTo>
                  <a:cubicBezTo>
                    <a:pt x="17" y="12"/>
                    <a:pt x="14" y="8"/>
                    <a:pt x="13" y="3"/>
                  </a:cubicBezTo>
                  <a:cubicBezTo>
                    <a:pt x="14" y="5"/>
                    <a:pt x="14" y="7"/>
                    <a:pt x="14" y="9"/>
                  </a:cubicBezTo>
                  <a:cubicBezTo>
                    <a:pt x="10" y="9"/>
                    <a:pt x="6" y="6"/>
                    <a:pt x="5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73" name="Freeform 269"/>
            <p:cNvSpPr/>
            <p:nvPr/>
          </p:nvSpPr>
          <p:spPr>
            <a:xfrm>
              <a:off x="4382" y="3066"/>
              <a:ext cx="21" cy="4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56"/>
                </a:cxn>
                <a:cxn ang="0">
                  <a:pos x="58" y="84"/>
                </a:cxn>
                <a:cxn ang="0">
                  <a:pos x="33" y="23"/>
                </a:cxn>
              </a:cxnLst>
              <a:pathLst>
                <a:path w="12" h="25">
                  <a:moveTo>
                    <a:pt x="6" y="0"/>
                  </a:moveTo>
                  <a:cubicBezTo>
                    <a:pt x="0" y="8"/>
                    <a:pt x="9" y="25"/>
                    <a:pt x="12" y="8"/>
                  </a:cubicBezTo>
                  <a:cubicBezTo>
                    <a:pt x="11" y="9"/>
                    <a:pt x="11" y="10"/>
                    <a:pt x="11" y="12"/>
                  </a:cubicBezTo>
                  <a:cubicBezTo>
                    <a:pt x="6" y="12"/>
                    <a:pt x="5" y="7"/>
                    <a:pt x="6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74" name="Freeform 270"/>
            <p:cNvSpPr/>
            <p:nvPr/>
          </p:nvSpPr>
          <p:spPr>
            <a:xfrm>
              <a:off x="4452" y="3190"/>
              <a:ext cx="23" cy="81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65" y="301"/>
                </a:cxn>
                <a:cxn ang="0">
                  <a:pos x="28" y="23"/>
                </a:cxn>
              </a:cxnLst>
              <a:pathLst>
                <a:path w="13" h="42">
                  <a:moveTo>
                    <a:pt x="2" y="0"/>
                  </a:moveTo>
                  <a:cubicBezTo>
                    <a:pt x="0" y="7"/>
                    <a:pt x="4" y="40"/>
                    <a:pt x="12" y="42"/>
                  </a:cubicBezTo>
                  <a:cubicBezTo>
                    <a:pt x="13" y="33"/>
                    <a:pt x="10" y="10"/>
                    <a:pt x="5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75" name="Freeform 271"/>
            <p:cNvSpPr/>
            <p:nvPr/>
          </p:nvSpPr>
          <p:spPr>
            <a:xfrm>
              <a:off x="4536" y="2532"/>
              <a:ext cx="62" cy="263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126" y="516"/>
                </a:cxn>
                <a:cxn ang="0">
                  <a:pos x="153" y="969"/>
                </a:cxn>
                <a:cxn ang="0">
                  <a:pos x="133" y="476"/>
                </a:cxn>
                <a:cxn ang="0">
                  <a:pos x="53" y="44"/>
                </a:cxn>
              </a:cxnLst>
              <a:pathLst>
                <a:path w="34" h="137">
                  <a:moveTo>
                    <a:pt x="7" y="0"/>
                  </a:moveTo>
                  <a:cubicBezTo>
                    <a:pt x="0" y="27"/>
                    <a:pt x="11" y="49"/>
                    <a:pt x="21" y="73"/>
                  </a:cubicBezTo>
                  <a:cubicBezTo>
                    <a:pt x="28" y="90"/>
                    <a:pt x="34" y="120"/>
                    <a:pt x="25" y="137"/>
                  </a:cubicBezTo>
                  <a:cubicBezTo>
                    <a:pt x="33" y="113"/>
                    <a:pt x="33" y="90"/>
                    <a:pt x="22" y="67"/>
                  </a:cubicBezTo>
                  <a:cubicBezTo>
                    <a:pt x="12" y="46"/>
                    <a:pt x="10" y="28"/>
                    <a:pt x="9" y="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76" name="Freeform 272"/>
            <p:cNvSpPr/>
            <p:nvPr/>
          </p:nvSpPr>
          <p:spPr>
            <a:xfrm>
              <a:off x="4628" y="2588"/>
              <a:ext cx="49" cy="376"/>
            </a:xfrm>
            <a:custGeom>
              <a:avLst/>
              <a:gdLst/>
              <a:ahLst/>
              <a:cxnLst>
                <a:cxn ang="0">
                  <a:pos x="162" y="0"/>
                </a:cxn>
                <a:cxn ang="0">
                  <a:pos x="118" y="468"/>
                </a:cxn>
                <a:cxn ang="0">
                  <a:pos x="36" y="740"/>
                </a:cxn>
                <a:cxn ang="0">
                  <a:pos x="149" y="1383"/>
                </a:cxn>
                <a:cxn ang="0">
                  <a:pos x="73" y="994"/>
                </a:cxn>
                <a:cxn ang="0">
                  <a:pos x="82" y="670"/>
                </a:cxn>
                <a:cxn ang="0">
                  <a:pos x="154" y="376"/>
                </a:cxn>
                <a:cxn ang="0">
                  <a:pos x="149" y="107"/>
                </a:cxn>
              </a:cxnLst>
              <a:pathLst>
                <a:path w="27" h="196">
                  <a:moveTo>
                    <a:pt x="27" y="0"/>
                  </a:moveTo>
                  <a:cubicBezTo>
                    <a:pt x="27" y="22"/>
                    <a:pt x="27" y="45"/>
                    <a:pt x="20" y="66"/>
                  </a:cubicBezTo>
                  <a:cubicBezTo>
                    <a:pt x="16" y="79"/>
                    <a:pt x="8" y="91"/>
                    <a:pt x="6" y="105"/>
                  </a:cubicBezTo>
                  <a:cubicBezTo>
                    <a:pt x="0" y="134"/>
                    <a:pt x="12" y="170"/>
                    <a:pt x="25" y="196"/>
                  </a:cubicBezTo>
                  <a:cubicBezTo>
                    <a:pt x="16" y="181"/>
                    <a:pt x="14" y="158"/>
                    <a:pt x="12" y="141"/>
                  </a:cubicBezTo>
                  <a:cubicBezTo>
                    <a:pt x="11" y="127"/>
                    <a:pt x="10" y="110"/>
                    <a:pt x="14" y="95"/>
                  </a:cubicBezTo>
                  <a:cubicBezTo>
                    <a:pt x="19" y="81"/>
                    <a:pt x="25" y="68"/>
                    <a:pt x="26" y="53"/>
                  </a:cubicBezTo>
                  <a:cubicBezTo>
                    <a:pt x="27" y="40"/>
                    <a:pt x="25" y="28"/>
                    <a:pt x="25" y="15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77" name="Freeform 273"/>
            <p:cNvSpPr/>
            <p:nvPr/>
          </p:nvSpPr>
          <p:spPr>
            <a:xfrm>
              <a:off x="4760" y="2517"/>
              <a:ext cx="66" cy="337"/>
            </a:xfrm>
            <a:custGeom>
              <a:avLst/>
              <a:gdLst/>
              <a:ahLst/>
              <a:cxnLst>
                <a:cxn ang="0">
                  <a:pos x="93" y="0"/>
                </a:cxn>
                <a:cxn ang="0">
                  <a:pos x="118" y="653"/>
                </a:cxn>
                <a:cxn ang="0">
                  <a:pos x="29" y="1235"/>
                </a:cxn>
                <a:cxn ang="0">
                  <a:pos x="198" y="521"/>
                </a:cxn>
                <a:cxn ang="0">
                  <a:pos x="194" y="260"/>
                </a:cxn>
                <a:cxn ang="0">
                  <a:pos x="130" y="92"/>
                </a:cxn>
              </a:cxnLst>
              <a:pathLst>
                <a:path w="37" h="176">
                  <a:moveTo>
                    <a:pt x="16" y="0"/>
                  </a:moveTo>
                  <a:cubicBezTo>
                    <a:pt x="37" y="21"/>
                    <a:pt x="29" y="67"/>
                    <a:pt x="21" y="93"/>
                  </a:cubicBezTo>
                  <a:cubicBezTo>
                    <a:pt x="13" y="118"/>
                    <a:pt x="0" y="149"/>
                    <a:pt x="5" y="176"/>
                  </a:cubicBezTo>
                  <a:cubicBezTo>
                    <a:pt x="3" y="141"/>
                    <a:pt x="31" y="109"/>
                    <a:pt x="35" y="74"/>
                  </a:cubicBezTo>
                  <a:cubicBezTo>
                    <a:pt x="36" y="62"/>
                    <a:pt x="36" y="49"/>
                    <a:pt x="34" y="37"/>
                  </a:cubicBezTo>
                  <a:cubicBezTo>
                    <a:pt x="32" y="27"/>
                    <a:pt x="26" y="21"/>
                    <a:pt x="23" y="1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78" name="Freeform 274"/>
            <p:cNvSpPr/>
            <p:nvPr/>
          </p:nvSpPr>
          <p:spPr>
            <a:xfrm>
              <a:off x="4513" y="1210"/>
              <a:ext cx="301" cy="458"/>
            </a:xfrm>
            <a:custGeom>
              <a:avLst/>
              <a:gdLst/>
              <a:ahLst/>
              <a:cxnLst>
                <a:cxn ang="0">
                  <a:pos x="36" y="63"/>
                </a:cxn>
                <a:cxn ang="0">
                  <a:pos x="825" y="429"/>
                </a:cxn>
                <a:cxn ang="0">
                  <a:pos x="964" y="899"/>
                </a:cxn>
                <a:cxn ang="0">
                  <a:pos x="971" y="1543"/>
                </a:cxn>
                <a:cxn ang="0">
                  <a:pos x="962" y="1683"/>
                </a:cxn>
                <a:cxn ang="0">
                  <a:pos x="633" y="408"/>
                </a:cxn>
                <a:cxn ang="0">
                  <a:pos x="270" y="148"/>
                </a:cxn>
                <a:cxn ang="0">
                  <a:pos x="0" y="36"/>
                </a:cxn>
              </a:cxnLst>
              <a:pathLst>
                <a:path w="167" h="239">
                  <a:moveTo>
                    <a:pt x="6" y="9"/>
                  </a:moveTo>
                  <a:cubicBezTo>
                    <a:pt x="50" y="0"/>
                    <a:pt x="110" y="30"/>
                    <a:pt x="141" y="61"/>
                  </a:cubicBezTo>
                  <a:cubicBezTo>
                    <a:pt x="158" y="79"/>
                    <a:pt x="163" y="104"/>
                    <a:pt x="165" y="128"/>
                  </a:cubicBezTo>
                  <a:cubicBezTo>
                    <a:pt x="167" y="158"/>
                    <a:pt x="167" y="189"/>
                    <a:pt x="166" y="219"/>
                  </a:cubicBezTo>
                  <a:cubicBezTo>
                    <a:pt x="165" y="226"/>
                    <a:pt x="165" y="232"/>
                    <a:pt x="164" y="239"/>
                  </a:cubicBezTo>
                  <a:cubicBezTo>
                    <a:pt x="166" y="176"/>
                    <a:pt x="153" y="104"/>
                    <a:pt x="108" y="58"/>
                  </a:cubicBezTo>
                  <a:cubicBezTo>
                    <a:pt x="93" y="41"/>
                    <a:pt x="67" y="31"/>
                    <a:pt x="46" y="21"/>
                  </a:cubicBezTo>
                  <a:cubicBezTo>
                    <a:pt x="33" y="15"/>
                    <a:pt x="11" y="14"/>
                    <a:pt x="0" y="5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79" name="Freeform 275"/>
            <p:cNvSpPr/>
            <p:nvPr/>
          </p:nvSpPr>
          <p:spPr>
            <a:xfrm>
              <a:off x="4175" y="1233"/>
              <a:ext cx="196" cy="372"/>
            </a:xfrm>
            <a:custGeom>
              <a:avLst/>
              <a:gdLst/>
              <a:ahLst/>
              <a:cxnLst>
                <a:cxn ang="0">
                  <a:pos x="633" y="15"/>
                </a:cxn>
                <a:cxn ang="0">
                  <a:pos x="388" y="121"/>
                </a:cxn>
                <a:cxn ang="0">
                  <a:pos x="169" y="290"/>
                </a:cxn>
                <a:cxn ang="0">
                  <a:pos x="36" y="777"/>
                </a:cxn>
                <a:cxn ang="0">
                  <a:pos x="41" y="1367"/>
                </a:cxn>
                <a:cxn ang="0">
                  <a:pos x="191" y="385"/>
                </a:cxn>
                <a:cxn ang="0">
                  <a:pos x="620" y="44"/>
                </a:cxn>
              </a:cxnLst>
              <a:pathLst>
                <a:path w="109" h="194">
                  <a:moveTo>
                    <a:pt x="109" y="2"/>
                  </a:moveTo>
                  <a:cubicBezTo>
                    <a:pt x="97" y="0"/>
                    <a:pt x="77" y="12"/>
                    <a:pt x="67" y="17"/>
                  </a:cubicBezTo>
                  <a:cubicBezTo>
                    <a:pt x="53" y="23"/>
                    <a:pt x="39" y="30"/>
                    <a:pt x="29" y="41"/>
                  </a:cubicBezTo>
                  <a:cubicBezTo>
                    <a:pt x="12" y="58"/>
                    <a:pt x="9" y="86"/>
                    <a:pt x="6" y="110"/>
                  </a:cubicBezTo>
                  <a:cubicBezTo>
                    <a:pt x="3" y="136"/>
                    <a:pt x="0" y="168"/>
                    <a:pt x="7" y="194"/>
                  </a:cubicBezTo>
                  <a:cubicBezTo>
                    <a:pt x="11" y="147"/>
                    <a:pt x="6" y="97"/>
                    <a:pt x="33" y="55"/>
                  </a:cubicBezTo>
                  <a:cubicBezTo>
                    <a:pt x="51" y="29"/>
                    <a:pt x="81" y="21"/>
                    <a:pt x="107" y="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80" name="Freeform 276"/>
            <p:cNvSpPr/>
            <p:nvPr/>
          </p:nvSpPr>
          <p:spPr>
            <a:xfrm>
              <a:off x="4447" y="1265"/>
              <a:ext cx="196" cy="319"/>
            </a:xfrm>
            <a:custGeom>
              <a:avLst/>
              <a:gdLst/>
              <a:ahLst/>
              <a:cxnLst>
                <a:cxn ang="0">
                  <a:pos x="414" y="77"/>
                </a:cxn>
                <a:cxn ang="0">
                  <a:pos x="88" y="313"/>
                </a:cxn>
                <a:cxn ang="0">
                  <a:pos x="58" y="830"/>
                </a:cxn>
                <a:cxn ang="0">
                  <a:pos x="356" y="1149"/>
                </a:cxn>
                <a:cxn ang="0">
                  <a:pos x="575" y="653"/>
                </a:cxn>
                <a:cxn ang="0">
                  <a:pos x="408" y="77"/>
                </a:cxn>
              </a:cxnLst>
              <a:pathLst>
                <a:path w="109" h="166">
                  <a:moveTo>
                    <a:pt x="71" y="11"/>
                  </a:moveTo>
                  <a:cubicBezTo>
                    <a:pt x="51" y="0"/>
                    <a:pt x="25" y="27"/>
                    <a:pt x="15" y="44"/>
                  </a:cubicBezTo>
                  <a:cubicBezTo>
                    <a:pt x="1" y="70"/>
                    <a:pt x="0" y="92"/>
                    <a:pt x="10" y="117"/>
                  </a:cubicBezTo>
                  <a:cubicBezTo>
                    <a:pt x="17" y="137"/>
                    <a:pt x="35" y="166"/>
                    <a:pt x="61" y="162"/>
                  </a:cubicBezTo>
                  <a:cubicBezTo>
                    <a:pt x="87" y="158"/>
                    <a:pt x="93" y="113"/>
                    <a:pt x="99" y="92"/>
                  </a:cubicBezTo>
                  <a:cubicBezTo>
                    <a:pt x="107" y="59"/>
                    <a:pt x="109" y="15"/>
                    <a:pt x="70" y="11"/>
                  </a:cubicBezTo>
                </a:path>
              </a:pathLst>
            </a:custGeom>
            <a:solidFill>
              <a:srgbClr val="EEA6C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81" name="Freeform 277"/>
            <p:cNvSpPr/>
            <p:nvPr/>
          </p:nvSpPr>
          <p:spPr>
            <a:xfrm>
              <a:off x="4533" y="1294"/>
              <a:ext cx="119" cy="52"/>
            </a:xfrm>
            <a:custGeom>
              <a:avLst/>
              <a:gdLst/>
              <a:ahLst/>
              <a:cxnLst>
                <a:cxn ang="0">
                  <a:pos x="371" y="129"/>
                </a:cxn>
                <a:cxn ang="0">
                  <a:pos x="0" y="137"/>
                </a:cxn>
                <a:cxn ang="0">
                  <a:pos x="388" y="193"/>
                </a:cxn>
                <a:cxn ang="0">
                  <a:pos x="371" y="129"/>
                </a:cxn>
              </a:cxnLst>
              <a:pathLst>
                <a:path w="66" h="27">
                  <a:moveTo>
                    <a:pt x="63" y="18"/>
                  </a:moveTo>
                  <a:cubicBezTo>
                    <a:pt x="43" y="5"/>
                    <a:pt x="18" y="0"/>
                    <a:pt x="0" y="19"/>
                  </a:cubicBezTo>
                  <a:cubicBezTo>
                    <a:pt x="17" y="3"/>
                    <a:pt x="53" y="10"/>
                    <a:pt x="66" y="27"/>
                  </a:cubicBezTo>
                  <a:cubicBezTo>
                    <a:pt x="66" y="24"/>
                    <a:pt x="64" y="21"/>
                    <a:pt x="63" y="18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82" name="Freeform 278"/>
            <p:cNvSpPr/>
            <p:nvPr/>
          </p:nvSpPr>
          <p:spPr>
            <a:xfrm>
              <a:off x="4223" y="1307"/>
              <a:ext cx="405" cy="594"/>
            </a:xfrm>
            <a:custGeom>
              <a:avLst/>
              <a:gdLst/>
              <a:ahLst/>
              <a:cxnLst>
                <a:cxn ang="0">
                  <a:pos x="1312" y="0"/>
                </a:cxn>
                <a:cxn ang="0">
                  <a:pos x="920" y="129"/>
                </a:cxn>
                <a:cxn ang="0">
                  <a:pos x="308" y="115"/>
                </a:cxn>
                <a:cxn ang="0">
                  <a:pos x="153" y="1138"/>
                </a:cxn>
                <a:cxn ang="0">
                  <a:pos x="175" y="1755"/>
                </a:cxn>
                <a:cxn ang="0">
                  <a:pos x="146" y="2195"/>
                </a:cxn>
                <a:cxn ang="0">
                  <a:pos x="198" y="1442"/>
                </a:cxn>
                <a:cxn ang="0">
                  <a:pos x="187" y="925"/>
                </a:cxn>
                <a:cxn ang="0">
                  <a:pos x="198" y="384"/>
                </a:cxn>
                <a:cxn ang="0">
                  <a:pos x="490" y="200"/>
                </a:cxn>
                <a:cxn ang="0">
                  <a:pos x="949" y="185"/>
                </a:cxn>
                <a:cxn ang="0">
                  <a:pos x="1154" y="136"/>
                </a:cxn>
                <a:cxn ang="0">
                  <a:pos x="1296" y="37"/>
                </a:cxn>
              </a:cxnLst>
              <a:pathLst>
                <a:path w="225" h="309">
                  <a:moveTo>
                    <a:pt x="225" y="0"/>
                  </a:moveTo>
                  <a:cubicBezTo>
                    <a:pt x="204" y="11"/>
                    <a:pt x="181" y="15"/>
                    <a:pt x="158" y="18"/>
                  </a:cubicBezTo>
                  <a:cubicBezTo>
                    <a:pt x="125" y="20"/>
                    <a:pt x="85" y="3"/>
                    <a:pt x="53" y="16"/>
                  </a:cubicBezTo>
                  <a:cubicBezTo>
                    <a:pt x="0" y="37"/>
                    <a:pt x="23" y="118"/>
                    <a:pt x="26" y="160"/>
                  </a:cubicBezTo>
                  <a:cubicBezTo>
                    <a:pt x="28" y="189"/>
                    <a:pt x="30" y="218"/>
                    <a:pt x="30" y="247"/>
                  </a:cubicBezTo>
                  <a:cubicBezTo>
                    <a:pt x="30" y="265"/>
                    <a:pt x="33" y="293"/>
                    <a:pt x="25" y="309"/>
                  </a:cubicBezTo>
                  <a:cubicBezTo>
                    <a:pt x="33" y="274"/>
                    <a:pt x="31" y="239"/>
                    <a:pt x="34" y="203"/>
                  </a:cubicBezTo>
                  <a:cubicBezTo>
                    <a:pt x="36" y="179"/>
                    <a:pt x="34" y="154"/>
                    <a:pt x="32" y="130"/>
                  </a:cubicBezTo>
                  <a:cubicBezTo>
                    <a:pt x="30" y="104"/>
                    <a:pt x="23" y="81"/>
                    <a:pt x="34" y="54"/>
                  </a:cubicBezTo>
                  <a:cubicBezTo>
                    <a:pt x="44" y="30"/>
                    <a:pt x="60" y="28"/>
                    <a:pt x="84" y="28"/>
                  </a:cubicBezTo>
                  <a:cubicBezTo>
                    <a:pt x="111" y="28"/>
                    <a:pt x="136" y="30"/>
                    <a:pt x="163" y="26"/>
                  </a:cubicBezTo>
                  <a:cubicBezTo>
                    <a:pt x="175" y="25"/>
                    <a:pt x="188" y="24"/>
                    <a:pt x="198" y="19"/>
                  </a:cubicBezTo>
                  <a:cubicBezTo>
                    <a:pt x="206" y="16"/>
                    <a:pt x="214" y="7"/>
                    <a:pt x="222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83" name="Oval 279"/>
            <p:cNvSpPr/>
            <p:nvPr/>
          </p:nvSpPr>
          <p:spPr>
            <a:xfrm>
              <a:off x="4265" y="1833"/>
              <a:ext cx="20" cy="31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384" name="Oval 280"/>
            <p:cNvSpPr/>
            <p:nvPr/>
          </p:nvSpPr>
          <p:spPr>
            <a:xfrm>
              <a:off x="4268" y="1901"/>
              <a:ext cx="13" cy="2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385" name="Oval 281"/>
            <p:cNvSpPr/>
            <p:nvPr/>
          </p:nvSpPr>
          <p:spPr>
            <a:xfrm>
              <a:off x="4639" y="1298"/>
              <a:ext cx="20" cy="21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386" name="Oval 282"/>
            <p:cNvSpPr/>
            <p:nvPr/>
          </p:nvSpPr>
          <p:spPr>
            <a:xfrm>
              <a:off x="4560" y="2304"/>
              <a:ext cx="39" cy="40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387" name="Oval 283"/>
            <p:cNvSpPr/>
            <p:nvPr/>
          </p:nvSpPr>
          <p:spPr>
            <a:xfrm>
              <a:off x="4605" y="2292"/>
              <a:ext cx="20" cy="21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76388" name="Freeform 284"/>
            <p:cNvSpPr/>
            <p:nvPr/>
          </p:nvSpPr>
          <p:spPr>
            <a:xfrm>
              <a:off x="4232" y="2519"/>
              <a:ext cx="38" cy="211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7" y="353"/>
                </a:cxn>
                <a:cxn ang="0">
                  <a:pos x="125" y="777"/>
                </a:cxn>
                <a:cxn ang="0">
                  <a:pos x="36" y="401"/>
                </a:cxn>
                <a:cxn ang="0">
                  <a:pos x="24" y="92"/>
                </a:cxn>
              </a:cxnLst>
              <a:pathLst>
                <a:path w="21" h="110">
                  <a:moveTo>
                    <a:pt x="6" y="0"/>
                  </a:moveTo>
                  <a:cubicBezTo>
                    <a:pt x="8" y="16"/>
                    <a:pt x="0" y="34"/>
                    <a:pt x="1" y="50"/>
                  </a:cubicBezTo>
                  <a:cubicBezTo>
                    <a:pt x="1" y="70"/>
                    <a:pt x="12" y="92"/>
                    <a:pt x="21" y="110"/>
                  </a:cubicBezTo>
                  <a:cubicBezTo>
                    <a:pt x="15" y="93"/>
                    <a:pt x="9" y="75"/>
                    <a:pt x="6" y="57"/>
                  </a:cubicBezTo>
                  <a:cubicBezTo>
                    <a:pt x="4" y="44"/>
                    <a:pt x="9" y="26"/>
                    <a:pt x="4" y="1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89" name="Freeform 285"/>
            <p:cNvSpPr/>
            <p:nvPr/>
          </p:nvSpPr>
          <p:spPr>
            <a:xfrm>
              <a:off x="4303" y="2893"/>
              <a:ext cx="30" cy="29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4" y="562"/>
                </a:cxn>
                <a:cxn ang="0">
                  <a:pos x="34" y="1098"/>
                </a:cxn>
                <a:cxn ang="0">
                  <a:pos x="65" y="470"/>
                </a:cxn>
                <a:cxn ang="0">
                  <a:pos x="65" y="44"/>
                </a:cxn>
              </a:cxnLst>
              <a:pathLst>
                <a:path w="17" h="156">
                  <a:moveTo>
                    <a:pt x="10" y="0"/>
                  </a:moveTo>
                  <a:cubicBezTo>
                    <a:pt x="10" y="28"/>
                    <a:pt x="10" y="53"/>
                    <a:pt x="6" y="80"/>
                  </a:cubicBezTo>
                  <a:cubicBezTo>
                    <a:pt x="2" y="104"/>
                    <a:pt x="0" y="132"/>
                    <a:pt x="6" y="156"/>
                  </a:cubicBezTo>
                  <a:cubicBezTo>
                    <a:pt x="5" y="125"/>
                    <a:pt x="8" y="97"/>
                    <a:pt x="12" y="67"/>
                  </a:cubicBezTo>
                  <a:cubicBezTo>
                    <a:pt x="14" y="49"/>
                    <a:pt x="17" y="25"/>
                    <a:pt x="12" y="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90" name="Freeform 286"/>
            <p:cNvSpPr/>
            <p:nvPr/>
          </p:nvSpPr>
          <p:spPr>
            <a:xfrm>
              <a:off x="4331" y="2540"/>
              <a:ext cx="22" cy="121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3" y="446"/>
                </a:cxn>
                <a:cxn ang="0">
                  <a:pos x="44" y="36"/>
                </a:cxn>
              </a:cxnLst>
              <a:pathLst>
                <a:path w="12" h="63">
                  <a:moveTo>
                    <a:pt x="6" y="0"/>
                  </a:moveTo>
                  <a:cubicBezTo>
                    <a:pt x="0" y="23"/>
                    <a:pt x="1" y="41"/>
                    <a:pt x="12" y="63"/>
                  </a:cubicBezTo>
                  <a:cubicBezTo>
                    <a:pt x="6" y="48"/>
                    <a:pt x="1" y="21"/>
                    <a:pt x="7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91" name="Freeform 287"/>
            <p:cNvSpPr/>
            <p:nvPr/>
          </p:nvSpPr>
          <p:spPr>
            <a:xfrm>
              <a:off x="4491" y="2716"/>
              <a:ext cx="40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0" y="530"/>
                </a:cxn>
                <a:cxn ang="0">
                  <a:pos x="7" y="36"/>
                </a:cxn>
              </a:cxnLst>
              <a:pathLst>
                <a:path w="22" h="75">
                  <a:moveTo>
                    <a:pt x="0" y="0"/>
                  </a:moveTo>
                  <a:cubicBezTo>
                    <a:pt x="13" y="16"/>
                    <a:pt x="22" y="59"/>
                    <a:pt x="10" y="75"/>
                  </a:cubicBezTo>
                  <a:cubicBezTo>
                    <a:pt x="9" y="54"/>
                    <a:pt x="16" y="23"/>
                    <a:pt x="1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92" name="Freeform 288"/>
            <p:cNvSpPr/>
            <p:nvPr/>
          </p:nvSpPr>
          <p:spPr>
            <a:xfrm>
              <a:off x="4540" y="2534"/>
              <a:ext cx="34" cy="165"/>
            </a:xfrm>
            <a:custGeom>
              <a:avLst/>
              <a:gdLst/>
              <a:ahLst/>
              <a:cxnLst>
                <a:cxn ang="0">
                  <a:pos x="64" y="15"/>
                </a:cxn>
                <a:cxn ang="0">
                  <a:pos x="109" y="608"/>
                </a:cxn>
                <a:cxn ang="0">
                  <a:pos x="73" y="232"/>
                </a:cxn>
                <a:cxn ang="0">
                  <a:pos x="73" y="0"/>
                </a:cxn>
              </a:cxnLst>
              <a:pathLst>
                <a:path w="19" h="86">
                  <a:moveTo>
                    <a:pt x="11" y="2"/>
                  </a:moveTo>
                  <a:cubicBezTo>
                    <a:pt x="5" y="28"/>
                    <a:pt x="0" y="64"/>
                    <a:pt x="19" y="86"/>
                  </a:cubicBezTo>
                  <a:cubicBezTo>
                    <a:pt x="11" y="69"/>
                    <a:pt x="14" y="51"/>
                    <a:pt x="13" y="33"/>
                  </a:cubicBezTo>
                  <a:cubicBezTo>
                    <a:pt x="13" y="24"/>
                    <a:pt x="17" y="8"/>
                    <a:pt x="13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93" name="Freeform 289"/>
            <p:cNvSpPr/>
            <p:nvPr/>
          </p:nvSpPr>
          <p:spPr>
            <a:xfrm>
              <a:off x="4653" y="2592"/>
              <a:ext cx="44" cy="11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0" y="438"/>
                </a:cxn>
                <a:cxn ang="0">
                  <a:pos x="132" y="63"/>
                </a:cxn>
              </a:cxnLst>
              <a:pathLst>
                <a:path w="24" h="62">
                  <a:moveTo>
                    <a:pt x="15" y="0"/>
                  </a:moveTo>
                  <a:cubicBezTo>
                    <a:pt x="24" y="18"/>
                    <a:pt x="12" y="49"/>
                    <a:pt x="0" y="62"/>
                  </a:cubicBezTo>
                  <a:cubicBezTo>
                    <a:pt x="23" y="53"/>
                    <a:pt x="21" y="29"/>
                    <a:pt x="21" y="9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94" name="Freeform 290"/>
            <p:cNvSpPr/>
            <p:nvPr/>
          </p:nvSpPr>
          <p:spPr>
            <a:xfrm>
              <a:off x="4799" y="2540"/>
              <a:ext cx="36" cy="149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52" y="252"/>
                </a:cxn>
                <a:cxn ang="0">
                  <a:pos x="0" y="544"/>
                </a:cxn>
                <a:cxn ang="0">
                  <a:pos x="45" y="29"/>
                </a:cxn>
              </a:cxnLst>
              <a:pathLst>
                <a:path w="20" h="78">
                  <a:moveTo>
                    <a:pt x="2" y="0"/>
                  </a:moveTo>
                  <a:cubicBezTo>
                    <a:pt x="3" y="12"/>
                    <a:pt x="8" y="24"/>
                    <a:pt x="9" y="36"/>
                  </a:cubicBezTo>
                  <a:cubicBezTo>
                    <a:pt x="9" y="52"/>
                    <a:pt x="2" y="63"/>
                    <a:pt x="0" y="78"/>
                  </a:cubicBezTo>
                  <a:cubicBezTo>
                    <a:pt x="20" y="61"/>
                    <a:pt x="11" y="27"/>
                    <a:pt x="8" y="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395" name="Freeform 291"/>
            <p:cNvSpPr/>
            <p:nvPr/>
          </p:nvSpPr>
          <p:spPr>
            <a:xfrm>
              <a:off x="4157" y="2133"/>
              <a:ext cx="180" cy="209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20" y="424"/>
                </a:cxn>
                <a:cxn ang="0">
                  <a:pos x="409" y="637"/>
                </a:cxn>
                <a:cxn ang="0">
                  <a:pos x="583" y="769"/>
                </a:cxn>
                <a:cxn ang="0">
                  <a:pos x="234" y="500"/>
                </a:cxn>
                <a:cxn ang="0">
                  <a:pos x="13" y="69"/>
                </a:cxn>
                <a:cxn ang="0">
                  <a:pos x="0" y="63"/>
                </a:cxn>
              </a:cxnLst>
              <a:pathLst>
                <a:path w="100" h="109">
                  <a:moveTo>
                    <a:pt x="2" y="0"/>
                  </a:moveTo>
                  <a:cubicBezTo>
                    <a:pt x="1" y="21"/>
                    <a:pt x="26" y="47"/>
                    <a:pt x="38" y="60"/>
                  </a:cubicBezTo>
                  <a:cubicBezTo>
                    <a:pt x="47" y="72"/>
                    <a:pt x="58" y="82"/>
                    <a:pt x="70" y="90"/>
                  </a:cubicBezTo>
                  <a:cubicBezTo>
                    <a:pt x="80" y="97"/>
                    <a:pt x="92" y="101"/>
                    <a:pt x="100" y="109"/>
                  </a:cubicBezTo>
                  <a:cubicBezTo>
                    <a:pt x="77" y="100"/>
                    <a:pt x="58" y="89"/>
                    <a:pt x="40" y="71"/>
                  </a:cubicBezTo>
                  <a:cubicBezTo>
                    <a:pt x="28" y="58"/>
                    <a:pt x="0" y="29"/>
                    <a:pt x="2" y="10"/>
                  </a:cubicBezTo>
                  <a:cubicBezTo>
                    <a:pt x="0" y="10"/>
                    <a:pt x="1" y="9"/>
                    <a:pt x="0" y="9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pic>
        <p:nvPicPr>
          <p:cNvPr id="38934" name="Picture 1828" descr="Image1"/>
          <p:cNvPicPr>
            <a:picLocks noChangeAspect="1"/>
          </p:cNvPicPr>
          <p:nvPr/>
        </p:nvPicPr>
        <p:blipFill>
          <a:blip r:embed="rId1"/>
          <a:srcRect r="22557"/>
          <a:stretch>
            <a:fillRect/>
          </a:stretch>
        </p:blipFill>
        <p:spPr>
          <a:xfrm>
            <a:off x="8106093" y="2606040"/>
            <a:ext cx="817562" cy="1012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4" name="Text Box 16"/>
          <p:cNvSpPr txBox="1">
            <a:spLocks noChangeArrowheads="1"/>
          </p:cNvSpPr>
          <p:nvPr/>
        </p:nvSpPr>
        <p:spPr bwMode="auto">
          <a:xfrm>
            <a:off x="7092315" y="4927600"/>
            <a:ext cx="1665605" cy="460375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12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Choroid plexus epithelial cells</a:t>
            </a:r>
            <a:endParaRPr lang="en-US" altLang="zh-CN" sz="1200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4" name="组合 303"/>
          <p:cNvGrpSpPr/>
          <p:nvPr/>
        </p:nvGrpSpPr>
        <p:grpSpPr>
          <a:xfrm>
            <a:off x="3080385" y="2663825"/>
            <a:ext cx="3401060" cy="3390265"/>
            <a:chOff x="8112" y="4957"/>
            <a:chExt cx="5356" cy="5339"/>
          </a:xfrm>
        </p:grpSpPr>
        <p:grpSp>
          <p:nvGrpSpPr>
            <p:cNvPr id="4858" name="组合 4857"/>
            <p:cNvGrpSpPr/>
            <p:nvPr/>
          </p:nvGrpSpPr>
          <p:grpSpPr>
            <a:xfrm>
              <a:off x="8402" y="5167"/>
              <a:ext cx="5066" cy="4977"/>
              <a:chOff x="5160" y="2026"/>
              <a:chExt cx="8962" cy="9000"/>
            </a:xfrm>
          </p:grpSpPr>
          <p:grpSp>
            <p:nvGrpSpPr>
              <p:cNvPr id="37889" name="Group 2"/>
              <p:cNvGrpSpPr/>
              <p:nvPr/>
            </p:nvGrpSpPr>
            <p:grpSpPr>
              <a:xfrm>
                <a:off x="5160" y="2026"/>
                <a:ext cx="8963" cy="9000"/>
                <a:chOff x="1497" y="1188"/>
                <a:chExt cx="2676" cy="2687"/>
              </a:xfrm>
            </p:grpSpPr>
            <p:sp>
              <p:nvSpPr>
                <p:cNvPr id="60582" name="Freeform 3"/>
                <p:cNvSpPr/>
                <p:nvPr/>
              </p:nvSpPr>
              <p:spPr>
                <a:xfrm>
                  <a:off x="1497" y="1345"/>
                  <a:ext cx="2638" cy="2530"/>
                </a:xfrm>
                <a:custGeom>
                  <a:avLst/>
                  <a:gdLst/>
                  <a:ahLst/>
                  <a:cxnLst>
                    <a:cxn ang="0">
                      <a:pos x="15933" y="950"/>
                    </a:cxn>
                    <a:cxn ang="0">
                      <a:pos x="8179" y="1658"/>
                    </a:cxn>
                    <a:cxn ang="0">
                      <a:pos x="195" y="10818"/>
                    </a:cxn>
                    <a:cxn ang="0">
                      <a:pos x="652" y="17090"/>
                    </a:cxn>
                    <a:cxn ang="0">
                      <a:pos x="3743" y="22470"/>
                    </a:cxn>
                    <a:cxn ang="0">
                      <a:pos x="15311" y="25426"/>
                    </a:cxn>
                    <a:cxn ang="0">
                      <a:pos x="25926" y="19617"/>
                    </a:cxn>
                    <a:cxn ang="0">
                      <a:pos x="26447" y="12197"/>
                    </a:cxn>
                    <a:cxn ang="0">
                      <a:pos x="21369" y="4025"/>
                    </a:cxn>
                    <a:cxn ang="0">
                      <a:pos x="15933" y="950"/>
                    </a:cxn>
                  </a:cxnLst>
                  <a:pathLst>
                    <a:path w="826" h="743">
                      <a:moveTo>
                        <a:pt x="489" y="24"/>
                      </a:moveTo>
                      <a:cubicBezTo>
                        <a:pt x="408" y="0"/>
                        <a:pt x="304" y="49"/>
                        <a:pt x="251" y="42"/>
                      </a:cubicBezTo>
                      <a:cubicBezTo>
                        <a:pt x="92" y="23"/>
                        <a:pt x="12" y="202"/>
                        <a:pt x="6" y="274"/>
                      </a:cubicBezTo>
                      <a:cubicBezTo>
                        <a:pt x="0" y="339"/>
                        <a:pt x="4" y="381"/>
                        <a:pt x="20" y="433"/>
                      </a:cubicBezTo>
                      <a:cubicBezTo>
                        <a:pt x="36" y="486"/>
                        <a:pt x="66" y="534"/>
                        <a:pt x="115" y="569"/>
                      </a:cubicBezTo>
                      <a:cubicBezTo>
                        <a:pt x="213" y="639"/>
                        <a:pt x="370" y="592"/>
                        <a:pt x="470" y="644"/>
                      </a:cubicBezTo>
                      <a:cubicBezTo>
                        <a:pt x="670" y="743"/>
                        <a:pt x="754" y="603"/>
                        <a:pt x="796" y="497"/>
                      </a:cubicBezTo>
                      <a:cubicBezTo>
                        <a:pt x="826" y="421"/>
                        <a:pt x="811" y="332"/>
                        <a:pt x="812" y="309"/>
                      </a:cubicBezTo>
                      <a:cubicBezTo>
                        <a:pt x="818" y="215"/>
                        <a:pt x="721" y="129"/>
                        <a:pt x="656" y="102"/>
                      </a:cubicBezTo>
                      <a:cubicBezTo>
                        <a:pt x="591" y="75"/>
                        <a:pt x="570" y="48"/>
                        <a:pt x="489" y="24"/>
                      </a:cubicBezTo>
                      <a:close/>
                    </a:path>
                  </a:pathLst>
                </a:custGeom>
                <a:solidFill>
                  <a:srgbClr val="8290C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583" name="Freeform 4"/>
                <p:cNvSpPr/>
                <p:nvPr/>
              </p:nvSpPr>
              <p:spPr>
                <a:xfrm>
                  <a:off x="1750" y="1188"/>
                  <a:ext cx="2423" cy="1921"/>
                </a:xfrm>
                <a:custGeom>
                  <a:avLst/>
                  <a:gdLst/>
                  <a:ahLst/>
                  <a:cxnLst>
                    <a:cxn ang="0">
                      <a:pos x="24591" y="12251"/>
                    </a:cxn>
                    <a:cxn ang="0">
                      <a:pos x="23266" y="6322"/>
                    </a:cxn>
                    <a:cxn ang="0">
                      <a:pos x="19515" y="4074"/>
                    </a:cxn>
                    <a:cxn ang="0">
                      <a:pos x="16651" y="1543"/>
                    </a:cxn>
                    <a:cxn ang="0">
                      <a:pos x="14085" y="988"/>
                    </a:cxn>
                    <a:cxn ang="0">
                      <a:pos x="11710" y="34"/>
                    </a:cxn>
                    <a:cxn ang="0">
                      <a:pos x="9041" y="1264"/>
                    </a:cxn>
                    <a:cxn ang="0">
                      <a:pos x="6768" y="790"/>
                    </a:cxn>
                    <a:cxn ang="0">
                      <a:pos x="3323" y="2217"/>
                    </a:cxn>
                    <a:cxn ang="0">
                      <a:pos x="712" y="5174"/>
                    </a:cxn>
                    <a:cxn ang="0">
                      <a:pos x="0" y="6322"/>
                    </a:cxn>
                    <a:cxn ang="0">
                      <a:pos x="5596" y="3481"/>
                    </a:cxn>
                    <a:cxn ang="0">
                      <a:pos x="13341" y="2762"/>
                    </a:cxn>
                    <a:cxn ang="0">
                      <a:pos x="18771" y="5848"/>
                    </a:cxn>
                    <a:cxn ang="0">
                      <a:pos x="23847" y="14026"/>
                    </a:cxn>
                    <a:cxn ang="0">
                      <a:pos x="23327" y="21451"/>
                    </a:cxn>
                    <a:cxn ang="0">
                      <a:pos x="23033" y="22286"/>
                    </a:cxn>
                    <a:cxn ang="0">
                      <a:pos x="24070" y="19677"/>
                    </a:cxn>
                    <a:cxn ang="0">
                      <a:pos x="24265" y="16124"/>
                    </a:cxn>
                    <a:cxn ang="0">
                      <a:pos x="24591" y="12251"/>
                    </a:cxn>
                  </a:cxnLst>
                  <a:pathLst>
                    <a:path w="759" h="564">
                      <a:moveTo>
                        <a:pt x="756" y="310"/>
                      </a:moveTo>
                      <a:cubicBezTo>
                        <a:pt x="759" y="255"/>
                        <a:pt x="754" y="199"/>
                        <a:pt x="715" y="160"/>
                      </a:cubicBezTo>
                      <a:cubicBezTo>
                        <a:pt x="686" y="132"/>
                        <a:pt x="627" y="114"/>
                        <a:pt x="600" y="103"/>
                      </a:cubicBezTo>
                      <a:cubicBezTo>
                        <a:pt x="553" y="83"/>
                        <a:pt x="553" y="58"/>
                        <a:pt x="512" y="39"/>
                      </a:cubicBezTo>
                      <a:cubicBezTo>
                        <a:pt x="497" y="32"/>
                        <a:pt x="455" y="31"/>
                        <a:pt x="433" y="25"/>
                      </a:cubicBezTo>
                      <a:cubicBezTo>
                        <a:pt x="412" y="19"/>
                        <a:pt x="382" y="0"/>
                        <a:pt x="360" y="1"/>
                      </a:cubicBezTo>
                      <a:cubicBezTo>
                        <a:pt x="329" y="3"/>
                        <a:pt x="307" y="26"/>
                        <a:pt x="278" y="32"/>
                      </a:cubicBezTo>
                      <a:cubicBezTo>
                        <a:pt x="245" y="39"/>
                        <a:pt x="229" y="21"/>
                        <a:pt x="208" y="20"/>
                      </a:cubicBezTo>
                      <a:cubicBezTo>
                        <a:pt x="137" y="18"/>
                        <a:pt x="129" y="44"/>
                        <a:pt x="102" y="56"/>
                      </a:cubicBezTo>
                      <a:cubicBezTo>
                        <a:pt x="67" y="70"/>
                        <a:pt x="45" y="102"/>
                        <a:pt x="22" y="131"/>
                      </a:cubicBezTo>
                      <a:cubicBezTo>
                        <a:pt x="14" y="140"/>
                        <a:pt x="7" y="150"/>
                        <a:pt x="0" y="160"/>
                      </a:cubicBezTo>
                      <a:cubicBezTo>
                        <a:pt x="41" y="114"/>
                        <a:pt x="98" y="80"/>
                        <a:pt x="172" y="88"/>
                      </a:cubicBezTo>
                      <a:cubicBezTo>
                        <a:pt x="225" y="95"/>
                        <a:pt x="329" y="46"/>
                        <a:pt x="410" y="70"/>
                      </a:cubicBezTo>
                      <a:cubicBezTo>
                        <a:pt x="491" y="94"/>
                        <a:pt x="512" y="121"/>
                        <a:pt x="577" y="148"/>
                      </a:cubicBezTo>
                      <a:cubicBezTo>
                        <a:pt x="642" y="175"/>
                        <a:pt x="739" y="261"/>
                        <a:pt x="733" y="355"/>
                      </a:cubicBezTo>
                      <a:cubicBezTo>
                        <a:pt x="732" y="378"/>
                        <a:pt x="747" y="467"/>
                        <a:pt x="717" y="543"/>
                      </a:cubicBezTo>
                      <a:cubicBezTo>
                        <a:pt x="714" y="550"/>
                        <a:pt x="711" y="557"/>
                        <a:pt x="708" y="564"/>
                      </a:cubicBezTo>
                      <a:cubicBezTo>
                        <a:pt x="721" y="542"/>
                        <a:pt x="731" y="519"/>
                        <a:pt x="740" y="498"/>
                      </a:cubicBezTo>
                      <a:cubicBezTo>
                        <a:pt x="752" y="468"/>
                        <a:pt x="744" y="437"/>
                        <a:pt x="746" y="408"/>
                      </a:cubicBezTo>
                      <a:cubicBezTo>
                        <a:pt x="749" y="363"/>
                        <a:pt x="755" y="324"/>
                        <a:pt x="756" y="310"/>
                      </a:cubicBezTo>
                      <a:close/>
                    </a:path>
                  </a:pathLst>
                </a:custGeom>
                <a:solidFill>
                  <a:srgbClr val="BCC4D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584" name="Freeform 5"/>
                <p:cNvSpPr/>
                <p:nvPr/>
              </p:nvSpPr>
              <p:spPr>
                <a:xfrm>
                  <a:off x="1750" y="1188"/>
                  <a:ext cx="2423" cy="1921"/>
                </a:xfrm>
                <a:custGeom>
                  <a:avLst/>
                  <a:gdLst/>
                  <a:ahLst/>
                  <a:cxnLst>
                    <a:cxn ang="0">
                      <a:pos x="23327" y="21451"/>
                    </a:cxn>
                    <a:cxn ang="0">
                      <a:pos x="23033" y="22286"/>
                    </a:cxn>
                    <a:cxn ang="0">
                      <a:pos x="24070" y="19677"/>
                    </a:cxn>
                    <a:cxn ang="0">
                      <a:pos x="24265" y="16124"/>
                    </a:cxn>
                    <a:cxn ang="0">
                      <a:pos x="24591" y="12251"/>
                    </a:cxn>
                    <a:cxn ang="0">
                      <a:pos x="23266" y="6322"/>
                    </a:cxn>
                    <a:cxn ang="0">
                      <a:pos x="19515" y="4074"/>
                    </a:cxn>
                    <a:cxn ang="0">
                      <a:pos x="16651" y="1543"/>
                    </a:cxn>
                    <a:cxn ang="0">
                      <a:pos x="14085" y="988"/>
                    </a:cxn>
                    <a:cxn ang="0">
                      <a:pos x="11710" y="34"/>
                    </a:cxn>
                    <a:cxn ang="0">
                      <a:pos x="9041" y="1264"/>
                    </a:cxn>
                    <a:cxn ang="0">
                      <a:pos x="6768" y="790"/>
                    </a:cxn>
                    <a:cxn ang="0">
                      <a:pos x="3323" y="2217"/>
                    </a:cxn>
                    <a:cxn ang="0">
                      <a:pos x="712" y="5174"/>
                    </a:cxn>
                    <a:cxn ang="0">
                      <a:pos x="0" y="6322"/>
                    </a:cxn>
                  </a:cxnLst>
                  <a:pathLst>
                    <a:path w="759" h="564">
                      <a:moveTo>
                        <a:pt x="717" y="543"/>
                      </a:moveTo>
                      <a:cubicBezTo>
                        <a:pt x="714" y="550"/>
                        <a:pt x="711" y="557"/>
                        <a:pt x="708" y="564"/>
                      </a:cubicBezTo>
                      <a:cubicBezTo>
                        <a:pt x="721" y="542"/>
                        <a:pt x="731" y="519"/>
                        <a:pt x="740" y="498"/>
                      </a:cubicBezTo>
                      <a:cubicBezTo>
                        <a:pt x="752" y="468"/>
                        <a:pt x="744" y="437"/>
                        <a:pt x="746" y="408"/>
                      </a:cubicBezTo>
                      <a:cubicBezTo>
                        <a:pt x="749" y="363"/>
                        <a:pt x="755" y="324"/>
                        <a:pt x="756" y="310"/>
                      </a:cubicBezTo>
                      <a:cubicBezTo>
                        <a:pt x="759" y="255"/>
                        <a:pt x="754" y="199"/>
                        <a:pt x="715" y="160"/>
                      </a:cubicBezTo>
                      <a:cubicBezTo>
                        <a:pt x="686" y="132"/>
                        <a:pt x="627" y="114"/>
                        <a:pt x="600" y="103"/>
                      </a:cubicBezTo>
                      <a:cubicBezTo>
                        <a:pt x="553" y="83"/>
                        <a:pt x="553" y="58"/>
                        <a:pt x="512" y="39"/>
                      </a:cubicBezTo>
                      <a:cubicBezTo>
                        <a:pt x="497" y="32"/>
                        <a:pt x="455" y="31"/>
                        <a:pt x="433" y="25"/>
                      </a:cubicBezTo>
                      <a:cubicBezTo>
                        <a:pt x="412" y="19"/>
                        <a:pt x="382" y="0"/>
                        <a:pt x="360" y="1"/>
                      </a:cubicBezTo>
                      <a:cubicBezTo>
                        <a:pt x="329" y="3"/>
                        <a:pt x="307" y="26"/>
                        <a:pt x="278" y="32"/>
                      </a:cubicBezTo>
                      <a:cubicBezTo>
                        <a:pt x="245" y="39"/>
                        <a:pt x="229" y="21"/>
                        <a:pt x="208" y="20"/>
                      </a:cubicBezTo>
                      <a:cubicBezTo>
                        <a:pt x="137" y="18"/>
                        <a:pt x="129" y="44"/>
                        <a:pt x="102" y="56"/>
                      </a:cubicBezTo>
                      <a:cubicBezTo>
                        <a:pt x="67" y="70"/>
                        <a:pt x="45" y="102"/>
                        <a:pt x="22" y="131"/>
                      </a:cubicBezTo>
                      <a:cubicBezTo>
                        <a:pt x="14" y="140"/>
                        <a:pt x="7" y="150"/>
                        <a:pt x="0" y="160"/>
                      </a:cubicBezTo>
                    </a:path>
                  </a:pathLst>
                </a:custGeom>
                <a:noFill/>
                <a:ln w="952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585" name="Freeform 6"/>
                <p:cNvSpPr/>
                <p:nvPr/>
              </p:nvSpPr>
              <p:spPr>
                <a:xfrm>
                  <a:off x="1542" y="1427"/>
                  <a:ext cx="2526" cy="2207"/>
                </a:xfrm>
                <a:custGeom>
                  <a:avLst/>
                  <a:gdLst/>
                  <a:ahLst/>
                  <a:cxnLst>
                    <a:cxn ang="0">
                      <a:pos x="10484" y="868"/>
                    </a:cxn>
                    <a:cxn ang="0">
                      <a:pos x="15338" y="555"/>
                    </a:cxn>
                    <a:cxn ang="0">
                      <a:pos x="15338" y="555"/>
                    </a:cxn>
                    <a:cxn ang="0">
                      <a:pos x="18592" y="2296"/>
                    </a:cxn>
                    <a:cxn ang="0">
                      <a:pos x="20741" y="3597"/>
                    </a:cxn>
                    <a:cxn ang="0">
                      <a:pos x="25535" y="11216"/>
                    </a:cxn>
                    <a:cxn ang="0">
                      <a:pos x="25567" y="12251"/>
                    </a:cxn>
                    <a:cxn ang="0">
                      <a:pos x="25046" y="18490"/>
                    </a:cxn>
                    <a:cxn ang="0">
                      <a:pos x="20741" y="24893"/>
                    </a:cxn>
                    <a:cxn ang="0">
                      <a:pos x="15083" y="23977"/>
                    </a:cxn>
                    <a:cxn ang="0">
                      <a:pos x="9577" y="22758"/>
                    </a:cxn>
                    <a:cxn ang="0">
                      <a:pos x="3548" y="21099"/>
                    </a:cxn>
                    <a:cxn ang="0">
                      <a:pos x="651" y="15997"/>
                    </a:cxn>
                    <a:cxn ang="0">
                      <a:pos x="195" y="9918"/>
                    </a:cxn>
                    <a:cxn ang="0">
                      <a:pos x="3385" y="2840"/>
                    </a:cxn>
                    <a:cxn ang="0">
                      <a:pos x="7648" y="1264"/>
                    </a:cxn>
                    <a:cxn ang="0">
                      <a:pos x="10484" y="868"/>
                    </a:cxn>
                  </a:cxnLst>
                  <a:pathLst>
                    <a:path w="791" h="648">
                      <a:moveTo>
                        <a:pt x="322" y="22"/>
                      </a:moveTo>
                      <a:cubicBezTo>
                        <a:pt x="370" y="12"/>
                        <a:pt x="425" y="0"/>
                        <a:pt x="471" y="14"/>
                      </a:cubicBezTo>
                      <a:cubicBezTo>
                        <a:pt x="471" y="14"/>
                        <a:pt x="471" y="14"/>
                        <a:pt x="471" y="14"/>
                      </a:cubicBezTo>
                      <a:cubicBezTo>
                        <a:pt x="518" y="28"/>
                        <a:pt x="544" y="42"/>
                        <a:pt x="571" y="58"/>
                      </a:cubicBezTo>
                      <a:cubicBezTo>
                        <a:pt x="590" y="69"/>
                        <a:pt x="610" y="80"/>
                        <a:pt x="637" y="91"/>
                      </a:cubicBezTo>
                      <a:cubicBezTo>
                        <a:pt x="702" y="118"/>
                        <a:pt x="790" y="200"/>
                        <a:pt x="784" y="284"/>
                      </a:cubicBezTo>
                      <a:cubicBezTo>
                        <a:pt x="784" y="290"/>
                        <a:pt x="784" y="299"/>
                        <a:pt x="785" y="310"/>
                      </a:cubicBezTo>
                      <a:cubicBezTo>
                        <a:pt x="787" y="348"/>
                        <a:pt x="791" y="412"/>
                        <a:pt x="769" y="468"/>
                      </a:cubicBezTo>
                      <a:cubicBezTo>
                        <a:pt x="734" y="556"/>
                        <a:pt x="691" y="609"/>
                        <a:pt x="637" y="630"/>
                      </a:cubicBezTo>
                      <a:cubicBezTo>
                        <a:pt x="588" y="648"/>
                        <a:pt x="530" y="641"/>
                        <a:pt x="463" y="607"/>
                      </a:cubicBezTo>
                      <a:cubicBezTo>
                        <a:pt x="414" y="582"/>
                        <a:pt x="353" y="579"/>
                        <a:pt x="294" y="576"/>
                      </a:cubicBezTo>
                      <a:cubicBezTo>
                        <a:pt x="228" y="573"/>
                        <a:pt x="159" y="569"/>
                        <a:pt x="109" y="534"/>
                      </a:cubicBezTo>
                      <a:cubicBezTo>
                        <a:pt x="67" y="504"/>
                        <a:pt x="36" y="461"/>
                        <a:pt x="20" y="405"/>
                      </a:cubicBezTo>
                      <a:cubicBezTo>
                        <a:pt x="6" y="361"/>
                        <a:pt x="0" y="327"/>
                        <a:pt x="6" y="251"/>
                      </a:cubicBezTo>
                      <a:cubicBezTo>
                        <a:pt x="10" y="207"/>
                        <a:pt x="42" y="122"/>
                        <a:pt x="104" y="72"/>
                      </a:cubicBezTo>
                      <a:cubicBezTo>
                        <a:pt x="143" y="40"/>
                        <a:pt x="187" y="27"/>
                        <a:pt x="235" y="32"/>
                      </a:cubicBezTo>
                      <a:cubicBezTo>
                        <a:pt x="258" y="35"/>
                        <a:pt x="288" y="29"/>
                        <a:pt x="322" y="22"/>
                      </a:cubicBezTo>
                      <a:close/>
                    </a:path>
                  </a:pathLst>
                </a:custGeom>
                <a:solidFill>
                  <a:srgbClr val="FAFDA8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586" name="Oval 7"/>
                <p:cNvSpPr/>
                <p:nvPr/>
              </p:nvSpPr>
              <p:spPr>
                <a:xfrm>
                  <a:off x="2771" y="2298"/>
                  <a:ext cx="1163" cy="1240"/>
                </a:xfrm>
                <a:prstGeom prst="ellipse">
                  <a:avLst/>
                </a:prstGeom>
                <a:solidFill>
                  <a:srgbClr val="FAFDA8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87" name="Oval 8"/>
                <p:cNvSpPr/>
                <p:nvPr/>
              </p:nvSpPr>
              <p:spPr>
                <a:xfrm>
                  <a:off x="2784" y="2312"/>
                  <a:ext cx="1143" cy="1219"/>
                </a:xfrm>
                <a:prstGeom prst="ellipse">
                  <a:avLst/>
                </a:prstGeom>
                <a:solidFill>
                  <a:srgbClr val="FAFDA9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88" name="Oval 9"/>
                <p:cNvSpPr/>
                <p:nvPr/>
              </p:nvSpPr>
              <p:spPr>
                <a:xfrm>
                  <a:off x="2797" y="2329"/>
                  <a:ext cx="1124" cy="1199"/>
                </a:xfrm>
                <a:prstGeom prst="ellipse">
                  <a:avLst/>
                </a:prstGeom>
                <a:solidFill>
                  <a:srgbClr val="FAFDAA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89" name="Oval 10"/>
                <p:cNvSpPr/>
                <p:nvPr/>
              </p:nvSpPr>
              <p:spPr>
                <a:xfrm>
                  <a:off x="2807" y="2343"/>
                  <a:ext cx="1104" cy="1178"/>
                </a:xfrm>
                <a:prstGeom prst="ellipse">
                  <a:avLst/>
                </a:prstGeom>
                <a:solidFill>
                  <a:srgbClr val="FAFDAB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90" name="Oval 11"/>
                <p:cNvSpPr/>
                <p:nvPr/>
              </p:nvSpPr>
              <p:spPr>
                <a:xfrm>
                  <a:off x="2819" y="2356"/>
                  <a:ext cx="1086" cy="1158"/>
                </a:xfrm>
                <a:prstGeom prst="ellipse">
                  <a:avLst/>
                </a:prstGeom>
                <a:solidFill>
                  <a:srgbClr val="FAFDAC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91" name="Oval 12"/>
                <p:cNvSpPr/>
                <p:nvPr/>
              </p:nvSpPr>
              <p:spPr>
                <a:xfrm>
                  <a:off x="2832" y="2373"/>
                  <a:ext cx="1063" cy="1135"/>
                </a:xfrm>
                <a:prstGeom prst="ellipse">
                  <a:avLst/>
                </a:prstGeom>
                <a:solidFill>
                  <a:srgbClr val="FAFDAD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92" name="Oval 13"/>
                <p:cNvSpPr/>
                <p:nvPr/>
              </p:nvSpPr>
              <p:spPr>
                <a:xfrm>
                  <a:off x="2842" y="2387"/>
                  <a:ext cx="1047" cy="1114"/>
                </a:xfrm>
                <a:prstGeom prst="ellipse">
                  <a:avLst/>
                </a:prstGeom>
                <a:solidFill>
                  <a:srgbClr val="FAFDA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93" name="Oval 14"/>
                <p:cNvSpPr/>
                <p:nvPr/>
              </p:nvSpPr>
              <p:spPr>
                <a:xfrm>
                  <a:off x="2854" y="2401"/>
                  <a:ext cx="1025" cy="1096"/>
                </a:xfrm>
                <a:prstGeom prst="ellipse">
                  <a:avLst/>
                </a:prstGeom>
                <a:solidFill>
                  <a:srgbClr val="FAFDAF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94" name="Oval 15"/>
                <p:cNvSpPr/>
                <p:nvPr/>
              </p:nvSpPr>
              <p:spPr>
                <a:xfrm>
                  <a:off x="2864" y="2418"/>
                  <a:ext cx="1009" cy="1073"/>
                </a:xfrm>
                <a:prstGeom prst="ellipse">
                  <a:avLst/>
                </a:prstGeom>
                <a:solidFill>
                  <a:srgbClr val="FAFDB0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95" name="Oval 16"/>
                <p:cNvSpPr/>
                <p:nvPr/>
              </p:nvSpPr>
              <p:spPr>
                <a:xfrm>
                  <a:off x="2877" y="2431"/>
                  <a:ext cx="986" cy="1053"/>
                </a:xfrm>
                <a:prstGeom prst="ellipse">
                  <a:avLst/>
                </a:prstGeom>
                <a:solidFill>
                  <a:srgbClr val="FBFDB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96" name="Oval 17"/>
                <p:cNvSpPr/>
                <p:nvPr/>
              </p:nvSpPr>
              <p:spPr>
                <a:xfrm>
                  <a:off x="2890" y="2445"/>
                  <a:ext cx="967" cy="1032"/>
                </a:xfrm>
                <a:prstGeom prst="ellipse">
                  <a:avLst/>
                </a:prstGeom>
                <a:solidFill>
                  <a:srgbClr val="FBFDB2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97" name="Oval 18"/>
                <p:cNvSpPr/>
                <p:nvPr/>
              </p:nvSpPr>
              <p:spPr>
                <a:xfrm>
                  <a:off x="2899" y="2462"/>
                  <a:ext cx="948" cy="1011"/>
                </a:xfrm>
                <a:prstGeom prst="ellipse">
                  <a:avLst/>
                </a:prstGeom>
                <a:solidFill>
                  <a:srgbClr val="FBFDB3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98" name="Oval 19"/>
                <p:cNvSpPr/>
                <p:nvPr/>
              </p:nvSpPr>
              <p:spPr>
                <a:xfrm>
                  <a:off x="2912" y="2476"/>
                  <a:ext cx="929" cy="991"/>
                </a:xfrm>
                <a:prstGeom prst="ellipse">
                  <a:avLst/>
                </a:prstGeom>
                <a:solidFill>
                  <a:srgbClr val="FBFDB4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599" name="Oval 20"/>
                <p:cNvSpPr/>
                <p:nvPr/>
              </p:nvSpPr>
              <p:spPr>
                <a:xfrm>
                  <a:off x="2925" y="2489"/>
                  <a:ext cx="906" cy="971"/>
                </a:xfrm>
                <a:prstGeom prst="ellipse">
                  <a:avLst/>
                </a:prstGeom>
                <a:solidFill>
                  <a:srgbClr val="FBFDB5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00" name="Oval 21"/>
                <p:cNvSpPr/>
                <p:nvPr/>
              </p:nvSpPr>
              <p:spPr>
                <a:xfrm>
                  <a:off x="2934" y="2506"/>
                  <a:ext cx="891" cy="947"/>
                </a:xfrm>
                <a:prstGeom prst="ellipse">
                  <a:avLst/>
                </a:prstGeom>
                <a:solidFill>
                  <a:srgbClr val="FBFDB6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01" name="Oval 22"/>
                <p:cNvSpPr/>
                <p:nvPr/>
              </p:nvSpPr>
              <p:spPr>
                <a:xfrm>
                  <a:off x="2947" y="2520"/>
                  <a:ext cx="868" cy="926"/>
                </a:xfrm>
                <a:prstGeom prst="ellipse">
                  <a:avLst/>
                </a:prstGeom>
                <a:solidFill>
                  <a:srgbClr val="FBFDB7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02" name="Oval 23"/>
                <p:cNvSpPr/>
                <p:nvPr/>
              </p:nvSpPr>
              <p:spPr>
                <a:xfrm>
                  <a:off x="2957" y="2533"/>
                  <a:ext cx="852" cy="910"/>
                </a:xfrm>
                <a:prstGeom prst="ellipse">
                  <a:avLst/>
                </a:prstGeom>
                <a:solidFill>
                  <a:srgbClr val="FBFDB8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03" name="Oval 24"/>
                <p:cNvSpPr/>
                <p:nvPr/>
              </p:nvSpPr>
              <p:spPr>
                <a:xfrm>
                  <a:off x="2969" y="2547"/>
                  <a:ext cx="830" cy="889"/>
                </a:xfrm>
                <a:prstGeom prst="ellipse">
                  <a:avLst/>
                </a:prstGeom>
                <a:solidFill>
                  <a:srgbClr val="FBFDB9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04" name="Oval 25"/>
                <p:cNvSpPr/>
                <p:nvPr/>
              </p:nvSpPr>
              <p:spPr>
                <a:xfrm>
                  <a:off x="2982" y="2564"/>
                  <a:ext cx="811" cy="865"/>
                </a:xfrm>
                <a:prstGeom prst="ellipse">
                  <a:avLst/>
                </a:prstGeom>
                <a:solidFill>
                  <a:srgbClr val="FBFDBA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05" name="Oval 26"/>
                <p:cNvSpPr/>
                <p:nvPr/>
              </p:nvSpPr>
              <p:spPr>
                <a:xfrm>
                  <a:off x="2992" y="2578"/>
                  <a:ext cx="795" cy="844"/>
                </a:xfrm>
                <a:prstGeom prst="ellipse">
                  <a:avLst/>
                </a:prstGeom>
                <a:solidFill>
                  <a:srgbClr val="FBFDBB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06" name="Oval 27"/>
                <p:cNvSpPr/>
                <p:nvPr/>
              </p:nvSpPr>
              <p:spPr>
                <a:xfrm>
                  <a:off x="3004" y="2591"/>
                  <a:ext cx="773" cy="828"/>
                </a:xfrm>
                <a:prstGeom prst="ellipse">
                  <a:avLst/>
                </a:prstGeom>
                <a:solidFill>
                  <a:srgbClr val="FBFDBC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07" name="Oval 28"/>
                <p:cNvSpPr/>
                <p:nvPr/>
              </p:nvSpPr>
              <p:spPr>
                <a:xfrm>
                  <a:off x="3017" y="2608"/>
                  <a:ext cx="754" cy="804"/>
                </a:xfrm>
                <a:prstGeom prst="ellipse">
                  <a:avLst/>
                </a:prstGeom>
                <a:solidFill>
                  <a:srgbClr val="FBFDBD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08" name="Oval 29"/>
                <p:cNvSpPr/>
                <p:nvPr/>
              </p:nvSpPr>
              <p:spPr>
                <a:xfrm>
                  <a:off x="3027" y="2622"/>
                  <a:ext cx="734" cy="783"/>
                </a:xfrm>
                <a:prstGeom prst="ellipse">
                  <a:avLst/>
                </a:prstGeom>
                <a:solidFill>
                  <a:srgbClr val="FBFDB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09" name="Oval 30"/>
                <p:cNvSpPr/>
                <p:nvPr/>
              </p:nvSpPr>
              <p:spPr>
                <a:xfrm>
                  <a:off x="3040" y="2636"/>
                  <a:ext cx="715" cy="763"/>
                </a:xfrm>
                <a:prstGeom prst="ellipse">
                  <a:avLst/>
                </a:prstGeom>
                <a:solidFill>
                  <a:srgbClr val="FBFDBF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10" name="Oval 31"/>
                <p:cNvSpPr/>
                <p:nvPr/>
              </p:nvSpPr>
              <p:spPr>
                <a:xfrm>
                  <a:off x="3049" y="2653"/>
                  <a:ext cx="696" cy="739"/>
                </a:xfrm>
                <a:prstGeom prst="ellipse">
                  <a:avLst/>
                </a:prstGeom>
                <a:solidFill>
                  <a:srgbClr val="FBFDC0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11" name="Oval 32"/>
                <p:cNvSpPr/>
                <p:nvPr/>
              </p:nvSpPr>
              <p:spPr>
                <a:xfrm>
                  <a:off x="3062" y="2666"/>
                  <a:ext cx="677" cy="722"/>
                </a:xfrm>
                <a:prstGeom prst="ellipse">
                  <a:avLst/>
                </a:prstGeom>
                <a:solidFill>
                  <a:srgbClr val="FCFEC0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12" name="Oval 33"/>
                <p:cNvSpPr/>
                <p:nvPr/>
              </p:nvSpPr>
              <p:spPr>
                <a:xfrm>
                  <a:off x="3075" y="2680"/>
                  <a:ext cx="654" cy="702"/>
                </a:xfrm>
                <a:prstGeom prst="ellipse">
                  <a:avLst/>
                </a:prstGeom>
                <a:solidFill>
                  <a:srgbClr val="FCFEC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13" name="Oval 34"/>
                <p:cNvSpPr/>
                <p:nvPr/>
              </p:nvSpPr>
              <p:spPr>
                <a:xfrm>
                  <a:off x="3084" y="2697"/>
                  <a:ext cx="639" cy="678"/>
                </a:xfrm>
                <a:prstGeom prst="ellipse">
                  <a:avLst/>
                </a:prstGeom>
                <a:solidFill>
                  <a:srgbClr val="FCFEC2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14" name="Oval 35"/>
                <p:cNvSpPr/>
                <p:nvPr/>
              </p:nvSpPr>
              <p:spPr>
                <a:xfrm>
                  <a:off x="3097" y="2711"/>
                  <a:ext cx="616" cy="657"/>
                </a:xfrm>
                <a:prstGeom prst="ellipse">
                  <a:avLst/>
                </a:prstGeom>
                <a:solidFill>
                  <a:srgbClr val="FCFEC3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15" name="Oval 36"/>
                <p:cNvSpPr/>
                <p:nvPr/>
              </p:nvSpPr>
              <p:spPr>
                <a:xfrm>
                  <a:off x="3107" y="2724"/>
                  <a:ext cx="600" cy="640"/>
                </a:xfrm>
                <a:prstGeom prst="ellipse">
                  <a:avLst/>
                </a:prstGeom>
                <a:solidFill>
                  <a:srgbClr val="FCFEC4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16" name="Oval 37"/>
                <p:cNvSpPr/>
                <p:nvPr/>
              </p:nvSpPr>
              <p:spPr>
                <a:xfrm>
                  <a:off x="3119" y="2741"/>
                  <a:ext cx="578" cy="617"/>
                </a:xfrm>
                <a:prstGeom prst="ellipse">
                  <a:avLst/>
                </a:prstGeom>
                <a:solidFill>
                  <a:srgbClr val="FCFEC5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17" name="Oval 38"/>
                <p:cNvSpPr/>
                <p:nvPr/>
              </p:nvSpPr>
              <p:spPr>
                <a:xfrm>
                  <a:off x="3132" y="2755"/>
                  <a:ext cx="559" cy="596"/>
                </a:xfrm>
                <a:prstGeom prst="ellipse">
                  <a:avLst/>
                </a:prstGeom>
                <a:solidFill>
                  <a:srgbClr val="FCFEC6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18" name="Oval 39"/>
                <p:cNvSpPr/>
                <p:nvPr/>
              </p:nvSpPr>
              <p:spPr>
                <a:xfrm>
                  <a:off x="3142" y="2768"/>
                  <a:ext cx="539" cy="576"/>
                </a:xfrm>
                <a:prstGeom prst="ellipse">
                  <a:avLst/>
                </a:prstGeom>
                <a:solidFill>
                  <a:srgbClr val="FCFEC7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19" name="Oval 40"/>
                <p:cNvSpPr/>
                <p:nvPr/>
              </p:nvSpPr>
              <p:spPr>
                <a:xfrm>
                  <a:off x="3155" y="2785"/>
                  <a:ext cx="520" cy="552"/>
                </a:xfrm>
                <a:prstGeom prst="ellipse">
                  <a:avLst/>
                </a:prstGeom>
                <a:solidFill>
                  <a:srgbClr val="FCFEC8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20" name="Oval 41"/>
                <p:cNvSpPr/>
                <p:nvPr/>
              </p:nvSpPr>
              <p:spPr>
                <a:xfrm>
                  <a:off x="3167" y="2799"/>
                  <a:ext cx="498" cy="535"/>
                </a:xfrm>
                <a:prstGeom prst="ellipse">
                  <a:avLst/>
                </a:prstGeom>
                <a:solidFill>
                  <a:srgbClr val="FCFEC9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21" name="Oval 42"/>
                <p:cNvSpPr/>
                <p:nvPr/>
              </p:nvSpPr>
              <p:spPr>
                <a:xfrm>
                  <a:off x="3177" y="2813"/>
                  <a:ext cx="482" cy="514"/>
                </a:xfrm>
                <a:prstGeom prst="ellipse">
                  <a:avLst/>
                </a:prstGeom>
                <a:solidFill>
                  <a:srgbClr val="FCFECA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22" name="Oval 43"/>
                <p:cNvSpPr/>
                <p:nvPr/>
              </p:nvSpPr>
              <p:spPr>
                <a:xfrm>
                  <a:off x="3190" y="2826"/>
                  <a:ext cx="463" cy="494"/>
                </a:xfrm>
                <a:prstGeom prst="ellipse">
                  <a:avLst/>
                </a:prstGeom>
                <a:solidFill>
                  <a:srgbClr val="FCFECB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23" name="Oval 44"/>
                <p:cNvSpPr/>
                <p:nvPr/>
              </p:nvSpPr>
              <p:spPr>
                <a:xfrm>
                  <a:off x="3199" y="2843"/>
                  <a:ext cx="444" cy="470"/>
                </a:xfrm>
                <a:prstGeom prst="ellipse">
                  <a:avLst/>
                </a:prstGeom>
                <a:solidFill>
                  <a:srgbClr val="FCFECC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24" name="Oval 45"/>
                <p:cNvSpPr/>
                <p:nvPr/>
              </p:nvSpPr>
              <p:spPr>
                <a:xfrm>
                  <a:off x="3212" y="2857"/>
                  <a:ext cx="425" cy="453"/>
                </a:xfrm>
                <a:prstGeom prst="ellipse">
                  <a:avLst/>
                </a:prstGeom>
                <a:solidFill>
                  <a:srgbClr val="FCFECD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25" name="Oval 46"/>
                <p:cNvSpPr/>
                <p:nvPr/>
              </p:nvSpPr>
              <p:spPr>
                <a:xfrm>
                  <a:off x="3225" y="2871"/>
                  <a:ext cx="402" cy="432"/>
                </a:xfrm>
                <a:prstGeom prst="ellipse">
                  <a:avLst/>
                </a:prstGeom>
                <a:solidFill>
                  <a:srgbClr val="FCFEC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26" name="Oval 47"/>
                <p:cNvSpPr/>
                <p:nvPr/>
              </p:nvSpPr>
              <p:spPr>
                <a:xfrm>
                  <a:off x="3234" y="2888"/>
                  <a:ext cx="387" cy="408"/>
                </a:xfrm>
                <a:prstGeom prst="ellipse">
                  <a:avLst/>
                </a:prstGeom>
                <a:solidFill>
                  <a:srgbClr val="FCFECF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27" name="Oval 48"/>
                <p:cNvSpPr/>
                <p:nvPr/>
              </p:nvSpPr>
              <p:spPr>
                <a:xfrm>
                  <a:off x="3247" y="2901"/>
                  <a:ext cx="364" cy="389"/>
                </a:xfrm>
                <a:prstGeom prst="ellipse">
                  <a:avLst/>
                </a:prstGeom>
                <a:solidFill>
                  <a:srgbClr val="FDFED0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28" name="Oval 49"/>
                <p:cNvSpPr/>
                <p:nvPr/>
              </p:nvSpPr>
              <p:spPr>
                <a:xfrm>
                  <a:off x="3260" y="2915"/>
                  <a:ext cx="345" cy="371"/>
                </a:xfrm>
                <a:prstGeom prst="ellipse">
                  <a:avLst/>
                </a:prstGeom>
                <a:solidFill>
                  <a:srgbClr val="FDFED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29" name="Oval 50"/>
                <p:cNvSpPr/>
                <p:nvPr/>
              </p:nvSpPr>
              <p:spPr>
                <a:xfrm>
                  <a:off x="3269" y="2932"/>
                  <a:ext cx="326" cy="347"/>
                </a:xfrm>
                <a:prstGeom prst="ellipse">
                  <a:avLst/>
                </a:prstGeom>
                <a:solidFill>
                  <a:srgbClr val="FDFED2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30" name="Oval 51"/>
                <p:cNvSpPr/>
                <p:nvPr/>
              </p:nvSpPr>
              <p:spPr>
                <a:xfrm>
                  <a:off x="3282" y="2946"/>
                  <a:ext cx="307" cy="327"/>
                </a:xfrm>
                <a:prstGeom prst="ellipse">
                  <a:avLst/>
                </a:prstGeom>
                <a:solidFill>
                  <a:srgbClr val="FDFED3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31" name="Oval 52"/>
                <p:cNvSpPr/>
                <p:nvPr/>
              </p:nvSpPr>
              <p:spPr>
                <a:xfrm>
                  <a:off x="3292" y="2959"/>
                  <a:ext cx="287" cy="307"/>
                </a:xfrm>
                <a:prstGeom prst="ellipse">
                  <a:avLst/>
                </a:prstGeom>
                <a:solidFill>
                  <a:srgbClr val="FDFED4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32" name="Oval 53"/>
                <p:cNvSpPr/>
                <p:nvPr/>
              </p:nvSpPr>
              <p:spPr>
                <a:xfrm>
                  <a:off x="3305" y="2976"/>
                  <a:ext cx="268" cy="283"/>
                </a:xfrm>
                <a:prstGeom prst="ellipse">
                  <a:avLst/>
                </a:prstGeom>
                <a:solidFill>
                  <a:srgbClr val="FDFED5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33" name="Oval 54"/>
                <p:cNvSpPr/>
                <p:nvPr/>
              </p:nvSpPr>
              <p:spPr>
                <a:xfrm>
                  <a:off x="3317" y="2990"/>
                  <a:ext cx="246" cy="266"/>
                </a:xfrm>
                <a:prstGeom prst="ellipse">
                  <a:avLst/>
                </a:prstGeom>
                <a:solidFill>
                  <a:srgbClr val="FDFED6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34" name="Oval 55"/>
                <p:cNvSpPr/>
                <p:nvPr/>
              </p:nvSpPr>
              <p:spPr>
                <a:xfrm>
                  <a:off x="3327" y="3003"/>
                  <a:ext cx="230" cy="246"/>
                </a:xfrm>
                <a:prstGeom prst="ellipse">
                  <a:avLst/>
                </a:prstGeom>
                <a:solidFill>
                  <a:srgbClr val="FDFED7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35" name="Oval 56"/>
                <p:cNvSpPr/>
                <p:nvPr/>
              </p:nvSpPr>
              <p:spPr>
                <a:xfrm>
                  <a:off x="3340" y="3021"/>
                  <a:ext cx="207" cy="221"/>
                </a:xfrm>
                <a:prstGeom prst="ellipse">
                  <a:avLst/>
                </a:prstGeom>
                <a:solidFill>
                  <a:srgbClr val="FDFED8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36" name="Freeform 57"/>
                <p:cNvSpPr/>
                <p:nvPr/>
              </p:nvSpPr>
              <p:spPr>
                <a:xfrm>
                  <a:off x="2063" y="1335"/>
                  <a:ext cx="293" cy="51"/>
                </a:xfrm>
                <a:custGeom>
                  <a:avLst/>
                  <a:gdLst/>
                  <a:ahLst/>
                  <a:cxnLst>
                    <a:cxn ang="0">
                      <a:pos x="0" y="588"/>
                    </a:cxn>
                    <a:cxn ang="0">
                      <a:pos x="1197" y="231"/>
                    </a:cxn>
                    <a:cxn ang="0">
                      <a:pos x="2131" y="279"/>
                    </a:cxn>
                    <a:cxn ang="0">
                      <a:pos x="2971" y="0"/>
                    </a:cxn>
                  </a:cxnLst>
                  <a:pathLst>
                    <a:path w="92" h="15">
                      <a:moveTo>
                        <a:pt x="0" y="15"/>
                      </a:moveTo>
                      <a:cubicBezTo>
                        <a:pt x="10" y="10"/>
                        <a:pt x="25" y="6"/>
                        <a:pt x="37" y="6"/>
                      </a:cubicBezTo>
                      <a:cubicBezTo>
                        <a:pt x="47" y="5"/>
                        <a:pt x="57" y="6"/>
                        <a:pt x="66" y="7"/>
                      </a:cubicBezTo>
                      <a:cubicBezTo>
                        <a:pt x="76" y="7"/>
                        <a:pt x="83" y="2"/>
                        <a:pt x="92" y="0"/>
                      </a:cubicBezTo>
                    </a:path>
                  </a:pathLst>
                </a:custGeom>
                <a:noFill/>
                <a:ln w="952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37" name="Freeform 58"/>
                <p:cNvSpPr/>
                <p:nvPr/>
              </p:nvSpPr>
              <p:spPr>
                <a:xfrm>
                  <a:off x="2564" y="1283"/>
                  <a:ext cx="121" cy="55"/>
                </a:xfrm>
                <a:custGeom>
                  <a:avLst/>
                  <a:gdLst/>
                  <a:ahLst/>
                  <a:cxnLst>
                    <a:cxn ang="0">
                      <a:pos x="0" y="650"/>
                    </a:cxn>
                    <a:cxn ang="0">
                      <a:pos x="710" y="285"/>
                    </a:cxn>
                    <a:cxn ang="0">
                      <a:pos x="1226" y="0"/>
                    </a:cxn>
                  </a:cxnLst>
                  <a:pathLst>
                    <a:path w="38" h="16">
                      <a:moveTo>
                        <a:pt x="0" y="16"/>
                      </a:moveTo>
                      <a:cubicBezTo>
                        <a:pt x="8" y="15"/>
                        <a:pt x="14" y="10"/>
                        <a:pt x="22" y="7"/>
                      </a:cubicBezTo>
                      <a:cubicBezTo>
                        <a:pt x="27" y="5"/>
                        <a:pt x="32" y="2"/>
                        <a:pt x="38" y="0"/>
                      </a:cubicBezTo>
                    </a:path>
                  </a:pathLst>
                </a:custGeom>
                <a:noFill/>
                <a:ln w="952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38" name="Freeform 59"/>
                <p:cNvSpPr/>
                <p:nvPr/>
              </p:nvSpPr>
              <p:spPr>
                <a:xfrm>
                  <a:off x="3024" y="1266"/>
                  <a:ext cx="140" cy="1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14" y="88"/>
                    </a:cxn>
                    <a:cxn ang="0">
                      <a:pos x="900" y="137"/>
                    </a:cxn>
                    <a:cxn ang="0">
                      <a:pos x="1416" y="172"/>
                    </a:cxn>
                  </a:cxnLst>
                  <a:pathLst>
                    <a:path w="44" h="4">
                      <a:moveTo>
                        <a:pt x="0" y="0"/>
                      </a:moveTo>
                      <a:cubicBezTo>
                        <a:pt x="5" y="1"/>
                        <a:pt x="8" y="2"/>
                        <a:pt x="13" y="2"/>
                      </a:cubicBezTo>
                      <a:cubicBezTo>
                        <a:pt x="18" y="2"/>
                        <a:pt x="23" y="2"/>
                        <a:pt x="28" y="3"/>
                      </a:cubicBezTo>
                      <a:cubicBezTo>
                        <a:pt x="33" y="3"/>
                        <a:pt x="38" y="4"/>
                        <a:pt x="44" y="4"/>
                      </a:cubicBezTo>
                    </a:path>
                  </a:pathLst>
                </a:custGeom>
                <a:noFill/>
                <a:ln w="952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39" name="Freeform 60"/>
                <p:cNvSpPr/>
                <p:nvPr/>
              </p:nvSpPr>
              <p:spPr>
                <a:xfrm>
                  <a:off x="3541" y="1454"/>
                  <a:ext cx="211" cy="19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158" y="2246"/>
                    </a:cxn>
                  </a:cxnLst>
                  <a:pathLst>
                    <a:path w="66" h="57">
                      <a:moveTo>
                        <a:pt x="0" y="0"/>
                      </a:moveTo>
                      <a:cubicBezTo>
                        <a:pt x="20" y="23"/>
                        <a:pt x="45" y="45"/>
                        <a:pt x="66" y="57"/>
                      </a:cubicBezTo>
                    </a:path>
                  </a:pathLst>
                </a:custGeom>
                <a:noFill/>
                <a:ln w="952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40" name="Freeform 61"/>
                <p:cNvSpPr/>
                <p:nvPr/>
              </p:nvSpPr>
              <p:spPr>
                <a:xfrm>
                  <a:off x="4122" y="2424"/>
                  <a:ext cx="10" cy="21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0" y="2505"/>
                    </a:cxn>
                  </a:cxnLst>
                  <a:pathLst>
                    <a:path w="3" h="63">
                      <a:moveTo>
                        <a:pt x="0" y="0"/>
                      </a:moveTo>
                      <a:cubicBezTo>
                        <a:pt x="0" y="11"/>
                        <a:pt x="2" y="47"/>
                        <a:pt x="3" y="63"/>
                      </a:cubicBezTo>
                    </a:path>
                  </a:pathLst>
                </a:custGeom>
                <a:noFill/>
                <a:ln w="952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41" name="Freeform 62"/>
                <p:cNvSpPr/>
                <p:nvPr/>
              </p:nvSpPr>
              <p:spPr>
                <a:xfrm>
                  <a:off x="2261" y="1304"/>
                  <a:ext cx="95" cy="78"/>
                </a:xfrm>
                <a:custGeom>
                  <a:avLst/>
                  <a:gdLst/>
                  <a:ahLst/>
                  <a:cxnLst>
                    <a:cxn ang="0">
                      <a:pos x="953" y="424"/>
                    </a:cxn>
                    <a:cxn ang="0">
                      <a:pos x="703" y="275"/>
                    </a:cxn>
                    <a:cxn ang="0">
                      <a:pos x="823" y="539"/>
                    </a:cxn>
                    <a:cxn ang="0">
                      <a:pos x="671" y="621"/>
                    </a:cxn>
                    <a:cxn ang="0">
                      <a:pos x="222" y="275"/>
                    </a:cxn>
                    <a:cxn ang="0">
                      <a:pos x="190" y="899"/>
                    </a:cxn>
                  </a:cxnLst>
                  <a:pathLst>
                    <a:path w="30" h="23">
                      <a:moveTo>
                        <a:pt x="30" y="11"/>
                      </a:moveTo>
                      <a:cubicBezTo>
                        <a:pt x="29" y="10"/>
                        <a:pt x="21" y="0"/>
                        <a:pt x="22" y="7"/>
                      </a:cubicBezTo>
                      <a:cubicBezTo>
                        <a:pt x="23" y="10"/>
                        <a:pt x="27" y="12"/>
                        <a:pt x="26" y="14"/>
                      </a:cubicBezTo>
                      <a:cubicBezTo>
                        <a:pt x="26" y="17"/>
                        <a:pt x="23" y="17"/>
                        <a:pt x="21" y="16"/>
                      </a:cubicBezTo>
                      <a:cubicBezTo>
                        <a:pt x="15" y="14"/>
                        <a:pt x="13" y="4"/>
                        <a:pt x="7" y="7"/>
                      </a:cubicBezTo>
                      <a:cubicBezTo>
                        <a:pt x="0" y="10"/>
                        <a:pt x="6" y="18"/>
                        <a:pt x="6" y="23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BCC4DF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42" name="Freeform 63"/>
                <p:cNvSpPr/>
                <p:nvPr/>
              </p:nvSpPr>
              <p:spPr>
                <a:xfrm>
                  <a:off x="2564" y="1314"/>
                  <a:ext cx="38" cy="41"/>
                </a:xfrm>
                <a:custGeom>
                  <a:avLst/>
                  <a:gdLst/>
                  <a:ahLst/>
                  <a:cxnLst>
                    <a:cxn ang="0">
                      <a:pos x="0" y="164"/>
                    </a:cxn>
                    <a:cxn ang="0">
                      <a:pos x="291" y="362"/>
                    </a:cxn>
                    <a:cxn ang="0">
                      <a:pos x="162" y="0"/>
                    </a:cxn>
                  </a:cxnLst>
                  <a:pathLst>
                    <a:path w="12" h="12">
                      <a:moveTo>
                        <a:pt x="0" y="4"/>
                      </a:moveTo>
                      <a:cubicBezTo>
                        <a:pt x="1" y="7"/>
                        <a:pt x="6" y="12"/>
                        <a:pt x="9" y="9"/>
                      </a:cubicBezTo>
                      <a:cubicBezTo>
                        <a:pt x="12" y="7"/>
                        <a:pt x="7" y="1"/>
                        <a:pt x="5" y="0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BCC4DF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43" name="Freeform 64"/>
                <p:cNvSpPr/>
                <p:nvPr/>
              </p:nvSpPr>
              <p:spPr>
                <a:xfrm>
                  <a:off x="3027" y="1260"/>
                  <a:ext cx="38" cy="34"/>
                </a:xfrm>
                <a:custGeom>
                  <a:avLst/>
                  <a:gdLst/>
                  <a:ahLst/>
                  <a:cxnLst>
                    <a:cxn ang="0">
                      <a:pos x="60" y="0"/>
                    </a:cxn>
                    <a:cxn ang="0">
                      <a:pos x="162" y="357"/>
                    </a:cxn>
                    <a:cxn ang="0">
                      <a:pos x="352" y="34"/>
                    </a:cxn>
                  </a:cxnLst>
                  <a:pathLst>
                    <a:path w="12" h="10">
                      <a:moveTo>
                        <a:pt x="2" y="0"/>
                      </a:moveTo>
                      <a:cubicBezTo>
                        <a:pt x="4" y="3"/>
                        <a:pt x="0" y="9"/>
                        <a:pt x="5" y="9"/>
                      </a:cubicBezTo>
                      <a:cubicBezTo>
                        <a:pt x="10" y="10"/>
                        <a:pt x="12" y="5"/>
                        <a:pt x="11" y="1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BCC4DF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44" name="Freeform 65"/>
                <p:cNvSpPr/>
                <p:nvPr/>
              </p:nvSpPr>
              <p:spPr>
                <a:xfrm>
                  <a:off x="3656" y="1566"/>
                  <a:ext cx="92" cy="96"/>
                </a:xfrm>
                <a:custGeom>
                  <a:avLst/>
                  <a:gdLst/>
                  <a:ahLst/>
                  <a:cxnLst>
                    <a:cxn ang="0">
                      <a:pos x="926" y="765"/>
                    </a:cxn>
                    <a:cxn ang="0">
                      <a:pos x="542" y="1046"/>
                    </a:cxn>
                    <a:cxn ang="0">
                      <a:pos x="736" y="483"/>
                    </a:cxn>
                    <a:cxn ang="0">
                      <a:pos x="102" y="847"/>
                    </a:cxn>
                    <a:cxn ang="0">
                      <a:pos x="190" y="0"/>
                    </a:cxn>
                  </a:cxnLst>
                  <a:pathLst>
                    <a:path w="29" h="28">
                      <a:moveTo>
                        <a:pt x="29" y="19"/>
                      </a:moveTo>
                      <a:cubicBezTo>
                        <a:pt x="29" y="22"/>
                        <a:pt x="20" y="28"/>
                        <a:pt x="17" y="26"/>
                      </a:cubicBezTo>
                      <a:cubicBezTo>
                        <a:pt x="18" y="21"/>
                        <a:pt x="21" y="17"/>
                        <a:pt x="23" y="12"/>
                      </a:cubicBezTo>
                      <a:cubicBezTo>
                        <a:pt x="20" y="16"/>
                        <a:pt x="8" y="25"/>
                        <a:pt x="3" y="21"/>
                      </a:cubicBezTo>
                      <a:cubicBezTo>
                        <a:pt x="0" y="18"/>
                        <a:pt x="3" y="3"/>
                        <a:pt x="6" y="0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BCC4DF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45" name="Freeform 66"/>
                <p:cNvSpPr/>
                <p:nvPr/>
              </p:nvSpPr>
              <p:spPr>
                <a:xfrm>
                  <a:off x="4112" y="2435"/>
                  <a:ext cx="16" cy="34"/>
                </a:xfrm>
                <a:custGeom>
                  <a:avLst/>
                  <a:gdLst/>
                  <a:ahLst/>
                  <a:cxnLst>
                    <a:cxn ang="0">
                      <a:pos x="163" y="0"/>
                    </a:cxn>
                    <a:cxn ang="0">
                      <a:pos x="0" y="197"/>
                    </a:cxn>
                    <a:cxn ang="0">
                      <a:pos x="163" y="357"/>
                    </a:cxn>
                  </a:cxnLst>
                  <a:pathLst>
                    <a:path w="5" h="10">
                      <a:moveTo>
                        <a:pt x="5" y="0"/>
                      </a:moveTo>
                      <a:cubicBezTo>
                        <a:pt x="3" y="0"/>
                        <a:pt x="0" y="2"/>
                        <a:pt x="0" y="5"/>
                      </a:cubicBezTo>
                      <a:cubicBezTo>
                        <a:pt x="0" y="7"/>
                        <a:pt x="3" y="10"/>
                        <a:pt x="5" y="9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BCC4DF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46" name="Freeform 67"/>
                <p:cNvSpPr/>
                <p:nvPr/>
              </p:nvSpPr>
              <p:spPr>
                <a:xfrm>
                  <a:off x="3116" y="1287"/>
                  <a:ext cx="323" cy="82"/>
                </a:xfrm>
                <a:custGeom>
                  <a:avLst/>
                  <a:gdLst/>
                  <a:ahLst/>
                  <a:cxnLst>
                    <a:cxn ang="0">
                      <a:pos x="0" y="82"/>
                    </a:cxn>
                    <a:cxn ang="0">
                      <a:pos x="3304" y="957"/>
                    </a:cxn>
                    <a:cxn ang="0">
                      <a:pos x="1861" y="560"/>
                    </a:cxn>
                    <a:cxn ang="0">
                      <a:pos x="0" y="82"/>
                    </a:cxn>
                  </a:cxnLst>
                  <a:pathLst>
                    <a:path w="101" h="24">
                      <a:moveTo>
                        <a:pt x="0" y="2"/>
                      </a:moveTo>
                      <a:cubicBezTo>
                        <a:pt x="12" y="2"/>
                        <a:pt x="81" y="8"/>
                        <a:pt x="101" y="24"/>
                      </a:cubicBezTo>
                      <a:cubicBezTo>
                        <a:pt x="89" y="20"/>
                        <a:pt x="70" y="15"/>
                        <a:pt x="57" y="14"/>
                      </a:cubicBezTo>
                      <a:cubicBezTo>
                        <a:pt x="43" y="12"/>
                        <a:pt x="5" y="0"/>
                        <a:pt x="0" y="2"/>
                      </a:cubicBezTo>
                      <a:close/>
                    </a:path>
                  </a:pathLst>
                </a:custGeom>
                <a:solidFill>
                  <a:srgbClr val="EAECF4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47" name="Freeform 68"/>
                <p:cNvSpPr/>
                <p:nvPr/>
              </p:nvSpPr>
              <p:spPr>
                <a:xfrm>
                  <a:off x="1922" y="1372"/>
                  <a:ext cx="246" cy="157"/>
                </a:xfrm>
                <a:custGeom>
                  <a:avLst/>
                  <a:gdLst/>
                  <a:ahLst/>
                  <a:cxnLst>
                    <a:cxn ang="0">
                      <a:pos x="0" y="1829"/>
                    </a:cxn>
                    <a:cxn ang="0">
                      <a:pos x="949" y="710"/>
                    </a:cxn>
                    <a:cxn ang="0">
                      <a:pos x="1633" y="280"/>
                    </a:cxn>
                    <a:cxn ang="0">
                      <a:pos x="2511" y="0"/>
                    </a:cxn>
                    <a:cxn ang="0">
                      <a:pos x="1070" y="840"/>
                    </a:cxn>
                    <a:cxn ang="0">
                      <a:pos x="224" y="1550"/>
                    </a:cxn>
                  </a:cxnLst>
                  <a:pathLst>
                    <a:path w="77" h="46">
                      <a:moveTo>
                        <a:pt x="0" y="46"/>
                      </a:moveTo>
                      <a:cubicBezTo>
                        <a:pt x="8" y="35"/>
                        <a:pt x="17" y="25"/>
                        <a:pt x="29" y="18"/>
                      </a:cubicBezTo>
                      <a:cubicBezTo>
                        <a:pt x="35" y="13"/>
                        <a:pt x="43" y="10"/>
                        <a:pt x="50" y="7"/>
                      </a:cubicBezTo>
                      <a:cubicBezTo>
                        <a:pt x="58" y="3"/>
                        <a:pt x="69" y="3"/>
                        <a:pt x="77" y="0"/>
                      </a:cubicBezTo>
                      <a:cubicBezTo>
                        <a:pt x="60" y="2"/>
                        <a:pt x="47" y="12"/>
                        <a:pt x="33" y="21"/>
                      </a:cubicBezTo>
                      <a:cubicBezTo>
                        <a:pt x="26" y="26"/>
                        <a:pt x="12" y="31"/>
                        <a:pt x="7" y="39"/>
                      </a:cubicBezTo>
                    </a:path>
                  </a:pathLst>
                </a:custGeom>
                <a:solidFill>
                  <a:srgbClr val="EAECF4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48" name="Freeform 69"/>
                <p:cNvSpPr/>
                <p:nvPr/>
              </p:nvSpPr>
              <p:spPr>
                <a:xfrm>
                  <a:off x="2174" y="1270"/>
                  <a:ext cx="237" cy="58"/>
                </a:xfrm>
                <a:custGeom>
                  <a:avLst/>
                  <a:gdLst/>
                  <a:ahLst/>
                  <a:cxnLst>
                    <a:cxn ang="0">
                      <a:pos x="0" y="641"/>
                    </a:cxn>
                    <a:cxn ang="0">
                      <a:pos x="1220" y="116"/>
                    </a:cxn>
                    <a:cxn ang="0">
                      <a:pos x="2431" y="34"/>
                    </a:cxn>
                    <a:cxn ang="0">
                      <a:pos x="1281" y="314"/>
                    </a:cxn>
                    <a:cxn ang="0">
                      <a:pos x="983" y="478"/>
                    </a:cxn>
                    <a:cxn ang="0">
                      <a:pos x="32" y="676"/>
                    </a:cxn>
                  </a:cxnLst>
                  <a:pathLst>
                    <a:path w="74" h="17">
                      <a:moveTo>
                        <a:pt x="0" y="16"/>
                      </a:moveTo>
                      <a:cubicBezTo>
                        <a:pt x="12" y="11"/>
                        <a:pt x="24" y="5"/>
                        <a:pt x="37" y="3"/>
                      </a:cubicBezTo>
                      <a:cubicBezTo>
                        <a:pt x="49" y="1"/>
                        <a:pt x="62" y="1"/>
                        <a:pt x="74" y="1"/>
                      </a:cubicBezTo>
                      <a:cubicBezTo>
                        <a:pt x="64" y="0"/>
                        <a:pt x="49" y="3"/>
                        <a:pt x="39" y="8"/>
                      </a:cubicBezTo>
                      <a:cubicBezTo>
                        <a:pt x="36" y="9"/>
                        <a:pt x="34" y="11"/>
                        <a:pt x="30" y="12"/>
                      </a:cubicBezTo>
                      <a:cubicBezTo>
                        <a:pt x="24" y="14"/>
                        <a:pt x="7" y="12"/>
                        <a:pt x="1" y="17"/>
                      </a:cubicBezTo>
                    </a:path>
                  </a:pathLst>
                </a:custGeom>
                <a:solidFill>
                  <a:srgbClr val="EAECF4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49" name="Freeform 70"/>
                <p:cNvSpPr/>
                <p:nvPr/>
              </p:nvSpPr>
              <p:spPr>
                <a:xfrm>
                  <a:off x="2685" y="1195"/>
                  <a:ext cx="281" cy="116"/>
                </a:xfrm>
                <a:custGeom>
                  <a:avLst/>
                  <a:gdLst/>
                  <a:ahLst/>
                  <a:cxnLst>
                    <a:cxn ang="0">
                      <a:pos x="0" y="1351"/>
                    </a:cxn>
                    <a:cxn ang="0">
                      <a:pos x="814" y="757"/>
                    </a:cxn>
                    <a:cxn ang="0">
                      <a:pos x="1590" y="314"/>
                    </a:cxn>
                    <a:cxn ang="0">
                      <a:pos x="2864" y="280"/>
                    </a:cxn>
                    <a:cxn ang="0">
                      <a:pos x="1561" y="444"/>
                    </a:cxn>
                    <a:cxn ang="0">
                      <a:pos x="715" y="1071"/>
                    </a:cxn>
                    <a:cxn ang="0">
                      <a:pos x="0" y="1317"/>
                    </a:cxn>
                  </a:cxnLst>
                  <a:pathLst>
                    <a:path w="88" h="34">
                      <a:moveTo>
                        <a:pt x="0" y="34"/>
                      </a:moveTo>
                      <a:cubicBezTo>
                        <a:pt x="6" y="27"/>
                        <a:pt x="17" y="23"/>
                        <a:pt x="25" y="19"/>
                      </a:cubicBezTo>
                      <a:cubicBezTo>
                        <a:pt x="33" y="15"/>
                        <a:pt x="41" y="11"/>
                        <a:pt x="49" y="8"/>
                      </a:cubicBezTo>
                      <a:cubicBezTo>
                        <a:pt x="60" y="3"/>
                        <a:pt x="78" y="0"/>
                        <a:pt x="88" y="7"/>
                      </a:cubicBezTo>
                      <a:cubicBezTo>
                        <a:pt x="72" y="6"/>
                        <a:pt x="62" y="4"/>
                        <a:pt x="48" y="11"/>
                      </a:cubicBezTo>
                      <a:cubicBezTo>
                        <a:pt x="41" y="14"/>
                        <a:pt x="30" y="25"/>
                        <a:pt x="22" y="27"/>
                      </a:cubicBezTo>
                      <a:cubicBezTo>
                        <a:pt x="15" y="28"/>
                        <a:pt x="7" y="31"/>
                        <a:pt x="0" y="33"/>
                      </a:cubicBezTo>
                    </a:path>
                  </a:pathLst>
                </a:custGeom>
                <a:solidFill>
                  <a:srgbClr val="EAECF4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50" name="Freeform 71"/>
                <p:cNvSpPr/>
                <p:nvPr/>
              </p:nvSpPr>
              <p:spPr>
                <a:xfrm>
                  <a:off x="3777" y="1607"/>
                  <a:ext cx="262" cy="15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674" y="1829"/>
                    </a:cxn>
                  </a:cxnLst>
                  <a:pathLst>
                    <a:path w="82" h="46">
                      <a:moveTo>
                        <a:pt x="0" y="0"/>
                      </a:moveTo>
                      <a:cubicBezTo>
                        <a:pt x="19" y="6"/>
                        <a:pt x="66" y="25"/>
                        <a:pt x="82" y="46"/>
                      </a:cubicBezTo>
                    </a:path>
                  </a:pathLst>
                </a:custGeom>
                <a:solidFill>
                  <a:srgbClr val="EAECF4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51" name="Freeform 72"/>
                <p:cNvSpPr/>
                <p:nvPr/>
              </p:nvSpPr>
              <p:spPr>
                <a:xfrm>
                  <a:off x="3598" y="1508"/>
                  <a:ext cx="166" cy="13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97" y="1548"/>
                    </a:cxn>
                    <a:cxn ang="0">
                      <a:pos x="1692" y="955"/>
                    </a:cxn>
                    <a:cxn ang="0">
                      <a:pos x="0" y="0"/>
                    </a:cxn>
                  </a:cxnLst>
                  <a:pathLst>
                    <a:path w="52" h="39">
                      <a:moveTo>
                        <a:pt x="0" y="0"/>
                      </a:moveTo>
                      <a:cubicBezTo>
                        <a:pt x="8" y="10"/>
                        <a:pt x="38" y="34"/>
                        <a:pt x="46" y="39"/>
                      </a:cubicBezTo>
                      <a:cubicBezTo>
                        <a:pt x="38" y="33"/>
                        <a:pt x="45" y="23"/>
                        <a:pt x="52" y="24"/>
                      </a:cubicBezTo>
                      <a:cubicBezTo>
                        <a:pt x="42" y="21"/>
                        <a:pt x="6" y="6"/>
                        <a:pt x="0" y="0"/>
                      </a:cubicBezTo>
                      <a:close/>
                    </a:path>
                  </a:pathLst>
                </a:custGeom>
                <a:solidFill>
                  <a:srgbClr val="95A5CE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52" name="Freeform 73"/>
                <p:cNvSpPr/>
                <p:nvPr/>
              </p:nvSpPr>
              <p:spPr>
                <a:xfrm>
                  <a:off x="4116" y="1903"/>
                  <a:ext cx="41" cy="61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47" y="3878"/>
                    </a:cxn>
                    <a:cxn ang="0">
                      <a:pos x="129" y="7085"/>
                    </a:cxn>
                    <a:cxn ang="0">
                      <a:pos x="158" y="3912"/>
                    </a:cxn>
                    <a:cxn ang="0">
                      <a:pos x="0" y="0"/>
                    </a:cxn>
                  </a:cxnLst>
                  <a:pathLst>
                    <a:path w="13" h="179">
                      <a:moveTo>
                        <a:pt x="0" y="0"/>
                      </a:moveTo>
                      <a:cubicBezTo>
                        <a:pt x="7" y="13"/>
                        <a:pt x="13" y="59"/>
                        <a:pt x="11" y="98"/>
                      </a:cubicBezTo>
                      <a:cubicBezTo>
                        <a:pt x="8" y="137"/>
                        <a:pt x="4" y="172"/>
                        <a:pt x="4" y="179"/>
                      </a:cubicBezTo>
                      <a:cubicBezTo>
                        <a:pt x="5" y="170"/>
                        <a:pt x="4" y="114"/>
                        <a:pt x="5" y="99"/>
                      </a:cubicBezTo>
                      <a:cubicBezTo>
                        <a:pt x="7" y="84"/>
                        <a:pt x="10" y="35"/>
                        <a:pt x="0" y="0"/>
                      </a:cubicBezTo>
                      <a:close/>
                    </a:path>
                  </a:pathLst>
                </a:custGeom>
                <a:solidFill>
                  <a:srgbClr val="95A5CE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53" name="Freeform 74"/>
                <p:cNvSpPr/>
                <p:nvPr/>
              </p:nvSpPr>
              <p:spPr>
                <a:xfrm>
                  <a:off x="4096" y="2653"/>
                  <a:ext cx="45" cy="248"/>
                </a:xfrm>
                <a:custGeom>
                  <a:avLst/>
                  <a:gdLst/>
                  <a:ahLst/>
                  <a:cxnLst>
                    <a:cxn ang="0">
                      <a:pos x="270" y="0"/>
                    </a:cxn>
                    <a:cxn ang="0">
                      <a:pos x="0" y="2864"/>
                    </a:cxn>
                  </a:cxnLst>
                  <a:pathLst>
                    <a:path w="14" h="73">
                      <a:moveTo>
                        <a:pt x="8" y="0"/>
                      </a:moveTo>
                      <a:cubicBezTo>
                        <a:pt x="9" y="13"/>
                        <a:pt x="14" y="43"/>
                        <a:pt x="0" y="73"/>
                      </a:cubicBezTo>
                    </a:path>
                  </a:pathLst>
                </a:custGeom>
                <a:solidFill>
                  <a:srgbClr val="95A5CE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54" name="Freeform 75"/>
                <p:cNvSpPr/>
                <p:nvPr/>
              </p:nvSpPr>
              <p:spPr>
                <a:xfrm>
                  <a:off x="3384" y="1536"/>
                  <a:ext cx="489" cy="320"/>
                </a:xfrm>
                <a:custGeom>
                  <a:avLst/>
                  <a:gdLst/>
                  <a:ahLst/>
                  <a:cxnLst>
                    <a:cxn ang="0">
                      <a:pos x="61" y="163"/>
                    </a:cxn>
                    <a:cxn ang="0">
                      <a:pos x="2052" y="1345"/>
                    </a:cxn>
                    <a:cxn ang="0">
                      <a:pos x="3107" y="2015"/>
                    </a:cxn>
                    <a:cxn ang="0">
                      <a:pos x="4117" y="2723"/>
                    </a:cxn>
                    <a:cxn ang="0">
                      <a:pos x="4995" y="3707"/>
                    </a:cxn>
                    <a:cxn ang="0">
                      <a:pos x="4606" y="3118"/>
                    </a:cxn>
                    <a:cxn ang="0">
                      <a:pos x="4209" y="2526"/>
                    </a:cxn>
                    <a:cxn ang="0">
                      <a:pos x="3954" y="1971"/>
                    </a:cxn>
                    <a:cxn ang="0">
                      <a:pos x="3433" y="1774"/>
                    </a:cxn>
                    <a:cxn ang="0">
                      <a:pos x="2646" y="1147"/>
                    </a:cxn>
                    <a:cxn ang="0">
                      <a:pos x="1799" y="786"/>
                    </a:cxn>
                    <a:cxn ang="0">
                      <a:pos x="1042" y="511"/>
                    </a:cxn>
                    <a:cxn ang="0">
                      <a:pos x="0" y="0"/>
                    </a:cxn>
                  </a:cxnLst>
                  <a:pathLst>
                    <a:path w="153" h="94">
                      <a:moveTo>
                        <a:pt x="2" y="4"/>
                      </a:moveTo>
                      <a:cubicBezTo>
                        <a:pt x="14" y="13"/>
                        <a:pt x="50" y="27"/>
                        <a:pt x="63" y="34"/>
                      </a:cubicBezTo>
                      <a:cubicBezTo>
                        <a:pt x="74" y="40"/>
                        <a:pt x="84" y="46"/>
                        <a:pt x="95" y="51"/>
                      </a:cubicBezTo>
                      <a:cubicBezTo>
                        <a:pt x="105" y="57"/>
                        <a:pt x="117" y="61"/>
                        <a:pt x="126" y="69"/>
                      </a:cubicBezTo>
                      <a:cubicBezTo>
                        <a:pt x="134" y="76"/>
                        <a:pt x="148" y="84"/>
                        <a:pt x="153" y="94"/>
                      </a:cubicBezTo>
                      <a:cubicBezTo>
                        <a:pt x="148" y="90"/>
                        <a:pt x="145" y="84"/>
                        <a:pt x="141" y="79"/>
                      </a:cubicBezTo>
                      <a:cubicBezTo>
                        <a:pt x="137" y="74"/>
                        <a:pt x="132" y="70"/>
                        <a:pt x="129" y="64"/>
                      </a:cubicBezTo>
                      <a:cubicBezTo>
                        <a:pt x="126" y="59"/>
                        <a:pt x="126" y="52"/>
                        <a:pt x="121" y="50"/>
                      </a:cubicBezTo>
                      <a:cubicBezTo>
                        <a:pt x="117" y="47"/>
                        <a:pt x="110" y="48"/>
                        <a:pt x="105" y="45"/>
                      </a:cubicBezTo>
                      <a:cubicBezTo>
                        <a:pt x="96" y="41"/>
                        <a:pt x="89" y="34"/>
                        <a:pt x="81" y="29"/>
                      </a:cubicBezTo>
                      <a:cubicBezTo>
                        <a:pt x="73" y="25"/>
                        <a:pt x="64" y="22"/>
                        <a:pt x="55" y="20"/>
                      </a:cubicBezTo>
                      <a:cubicBezTo>
                        <a:pt x="48" y="19"/>
                        <a:pt x="38" y="14"/>
                        <a:pt x="32" y="13"/>
                      </a:cubicBezTo>
                      <a:cubicBezTo>
                        <a:pt x="19" y="12"/>
                        <a:pt x="10" y="8"/>
                        <a:pt x="0" y="0"/>
                      </a:cubicBezTo>
                    </a:path>
                  </a:pathLst>
                </a:custGeom>
                <a:solidFill>
                  <a:srgbClr val="95A5CE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55" name="Freeform 76"/>
                <p:cNvSpPr/>
                <p:nvPr/>
              </p:nvSpPr>
              <p:spPr>
                <a:xfrm>
                  <a:off x="2267" y="1365"/>
                  <a:ext cx="364" cy="92"/>
                </a:xfrm>
                <a:custGeom>
                  <a:avLst/>
                  <a:gdLst/>
                  <a:ahLst/>
                  <a:cxnLst>
                    <a:cxn ang="0">
                      <a:pos x="224" y="951"/>
                    </a:cxn>
                    <a:cxn ang="0">
                      <a:pos x="1469" y="988"/>
                    </a:cxn>
                    <a:cxn ang="0">
                      <a:pos x="2864" y="709"/>
                    </a:cxn>
                    <a:cxn ang="0">
                      <a:pos x="3710" y="477"/>
                    </a:cxn>
                    <a:cxn ang="0">
                      <a:pos x="2478" y="593"/>
                    </a:cxn>
                    <a:cxn ang="0">
                      <a:pos x="1916" y="593"/>
                    </a:cxn>
                    <a:cxn ang="0">
                      <a:pos x="1724" y="164"/>
                    </a:cxn>
                    <a:cxn ang="0">
                      <a:pos x="878" y="116"/>
                    </a:cxn>
                    <a:cxn ang="0">
                      <a:pos x="0" y="164"/>
                    </a:cxn>
                    <a:cxn ang="0">
                      <a:pos x="1070" y="511"/>
                    </a:cxn>
                    <a:cxn ang="0">
                      <a:pos x="683" y="988"/>
                    </a:cxn>
                  </a:cxnLst>
                  <a:pathLst>
                    <a:path w="114" h="27">
                      <a:moveTo>
                        <a:pt x="7" y="24"/>
                      </a:moveTo>
                      <a:cubicBezTo>
                        <a:pt x="23" y="27"/>
                        <a:pt x="29" y="26"/>
                        <a:pt x="45" y="25"/>
                      </a:cubicBezTo>
                      <a:cubicBezTo>
                        <a:pt x="56" y="25"/>
                        <a:pt x="77" y="19"/>
                        <a:pt x="88" y="18"/>
                      </a:cubicBezTo>
                      <a:cubicBezTo>
                        <a:pt x="95" y="17"/>
                        <a:pt x="108" y="16"/>
                        <a:pt x="114" y="12"/>
                      </a:cubicBezTo>
                      <a:cubicBezTo>
                        <a:pt x="101" y="13"/>
                        <a:pt x="89" y="15"/>
                        <a:pt x="76" y="15"/>
                      </a:cubicBezTo>
                      <a:cubicBezTo>
                        <a:pt x="71" y="16"/>
                        <a:pt x="64" y="18"/>
                        <a:pt x="59" y="15"/>
                      </a:cubicBezTo>
                      <a:cubicBezTo>
                        <a:pt x="54" y="12"/>
                        <a:pt x="56" y="7"/>
                        <a:pt x="53" y="4"/>
                      </a:cubicBezTo>
                      <a:cubicBezTo>
                        <a:pt x="49" y="0"/>
                        <a:pt x="33" y="2"/>
                        <a:pt x="27" y="3"/>
                      </a:cubicBezTo>
                      <a:cubicBezTo>
                        <a:pt x="18" y="3"/>
                        <a:pt x="8" y="2"/>
                        <a:pt x="0" y="4"/>
                      </a:cubicBezTo>
                      <a:cubicBezTo>
                        <a:pt x="9" y="7"/>
                        <a:pt x="25" y="6"/>
                        <a:pt x="33" y="13"/>
                      </a:cubicBezTo>
                      <a:cubicBezTo>
                        <a:pt x="42" y="22"/>
                        <a:pt x="26" y="22"/>
                        <a:pt x="21" y="25"/>
                      </a:cubicBezTo>
                    </a:path>
                  </a:pathLst>
                </a:custGeom>
                <a:solidFill>
                  <a:srgbClr val="95A5CE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56" name="Freeform 77"/>
                <p:cNvSpPr/>
                <p:nvPr/>
              </p:nvSpPr>
              <p:spPr>
                <a:xfrm>
                  <a:off x="2407" y="1283"/>
                  <a:ext cx="166" cy="133"/>
                </a:xfrm>
                <a:custGeom>
                  <a:avLst/>
                  <a:gdLst/>
                  <a:ahLst/>
                  <a:cxnLst>
                    <a:cxn ang="0">
                      <a:pos x="549" y="0"/>
                    </a:cxn>
                    <a:cxn ang="0">
                      <a:pos x="1069" y="280"/>
                    </a:cxn>
                    <a:cxn ang="0">
                      <a:pos x="1692" y="443"/>
                    </a:cxn>
                    <a:cxn ang="0">
                      <a:pos x="744" y="1153"/>
                    </a:cxn>
                    <a:cxn ang="0">
                      <a:pos x="326" y="1548"/>
                    </a:cxn>
                    <a:cxn ang="0">
                      <a:pos x="0" y="1037"/>
                    </a:cxn>
                    <a:cxn ang="0">
                      <a:pos x="712" y="709"/>
                    </a:cxn>
                    <a:cxn ang="0">
                      <a:pos x="623" y="34"/>
                    </a:cxn>
                  </a:cxnLst>
                  <a:pathLst>
                    <a:path w="52" h="39">
                      <a:moveTo>
                        <a:pt x="17" y="0"/>
                      </a:moveTo>
                      <a:cubicBezTo>
                        <a:pt x="22" y="3"/>
                        <a:pt x="27" y="5"/>
                        <a:pt x="33" y="7"/>
                      </a:cubicBezTo>
                      <a:cubicBezTo>
                        <a:pt x="39" y="9"/>
                        <a:pt x="46" y="9"/>
                        <a:pt x="52" y="11"/>
                      </a:cubicBezTo>
                      <a:cubicBezTo>
                        <a:pt x="39" y="16"/>
                        <a:pt x="31" y="17"/>
                        <a:pt x="23" y="29"/>
                      </a:cubicBezTo>
                      <a:cubicBezTo>
                        <a:pt x="19" y="34"/>
                        <a:pt x="17" y="39"/>
                        <a:pt x="10" y="39"/>
                      </a:cubicBezTo>
                      <a:cubicBezTo>
                        <a:pt x="1" y="39"/>
                        <a:pt x="2" y="33"/>
                        <a:pt x="0" y="26"/>
                      </a:cubicBezTo>
                      <a:cubicBezTo>
                        <a:pt x="8" y="25"/>
                        <a:pt x="15" y="22"/>
                        <a:pt x="22" y="18"/>
                      </a:cubicBezTo>
                      <a:cubicBezTo>
                        <a:pt x="34" y="11"/>
                        <a:pt x="25" y="8"/>
                        <a:pt x="19" y="1"/>
                      </a:cubicBezTo>
                    </a:path>
                  </a:pathLst>
                </a:custGeom>
                <a:solidFill>
                  <a:srgbClr val="95A5CE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57" name="Freeform 78"/>
                <p:cNvSpPr/>
                <p:nvPr/>
              </p:nvSpPr>
              <p:spPr>
                <a:xfrm>
                  <a:off x="4065" y="2132"/>
                  <a:ext cx="76" cy="316"/>
                </a:xfrm>
                <a:custGeom>
                  <a:avLst/>
                  <a:gdLst/>
                  <a:ahLst/>
                  <a:cxnLst>
                    <a:cxn ang="0">
                      <a:pos x="130" y="554"/>
                    </a:cxn>
                    <a:cxn ang="0">
                      <a:pos x="320" y="1295"/>
                    </a:cxn>
                    <a:cxn ang="0">
                      <a:pos x="440" y="2079"/>
                    </a:cxn>
                    <a:cxn ang="0">
                      <a:pos x="671" y="3649"/>
                    </a:cxn>
                    <a:cxn ang="0">
                      <a:pos x="703" y="2898"/>
                    </a:cxn>
                    <a:cxn ang="0">
                      <a:pos x="732" y="1998"/>
                    </a:cxn>
                    <a:cxn ang="0">
                      <a:pos x="763" y="510"/>
                    </a:cxn>
                    <a:cxn ang="0">
                      <a:pos x="573" y="1179"/>
                    </a:cxn>
                    <a:cxn ang="0">
                      <a:pos x="440" y="866"/>
                    </a:cxn>
                    <a:cxn ang="0">
                      <a:pos x="250" y="622"/>
                    </a:cxn>
                    <a:cxn ang="0">
                      <a:pos x="0" y="0"/>
                    </a:cxn>
                  </a:cxnLst>
                  <a:pathLst>
                    <a:path w="24" h="93">
                      <a:moveTo>
                        <a:pt x="4" y="14"/>
                      </a:moveTo>
                      <a:cubicBezTo>
                        <a:pt x="9" y="19"/>
                        <a:pt x="8" y="26"/>
                        <a:pt x="10" y="33"/>
                      </a:cubicBezTo>
                      <a:cubicBezTo>
                        <a:pt x="11" y="40"/>
                        <a:pt x="13" y="46"/>
                        <a:pt x="14" y="53"/>
                      </a:cubicBezTo>
                      <a:cubicBezTo>
                        <a:pt x="17" y="66"/>
                        <a:pt x="18" y="80"/>
                        <a:pt x="21" y="93"/>
                      </a:cubicBezTo>
                      <a:cubicBezTo>
                        <a:pt x="23" y="88"/>
                        <a:pt x="22" y="80"/>
                        <a:pt x="22" y="74"/>
                      </a:cubicBezTo>
                      <a:cubicBezTo>
                        <a:pt x="22" y="66"/>
                        <a:pt x="23" y="59"/>
                        <a:pt x="23" y="51"/>
                      </a:cubicBezTo>
                      <a:cubicBezTo>
                        <a:pt x="23" y="38"/>
                        <a:pt x="24" y="25"/>
                        <a:pt x="24" y="13"/>
                      </a:cubicBezTo>
                      <a:cubicBezTo>
                        <a:pt x="22" y="18"/>
                        <a:pt x="22" y="25"/>
                        <a:pt x="18" y="30"/>
                      </a:cubicBezTo>
                      <a:cubicBezTo>
                        <a:pt x="15" y="28"/>
                        <a:pt x="16" y="25"/>
                        <a:pt x="14" y="22"/>
                      </a:cubicBezTo>
                      <a:cubicBezTo>
                        <a:pt x="12" y="19"/>
                        <a:pt x="10" y="18"/>
                        <a:pt x="8" y="16"/>
                      </a:cubicBezTo>
                      <a:cubicBezTo>
                        <a:pt x="3" y="11"/>
                        <a:pt x="5" y="4"/>
                        <a:pt x="0" y="0"/>
                      </a:cubicBezTo>
                    </a:path>
                  </a:pathLst>
                </a:custGeom>
                <a:solidFill>
                  <a:srgbClr val="95A5CE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58" name="Freeform 79"/>
                <p:cNvSpPr/>
                <p:nvPr/>
              </p:nvSpPr>
              <p:spPr>
                <a:xfrm>
                  <a:off x="3257" y="3031"/>
                  <a:ext cx="673" cy="620"/>
                </a:xfrm>
                <a:custGeom>
                  <a:avLst/>
                  <a:gdLst/>
                  <a:ahLst/>
                  <a:cxnLst>
                    <a:cxn ang="0">
                      <a:pos x="6848" y="0"/>
                    </a:cxn>
                    <a:cxn ang="0">
                      <a:pos x="0" y="5652"/>
                    </a:cxn>
                    <a:cxn ang="0">
                      <a:pos x="6848" y="0"/>
                    </a:cxn>
                  </a:cxnLst>
                  <a:pathLst>
                    <a:path w="211" h="182">
                      <a:moveTo>
                        <a:pt x="211" y="0"/>
                      </a:moveTo>
                      <a:cubicBezTo>
                        <a:pt x="204" y="27"/>
                        <a:pt x="122" y="182"/>
                        <a:pt x="0" y="143"/>
                      </a:cubicBezTo>
                      <a:cubicBezTo>
                        <a:pt x="32" y="146"/>
                        <a:pt x="118" y="151"/>
                        <a:pt x="21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59" name="Freeform 80"/>
                <p:cNvSpPr/>
                <p:nvPr/>
              </p:nvSpPr>
              <p:spPr>
                <a:xfrm>
                  <a:off x="1542" y="1427"/>
                  <a:ext cx="2503" cy="1733"/>
                </a:xfrm>
                <a:custGeom>
                  <a:avLst/>
                  <a:gdLst/>
                  <a:ahLst/>
                  <a:cxnLst>
                    <a:cxn ang="0">
                      <a:pos x="20733" y="3592"/>
                    </a:cxn>
                    <a:cxn ang="0">
                      <a:pos x="18581" y="2285"/>
                    </a:cxn>
                    <a:cxn ang="0">
                      <a:pos x="15331" y="555"/>
                    </a:cxn>
                    <a:cxn ang="0">
                      <a:pos x="10478" y="868"/>
                    </a:cxn>
                    <a:cxn ang="0">
                      <a:pos x="7643" y="1263"/>
                    </a:cxn>
                    <a:cxn ang="0">
                      <a:pos x="3384" y="2840"/>
                    </a:cxn>
                    <a:cxn ang="0">
                      <a:pos x="195" y="9911"/>
                    </a:cxn>
                    <a:cxn ang="0">
                      <a:pos x="651" y="15985"/>
                    </a:cxn>
                    <a:cxn ang="0">
                      <a:pos x="2599" y="20088"/>
                    </a:cxn>
                    <a:cxn ang="0">
                      <a:pos x="1335" y="15430"/>
                    </a:cxn>
                    <a:cxn ang="0">
                      <a:pos x="2241" y="8519"/>
                    </a:cxn>
                    <a:cxn ang="0">
                      <a:pos x="3282" y="6006"/>
                    </a:cxn>
                    <a:cxn ang="0">
                      <a:pos x="5434" y="4218"/>
                    </a:cxn>
                    <a:cxn ang="0">
                      <a:pos x="9530" y="3282"/>
                    </a:cxn>
                    <a:cxn ang="0">
                      <a:pos x="12202" y="2642"/>
                    </a:cxn>
                    <a:cxn ang="0">
                      <a:pos x="15392" y="3119"/>
                    </a:cxn>
                    <a:cxn ang="0">
                      <a:pos x="18121" y="3316"/>
                    </a:cxn>
                    <a:cxn ang="0">
                      <a:pos x="20956" y="4937"/>
                    </a:cxn>
                    <a:cxn ang="0">
                      <a:pos x="23169" y="6629"/>
                    </a:cxn>
                    <a:cxn ang="0">
                      <a:pos x="25512" y="10701"/>
                    </a:cxn>
                    <a:cxn ang="0">
                      <a:pos x="20733" y="3592"/>
                    </a:cxn>
                  </a:cxnLst>
                  <a:pathLst>
                    <a:path w="784" h="509">
                      <a:moveTo>
                        <a:pt x="637" y="91"/>
                      </a:moveTo>
                      <a:cubicBezTo>
                        <a:pt x="610" y="80"/>
                        <a:pt x="590" y="69"/>
                        <a:pt x="571" y="58"/>
                      </a:cubicBezTo>
                      <a:cubicBezTo>
                        <a:pt x="544" y="42"/>
                        <a:pt x="518" y="28"/>
                        <a:pt x="471" y="14"/>
                      </a:cubicBezTo>
                      <a:cubicBezTo>
                        <a:pt x="425" y="0"/>
                        <a:pt x="370" y="12"/>
                        <a:pt x="322" y="22"/>
                      </a:cubicBezTo>
                      <a:cubicBezTo>
                        <a:pt x="288" y="29"/>
                        <a:pt x="258" y="35"/>
                        <a:pt x="235" y="32"/>
                      </a:cubicBezTo>
                      <a:cubicBezTo>
                        <a:pt x="187" y="27"/>
                        <a:pt x="143" y="40"/>
                        <a:pt x="104" y="72"/>
                      </a:cubicBezTo>
                      <a:cubicBezTo>
                        <a:pt x="42" y="122"/>
                        <a:pt x="10" y="207"/>
                        <a:pt x="6" y="251"/>
                      </a:cubicBezTo>
                      <a:cubicBezTo>
                        <a:pt x="0" y="327"/>
                        <a:pt x="6" y="361"/>
                        <a:pt x="20" y="405"/>
                      </a:cubicBezTo>
                      <a:cubicBezTo>
                        <a:pt x="32" y="447"/>
                        <a:pt x="52" y="481"/>
                        <a:pt x="80" y="509"/>
                      </a:cubicBezTo>
                      <a:cubicBezTo>
                        <a:pt x="63" y="475"/>
                        <a:pt x="44" y="411"/>
                        <a:pt x="41" y="391"/>
                      </a:cubicBezTo>
                      <a:cubicBezTo>
                        <a:pt x="29" y="301"/>
                        <a:pt x="45" y="279"/>
                        <a:pt x="69" y="216"/>
                      </a:cubicBezTo>
                      <a:cubicBezTo>
                        <a:pt x="78" y="194"/>
                        <a:pt x="84" y="169"/>
                        <a:pt x="101" y="152"/>
                      </a:cubicBezTo>
                      <a:cubicBezTo>
                        <a:pt x="120" y="132"/>
                        <a:pt x="143" y="119"/>
                        <a:pt x="167" y="107"/>
                      </a:cubicBezTo>
                      <a:cubicBezTo>
                        <a:pt x="207" y="88"/>
                        <a:pt x="250" y="85"/>
                        <a:pt x="293" y="83"/>
                      </a:cubicBezTo>
                      <a:cubicBezTo>
                        <a:pt x="322" y="82"/>
                        <a:pt x="346" y="69"/>
                        <a:pt x="375" y="67"/>
                      </a:cubicBezTo>
                      <a:cubicBezTo>
                        <a:pt x="406" y="66"/>
                        <a:pt x="444" y="68"/>
                        <a:pt x="473" y="79"/>
                      </a:cubicBezTo>
                      <a:cubicBezTo>
                        <a:pt x="501" y="89"/>
                        <a:pt x="528" y="75"/>
                        <a:pt x="557" y="84"/>
                      </a:cubicBezTo>
                      <a:cubicBezTo>
                        <a:pt x="590" y="95"/>
                        <a:pt x="615" y="104"/>
                        <a:pt x="644" y="125"/>
                      </a:cubicBezTo>
                      <a:cubicBezTo>
                        <a:pt x="666" y="142"/>
                        <a:pt x="687" y="155"/>
                        <a:pt x="712" y="168"/>
                      </a:cubicBezTo>
                      <a:cubicBezTo>
                        <a:pt x="745" y="185"/>
                        <a:pt x="760" y="244"/>
                        <a:pt x="784" y="271"/>
                      </a:cubicBezTo>
                      <a:cubicBezTo>
                        <a:pt x="781" y="192"/>
                        <a:pt x="699" y="117"/>
                        <a:pt x="637" y="91"/>
                      </a:cubicBezTo>
                      <a:close/>
                    </a:path>
                  </a:pathLst>
                </a:custGeom>
                <a:solidFill>
                  <a:srgbClr val="F9F39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60660" name="Oval 81"/>
                <p:cNvSpPr/>
                <p:nvPr/>
              </p:nvSpPr>
              <p:spPr>
                <a:xfrm>
                  <a:off x="3046" y="1409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61" name="Oval 82"/>
                <p:cNvSpPr/>
                <p:nvPr/>
              </p:nvSpPr>
              <p:spPr>
                <a:xfrm>
                  <a:off x="3046" y="1409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62" name="Oval 83"/>
                <p:cNvSpPr/>
                <p:nvPr/>
              </p:nvSpPr>
              <p:spPr>
                <a:xfrm>
                  <a:off x="3091" y="142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63" name="Oval 84"/>
                <p:cNvSpPr/>
                <p:nvPr/>
              </p:nvSpPr>
              <p:spPr>
                <a:xfrm>
                  <a:off x="3091" y="142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64" name="Oval 85"/>
                <p:cNvSpPr/>
                <p:nvPr/>
              </p:nvSpPr>
              <p:spPr>
                <a:xfrm>
                  <a:off x="3129" y="144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65" name="Oval 86"/>
                <p:cNvSpPr/>
                <p:nvPr/>
              </p:nvSpPr>
              <p:spPr>
                <a:xfrm>
                  <a:off x="3129" y="144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66" name="Oval 87"/>
                <p:cNvSpPr/>
                <p:nvPr/>
              </p:nvSpPr>
              <p:spPr>
                <a:xfrm>
                  <a:off x="3167" y="145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67" name="Oval 88"/>
                <p:cNvSpPr/>
                <p:nvPr/>
              </p:nvSpPr>
              <p:spPr>
                <a:xfrm>
                  <a:off x="3167" y="145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68" name="Oval 89"/>
                <p:cNvSpPr/>
                <p:nvPr/>
              </p:nvSpPr>
              <p:spPr>
                <a:xfrm>
                  <a:off x="3206" y="1471"/>
                  <a:ext cx="32" cy="37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69" name="Oval 90"/>
                <p:cNvSpPr/>
                <p:nvPr/>
              </p:nvSpPr>
              <p:spPr>
                <a:xfrm>
                  <a:off x="3206" y="1471"/>
                  <a:ext cx="32" cy="37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70" name="Oval 91"/>
                <p:cNvSpPr/>
                <p:nvPr/>
              </p:nvSpPr>
              <p:spPr>
                <a:xfrm>
                  <a:off x="3241" y="149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71" name="Oval 92"/>
                <p:cNvSpPr/>
                <p:nvPr/>
              </p:nvSpPr>
              <p:spPr>
                <a:xfrm>
                  <a:off x="3241" y="149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72" name="Oval 93"/>
                <p:cNvSpPr/>
                <p:nvPr/>
              </p:nvSpPr>
              <p:spPr>
                <a:xfrm>
                  <a:off x="3279" y="151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73" name="Oval 94"/>
                <p:cNvSpPr/>
                <p:nvPr/>
              </p:nvSpPr>
              <p:spPr>
                <a:xfrm>
                  <a:off x="3279" y="151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74" name="Oval 95"/>
                <p:cNvSpPr/>
                <p:nvPr/>
              </p:nvSpPr>
              <p:spPr>
                <a:xfrm>
                  <a:off x="3314" y="153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75" name="Oval 96"/>
                <p:cNvSpPr/>
                <p:nvPr/>
              </p:nvSpPr>
              <p:spPr>
                <a:xfrm>
                  <a:off x="3314" y="153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76" name="Oval 97"/>
                <p:cNvSpPr/>
                <p:nvPr/>
              </p:nvSpPr>
              <p:spPr>
                <a:xfrm>
                  <a:off x="3349" y="155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77" name="Oval 98"/>
                <p:cNvSpPr/>
                <p:nvPr/>
              </p:nvSpPr>
              <p:spPr>
                <a:xfrm>
                  <a:off x="3349" y="155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78" name="Oval 99"/>
                <p:cNvSpPr/>
                <p:nvPr/>
              </p:nvSpPr>
              <p:spPr>
                <a:xfrm>
                  <a:off x="3388" y="157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79" name="Oval 100"/>
                <p:cNvSpPr/>
                <p:nvPr/>
              </p:nvSpPr>
              <p:spPr>
                <a:xfrm>
                  <a:off x="3388" y="157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80" name="Oval 101"/>
                <p:cNvSpPr/>
                <p:nvPr/>
              </p:nvSpPr>
              <p:spPr>
                <a:xfrm>
                  <a:off x="3423" y="159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81" name="Oval 102"/>
                <p:cNvSpPr/>
                <p:nvPr/>
              </p:nvSpPr>
              <p:spPr>
                <a:xfrm>
                  <a:off x="3423" y="159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82" name="Oval 103"/>
                <p:cNvSpPr/>
                <p:nvPr/>
              </p:nvSpPr>
              <p:spPr>
                <a:xfrm>
                  <a:off x="3461" y="161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83" name="Oval 104"/>
                <p:cNvSpPr/>
                <p:nvPr/>
              </p:nvSpPr>
              <p:spPr>
                <a:xfrm>
                  <a:off x="3461" y="161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84" name="Oval 105"/>
                <p:cNvSpPr/>
                <p:nvPr/>
              </p:nvSpPr>
              <p:spPr>
                <a:xfrm>
                  <a:off x="3496" y="163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85" name="Oval 106"/>
                <p:cNvSpPr/>
                <p:nvPr/>
              </p:nvSpPr>
              <p:spPr>
                <a:xfrm>
                  <a:off x="3496" y="163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86" name="Oval 107"/>
                <p:cNvSpPr/>
                <p:nvPr/>
              </p:nvSpPr>
              <p:spPr>
                <a:xfrm>
                  <a:off x="3534" y="1651"/>
                  <a:ext cx="32" cy="38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87" name="Oval 108"/>
                <p:cNvSpPr/>
                <p:nvPr/>
              </p:nvSpPr>
              <p:spPr>
                <a:xfrm>
                  <a:off x="3534" y="1651"/>
                  <a:ext cx="32" cy="38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88" name="Oval 109"/>
                <p:cNvSpPr/>
                <p:nvPr/>
              </p:nvSpPr>
              <p:spPr>
                <a:xfrm>
                  <a:off x="3570" y="167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89" name="Oval 110"/>
                <p:cNvSpPr/>
                <p:nvPr/>
              </p:nvSpPr>
              <p:spPr>
                <a:xfrm>
                  <a:off x="3570" y="167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90" name="Oval 111"/>
                <p:cNvSpPr/>
                <p:nvPr/>
              </p:nvSpPr>
              <p:spPr>
                <a:xfrm>
                  <a:off x="3605" y="169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91" name="Oval 112"/>
                <p:cNvSpPr/>
                <p:nvPr/>
              </p:nvSpPr>
              <p:spPr>
                <a:xfrm>
                  <a:off x="3605" y="169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92" name="Oval 113"/>
                <p:cNvSpPr/>
                <p:nvPr/>
              </p:nvSpPr>
              <p:spPr>
                <a:xfrm>
                  <a:off x="3646" y="171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93" name="Oval 114"/>
                <p:cNvSpPr/>
                <p:nvPr/>
              </p:nvSpPr>
              <p:spPr>
                <a:xfrm>
                  <a:off x="3646" y="171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94" name="Oval 115"/>
                <p:cNvSpPr/>
                <p:nvPr/>
              </p:nvSpPr>
              <p:spPr>
                <a:xfrm>
                  <a:off x="3681" y="173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95" name="Oval 116"/>
                <p:cNvSpPr/>
                <p:nvPr/>
              </p:nvSpPr>
              <p:spPr>
                <a:xfrm>
                  <a:off x="3681" y="173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96" name="Oval 117"/>
                <p:cNvSpPr/>
                <p:nvPr/>
              </p:nvSpPr>
              <p:spPr>
                <a:xfrm>
                  <a:off x="3713" y="176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97" name="Oval 118"/>
                <p:cNvSpPr/>
                <p:nvPr/>
              </p:nvSpPr>
              <p:spPr>
                <a:xfrm>
                  <a:off x="3713" y="176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98" name="Oval 119"/>
                <p:cNvSpPr/>
                <p:nvPr/>
              </p:nvSpPr>
              <p:spPr>
                <a:xfrm>
                  <a:off x="3748" y="178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699" name="Oval 120"/>
                <p:cNvSpPr/>
                <p:nvPr/>
              </p:nvSpPr>
              <p:spPr>
                <a:xfrm>
                  <a:off x="3748" y="178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00" name="Oval 121"/>
                <p:cNvSpPr/>
                <p:nvPr/>
              </p:nvSpPr>
              <p:spPr>
                <a:xfrm>
                  <a:off x="3780" y="180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01" name="Oval 122"/>
                <p:cNvSpPr/>
                <p:nvPr/>
              </p:nvSpPr>
              <p:spPr>
                <a:xfrm>
                  <a:off x="3780" y="180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02" name="Oval 123"/>
                <p:cNvSpPr/>
                <p:nvPr/>
              </p:nvSpPr>
              <p:spPr>
                <a:xfrm>
                  <a:off x="3812" y="183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03" name="Oval 124"/>
                <p:cNvSpPr/>
                <p:nvPr/>
              </p:nvSpPr>
              <p:spPr>
                <a:xfrm>
                  <a:off x="3812" y="183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04" name="Oval 125"/>
                <p:cNvSpPr/>
                <p:nvPr/>
              </p:nvSpPr>
              <p:spPr>
                <a:xfrm>
                  <a:off x="3841" y="186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05" name="Oval 126"/>
                <p:cNvSpPr/>
                <p:nvPr/>
              </p:nvSpPr>
              <p:spPr>
                <a:xfrm>
                  <a:off x="3841" y="186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06" name="Oval 127"/>
                <p:cNvSpPr/>
                <p:nvPr/>
              </p:nvSpPr>
              <p:spPr>
                <a:xfrm>
                  <a:off x="3873" y="189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07" name="Oval 128"/>
                <p:cNvSpPr/>
                <p:nvPr/>
              </p:nvSpPr>
              <p:spPr>
                <a:xfrm>
                  <a:off x="3873" y="189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08" name="Oval 129"/>
                <p:cNvSpPr/>
                <p:nvPr/>
              </p:nvSpPr>
              <p:spPr>
                <a:xfrm>
                  <a:off x="3898" y="193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09" name="Oval 130"/>
                <p:cNvSpPr/>
                <p:nvPr/>
              </p:nvSpPr>
              <p:spPr>
                <a:xfrm>
                  <a:off x="3898" y="193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10" name="Oval 131"/>
                <p:cNvSpPr/>
                <p:nvPr/>
              </p:nvSpPr>
              <p:spPr>
                <a:xfrm>
                  <a:off x="3924" y="196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11" name="Oval 132"/>
                <p:cNvSpPr/>
                <p:nvPr/>
              </p:nvSpPr>
              <p:spPr>
                <a:xfrm>
                  <a:off x="3924" y="196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12" name="Oval 133"/>
                <p:cNvSpPr/>
                <p:nvPr/>
              </p:nvSpPr>
              <p:spPr>
                <a:xfrm>
                  <a:off x="3950" y="1999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13" name="Oval 134"/>
                <p:cNvSpPr/>
                <p:nvPr/>
              </p:nvSpPr>
              <p:spPr>
                <a:xfrm>
                  <a:off x="3950" y="1999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14" name="Oval 135"/>
                <p:cNvSpPr/>
                <p:nvPr/>
              </p:nvSpPr>
              <p:spPr>
                <a:xfrm>
                  <a:off x="3972" y="203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15" name="Oval 136"/>
                <p:cNvSpPr/>
                <p:nvPr/>
              </p:nvSpPr>
              <p:spPr>
                <a:xfrm>
                  <a:off x="3972" y="203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16" name="Oval 137"/>
                <p:cNvSpPr/>
                <p:nvPr/>
              </p:nvSpPr>
              <p:spPr>
                <a:xfrm>
                  <a:off x="3994" y="207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17" name="Oval 138"/>
                <p:cNvSpPr/>
                <p:nvPr/>
              </p:nvSpPr>
              <p:spPr>
                <a:xfrm>
                  <a:off x="3994" y="207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18" name="Oval 139"/>
                <p:cNvSpPr/>
                <p:nvPr/>
              </p:nvSpPr>
              <p:spPr>
                <a:xfrm>
                  <a:off x="4017" y="210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19" name="Oval 140"/>
                <p:cNvSpPr/>
                <p:nvPr/>
              </p:nvSpPr>
              <p:spPr>
                <a:xfrm>
                  <a:off x="4017" y="210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20" name="Oval 141"/>
                <p:cNvSpPr/>
                <p:nvPr/>
              </p:nvSpPr>
              <p:spPr>
                <a:xfrm>
                  <a:off x="4036" y="214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21" name="Oval 142"/>
                <p:cNvSpPr/>
                <p:nvPr/>
              </p:nvSpPr>
              <p:spPr>
                <a:xfrm>
                  <a:off x="4036" y="214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22" name="Oval 143"/>
                <p:cNvSpPr/>
                <p:nvPr/>
              </p:nvSpPr>
              <p:spPr>
                <a:xfrm>
                  <a:off x="4049" y="2189"/>
                  <a:ext cx="31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23" name="Oval 144"/>
                <p:cNvSpPr/>
                <p:nvPr/>
              </p:nvSpPr>
              <p:spPr>
                <a:xfrm>
                  <a:off x="4049" y="2189"/>
                  <a:ext cx="31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24" name="Oval 145"/>
                <p:cNvSpPr/>
                <p:nvPr/>
              </p:nvSpPr>
              <p:spPr>
                <a:xfrm>
                  <a:off x="4061" y="223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25" name="Oval 146"/>
                <p:cNvSpPr/>
                <p:nvPr/>
              </p:nvSpPr>
              <p:spPr>
                <a:xfrm>
                  <a:off x="4061" y="223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26" name="Oval 147"/>
                <p:cNvSpPr/>
                <p:nvPr/>
              </p:nvSpPr>
              <p:spPr>
                <a:xfrm>
                  <a:off x="4068" y="227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27" name="Oval 148"/>
                <p:cNvSpPr/>
                <p:nvPr/>
              </p:nvSpPr>
              <p:spPr>
                <a:xfrm>
                  <a:off x="4068" y="227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28" name="Oval 149"/>
                <p:cNvSpPr/>
                <p:nvPr/>
              </p:nvSpPr>
              <p:spPr>
                <a:xfrm>
                  <a:off x="4074" y="2319"/>
                  <a:ext cx="32" cy="37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29" name="Oval 150"/>
                <p:cNvSpPr/>
                <p:nvPr/>
              </p:nvSpPr>
              <p:spPr>
                <a:xfrm>
                  <a:off x="4074" y="2319"/>
                  <a:ext cx="32" cy="37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30" name="Oval 151"/>
                <p:cNvSpPr/>
                <p:nvPr/>
              </p:nvSpPr>
              <p:spPr>
                <a:xfrm>
                  <a:off x="4077" y="236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31" name="Oval 152"/>
                <p:cNvSpPr/>
                <p:nvPr/>
              </p:nvSpPr>
              <p:spPr>
                <a:xfrm>
                  <a:off x="4077" y="236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32" name="Oval 153"/>
                <p:cNvSpPr/>
                <p:nvPr/>
              </p:nvSpPr>
              <p:spPr>
                <a:xfrm>
                  <a:off x="4077" y="240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33" name="Oval 154"/>
                <p:cNvSpPr/>
                <p:nvPr/>
              </p:nvSpPr>
              <p:spPr>
                <a:xfrm>
                  <a:off x="4077" y="240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34" name="Oval 155"/>
                <p:cNvSpPr/>
                <p:nvPr/>
              </p:nvSpPr>
              <p:spPr>
                <a:xfrm>
                  <a:off x="4077" y="245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35" name="Oval 156"/>
                <p:cNvSpPr/>
                <p:nvPr/>
              </p:nvSpPr>
              <p:spPr>
                <a:xfrm>
                  <a:off x="4077" y="245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36" name="Oval 157"/>
                <p:cNvSpPr/>
                <p:nvPr/>
              </p:nvSpPr>
              <p:spPr>
                <a:xfrm>
                  <a:off x="4080" y="249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37" name="Oval 158"/>
                <p:cNvSpPr/>
                <p:nvPr/>
              </p:nvSpPr>
              <p:spPr>
                <a:xfrm>
                  <a:off x="4080" y="249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38" name="Oval 159"/>
                <p:cNvSpPr/>
                <p:nvPr/>
              </p:nvSpPr>
              <p:spPr>
                <a:xfrm>
                  <a:off x="4080" y="254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39" name="Oval 160"/>
                <p:cNvSpPr/>
                <p:nvPr/>
              </p:nvSpPr>
              <p:spPr>
                <a:xfrm>
                  <a:off x="4080" y="254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40" name="Oval 161"/>
                <p:cNvSpPr/>
                <p:nvPr/>
              </p:nvSpPr>
              <p:spPr>
                <a:xfrm>
                  <a:off x="4080" y="258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41" name="Oval 162"/>
                <p:cNvSpPr/>
                <p:nvPr/>
              </p:nvSpPr>
              <p:spPr>
                <a:xfrm>
                  <a:off x="4080" y="258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42" name="Oval 163"/>
                <p:cNvSpPr/>
                <p:nvPr/>
              </p:nvSpPr>
              <p:spPr>
                <a:xfrm>
                  <a:off x="4080" y="262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43" name="Oval 164"/>
                <p:cNvSpPr/>
                <p:nvPr/>
              </p:nvSpPr>
              <p:spPr>
                <a:xfrm>
                  <a:off x="4080" y="262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44" name="Oval 165"/>
                <p:cNvSpPr/>
                <p:nvPr/>
              </p:nvSpPr>
              <p:spPr>
                <a:xfrm>
                  <a:off x="4080" y="267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45" name="Oval 166"/>
                <p:cNvSpPr/>
                <p:nvPr/>
              </p:nvSpPr>
              <p:spPr>
                <a:xfrm>
                  <a:off x="4080" y="267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46" name="Oval 167"/>
                <p:cNvSpPr/>
                <p:nvPr/>
              </p:nvSpPr>
              <p:spPr>
                <a:xfrm>
                  <a:off x="4077" y="2714"/>
                  <a:ext cx="35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47" name="Oval 168"/>
                <p:cNvSpPr/>
                <p:nvPr/>
              </p:nvSpPr>
              <p:spPr>
                <a:xfrm>
                  <a:off x="4077" y="2714"/>
                  <a:ext cx="35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48" name="Oval 169"/>
                <p:cNvSpPr/>
                <p:nvPr/>
              </p:nvSpPr>
              <p:spPr>
                <a:xfrm>
                  <a:off x="4077" y="275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49" name="Oval 170"/>
                <p:cNvSpPr/>
                <p:nvPr/>
              </p:nvSpPr>
              <p:spPr>
                <a:xfrm>
                  <a:off x="4077" y="275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50" name="Oval 171"/>
                <p:cNvSpPr/>
                <p:nvPr/>
              </p:nvSpPr>
              <p:spPr>
                <a:xfrm>
                  <a:off x="4074" y="280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51" name="Oval 172"/>
                <p:cNvSpPr/>
                <p:nvPr/>
              </p:nvSpPr>
              <p:spPr>
                <a:xfrm>
                  <a:off x="4074" y="280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52" name="Oval 173"/>
                <p:cNvSpPr/>
                <p:nvPr/>
              </p:nvSpPr>
              <p:spPr>
                <a:xfrm>
                  <a:off x="4065" y="2843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53" name="Oval 174"/>
                <p:cNvSpPr/>
                <p:nvPr/>
              </p:nvSpPr>
              <p:spPr>
                <a:xfrm>
                  <a:off x="4065" y="2843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54" name="Oval 175"/>
                <p:cNvSpPr/>
                <p:nvPr/>
              </p:nvSpPr>
              <p:spPr>
                <a:xfrm>
                  <a:off x="4058" y="288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55" name="Oval 176"/>
                <p:cNvSpPr/>
                <p:nvPr/>
              </p:nvSpPr>
              <p:spPr>
                <a:xfrm>
                  <a:off x="4058" y="288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56" name="Oval 177"/>
                <p:cNvSpPr/>
                <p:nvPr/>
              </p:nvSpPr>
              <p:spPr>
                <a:xfrm>
                  <a:off x="4049" y="2929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57" name="Oval 178"/>
                <p:cNvSpPr/>
                <p:nvPr/>
              </p:nvSpPr>
              <p:spPr>
                <a:xfrm>
                  <a:off x="4049" y="2929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58" name="Oval 179"/>
                <p:cNvSpPr/>
                <p:nvPr/>
              </p:nvSpPr>
              <p:spPr>
                <a:xfrm>
                  <a:off x="4039" y="297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59" name="Oval 180"/>
                <p:cNvSpPr/>
                <p:nvPr/>
              </p:nvSpPr>
              <p:spPr>
                <a:xfrm>
                  <a:off x="4039" y="297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60" name="Oval 181"/>
                <p:cNvSpPr/>
                <p:nvPr/>
              </p:nvSpPr>
              <p:spPr>
                <a:xfrm>
                  <a:off x="4026" y="3014"/>
                  <a:ext cx="32" cy="37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61" name="Oval 182"/>
                <p:cNvSpPr/>
                <p:nvPr/>
              </p:nvSpPr>
              <p:spPr>
                <a:xfrm>
                  <a:off x="4026" y="3014"/>
                  <a:ext cx="32" cy="37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62" name="Oval 183"/>
                <p:cNvSpPr/>
                <p:nvPr/>
              </p:nvSpPr>
              <p:spPr>
                <a:xfrm>
                  <a:off x="4007" y="305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63" name="Oval 184"/>
                <p:cNvSpPr/>
                <p:nvPr/>
              </p:nvSpPr>
              <p:spPr>
                <a:xfrm>
                  <a:off x="4007" y="305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64" name="Oval 185"/>
                <p:cNvSpPr/>
                <p:nvPr/>
              </p:nvSpPr>
              <p:spPr>
                <a:xfrm>
                  <a:off x="3991" y="309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65" name="Oval 186"/>
                <p:cNvSpPr/>
                <p:nvPr/>
              </p:nvSpPr>
              <p:spPr>
                <a:xfrm>
                  <a:off x="3991" y="309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66" name="Oval 187"/>
                <p:cNvSpPr/>
                <p:nvPr/>
              </p:nvSpPr>
              <p:spPr>
                <a:xfrm>
                  <a:off x="3972" y="313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67" name="Oval 188"/>
                <p:cNvSpPr/>
                <p:nvPr/>
              </p:nvSpPr>
              <p:spPr>
                <a:xfrm>
                  <a:off x="3972" y="313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68" name="Oval 189"/>
                <p:cNvSpPr/>
                <p:nvPr/>
              </p:nvSpPr>
              <p:spPr>
                <a:xfrm>
                  <a:off x="3956" y="317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69" name="Oval 190"/>
                <p:cNvSpPr/>
                <p:nvPr/>
              </p:nvSpPr>
              <p:spPr>
                <a:xfrm>
                  <a:off x="3956" y="317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70" name="Oval 191"/>
                <p:cNvSpPr/>
                <p:nvPr/>
              </p:nvSpPr>
              <p:spPr>
                <a:xfrm>
                  <a:off x="3937" y="321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71" name="Oval 192"/>
                <p:cNvSpPr/>
                <p:nvPr/>
              </p:nvSpPr>
              <p:spPr>
                <a:xfrm>
                  <a:off x="3937" y="321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72" name="Oval 193"/>
                <p:cNvSpPr/>
                <p:nvPr/>
              </p:nvSpPr>
              <p:spPr>
                <a:xfrm>
                  <a:off x="3918" y="325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73" name="Oval 194"/>
                <p:cNvSpPr/>
                <p:nvPr/>
              </p:nvSpPr>
              <p:spPr>
                <a:xfrm>
                  <a:off x="3918" y="325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74" name="Oval 195"/>
                <p:cNvSpPr/>
                <p:nvPr/>
              </p:nvSpPr>
              <p:spPr>
                <a:xfrm>
                  <a:off x="3895" y="3286"/>
                  <a:ext cx="32" cy="38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75" name="Oval 196"/>
                <p:cNvSpPr/>
                <p:nvPr/>
              </p:nvSpPr>
              <p:spPr>
                <a:xfrm>
                  <a:off x="3895" y="3286"/>
                  <a:ext cx="32" cy="38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76" name="Oval 197"/>
                <p:cNvSpPr/>
                <p:nvPr/>
              </p:nvSpPr>
              <p:spPr>
                <a:xfrm>
                  <a:off x="3870" y="332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77" name="Oval 198"/>
                <p:cNvSpPr/>
                <p:nvPr/>
              </p:nvSpPr>
              <p:spPr>
                <a:xfrm>
                  <a:off x="3870" y="332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78" name="Oval 199"/>
                <p:cNvSpPr/>
                <p:nvPr/>
              </p:nvSpPr>
              <p:spPr>
                <a:xfrm>
                  <a:off x="3844" y="3358"/>
                  <a:ext cx="35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79" name="Oval 200"/>
                <p:cNvSpPr/>
                <p:nvPr/>
              </p:nvSpPr>
              <p:spPr>
                <a:xfrm>
                  <a:off x="3844" y="3358"/>
                  <a:ext cx="35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80" name="Oval 201"/>
                <p:cNvSpPr/>
                <p:nvPr/>
              </p:nvSpPr>
              <p:spPr>
                <a:xfrm>
                  <a:off x="3822" y="339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781" name="Oval 202"/>
                <p:cNvSpPr/>
                <p:nvPr/>
              </p:nvSpPr>
              <p:spPr>
                <a:xfrm>
                  <a:off x="3822" y="339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2673" name="Group 203"/>
              <p:cNvGrpSpPr/>
              <p:nvPr/>
            </p:nvGrpSpPr>
            <p:grpSpPr>
              <a:xfrm>
                <a:off x="5160" y="2973"/>
                <a:ext cx="7828" cy="7302"/>
                <a:chOff x="1491" y="1488"/>
                <a:chExt cx="2337" cy="2180"/>
              </a:xfrm>
            </p:grpSpPr>
            <p:sp>
              <p:nvSpPr>
                <p:cNvPr id="2674" name="Oval 204"/>
                <p:cNvSpPr/>
                <p:nvPr/>
              </p:nvSpPr>
              <p:spPr>
                <a:xfrm>
                  <a:off x="3796" y="342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75" name="Oval 205"/>
                <p:cNvSpPr/>
                <p:nvPr/>
              </p:nvSpPr>
              <p:spPr>
                <a:xfrm>
                  <a:off x="3796" y="342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76" name="Oval 206"/>
                <p:cNvSpPr/>
                <p:nvPr/>
              </p:nvSpPr>
              <p:spPr>
                <a:xfrm>
                  <a:off x="3768" y="3460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77" name="Oval 207"/>
                <p:cNvSpPr/>
                <p:nvPr/>
              </p:nvSpPr>
              <p:spPr>
                <a:xfrm>
                  <a:off x="3768" y="3460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78" name="Oval 208"/>
                <p:cNvSpPr/>
                <p:nvPr/>
              </p:nvSpPr>
              <p:spPr>
                <a:xfrm>
                  <a:off x="3739" y="349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79" name="Oval 209"/>
                <p:cNvSpPr/>
                <p:nvPr/>
              </p:nvSpPr>
              <p:spPr>
                <a:xfrm>
                  <a:off x="3739" y="349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80" name="Oval 210"/>
                <p:cNvSpPr/>
                <p:nvPr/>
              </p:nvSpPr>
              <p:spPr>
                <a:xfrm>
                  <a:off x="3707" y="351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81" name="Oval 211"/>
                <p:cNvSpPr/>
                <p:nvPr/>
              </p:nvSpPr>
              <p:spPr>
                <a:xfrm>
                  <a:off x="3707" y="351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82" name="Oval 212"/>
                <p:cNvSpPr/>
                <p:nvPr/>
              </p:nvSpPr>
              <p:spPr>
                <a:xfrm>
                  <a:off x="3675" y="354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83" name="Oval 213"/>
                <p:cNvSpPr/>
                <p:nvPr/>
              </p:nvSpPr>
              <p:spPr>
                <a:xfrm>
                  <a:off x="3675" y="354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84" name="Oval 214"/>
                <p:cNvSpPr/>
                <p:nvPr/>
              </p:nvSpPr>
              <p:spPr>
                <a:xfrm>
                  <a:off x="3640" y="356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85" name="Oval 215"/>
                <p:cNvSpPr/>
                <p:nvPr/>
              </p:nvSpPr>
              <p:spPr>
                <a:xfrm>
                  <a:off x="3640" y="356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86" name="Oval 216"/>
                <p:cNvSpPr/>
                <p:nvPr/>
              </p:nvSpPr>
              <p:spPr>
                <a:xfrm>
                  <a:off x="3598" y="358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87" name="Oval 217"/>
                <p:cNvSpPr/>
                <p:nvPr/>
              </p:nvSpPr>
              <p:spPr>
                <a:xfrm>
                  <a:off x="3598" y="358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88" name="Oval 218"/>
                <p:cNvSpPr/>
                <p:nvPr/>
              </p:nvSpPr>
              <p:spPr>
                <a:xfrm>
                  <a:off x="3563" y="360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89" name="Oval 219"/>
                <p:cNvSpPr/>
                <p:nvPr/>
              </p:nvSpPr>
              <p:spPr>
                <a:xfrm>
                  <a:off x="3563" y="360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90" name="Oval 220"/>
                <p:cNvSpPr/>
                <p:nvPr/>
              </p:nvSpPr>
              <p:spPr>
                <a:xfrm>
                  <a:off x="3525" y="361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91" name="Oval 221"/>
                <p:cNvSpPr/>
                <p:nvPr/>
              </p:nvSpPr>
              <p:spPr>
                <a:xfrm>
                  <a:off x="3525" y="361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92" name="Oval 222"/>
                <p:cNvSpPr/>
                <p:nvPr/>
              </p:nvSpPr>
              <p:spPr>
                <a:xfrm>
                  <a:off x="3487" y="362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93" name="Oval 223"/>
                <p:cNvSpPr/>
                <p:nvPr/>
              </p:nvSpPr>
              <p:spPr>
                <a:xfrm>
                  <a:off x="3487" y="362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94" name="Oval 224"/>
                <p:cNvSpPr/>
                <p:nvPr/>
              </p:nvSpPr>
              <p:spPr>
                <a:xfrm>
                  <a:off x="3442" y="363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95" name="Oval 225"/>
                <p:cNvSpPr/>
                <p:nvPr/>
              </p:nvSpPr>
              <p:spPr>
                <a:xfrm>
                  <a:off x="3442" y="363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96" name="Oval 226"/>
                <p:cNvSpPr/>
                <p:nvPr/>
              </p:nvSpPr>
              <p:spPr>
                <a:xfrm>
                  <a:off x="3404" y="363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97" name="Oval 227"/>
                <p:cNvSpPr/>
                <p:nvPr/>
              </p:nvSpPr>
              <p:spPr>
                <a:xfrm>
                  <a:off x="3404" y="363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98" name="Oval 228"/>
                <p:cNvSpPr/>
                <p:nvPr/>
              </p:nvSpPr>
              <p:spPr>
                <a:xfrm>
                  <a:off x="3359" y="363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99" name="Oval 229"/>
                <p:cNvSpPr/>
                <p:nvPr/>
              </p:nvSpPr>
              <p:spPr>
                <a:xfrm>
                  <a:off x="3359" y="363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00" name="Oval 230"/>
                <p:cNvSpPr/>
                <p:nvPr/>
              </p:nvSpPr>
              <p:spPr>
                <a:xfrm>
                  <a:off x="3317" y="363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01" name="Oval 231"/>
                <p:cNvSpPr/>
                <p:nvPr/>
              </p:nvSpPr>
              <p:spPr>
                <a:xfrm>
                  <a:off x="3317" y="363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02" name="Oval 232"/>
                <p:cNvSpPr/>
                <p:nvPr/>
              </p:nvSpPr>
              <p:spPr>
                <a:xfrm>
                  <a:off x="3273" y="362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03" name="Oval 233"/>
                <p:cNvSpPr/>
                <p:nvPr/>
              </p:nvSpPr>
              <p:spPr>
                <a:xfrm>
                  <a:off x="3273" y="362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04" name="Oval 234"/>
                <p:cNvSpPr/>
                <p:nvPr/>
              </p:nvSpPr>
              <p:spPr>
                <a:xfrm>
                  <a:off x="3234" y="362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05" name="Oval 235"/>
                <p:cNvSpPr/>
                <p:nvPr/>
              </p:nvSpPr>
              <p:spPr>
                <a:xfrm>
                  <a:off x="3234" y="362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06" name="Oval 236"/>
                <p:cNvSpPr/>
                <p:nvPr/>
              </p:nvSpPr>
              <p:spPr>
                <a:xfrm>
                  <a:off x="3196" y="360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07" name="Oval 237"/>
                <p:cNvSpPr/>
                <p:nvPr/>
              </p:nvSpPr>
              <p:spPr>
                <a:xfrm>
                  <a:off x="3196" y="360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08" name="Oval 238"/>
                <p:cNvSpPr/>
                <p:nvPr/>
              </p:nvSpPr>
              <p:spPr>
                <a:xfrm>
                  <a:off x="3155" y="3593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09" name="Oval 239"/>
                <p:cNvSpPr/>
                <p:nvPr/>
              </p:nvSpPr>
              <p:spPr>
                <a:xfrm>
                  <a:off x="3155" y="3593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10" name="Oval 240"/>
                <p:cNvSpPr/>
                <p:nvPr/>
              </p:nvSpPr>
              <p:spPr>
                <a:xfrm>
                  <a:off x="3116" y="3582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11" name="Oval 241"/>
                <p:cNvSpPr/>
                <p:nvPr/>
              </p:nvSpPr>
              <p:spPr>
                <a:xfrm>
                  <a:off x="3116" y="3582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12" name="Oval 242"/>
                <p:cNvSpPr/>
                <p:nvPr/>
              </p:nvSpPr>
              <p:spPr>
                <a:xfrm>
                  <a:off x="3078" y="3565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13" name="Oval 243"/>
                <p:cNvSpPr/>
                <p:nvPr/>
              </p:nvSpPr>
              <p:spPr>
                <a:xfrm>
                  <a:off x="3078" y="3565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14" name="Oval 244"/>
                <p:cNvSpPr/>
                <p:nvPr/>
              </p:nvSpPr>
              <p:spPr>
                <a:xfrm>
                  <a:off x="3040" y="354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15" name="Oval 245"/>
                <p:cNvSpPr/>
                <p:nvPr/>
              </p:nvSpPr>
              <p:spPr>
                <a:xfrm>
                  <a:off x="3040" y="354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16" name="Oval 246"/>
                <p:cNvSpPr/>
                <p:nvPr/>
              </p:nvSpPr>
              <p:spPr>
                <a:xfrm>
                  <a:off x="3001" y="352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17" name="Oval 247"/>
                <p:cNvSpPr/>
                <p:nvPr/>
              </p:nvSpPr>
              <p:spPr>
                <a:xfrm>
                  <a:off x="3001" y="352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18" name="Oval 248"/>
                <p:cNvSpPr/>
                <p:nvPr/>
              </p:nvSpPr>
              <p:spPr>
                <a:xfrm>
                  <a:off x="2963" y="351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19" name="Oval 249"/>
                <p:cNvSpPr/>
                <p:nvPr/>
              </p:nvSpPr>
              <p:spPr>
                <a:xfrm>
                  <a:off x="2963" y="351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20" name="Oval 250"/>
                <p:cNvSpPr/>
                <p:nvPr/>
              </p:nvSpPr>
              <p:spPr>
                <a:xfrm>
                  <a:off x="2928" y="349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21" name="Oval 251"/>
                <p:cNvSpPr/>
                <p:nvPr/>
              </p:nvSpPr>
              <p:spPr>
                <a:xfrm>
                  <a:off x="2928" y="349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22" name="Oval 252"/>
                <p:cNvSpPr/>
                <p:nvPr/>
              </p:nvSpPr>
              <p:spPr>
                <a:xfrm>
                  <a:off x="2886" y="348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23" name="Oval 253"/>
                <p:cNvSpPr/>
                <p:nvPr/>
              </p:nvSpPr>
              <p:spPr>
                <a:xfrm>
                  <a:off x="2886" y="348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24" name="Oval 254"/>
                <p:cNvSpPr/>
                <p:nvPr/>
              </p:nvSpPr>
              <p:spPr>
                <a:xfrm>
                  <a:off x="2848" y="3473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25" name="Oval 255"/>
                <p:cNvSpPr/>
                <p:nvPr/>
              </p:nvSpPr>
              <p:spPr>
                <a:xfrm>
                  <a:off x="2848" y="3473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26" name="Oval 256"/>
                <p:cNvSpPr/>
                <p:nvPr/>
              </p:nvSpPr>
              <p:spPr>
                <a:xfrm>
                  <a:off x="2810" y="346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27" name="Oval 257"/>
                <p:cNvSpPr/>
                <p:nvPr/>
              </p:nvSpPr>
              <p:spPr>
                <a:xfrm>
                  <a:off x="2810" y="346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28" name="Oval 258"/>
                <p:cNvSpPr/>
                <p:nvPr/>
              </p:nvSpPr>
              <p:spPr>
                <a:xfrm>
                  <a:off x="2765" y="3456"/>
                  <a:ext cx="35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29" name="Oval 259"/>
                <p:cNvSpPr/>
                <p:nvPr/>
              </p:nvSpPr>
              <p:spPr>
                <a:xfrm>
                  <a:off x="2765" y="3456"/>
                  <a:ext cx="35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30" name="Oval 260"/>
                <p:cNvSpPr/>
                <p:nvPr/>
              </p:nvSpPr>
              <p:spPr>
                <a:xfrm>
                  <a:off x="2727" y="344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31" name="Oval 261"/>
                <p:cNvSpPr/>
                <p:nvPr/>
              </p:nvSpPr>
              <p:spPr>
                <a:xfrm>
                  <a:off x="2727" y="344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32" name="Oval 262"/>
                <p:cNvSpPr/>
                <p:nvPr/>
              </p:nvSpPr>
              <p:spPr>
                <a:xfrm>
                  <a:off x="2685" y="343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33" name="Oval 263"/>
                <p:cNvSpPr/>
                <p:nvPr/>
              </p:nvSpPr>
              <p:spPr>
                <a:xfrm>
                  <a:off x="2685" y="343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34" name="Oval 264"/>
                <p:cNvSpPr/>
                <p:nvPr/>
              </p:nvSpPr>
              <p:spPr>
                <a:xfrm>
                  <a:off x="2647" y="343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35" name="Oval 265"/>
                <p:cNvSpPr/>
                <p:nvPr/>
              </p:nvSpPr>
              <p:spPr>
                <a:xfrm>
                  <a:off x="2647" y="343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36" name="Oval 266"/>
                <p:cNvSpPr/>
                <p:nvPr/>
              </p:nvSpPr>
              <p:spPr>
                <a:xfrm>
                  <a:off x="2605" y="343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37" name="Oval 267"/>
                <p:cNvSpPr/>
                <p:nvPr/>
              </p:nvSpPr>
              <p:spPr>
                <a:xfrm>
                  <a:off x="2605" y="343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38" name="Oval 268"/>
                <p:cNvSpPr/>
                <p:nvPr/>
              </p:nvSpPr>
              <p:spPr>
                <a:xfrm>
                  <a:off x="2564" y="342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39" name="Oval 269"/>
                <p:cNvSpPr/>
                <p:nvPr/>
              </p:nvSpPr>
              <p:spPr>
                <a:xfrm>
                  <a:off x="2564" y="342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40" name="Oval 270"/>
                <p:cNvSpPr/>
                <p:nvPr/>
              </p:nvSpPr>
              <p:spPr>
                <a:xfrm>
                  <a:off x="2522" y="342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41" name="Oval 271"/>
                <p:cNvSpPr/>
                <p:nvPr/>
              </p:nvSpPr>
              <p:spPr>
                <a:xfrm>
                  <a:off x="2522" y="342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42" name="Oval 272"/>
                <p:cNvSpPr/>
                <p:nvPr/>
              </p:nvSpPr>
              <p:spPr>
                <a:xfrm>
                  <a:off x="2481" y="342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43" name="Oval 273"/>
                <p:cNvSpPr/>
                <p:nvPr/>
              </p:nvSpPr>
              <p:spPr>
                <a:xfrm>
                  <a:off x="2481" y="342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44" name="Oval 274"/>
                <p:cNvSpPr/>
                <p:nvPr/>
              </p:nvSpPr>
              <p:spPr>
                <a:xfrm>
                  <a:off x="2439" y="341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45" name="Oval 275"/>
                <p:cNvSpPr/>
                <p:nvPr/>
              </p:nvSpPr>
              <p:spPr>
                <a:xfrm>
                  <a:off x="2439" y="341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46" name="Oval 276"/>
                <p:cNvSpPr/>
                <p:nvPr/>
              </p:nvSpPr>
              <p:spPr>
                <a:xfrm>
                  <a:off x="2401" y="341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47" name="Oval 277"/>
                <p:cNvSpPr/>
                <p:nvPr/>
              </p:nvSpPr>
              <p:spPr>
                <a:xfrm>
                  <a:off x="2401" y="341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48" name="Oval 278"/>
                <p:cNvSpPr/>
                <p:nvPr/>
              </p:nvSpPr>
              <p:spPr>
                <a:xfrm>
                  <a:off x="2360" y="3409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49" name="Oval 279"/>
                <p:cNvSpPr/>
                <p:nvPr/>
              </p:nvSpPr>
              <p:spPr>
                <a:xfrm>
                  <a:off x="2360" y="3409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50" name="Oval 280"/>
                <p:cNvSpPr/>
                <p:nvPr/>
              </p:nvSpPr>
              <p:spPr>
                <a:xfrm>
                  <a:off x="2318" y="340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51" name="Oval 281"/>
                <p:cNvSpPr/>
                <p:nvPr/>
              </p:nvSpPr>
              <p:spPr>
                <a:xfrm>
                  <a:off x="2318" y="340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52" name="Oval 282"/>
                <p:cNvSpPr/>
                <p:nvPr/>
              </p:nvSpPr>
              <p:spPr>
                <a:xfrm>
                  <a:off x="2277" y="3402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53" name="Oval 283"/>
                <p:cNvSpPr/>
                <p:nvPr/>
              </p:nvSpPr>
              <p:spPr>
                <a:xfrm>
                  <a:off x="2277" y="3402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54" name="Oval 284"/>
                <p:cNvSpPr/>
                <p:nvPr/>
              </p:nvSpPr>
              <p:spPr>
                <a:xfrm>
                  <a:off x="2235" y="339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55" name="Oval 285"/>
                <p:cNvSpPr/>
                <p:nvPr/>
              </p:nvSpPr>
              <p:spPr>
                <a:xfrm>
                  <a:off x="2235" y="339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56" name="Oval 286"/>
                <p:cNvSpPr/>
                <p:nvPr/>
              </p:nvSpPr>
              <p:spPr>
                <a:xfrm>
                  <a:off x="2197" y="339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57" name="Oval 287"/>
                <p:cNvSpPr/>
                <p:nvPr/>
              </p:nvSpPr>
              <p:spPr>
                <a:xfrm>
                  <a:off x="2197" y="339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58" name="Oval 288"/>
                <p:cNvSpPr/>
                <p:nvPr/>
              </p:nvSpPr>
              <p:spPr>
                <a:xfrm>
                  <a:off x="2155" y="3385"/>
                  <a:ext cx="32" cy="37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59" name="Oval 289"/>
                <p:cNvSpPr/>
                <p:nvPr/>
              </p:nvSpPr>
              <p:spPr>
                <a:xfrm>
                  <a:off x="2155" y="3385"/>
                  <a:ext cx="32" cy="37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60" name="Oval 290"/>
                <p:cNvSpPr/>
                <p:nvPr/>
              </p:nvSpPr>
              <p:spPr>
                <a:xfrm>
                  <a:off x="2114" y="338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61" name="Oval 291"/>
                <p:cNvSpPr/>
                <p:nvPr/>
              </p:nvSpPr>
              <p:spPr>
                <a:xfrm>
                  <a:off x="2114" y="338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62" name="Oval 292"/>
                <p:cNvSpPr/>
                <p:nvPr/>
              </p:nvSpPr>
              <p:spPr>
                <a:xfrm>
                  <a:off x="2072" y="337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63" name="Oval 293"/>
                <p:cNvSpPr/>
                <p:nvPr/>
              </p:nvSpPr>
              <p:spPr>
                <a:xfrm>
                  <a:off x="2072" y="337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64" name="Oval 294"/>
                <p:cNvSpPr/>
                <p:nvPr/>
              </p:nvSpPr>
              <p:spPr>
                <a:xfrm>
                  <a:off x="2031" y="335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65" name="Oval 295"/>
                <p:cNvSpPr/>
                <p:nvPr/>
              </p:nvSpPr>
              <p:spPr>
                <a:xfrm>
                  <a:off x="2031" y="335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66" name="Oval 296"/>
                <p:cNvSpPr/>
                <p:nvPr/>
              </p:nvSpPr>
              <p:spPr>
                <a:xfrm>
                  <a:off x="1992" y="3347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67" name="Oval 297"/>
                <p:cNvSpPr/>
                <p:nvPr/>
              </p:nvSpPr>
              <p:spPr>
                <a:xfrm>
                  <a:off x="1992" y="3347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68" name="Oval 298"/>
                <p:cNvSpPr/>
                <p:nvPr/>
              </p:nvSpPr>
              <p:spPr>
                <a:xfrm>
                  <a:off x="1954" y="333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69" name="Oval 299"/>
                <p:cNvSpPr/>
                <p:nvPr/>
              </p:nvSpPr>
              <p:spPr>
                <a:xfrm>
                  <a:off x="1954" y="333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70" name="Oval 300"/>
                <p:cNvSpPr/>
                <p:nvPr/>
              </p:nvSpPr>
              <p:spPr>
                <a:xfrm>
                  <a:off x="1916" y="331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71" name="Oval 301"/>
                <p:cNvSpPr/>
                <p:nvPr/>
              </p:nvSpPr>
              <p:spPr>
                <a:xfrm>
                  <a:off x="1916" y="331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72" name="Oval 302"/>
                <p:cNvSpPr/>
                <p:nvPr/>
              </p:nvSpPr>
              <p:spPr>
                <a:xfrm>
                  <a:off x="1881" y="329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73" name="Oval 303"/>
                <p:cNvSpPr/>
                <p:nvPr/>
              </p:nvSpPr>
              <p:spPr>
                <a:xfrm>
                  <a:off x="1881" y="329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74" name="Oval 304"/>
                <p:cNvSpPr/>
                <p:nvPr/>
              </p:nvSpPr>
              <p:spPr>
                <a:xfrm>
                  <a:off x="1849" y="326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75" name="Oval 305"/>
                <p:cNvSpPr/>
                <p:nvPr/>
              </p:nvSpPr>
              <p:spPr>
                <a:xfrm>
                  <a:off x="1849" y="326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76" name="Oval 306"/>
                <p:cNvSpPr/>
                <p:nvPr/>
              </p:nvSpPr>
              <p:spPr>
                <a:xfrm>
                  <a:off x="1817" y="324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77" name="Oval 307"/>
                <p:cNvSpPr/>
                <p:nvPr/>
              </p:nvSpPr>
              <p:spPr>
                <a:xfrm>
                  <a:off x="1817" y="324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78" name="Oval 308"/>
                <p:cNvSpPr/>
                <p:nvPr/>
              </p:nvSpPr>
              <p:spPr>
                <a:xfrm>
                  <a:off x="1785" y="321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79" name="Oval 309"/>
                <p:cNvSpPr/>
                <p:nvPr/>
              </p:nvSpPr>
              <p:spPr>
                <a:xfrm>
                  <a:off x="1785" y="321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80" name="Oval 310"/>
                <p:cNvSpPr/>
                <p:nvPr/>
              </p:nvSpPr>
              <p:spPr>
                <a:xfrm>
                  <a:off x="1756" y="318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81" name="Oval 311"/>
                <p:cNvSpPr/>
                <p:nvPr/>
              </p:nvSpPr>
              <p:spPr>
                <a:xfrm>
                  <a:off x="1756" y="318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82" name="Oval 312"/>
                <p:cNvSpPr/>
                <p:nvPr/>
              </p:nvSpPr>
              <p:spPr>
                <a:xfrm>
                  <a:off x="1727" y="315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83" name="Oval 313"/>
                <p:cNvSpPr/>
                <p:nvPr/>
              </p:nvSpPr>
              <p:spPr>
                <a:xfrm>
                  <a:off x="1727" y="315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84" name="Oval 314"/>
                <p:cNvSpPr/>
                <p:nvPr/>
              </p:nvSpPr>
              <p:spPr>
                <a:xfrm>
                  <a:off x="1699" y="3112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85" name="Oval 315"/>
                <p:cNvSpPr/>
                <p:nvPr/>
              </p:nvSpPr>
              <p:spPr>
                <a:xfrm>
                  <a:off x="1699" y="3112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86" name="Oval 316"/>
                <p:cNvSpPr/>
                <p:nvPr/>
              </p:nvSpPr>
              <p:spPr>
                <a:xfrm>
                  <a:off x="1676" y="307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87" name="Oval 317"/>
                <p:cNvSpPr/>
                <p:nvPr/>
              </p:nvSpPr>
              <p:spPr>
                <a:xfrm>
                  <a:off x="1676" y="307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88" name="Oval 318"/>
                <p:cNvSpPr/>
                <p:nvPr/>
              </p:nvSpPr>
              <p:spPr>
                <a:xfrm>
                  <a:off x="1651" y="304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89" name="Oval 319"/>
                <p:cNvSpPr/>
                <p:nvPr/>
              </p:nvSpPr>
              <p:spPr>
                <a:xfrm>
                  <a:off x="1651" y="304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90" name="Oval 320"/>
                <p:cNvSpPr/>
                <p:nvPr/>
              </p:nvSpPr>
              <p:spPr>
                <a:xfrm>
                  <a:off x="1625" y="300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91" name="Oval 321"/>
                <p:cNvSpPr/>
                <p:nvPr/>
              </p:nvSpPr>
              <p:spPr>
                <a:xfrm>
                  <a:off x="1625" y="300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92" name="Oval 322"/>
                <p:cNvSpPr/>
                <p:nvPr/>
              </p:nvSpPr>
              <p:spPr>
                <a:xfrm>
                  <a:off x="1609" y="296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93" name="Oval 323"/>
                <p:cNvSpPr/>
                <p:nvPr/>
              </p:nvSpPr>
              <p:spPr>
                <a:xfrm>
                  <a:off x="1609" y="296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94" name="Oval 324"/>
                <p:cNvSpPr/>
                <p:nvPr/>
              </p:nvSpPr>
              <p:spPr>
                <a:xfrm>
                  <a:off x="1590" y="292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95" name="Oval 325"/>
                <p:cNvSpPr/>
                <p:nvPr/>
              </p:nvSpPr>
              <p:spPr>
                <a:xfrm>
                  <a:off x="1590" y="292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96" name="Oval 326"/>
                <p:cNvSpPr/>
                <p:nvPr/>
              </p:nvSpPr>
              <p:spPr>
                <a:xfrm>
                  <a:off x="1574" y="288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97" name="Oval 327"/>
                <p:cNvSpPr/>
                <p:nvPr/>
              </p:nvSpPr>
              <p:spPr>
                <a:xfrm>
                  <a:off x="1574" y="288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98" name="Oval 328"/>
                <p:cNvSpPr/>
                <p:nvPr/>
              </p:nvSpPr>
              <p:spPr>
                <a:xfrm>
                  <a:off x="1561" y="284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99" name="Oval 329"/>
                <p:cNvSpPr/>
                <p:nvPr/>
              </p:nvSpPr>
              <p:spPr>
                <a:xfrm>
                  <a:off x="1561" y="284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00" name="Oval 330"/>
                <p:cNvSpPr/>
                <p:nvPr/>
              </p:nvSpPr>
              <p:spPr>
                <a:xfrm>
                  <a:off x="1545" y="280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01" name="Oval 331"/>
                <p:cNvSpPr/>
                <p:nvPr/>
              </p:nvSpPr>
              <p:spPr>
                <a:xfrm>
                  <a:off x="1545" y="280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02" name="Oval 332"/>
                <p:cNvSpPr/>
                <p:nvPr/>
              </p:nvSpPr>
              <p:spPr>
                <a:xfrm>
                  <a:off x="1539" y="276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03" name="Oval 333"/>
                <p:cNvSpPr/>
                <p:nvPr/>
              </p:nvSpPr>
              <p:spPr>
                <a:xfrm>
                  <a:off x="1539" y="276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04" name="Oval 334"/>
                <p:cNvSpPr/>
                <p:nvPr/>
              </p:nvSpPr>
              <p:spPr>
                <a:xfrm>
                  <a:off x="1526" y="271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05" name="Oval 335"/>
                <p:cNvSpPr/>
                <p:nvPr/>
              </p:nvSpPr>
              <p:spPr>
                <a:xfrm>
                  <a:off x="1526" y="271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06" name="Oval 336"/>
                <p:cNvSpPr/>
                <p:nvPr/>
              </p:nvSpPr>
              <p:spPr>
                <a:xfrm>
                  <a:off x="1517" y="267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07" name="Oval 337"/>
                <p:cNvSpPr/>
                <p:nvPr/>
              </p:nvSpPr>
              <p:spPr>
                <a:xfrm>
                  <a:off x="1517" y="267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08" name="Oval 338"/>
                <p:cNvSpPr/>
                <p:nvPr/>
              </p:nvSpPr>
              <p:spPr>
                <a:xfrm>
                  <a:off x="1507" y="263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09" name="Oval 339"/>
                <p:cNvSpPr/>
                <p:nvPr/>
              </p:nvSpPr>
              <p:spPr>
                <a:xfrm>
                  <a:off x="1507" y="263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10" name="Oval 340"/>
                <p:cNvSpPr/>
                <p:nvPr/>
              </p:nvSpPr>
              <p:spPr>
                <a:xfrm>
                  <a:off x="1504" y="259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11" name="Oval 341"/>
                <p:cNvSpPr/>
                <p:nvPr/>
              </p:nvSpPr>
              <p:spPr>
                <a:xfrm>
                  <a:off x="1504" y="259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12" name="Oval 342"/>
                <p:cNvSpPr/>
                <p:nvPr/>
              </p:nvSpPr>
              <p:spPr>
                <a:xfrm>
                  <a:off x="1497" y="254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13" name="Oval 343"/>
                <p:cNvSpPr/>
                <p:nvPr/>
              </p:nvSpPr>
              <p:spPr>
                <a:xfrm>
                  <a:off x="1497" y="254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14" name="Oval 344"/>
                <p:cNvSpPr/>
                <p:nvPr/>
              </p:nvSpPr>
              <p:spPr>
                <a:xfrm>
                  <a:off x="1491" y="250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15" name="Oval 345"/>
                <p:cNvSpPr/>
                <p:nvPr/>
              </p:nvSpPr>
              <p:spPr>
                <a:xfrm>
                  <a:off x="1491" y="250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16" name="Oval 346"/>
                <p:cNvSpPr/>
                <p:nvPr/>
              </p:nvSpPr>
              <p:spPr>
                <a:xfrm>
                  <a:off x="1494" y="246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17" name="Oval 347"/>
                <p:cNvSpPr/>
                <p:nvPr/>
              </p:nvSpPr>
              <p:spPr>
                <a:xfrm>
                  <a:off x="1494" y="246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18" name="Oval 348"/>
                <p:cNvSpPr/>
                <p:nvPr/>
              </p:nvSpPr>
              <p:spPr>
                <a:xfrm>
                  <a:off x="1494" y="241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19" name="Oval 349"/>
                <p:cNvSpPr/>
                <p:nvPr/>
              </p:nvSpPr>
              <p:spPr>
                <a:xfrm>
                  <a:off x="1494" y="241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20" name="Oval 350"/>
                <p:cNvSpPr/>
                <p:nvPr/>
              </p:nvSpPr>
              <p:spPr>
                <a:xfrm>
                  <a:off x="1494" y="237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21" name="Oval 351"/>
                <p:cNvSpPr/>
                <p:nvPr/>
              </p:nvSpPr>
              <p:spPr>
                <a:xfrm>
                  <a:off x="1494" y="237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22" name="Oval 352"/>
                <p:cNvSpPr/>
                <p:nvPr/>
              </p:nvSpPr>
              <p:spPr>
                <a:xfrm>
                  <a:off x="1494" y="232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23" name="Oval 353"/>
                <p:cNvSpPr/>
                <p:nvPr/>
              </p:nvSpPr>
              <p:spPr>
                <a:xfrm>
                  <a:off x="1494" y="232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24" name="Oval 354"/>
                <p:cNvSpPr/>
                <p:nvPr/>
              </p:nvSpPr>
              <p:spPr>
                <a:xfrm>
                  <a:off x="1501" y="228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25" name="Oval 355"/>
                <p:cNvSpPr/>
                <p:nvPr/>
              </p:nvSpPr>
              <p:spPr>
                <a:xfrm>
                  <a:off x="1501" y="228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26" name="Oval 356"/>
                <p:cNvSpPr/>
                <p:nvPr/>
              </p:nvSpPr>
              <p:spPr>
                <a:xfrm>
                  <a:off x="1504" y="224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27" name="Oval 357"/>
                <p:cNvSpPr/>
                <p:nvPr/>
              </p:nvSpPr>
              <p:spPr>
                <a:xfrm>
                  <a:off x="1504" y="224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28" name="Oval 358"/>
                <p:cNvSpPr/>
                <p:nvPr/>
              </p:nvSpPr>
              <p:spPr>
                <a:xfrm>
                  <a:off x="1513" y="220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29" name="Oval 359"/>
                <p:cNvSpPr/>
                <p:nvPr/>
              </p:nvSpPr>
              <p:spPr>
                <a:xfrm>
                  <a:off x="1513" y="220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30" name="Oval 360"/>
                <p:cNvSpPr/>
                <p:nvPr/>
              </p:nvSpPr>
              <p:spPr>
                <a:xfrm>
                  <a:off x="1523" y="215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31" name="Oval 361"/>
                <p:cNvSpPr/>
                <p:nvPr/>
              </p:nvSpPr>
              <p:spPr>
                <a:xfrm>
                  <a:off x="1523" y="215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32" name="Oval 362"/>
                <p:cNvSpPr/>
                <p:nvPr/>
              </p:nvSpPr>
              <p:spPr>
                <a:xfrm>
                  <a:off x="1533" y="2115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33" name="Oval 363"/>
                <p:cNvSpPr/>
                <p:nvPr/>
              </p:nvSpPr>
              <p:spPr>
                <a:xfrm>
                  <a:off x="1533" y="2115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34" name="Oval 364"/>
                <p:cNvSpPr/>
                <p:nvPr/>
              </p:nvSpPr>
              <p:spPr>
                <a:xfrm>
                  <a:off x="1542" y="207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35" name="Oval 365"/>
                <p:cNvSpPr/>
                <p:nvPr/>
              </p:nvSpPr>
              <p:spPr>
                <a:xfrm>
                  <a:off x="1542" y="207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36" name="Oval 366"/>
                <p:cNvSpPr/>
                <p:nvPr/>
              </p:nvSpPr>
              <p:spPr>
                <a:xfrm>
                  <a:off x="1558" y="202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37" name="Oval 367"/>
                <p:cNvSpPr/>
                <p:nvPr/>
              </p:nvSpPr>
              <p:spPr>
                <a:xfrm>
                  <a:off x="1558" y="202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38" name="Oval 368"/>
                <p:cNvSpPr/>
                <p:nvPr/>
              </p:nvSpPr>
              <p:spPr>
                <a:xfrm>
                  <a:off x="1574" y="198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39" name="Oval 369"/>
                <p:cNvSpPr/>
                <p:nvPr/>
              </p:nvSpPr>
              <p:spPr>
                <a:xfrm>
                  <a:off x="1574" y="198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40" name="Oval 370"/>
                <p:cNvSpPr/>
                <p:nvPr/>
              </p:nvSpPr>
              <p:spPr>
                <a:xfrm>
                  <a:off x="1593" y="194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41" name="Oval 371"/>
                <p:cNvSpPr/>
                <p:nvPr/>
              </p:nvSpPr>
              <p:spPr>
                <a:xfrm>
                  <a:off x="1593" y="194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42" name="Oval 372"/>
                <p:cNvSpPr/>
                <p:nvPr/>
              </p:nvSpPr>
              <p:spPr>
                <a:xfrm>
                  <a:off x="1609" y="191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43" name="Oval 373"/>
                <p:cNvSpPr/>
                <p:nvPr/>
              </p:nvSpPr>
              <p:spPr>
                <a:xfrm>
                  <a:off x="1609" y="191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44" name="Oval 374"/>
                <p:cNvSpPr/>
                <p:nvPr/>
              </p:nvSpPr>
              <p:spPr>
                <a:xfrm>
                  <a:off x="1632" y="1873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45" name="Oval 375"/>
                <p:cNvSpPr/>
                <p:nvPr/>
              </p:nvSpPr>
              <p:spPr>
                <a:xfrm>
                  <a:off x="1632" y="1873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46" name="Oval 376"/>
                <p:cNvSpPr/>
                <p:nvPr/>
              </p:nvSpPr>
              <p:spPr>
                <a:xfrm>
                  <a:off x="1654" y="183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47" name="Oval 377"/>
                <p:cNvSpPr/>
                <p:nvPr/>
              </p:nvSpPr>
              <p:spPr>
                <a:xfrm>
                  <a:off x="1654" y="183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48" name="Oval 378"/>
                <p:cNvSpPr/>
                <p:nvPr/>
              </p:nvSpPr>
              <p:spPr>
                <a:xfrm>
                  <a:off x="1676" y="179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49" name="Oval 379"/>
                <p:cNvSpPr/>
                <p:nvPr/>
              </p:nvSpPr>
              <p:spPr>
                <a:xfrm>
                  <a:off x="1676" y="179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50" name="Oval 380"/>
                <p:cNvSpPr/>
                <p:nvPr/>
              </p:nvSpPr>
              <p:spPr>
                <a:xfrm>
                  <a:off x="1702" y="176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51" name="Oval 381"/>
                <p:cNvSpPr/>
                <p:nvPr/>
              </p:nvSpPr>
              <p:spPr>
                <a:xfrm>
                  <a:off x="1702" y="176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52" name="Oval 382"/>
                <p:cNvSpPr/>
                <p:nvPr/>
              </p:nvSpPr>
              <p:spPr>
                <a:xfrm>
                  <a:off x="1731" y="1730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53" name="Oval 383"/>
                <p:cNvSpPr/>
                <p:nvPr/>
              </p:nvSpPr>
              <p:spPr>
                <a:xfrm>
                  <a:off x="1731" y="1730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54" name="Oval 384"/>
                <p:cNvSpPr/>
                <p:nvPr/>
              </p:nvSpPr>
              <p:spPr>
                <a:xfrm>
                  <a:off x="1756" y="169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55" name="Oval 385"/>
                <p:cNvSpPr/>
                <p:nvPr/>
              </p:nvSpPr>
              <p:spPr>
                <a:xfrm>
                  <a:off x="1756" y="169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56" name="Oval 386"/>
                <p:cNvSpPr/>
                <p:nvPr/>
              </p:nvSpPr>
              <p:spPr>
                <a:xfrm>
                  <a:off x="1782" y="166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57" name="Oval 387"/>
                <p:cNvSpPr/>
                <p:nvPr/>
              </p:nvSpPr>
              <p:spPr>
                <a:xfrm>
                  <a:off x="1782" y="166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58" name="Oval 388"/>
                <p:cNvSpPr/>
                <p:nvPr/>
              </p:nvSpPr>
              <p:spPr>
                <a:xfrm>
                  <a:off x="1810" y="163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59" name="Oval 389"/>
                <p:cNvSpPr/>
                <p:nvPr/>
              </p:nvSpPr>
              <p:spPr>
                <a:xfrm>
                  <a:off x="1810" y="163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0" name="Oval 390"/>
                <p:cNvSpPr/>
                <p:nvPr/>
              </p:nvSpPr>
              <p:spPr>
                <a:xfrm>
                  <a:off x="1842" y="160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1" name="Oval 391"/>
                <p:cNvSpPr/>
                <p:nvPr/>
              </p:nvSpPr>
              <p:spPr>
                <a:xfrm>
                  <a:off x="1842" y="160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2" name="Oval 392"/>
                <p:cNvSpPr/>
                <p:nvPr/>
              </p:nvSpPr>
              <p:spPr>
                <a:xfrm>
                  <a:off x="1877" y="158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3" name="Oval 393"/>
                <p:cNvSpPr/>
                <p:nvPr/>
              </p:nvSpPr>
              <p:spPr>
                <a:xfrm>
                  <a:off x="1877" y="158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4" name="Oval 394"/>
                <p:cNvSpPr/>
                <p:nvPr/>
              </p:nvSpPr>
              <p:spPr>
                <a:xfrm>
                  <a:off x="1913" y="1559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5" name="Oval 395"/>
                <p:cNvSpPr/>
                <p:nvPr/>
              </p:nvSpPr>
              <p:spPr>
                <a:xfrm>
                  <a:off x="1913" y="1559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6" name="Oval 396"/>
                <p:cNvSpPr/>
                <p:nvPr/>
              </p:nvSpPr>
              <p:spPr>
                <a:xfrm>
                  <a:off x="1948" y="153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7" name="Oval 397"/>
                <p:cNvSpPr/>
                <p:nvPr/>
              </p:nvSpPr>
              <p:spPr>
                <a:xfrm>
                  <a:off x="1948" y="153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8" name="Oval 398"/>
                <p:cNvSpPr/>
                <p:nvPr/>
              </p:nvSpPr>
              <p:spPr>
                <a:xfrm>
                  <a:off x="1986" y="152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9" name="Oval 399"/>
                <p:cNvSpPr/>
                <p:nvPr/>
              </p:nvSpPr>
              <p:spPr>
                <a:xfrm>
                  <a:off x="1986" y="152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0" name="Oval 400"/>
                <p:cNvSpPr/>
                <p:nvPr/>
              </p:nvSpPr>
              <p:spPr>
                <a:xfrm>
                  <a:off x="2024" y="150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1" name="Oval 401"/>
                <p:cNvSpPr/>
                <p:nvPr/>
              </p:nvSpPr>
              <p:spPr>
                <a:xfrm>
                  <a:off x="2024" y="150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2" name="Oval 402"/>
                <p:cNvSpPr/>
                <p:nvPr/>
              </p:nvSpPr>
              <p:spPr>
                <a:xfrm>
                  <a:off x="2059" y="148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3" name="Oval 403"/>
                <p:cNvSpPr/>
                <p:nvPr/>
              </p:nvSpPr>
              <p:spPr>
                <a:xfrm>
                  <a:off x="2059" y="148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2874" name="Group 404"/>
              <p:cNvGrpSpPr/>
              <p:nvPr/>
            </p:nvGrpSpPr>
            <p:grpSpPr>
              <a:xfrm>
                <a:off x="5300" y="2640"/>
                <a:ext cx="5035" cy="6810"/>
                <a:chOff x="1533" y="1389"/>
                <a:chExt cx="1503" cy="2033"/>
              </a:xfrm>
            </p:grpSpPr>
            <p:sp>
              <p:nvSpPr>
                <p:cNvPr id="2875" name="Oval 405"/>
                <p:cNvSpPr/>
                <p:nvPr/>
              </p:nvSpPr>
              <p:spPr>
                <a:xfrm>
                  <a:off x="2101" y="147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6" name="Oval 406"/>
                <p:cNvSpPr/>
                <p:nvPr/>
              </p:nvSpPr>
              <p:spPr>
                <a:xfrm>
                  <a:off x="2101" y="147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7" name="Oval 407"/>
                <p:cNvSpPr/>
                <p:nvPr/>
              </p:nvSpPr>
              <p:spPr>
                <a:xfrm>
                  <a:off x="2142" y="147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8" name="Oval 408"/>
                <p:cNvSpPr/>
                <p:nvPr/>
              </p:nvSpPr>
              <p:spPr>
                <a:xfrm>
                  <a:off x="2142" y="147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9" name="Oval 409"/>
                <p:cNvSpPr/>
                <p:nvPr/>
              </p:nvSpPr>
              <p:spPr>
                <a:xfrm>
                  <a:off x="2181" y="147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80" name="Oval 410"/>
                <p:cNvSpPr/>
                <p:nvPr/>
              </p:nvSpPr>
              <p:spPr>
                <a:xfrm>
                  <a:off x="2181" y="147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81" name="Oval 411"/>
                <p:cNvSpPr/>
                <p:nvPr/>
              </p:nvSpPr>
              <p:spPr>
                <a:xfrm>
                  <a:off x="2222" y="146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82" name="Oval 412"/>
                <p:cNvSpPr/>
                <p:nvPr/>
              </p:nvSpPr>
              <p:spPr>
                <a:xfrm>
                  <a:off x="2222" y="146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83" name="Oval 413"/>
                <p:cNvSpPr/>
                <p:nvPr/>
              </p:nvSpPr>
              <p:spPr>
                <a:xfrm>
                  <a:off x="2267" y="147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84" name="Oval 414"/>
                <p:cNvSpPr/>
                <p:nvPr/>
              </p:nvSpPr>
              <p:spPr>
                <a:xfrm>
                  <a:off x="2267" y="147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85" name="Oval 415"/>
                <p:cNvSpPr/>
                <p:nvPr/>
              </p:nvSpPr>
              <p:spPr>
                <a:xfrm>
                  <a:off x="2308" y="147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86" name="Oval 416"/>
                <p:cNvSpPr/>
                <p:nvPr/>
              </p:nvSpPr>
              <p:spPr>
                <a:xfrm>
                  <a:off x="2308" y="147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87" name="Oval 417"/>
                <p:cNvSpPr/>
                <p:nvPr/>
              </p:nvSpPr>
              <p:spPr>
                <a:xfrm>
                  <a:off x="2350" y="147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88" name="Oval 418"/>
                <p:cNvSpPr/>
                <p:nvPr/>
              </p:nvSpPr>
              <p:spPr>
                <a:xfrm>
                  <a:off x="2350" y="147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89" name="Oval 419"/>
                <p:cNvSpPr/>
                <p:nvPr/>
              </p:nvSpPr>
              <p:spPr>
                <a:xfrm>
                  <a:off x="2391" y="146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90" name="Oval 420"/>
                <p:cNvSpPr/>
                <p:nvPr/>
              </p:nvSpPr>
              <p:spPr>
                <a:xfrm>
                  <a:off x="2391" y="146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91" name="Oval 421"/>
                <p:cNvSpPr/>
                <p:nvPr/>
              </p:nvSpPr>
              <p:spPr>
                <a:xfrm>
                  <a:off x="2433" y="146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92" name="Oval 422"/>
                <p:cNvSpPr/>
                <p:nvPr/>
              </p:nvSpPr>
              <p:spPr>
                <a:xfrm>
                  <a:off x="2433" y="146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93" name="Oval 423"/>
                <p:cNvSpPr/>
                <p:nvPr/>
              </p:nvSpPr>
              <p:spPr>
                <a:xfrm>
                  <a:off x="2474" y="145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94" name="Oval 424"/>
                <p:cNvSpPr/>
                <p:nvPr/>
              </p:nvSpPr>
              <p:spPr>
                <a:xfrm>
                  <a:off x="2474" y="145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95" name="Oval 425"/>
                <p:cNvSpPr/>
                <p:nvPr/>
              </p:nvSpPr>
              <p:spPr>
                <a:xfrm>
                  <a:off x="2513" y="145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96" name="Oval 426"/>
                <p:cNvSpPr/>
                <p:nvPr/>
              </p:nvSpPr>
              <p:spPr>
                <a:xfrm>
                  <a:off x="2513" y="145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97" name="Oval 427"/>
                <p:cNvSpPr/>
                <p:nvPr/>
              </p:nvSpPr>
              <p:spPr>
                <a:xfrm>
                  <a:off x="2554" y="143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98" name="Oval 428"/>
                <p:cNvSpPr/>
                <p:nvPr/>
              </p:nvSpPr>
              <p:spPr>
                <a:xfrm>
                  <a:off x="2554" y="143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99" name="Oval 429"/>
                <p:cNvSpPr/>
                <p:nvPr/>
              </p:nvSpPr>
              <p:spPr>
                <a:xfrm>
                  <a:off x="2596" y="143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00" name="Oval 430"/>
                <p:cNvSpPr/>
                <p:nvPr/>
              </p:nvSpPr>
              <p:spPr>
                <a:xfrm>
                  <a:off x="2596" y="143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01" name="Oval 431"/>
                <p:cNvSpPr/>
                <p:nvPr/>
              </p:nvSpPr>
              <p:spPr>
                <a:xfrm>
                  <a:off x="2634" y="142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02" name="Oval 432"/>
                <p:cNvSpPr/>
                <p:nvPr/>
              </p:nvSpPr>
              <p:spPr>
                <a:xfrm>
                  <a:off x="2634" y="142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03" name="Oval 433"/>
                <p:cNvSpPr/>
                <p:nvPr/>
              </p:nvSpPr>
              <p:spPr>
                <a:xfrm>
                  <a:off x="2676" y="141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04" name="Oval 434"/>
                <p:cNvSpPr/>
                <p:nvPr/>
              </p:nvSpPr>
              <p:spPr>
                <a:xfrm>
                  <a:off x="2676" y="141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05" name="Oval 435"/>
                <p:cNvSpPr/>
                <p:nvPr/>
              </p:nvSpPr>
              <p:spPr>
                <a:xfrm>
                  <a:off x="2717" y="140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06" name="Oval 436"/>
                <p:cNvSpPr/>
                <p:nvPr/>
              </p:nvSpPr>
              <p:spPr>
                <a:xfrm>
                  <a:off x="2717" y="140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07" name="Oval 437"/>
                <p:cNvSpPr/>
                <p:nvPr/>
              </p:nvSpPr>
              <p:spPr>
                <a:xfrm>
                  <a:off x="2755" y="139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08" name="Oval 438"/>
                <p:cNvSpPr/>
                <p:nvPr/>
              </p:nvSpPr>
              <p:spPr>
                <a:xfrm>
                  <a:off x="2755" y="139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09" name="Oval 439"/>
                <p:cNvSpPr/>
                <p:nvPr/>
              </p:nvSpPr>
              <p:spPr>
                <a:xfrm>
                  <a:off x="2794" y="1392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10" name="Oval 440"/>
                <p:cNvSpPr/>
                <p:nvPr/>
              </p:nvSpPr>
              <p:spPr>
                <a:xfrm>
                  <a:off x="2794" y="1392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11" name="Oval 441"/>
                <p:cNvSpPr/>
                <p:nvPr/>
              </p:nvSpPr>
              <p:spPr>
                <a:xfrm>
                  <a:off x="2838" y="1389"/>
                  <a:ext cx="32" cy="38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12" name="Oval 442"/>
                <p:cNvSpPr/>
                <p:nvPr/>
              </p:nvSpPr>
              <p:spPr>
                <a:xfrm>
                  <a:off x="2838" y="1389"/>
                  <a:ext cx="32" cy="38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13" name="Oval 443"/>
                <p:cNvSpPr/>
                <p:nvPr/>
              </p:nvSpPr>
              <p:spPr>
                <a:xfrm>
                  <a:off x="2880" y="138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14" name="Oval 444"/>
                <p:cNvSpPr/>
                <p:nvPr/>
              </p:nvSpPr>
              <p:spPr>
                <a:xfrm>
                  <a:off x="2880" y="138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15" name="Oval 445"/>
                <p:cNvSpPr/>
                <p:nvPr/>
              </p:nvSpPr>
              <p:spPr>
                <a:xfrm>
                  <a:off x="2921" y="138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16" name="Oval 446"/>
                <p:cNvSpPr/>
                <p:nvPr/>
              </p:nvSpPr>
              <p:spPr>
                <a:xfrm>
                  <a:off x="2921" y="138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17" name="Oval 447"/>
                <p:cNvSpPr/>
                <p:nvPr/>
              </p:nvSpPr>
              <p:spPr>
                <a:xfrm>
                  <a:off x="2966" y="1392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18" name="Oval 448"/>
                <p:cNvSpPr/>
                <p:nvPr/>
              </p:nvSpPr>
              <p:spPr>
                <a:xfrm>
                  <a:off x="2966" y="1392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19" name="Oval 449"/>
                <p:cNvSpPr/>
                <p:nvPr/>
              </p:nvSpPr>
              <p:spPr>
                <a:xfrm>
                  <a:off x="3004" y="140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20" name="Oval 450"/>
                <p:cNvSpPr/>
                <p:nvPr/>
              </p:nvSpPr>
              <p:spPr>
                <a:xfrm>
                  <a:off x="3004" y="140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21" name="Oval 451"/>
                <p:cNvSpPr/>
                <p:nvPr/>
              </p:nvSpPr>
              <p:spPr>
                <a:xfrm>
                  <a:off x="2506" y="149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22" name="Oval 452"/>
                <p:cNvSpPr/>
                <p:nvPr/>
              </p:nvSpPr>
              <p:spPr>
                <a:xfrm>
                  <a:off x="2506" y="149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23" name="Oval 453"/>
                <p:cNvSpPr/>
                <p:nvPr/>
              </p:nvSpPr>
              <p:spPr>
                <a:xfrm>
                  <a:off x="2458" y="1501"/>
                  <a:ext cx="32" cy="38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24" name="Oval 454"/>
                <p:cNvSpPr/>
                <p:nvPr/>
              </p:nvSpPr>
              <p:spPr>
                <a:xfrm>
                  <a:off x="2458" y="1501"/>
                  <a:ext cx="32" cy="38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25" name="Oval 455"/>
                <p:cNvSpPr/>
                <p:nvPr/>
              </p:nvSpPr>
              <p:spPr>
                <a:xfrm>
                  <a:off x="2417" y="151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26" name="Oval 456"/>
                <p:cNvSpPr/>
                <p:nvPr/>
              </p:nvSpPr>
              <p:spPr>
                <a:xfrm>
                  <a:off x="2417" y="151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27" name="Oval 457"/>
                <p:cNvSpPr/>
                <p:nvPr/>
              </p:nvSpPr>
              <p:spPr>
                <a:xfrm>
                  <a:off x="2375" y="1515"/>
                  <a:ext cx="36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28" name="Oval 458"/>
                <p:cNvSpPr/>
                <p:nvPr/>
              </p:nvSpPr>
              <p:spPr>
                <a:xfrm>
                  <a:off x="2375" y="1515"/>
                  <a:ext cx="36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29" name="Oval 459"/>
                <p:cNvSpPr/>
                <p:nvPr/>
              </p:nvSpPr>
              <p:spPr>
                <a:xfrm>
                  <a:off x="2337" y="1518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30" name="Oval 460"/>
                <p:cNvSpPr/>
                <p:nvPr/>
              </p:nvSpPr>
              <p:spPr>
                <a:xfrm>
                  <a:off x="2337" y="1518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31" name="Oval 461"/>
                <p:cNvSpPr/>
                <p:nvPr/>
              </p:nvSpPr>
              <p:spPr>
                <a:xfrm>
                  <a:off x="2296" y="1518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32" name="Oval 462"/>
                <p:cNvSpPr/>
                <p:nvPr/>
              </p:nvSpPr>
              <p:spPr>
                <a:xfrm>
                  <a:off x="2296" y="1518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33" name="Oval 463"/>
                <p:cNvSpPr/>
                <p:nvPr/>
              </p:nvSpPr>
              <p:spPr>
                <a:xfrm>
                  <a:off x="2254" y="151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34" name="Oval 464"/>
                <p:cNvSpPr/>
                <p:nvPr/>
              </p:nvSpPr>
              <p:spPr>
                <a:xfrm>
                  <a:off x="2254" y="151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35" name="Oval 465"/>
                <p:cNvSpPr/>
                <p:nvPr/>
              </p:nvSpPr>
              <p:spPr>
                <a:xfrm>
                  <a:off x="2213" y="151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36" name="Oval 466"/>
                <p:cNvSpPr/>
                <p:nvPr/>
              </p:nvSpPr>
              <p:spPr>
                <a:xfrm>
                  <a:off x="2213" y="151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37" name="Oval 467"/>
                <p:cNvSpPr/>
                <p:nvPr/>
              </p:nvSpPr>
              <p:spPr>
                <a:xfrm>
                  <a:off x="2171" y="151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38" name="Oval 468"/>
                <p:cNvSpPr/>
                <p:nvPr/>
              </p:nvSpPr>
              <p:spPr>
                <a:xfrm>
                  <a:off x="2171" y="151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39" name="Oval 469"/>
                <p:cNvSpPr/>
                <p:nvPr/>
              </p:nvSpPr>
              <p:spPr>
                <a:xfrm>
                  <a:off x="2130" y="152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40" name="Oval 470"/>
                <p:cNvSpPr/>
                <p:nvPr/>
              </p:nvSpPr>
              <p:spPr>
                <a:xfrm>
                  <a:off x="2130" y="152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41" name="Oval 471"/>
                <p:cNvSpPr/>
                <p:nvPr/>
              </p:nvSpPr>
              <p:spPr>
                <a:xfrm>
                  <a:off x="2091" y="153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42" name="Oval 472"/>
                <p:cNvSpPr/>
                <p:nvPr/>
              </p:nvSpPr>
              <p:spPr>
                <a:xfrm>
                  <a:off x="2091" y="153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43" name="Oval 473"/>
                <p:cNvSpPr/>
                <p:nvPr/>
              </p:nvSpPr>
              <p:spPr>
                <a:xfrm>
                  <a:off x="2050" y="154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44" name="Oval 474"/>
                <p:cNvSpPr/>
                <p:nvPr/>
              </p:nvSpPr>
              <p:spPr>
                <a:xfrm>
                  <a:off x="2050" y="154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45" name="Oval 475"/>
                <p:cNvSpPr/>
                <p:nvPr/>
              </p:nvSpPr>
              <p:spPr>
                <a:xfrm>
                  <a:off x="2008" y="1559"/>
                  <a:ext cx="35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46" name="Oval 476"/>
                <p:cNvSpPr/>
                <p:nvPr/>
              </p:nvSpPr>
              <p:spPr>
                <a:xfrm>
                  <a:off x="2008" y="1559"/>
                  <a:ext cx="35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47" name="Oval 477"/>
                <p:cNvSpPr/>
                <p:nvPr/>
              </p:nvSpPr>
              <p:spPr>
                <a:xfrm>
                  <a:off x="1973" y="158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48" name="Oval 478"/>
                <p:cNvSpPr/>
                <p:nvPr/>
              </p:nvSpPr>
              <p:spPr>
                <a:xfrm>
                  <a:off x="1973" y="158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49" name="Oval 479"/>
                <p:cNvSpPr/>
                <p:nvPr/>
              </p:nvSpPr>
              <p:spPr>
                <a:xfrm>
                  <a:off x="1938" y="1600"/>
                  <a:ext cx="32" cy="38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50" name="Oval 480"/>
                <p:cNvSpPr/>
                <p:nvPr/>
              </p:nvSpPr>
              <p:spPr>
                <a:xfrm>
                  <a:off x="1938" y="1600"/>
                  <a:ext cx="32" cy="38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51" name="Oval 481"/>
                <p:cNvSpPr/>
                <p:nvPr/>
              </p:nvSpPr>
              <p:spPr>
                <a:xfrm>
                  <a:off x="1903" y="162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52" name="Oval 482"/>
                <p:cNvSpPr/>
                <p:nvPr/>
              </p:nvSpPr>
              <p:spPr>
                <a:xfrm>
                  <a:off x="1903" y="162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53" name="Oval 483"/>
                <p:cNvSpPr/>
                <p:nvPr/>
              </p:nvSpPr>
              <p:spPr>
                <a:xfrm>
                  <a:off x="1871" y="164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54" name="Oval 484"/>
                <p:cNvSpPr/>
                <p:nvPr/>
              </p:nvSpPr>
              <p:spPr>
                <a:xfrm>
                  <a:off x="1871" y="164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55" name="Oval 485"/>
                <p:cNvSpPr/>
                <p:nvPr/>
              </p:nvSpPr>
              <p:spPr>
                <a:xfrm>
                  <a:off x="1839" y="167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56" name="Oval 486"/>
                <p:cNvSpPr/>
                <p:nvPr/>
              </p:nvSpPr>
              <p:spPr>
                <a:xfrm>
                  <a:off x="1839" y="167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57" name="Oval 487"/>
                <p:cNvSpPr/>
                <p:nvPr/>
              </p:nvSpPr>
              <p:spPr>
                <a:xfrm>
                  <a:off x="1810" y="170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58" name="Oval 488"/>
                <p:cNvSpPr/>
                <p:nvPr/>
              </p:nvSpPr>
              <p:spPr>
                <a:xfrm>
                  <a:off x="1810" y="170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59" name="Oval 489"/>
                <p:cNvSpPr/>
                <p:nvPr/>
              </p:nvSpPr>
              <p:spPr>
                <a:xfrm>
                  <a:off x="1782" y="1736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60" name="Oval 490"/>
                <p:cNvSpPr/>
                <p:nvPr/>
              </p:nvSpPr>
              <p:spPr>
                <a:xfrm>
                  <a:off x="1782" y="1736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61" name="Oval 491"/>
                <p:cNvSpPr/>
                <p:nvPr/>
              </p:nvSpPr>
              <p:spPr>
                <a:xfrm>
                  <a:off x="1753" y="177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62" name="Oval 492"/>
                <p:cNvSpPr/>
                <p:nvPr/>
              </p:nvSpPr>
              <p:spPr>
                <a:xfrm>
                  <a:off x="1753" y="177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63" name="Oval 493"/>
                <p:cNvSpPr/>
                <p:nvPr/>
              </p:nvSpPr>
              <p:spPr>
                <a:xfrm>
                  <a:off x="1731" y="1805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64" name="Oval 494"/>
                <p:cNvSpPr/>
                <p:nvPr/>
              </p:nvSpPr>
              <p:spPr>
                <a:xfrm>
                  <a:off x="1731" y="1805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65" name="Oval 495"/>
                <p:cNvSpPr/>
                <p:nvPr/>
              </p:nvSpPr>
              <p:spPr>
                <a:xfrm>
                  <a:off x="1705" y="184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66" name="Oval 496"/>
                <p:cNvSpPr/>
                <p:nvPr/>
              </p:nvSpPr>
              <p:spPr>
                <a:xfrm>
                  <a:off x="1705" y="184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67" name="Oval 497"/>
                <p:cNvSpPr/>
                <p:nvPr/>
              </p:nvSpPr>
              <p:spPr>
                <a:xfrm>
                  <a:off x="1683" y="187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68" name="Oval 498"/>
                <p:cNvSpPr/>
                <p:nvPr/>
              </p:nvSpPr>
              <p:spPr>
                <a:xfrm>
                  <a:off x="1683" y="187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69" name="Oval 499"/>
                <p:cNvSpPr/>
                <p:nvPr/>
              </p:nvSpPr>
              <p:spPr>
                <a:xfrm>
                  <a:off x="1657" y="191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0" name="Oval 500"/>
                <p:cNvSpPr/>
                <p:nvPr/>
              </p:nvSpPr>
              <p:spPr>
                <a:xfrm>
                  <a:off x="1657" y="191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1" name="Oval 501"/>
                <p:cNvSpPr/>
                <p:nvPr/>
              </p:nvSpPr>
              <p:spPr>
                <a:xfrm>
                  <a:off x="1641" y="1954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2" name="Oval 502"/>
                <p:cNvSpPr/>
                <p:nvPr/>
              </p:nvSpPr>
              <p:spPr>
                <a:xfrm>
                  <a:off x="1641" y="1954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3" name="Oval 503"/>
                <p:cNvSpPr/>
                <p:nvPr/>
              </p:nvSpPr>
              <p:spPr>
                <a:xfrm>
                  <a:off x="1622" y="199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4" name="Oval 504"/>
                <p:cNvSpPr/>
                <p:nvPr/>
              </p:nvSpPr>
              <p:spPr>
                <a:xfrm>
                  <a:off x="1622" y="199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5" name="Oval 505"/>
                <p:cNvSpPr/>
                <p:nvPr/>
              </p:nvSpPr>
              <p:spPr>
                <a:xfrm>
                  <a:off x="1603" y="203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6" name="Oval 506"/>
                <p:cNvSpPr/>
                <p:nvPr/>
              </p:nvSpPr>
              <p:spPr>
                <a:xfrm>
                  <a:off x="1603" y="203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7" name="Oval 507"/>
                <p:cNvSpPr/>
                <p:nvPr/>
              </p:nvSpPr>
              <p:spPr>
                <a:xfrm>
                  <a:off x="1590" y="207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8" name="Oval 508"/>
                <p:cNvSpPr/>
                <p:nvPr/>
              </p:nvSpPr>
              <p:spPr>
                <a:xfrm>
                  <a:off x="1590" y="207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9" name="Oval 509"/>
                <p:cNvSpPr/>
                <p:nvPr/>
              </p:nvSpPr>
              <p:spPr>
                <a:xfrm>
                  <a:off x="1580" y="211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0" name="Oval 510"/>
                <p:cNvSpPr/>
                <p:nvPr/>
              </p:nvSpPr>
              <p:spPr>
                <a:xfrm>
                  <a:off x="1580" y="211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1" name="Oval 511"/>
                <p:cNvSpPr/>
                <p:nvPr/>
              </p:nvSpPr>
              <p:spPr>
                <a:xfrm>
                  <a:off x="1571" y="215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2" name="Oval 512"/>
                <p:cNvSpPr/>
                <p:nvPr/>
              </p:nvSpPr>
              <p:spPr>
                <a:xfrm>
                  <a:off x="1571" y="215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3" name="Oval 513"/>
                <p:cNvSpPr/>
                <p:nvPr/>
              </p:nvSpPr>
              <p:spPr>
                <a:xfrm>
                  <a:off x="1558" y="2200"/>
                  <a:ext cx="35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4" name="Oval 514"/>
                <p:cNvSpPr/>
                <p:nvPr/>
              </p:nvSpPr>
              <p:spPr>
                <a:xfrm>
                  <a:off x="1558" y="2200"/>
                  <a:ext cx="35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5" name="Oval 515"/>
                <p:cNvSpPr/>
                <p:nvPr/>
              </p:nvSpPr>
              <p:spPr>
                <a:xfrm>
                  <a:off x="1549" y="2244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6" name="Oval 516"/>
                <p:cNvSpPr/>
                <p:nvPr/>
              </p:nvSpPr>
              <p:spPr>
                <a:xfrm>
                  <a:off x="1549" y="2244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7" name="Oval 517"/>
                <p:cNvSpPr/>
                <p:nvPr/>
              </p:nvSpPr>
              <p:spPr>
                <a:xfrm>
                  <a:off x="1545" y="228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8" name="Oval 518"/>
                <p:cNvSpPr/>
                <p:nvPr/>
              </p:nvSpPr>
              <p:spPr>
                <a:xfrm>
                  <a:off x="1545" y="228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9" name="Oval 519"/>
                <p:cNvSpPr/>
                <p:nvPr/>
              </p:nvSpPr>
              <p:spPr>
                <a:xfrm>
                  <a:off x="1539" y="232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90" name="Oval 520"/>
                <p:cNvSpPr/>
                <p:nvPr/>
              </p:nvSpPr>
              <p:spPr>
                <a:xfrm>
                  <a:off x="1539" y="232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91" name="Oval 521"/>
                <p:cNvSpPr/>
                <p:nvPr/>
              </p:nvSpPr>
              <p:spPr>
                <a:xfrm>
                  <a:off x="1536" y="2373"/>
                  <a:ext cx="32" cy="38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92" name="Oval 522"/>
                <p:cNvSpPr/>
                <p:nvPr/>
              </p:nvSpPr>
              <p:spPr>
                <a:xfrm>
                  <a:off x="1536" y="2373"/>
                  <a:ext cx="32" cy="38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93" name="Oval 523"/>
                <p:cNvSpPr/>
                <p:nvPr/>
              </p:nvSpPr>
              <p:spPr>
                <a:xfrm>
                  <a:off x="1536" y="241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94" name="Oval 524"/>
                <p:cNvSpPr/>
                <p:nvPr/>
              </p:nvSpPr>
              <p:spPr>
                <a:xfrm>
                  <a:off x="1536" y="241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95" name="Oval 525"/>
                <p:cNvSpPr/>
                <p:nvPr/>
              </p:nvSpPr>
              <p:spPr>
                <a:xfrm>
                  <a:off x="1533" y="2462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96" name="Oval 526"/>
                <p:cNvSpPr/>
                <p:nvPr/>
              </p:nvSpPr>
              <p:spPr>
                <a:xfrm>
                  <a:off x="1533" y="2462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97" name="Oval 527"/>
                <p:cNvSpPr/>
                <p:nvPr/>
              </p:nvSpPr>
              <p:spPr>
                <a:xfrm>
                  <a:off x="1536" y="250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98" name="Oval 528"/>
                <p:cNvSpPr/>
                <p:nvPr/>
              </p:nvSpPr>
              <p:spPr>
                <a:xfrm>
                  <a:off x="1536" y="250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99" name="Oval 529"/>
                <p:cNvSpPr/>
                <p:nvPr/>
              </p:nvSpPr>
              <p:spPr>
                <a:xfrm>
                  <a:off x="1542" y="254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00" name="Oval 530"/>
                <p:cNvSpPr/>
                <p:nvPr/>
              </p:nvSpPr>
              <p:spPr>
                <a:xfrm>
                  <a:off x="1542" y="254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01" name="Oval 531"/>
                <p:cNvSpPr/>
                <p:nvPr/>
              </p:nvSpPr>
              <p:spPr>
                <a:xfrm>
                  <a:off x="1549" y="2591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02" name="Oval 532"/>
                <p:cNvSpPr/>
                <p:nvPr/>
              </p:nvSpPr>
              <p:spPr>
                <a:xfrm>
                  <a:off x="1549" y="2591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03" name="Oval 533"/>
                <p:cNvSpPr/>
                <p:nvPr/>
              </p:nvSpPr>
              <p:spPr>
                <a:xfrm>
                  <a:off x="1552" y="263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04" name="Oval 534"/>
                <p:cNvSpPr/>
                <p:nvPr/>
              </p:nvSpPr>
              <p:spPr>
                <a:xfrm>
                  <a:off x="1552" y="263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05" name="Oval 535"/>
                <p:cNvSpPr/>
                <p:nvPr/>
              </p:nvSpPr>
              <p:spPr>
                <a:xfrm>
                  <a:off x="1558" y="267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06" name="Oval 536"/>
                <p:cNvSpPr/>
                <p:nvPr/>
              </p:nvSpPr>
              <p:spPr>
                <a:xfrm>
                  <a:off x="1558" y="267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07" name="Oval 537"/>
                <p:cNvSpPr/>
                <p:nvPr/>
              </p:nvSpPr>
              <p:spPr>
                <a:xfrm>
                  <a:off x="1571" y="271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08" name="Oval 538"/>
                <p:cNvSpPr/>
                <p:nvPr/>
              </p:nvSpPr>
              <p:spPr>
                <a:xfrm>
                  <a:off x="1571" y="271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09" name="Oval 539"/>
                <p:cNvSpPr/>
                <p:nvPr/>
              </p:nvSpPr>
              <p:spPr>
                <a:xfrm>
                  <a:off x="1584" y="276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10" name="Oval 540"/>
                <p:cNvSpPr/>
                <p:nvPr/>
              </p:nvSpPr>
              <p:spPr>
                <a:xfrm>
                  <a:off x="1584" y="276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11" name="Oval 541"/>
                <p:cNvSpPr/>
                <p:nvPr/>
              </p:nvSpPr>
              <p:spPr>
                <a:xfrm>
                  <a:off x="1596" y="280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12" name="Oval 542"/>
                <p:cNvSpPr/>
                <p:nvPr/>
              </p:nvSpPr>
              <p:spPr>
                <a:xfrm>
                  <a:off x="1596" y="280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13" name="Oval 543"/>
                <p:cNvSpPr/>
                <p:nvPr/>
              </p:nvSpPr>
              <p:spPr>
                <a:xfrm>
                  <a:off x="1606" y="284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14" name="Oval 544"/>
                <p:cNvSpPr/>
                <p:nvPr/>
              </p:nvSpPr>
              <p:spPr>
                <a:xfrm>
                  <a:off x="1606" y="284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15" name="Oval 545"/>
                <p:cNvSpPr/>
                <p:nvPr/>
              </p:nvSpPr>
              <p:spPr>
                <a:xfrm>
                  <a:off x="1625" y="288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16" name="Oval 546"/>
                <p:cNvSpPr/>
                <p:nvPr/>
              </p:nvSpPr>
              <p:spPr>
                <a:xfrm>
                  <a:off x="1625" y="288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17" name="Oval 547"/>
                <p:cNvSpPr/>
                <p:nvPr/>
              </p:nvSpPr>
              <p:spPr>
                <a:xfrm>
                  <a:off x="1641" y="292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18" name="Oval 548"/>
                <p:cNvSpPr/>
                <p:nvPr/>
              </p:nvSpPr>
              <p:spPr>
                <a:xfrm>
                  <a:off x="1641" y="292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19" name="Oval 549"/>
                <p:cNvSpPr/>
                <p:nvPr/>
              </p:nvSpPr>
              <p:spPr>
                <a:xfrm>
                  <a:off x="1660" y="296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20" name="Oval 550"/>
                <p:cNvSpPr/>
                <p:nvPr/>
              </p:nvSpPr>
              <p:spPr>
                <a:xfrm>
                  <a:off x="1660" y="296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21" name="Oval 551"/>
                <p:cNvSpPr/>
                <p:nvPr/>
              </p:nvSpPr>
              <p:spPr>
                <a:xfrm>
                  <a:off x="1676" y="3003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22" name="Oval 552"/>
                <p:cNvSpPr/>
                <p:nvPr/>
              </p:nvSpPr>
              <p:spPr>
                <a:xfrm>
                  <a:off x="1676" y="3003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23" name="Oval 553"/>
                <p:cNvSpPr/>
                <p:nvPr/>
              </p:nvSpPr>
              <p:spPr>
                <a:xfrm>
                  <a:off x="1702" y="304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24" name="Oval 554"/>
                <p:cNvSpPr/>
                <p:nvPr/>
              </p:nvSpPr>
              <p:spPr>
                <a:xfrm>
                  <a:off x="1702" y="304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25" name="Oval 555"/>
                <p:cNvSpPr/>
                <p:nvPr/>
              </p:nvSpPr>
              <p:spPr>
                <a:xfrm>
                  <a:off x="1724" y="307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26" name="Oval 556"/>
                <p:cNvSpPr/>
                <p:nvPr/>
              </p:nvSpPr>
              <p:spPr>
                <a:xfrm>
                  <a:off x="1724" y="307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27" name="Oval 557"/>
                <p:cNvSpPr/>
                <p:nvPr/>
              </p:nvSpPr>
              <p:spPr>
                <a:xfrm>
                  <a:off x="1753" y="3112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28" name="Oval 558"/>
                <p:cNvSpPr/>
                <p:nvPr/>
              </p:nvSpPr>
              <p:spPr>
                <a:xfrm>
                  <a:off x="1753" y="3112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29" name="Oval 559"/>
                <p:cNvSpPr/>
                <p:nvPr/>
              </p:nvSpPr>
              <p:spPr>
                <a:xfrm>
                  <a:off x="1782" y="314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30" name="Oval 560"/>
                <p:cNvSpPr/>
                <p:nvPr/>
              </p:nvSpPr>
              <p:spPr>
                <a:xfrm>
                  <a:off x="1782" y="314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31" name="Oval 561"/>
                <p:cNvSpPr/>
                <p:nvPr/>
              </p:nvSpPr>
              <p:spPr>
                <a:xfrm>
                  <a:off x="1814" y="3174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32" name="Oval 562"/>
                <p:cNvSpPr/>
                <p:nvPr/>
              </p:nvSpPr>
              <p:spPr>
                <a:xfrm>
                  <a:off x="1814" y="3174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33" name="Oval 563"/>
                <p:cNvSpPr/>
                <p:nvPr/>
              </p:nvSpPr>
              <p:spPr>
                <a:xfrm>
                  <a:off x="1842" y="320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34" name="Oval 564"/>
                <p:cNvSpPr/>
                <p:nvPr/>
              </p:nvSpPr>
              <p:spPr>
                <a:xfrm>
                  <a:off x="1842" y="320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35" name="Oval 565"/>
                <p:cNvSpPr/>
                <p:nvPr/>
              </p:nvSpPr>
              <p:spPr>
                <a:xfrm>
                  <a:off x="1874" y="3228"/>
                  <a:ext cx="35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36" name="Oval 566"/>
                <p:cNvSpPr/>
                <p:nvPr/>
              </p:nvSpPr>
              <p:spPr>
                <a:xfrm>
                  <a:off x="1874" y="3228"/>
                  <a:ext cx="35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37" name="Oval 567"/>
                <p:cNvSpPr/>
                <p:nvPr/>
              </p:nvSpPr>
              <p:spPr>
                <a:xfrm>
                  <a:off x="1906" y="3252"/>
                  <a:ext cx="35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38" name="Oval 568"/>
                <p:cNvSpPr/>
                <p:nvPr/>
              </p:nvSpPr>
              <p:spPr>
                <a:xfrm>
                  <a:off x="1906" y="3252"/>
                  <a:ext cx="35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39" name="Oval 569"/>
                <p:cNvSpPr/>
                <p:nvPr/>
              </p:nvSpPr>
              <p:spPr>
                <a:xfrm>
                  <a:off x="1944" y="326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40" name="Oval 570"/>
                <p:cNvSpPr/>
                <p:nvPr/>
              </p:nvSpPr>
              <p:spPr>
                <a:xfrm>
                  <a:off x="1944" y="326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41" name="Oval 571"/>
                <p:cNvSpPr/>
                <p:nvPr/>
              </p:nvSpPr>
              <p:spPr>
                <a:xfrm>
                  <a:off x="1983" y="329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42" name="Oval 572"/>
                <p:cNvSpPr/>
                <p:nvPr/>
              </p:nvSpPr>
              <p:spPr>
                <a:xfrm>
                  <a:off x="1983" y="329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43" name="Oval 573"/>
                <p:cNvSpPr/>
                <p:nvPr/>
              </p:nvSpPr>
              <p:spPr>
                <a:xfrm>
                  <a:off x="2021" y="330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44" name="Oval 574"/>
                <p:cNvSpPr/>
                <p:nvPr/>
              </p:nvSpPr>
              <p:spPr>
                <a:xfrm>
                  <a:off x="2021" y="330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45" name="Oval 575"/>
                <p:cNvSpPr/>
                <p:nvPr/>
              </p:nvSpPr>
              <p:spPr>
                <a:xfrm>
                  <a:off x="2063" y="331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46" name="Oval 576"/>
                <p:cNvSpPr/>
                <p:nvPr/>
              </p:nvSpPr>
              <p:spPr>
                <a:xfrm>
                  <a:off x="2063" y="331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47" name="Oval 577"/>
                <p:cNvSpPr/>
                <p:nvPr/>
              </p:nvSpPr>
              <p:spPr>
                <a:xfrm>
                  <a:off x="2101" y="333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48" name="Oval 578"/>
                <p:cNvSpPr/>
                <p:nvPr/>
              </p:nvSpPr>
              <p:spPr>
                <a:xfrm>
                  <a:off x="2101" y="333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49" name="Oval 579"/>
                <p:cNvSpPr/>
                <p:nvPr/>
              </p:nvSpPr>
              <p:spPr>
                <a:xfrm>
                  <a:off x="2146" y="333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50" name="Oval 580"/>
                <p:cNvSpPr/>
                <p:nvPr/>
              </p:nvSpPr>
              <p:spPr>
                <a:xfrm>
                  <a:off x="2146" y="333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51" name="Oval 581"/>
                <p:cNvSpPr/>
                <p:nvPr/>
              </p:nvSpPr>
              <p:spPr>
                <a:xfrm>
                  <a:off x="2184" y="334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52" name="Oval 582"/>
                <p:cNvSpPr/>
                <p:nvPr/>
              </p:nvSpPr>
              <p:spPr>
                <a:xfrm>
                  <a:off x="2184" y="334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53" name="Oval 583"/>
                <p:cNvSpPr/>
                <p:nvPr/>
              </p:nvSpPr>
              <p:spPr>
                <a:xfrm>
                  <a:off x="2225" y="3347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54" name="Oval 584"/>
                <p:cNvSpPr/>
                <p:nvPr/>
              </p:nvSpPr>
              <p:spPr>
                <a:xfrm>
                  <a:off x="2225" y="3347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55" name="Oval 585"/>
                <p:cNvSpPr/>
                <p:nvPr/>
              </p:nvSpPr>
              <p:spPr>
                <a:xfrm>
                  <a:off x="2267" y="335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56" name="Oval 586"/>
                <p:cNvSpPr/>
                <p:nvPr/>
              </p:nvSpPr>
              <p:spPr>
                <a:xfrm>
                  <a:off x="2267" y="335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57" name="Oval 587"/>
                <p:cNvSpPr/>
                <p:nvPr/>
              </p:nvSpPr>
              <p:spPr>
                <a:xfrm>
                  <a:off x="2308" y="335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58" name="Oval 588"/>
                <p:cNvSpPr/>
                <p:nvPr/>
              </p:nvSpPr>
              <p:spPr>
                <a:xfrm>
                  <a:off x="2308" y="335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59" name="Oval 589"/>
                <p:cNvSpPr/>
                <p:nvPr/>
              </p:nvSpPr>
              <p:spPr>
                <a:xfrm>
                  <a:off x="2350" y="336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60" name="Oval 590"/>
                <p:cNvSpPr/>
                <p:nvPr/>
              </p:nvSpPr>
              <p:spPr>
                <a:xfrm>
                  <a:off x="2350" y="336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61" name="Oval 591"/>
                <p:cNvSpPr/>
                <p:nvPr/>
              </p:nvSpPr>
              <p:spPr>
                <a:xfrm>
                  <a:off x="2388" y="3364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62" name="Oval 592"/>
                <p:cNvSpPr/>
                <p:nvPr/>
              </p:nvSpPr>
              <p:spPr>
                <a:xfrm>
                  <a:off x="2388" y="3364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63" name="Oval 593"/>
                <p:cNvSpPr/>
                <p:nvPr/>
              </p:nvSpPr>
              <p:spPr>
                <a:xfrm>
                  <a:off x="2430" y="336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64" name="Oval 594"/>
                <p:cNvSpPr/>
                <p:nvPr/>
              </p:nvSpPr>
              <p:spPr>
                <a:xfrm>
                  <a:off x="2430" y="336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65" name="Oval 595"/>
                <p:cNvSpPr/>
                <p:nvPr/>
              </p:nvSpPr>
              <p:spPr>
                <a:xfrm>
                  <a:off x="2471" y="337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66" name="Oval 596"/>
                <p:cNvSpPr/>
                <p:nvPr/>
              </p:nvSpPr>
              <p:spPr>
                <a:xfrm>
                  <a:off x="2471" y="337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67" name="Oval 597"/>
                <p:cNvSpPr/>
                <p:nvPr/>
              </p:nvSpPr>
              <p:spPr>
                <a:xfrm>
                  <a:off x="2513" y="337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68" name="Oval 598"/>
                <p:cNvSpPr/>
                <p:nvPr/>
              </p:nvSpPr>
              <p:spPr>
                <a:xfrm>
                  <a:off x="2513" y="337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69" name="Oval 599"/>
                <p:cNvSpPr/>
                <p:nvPr/>
              </p:nvSpPr>
              <p:spPr>
                <a:xfrm>
                  <a:off x="2554" y="337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70" name="Oval 600"/>
                <p:cNvSpPr/>
                <p:nvPr/>
              </p:nvSpPr>
              <p:spPr>
                <a:xfrm>
                  <a:off x="2554" y="337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71" name="Oval 601"/>
                <p:cNvSpPr/>
                <p:nvPr/>
              </p:nvSpPr>
              <p:spPr>
                <a:xfrm>
                  <a:off x="2593" y="3382"/>
                  <a:ext cx="32" cy="37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72" name="Oval 602"/>
                <p:cNvSpPr/>
                <p:nvPr/>
              </p:nvSpPr>
              <p:spPr>
                <a:xfrm>
                  <a:off x="2593" y="3382"/>
                  <a:ext cx="32" cy="37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73" name="Oval 603"/>
                <p:cNvSpPr/>
                <p:nvPr/>
              </p:nvSpPr>
              <p:spPr>
                <a:xfrm>
                  <a:off x="2634" y="338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74" name="Oval 604"/>
                <p:cNvSpPr/>
                <p:nvPr/>
              </p:nvSpPr>
              <p:spPr>
                <a:xfrm>
                  <a:off x="2634" y="338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075" name="Group 605"/>
              <p:cNvGrpSpPr/>
              <p:nvPr/>
            </p:nvGrpSpPr>
            <p:grpSpPr>
              <a:xfrm>
                <a:off x="8700" y="2788"/>
                <a:ext cx="5090" cy="7335"/>
                <a:chOff x="2548" y="1433"/>
                <a:chExt cx="1520" cy="2190"/>
              </a:xfrm>
            </p:grpSpPr>
            <p:sp>
              <p:nvSpPr>
                <p:cNvPr id="3076" name="Oval 606"/>
                <p:cNvSpPr/>
                <p:nvPr/>
              </p:nvSpPr>
              <p:spPr>
                <a:xfrm>
                  <a:off x="2676" y="339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77" name="Oval 607"/>
                <p:cNvSpPr/>
                <p:nvPr/>
              </p:nvSpPr>
              <p:spPr>
                <a:xfrm>
                  <a:off x="2676" y="339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78" name="Oval 608"/>
                <p:cNvSpPr/>
                <p:nvPr/>
              </p:nvSpPr>
              <p:spPr>
                <a:xfrm>
                  <a:off x="2717" y="339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79" name="Oval 609"/>
                <p:cNvSpPr/>
                <p:nvPr/>
              </p:nvSpPr>
              <p:spPr>
                <a:xfrm>
                  <a:off x="2717" y="339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80" name="Oval 610"/>
                <p:cNvSpPr/>
                <p:nvPr/>
              </p:nvSpPr>
              <p:spPr>
                <a:xfrm>
                  <a:off x="2759" y="3399"/>
                  <a:ext cx="32" cy="37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81" name="Oval 611"/>
                <p:cNvSpPr/>
                <p:nvPr/>
              </p:nvSpPr>
              <p:spPr>
                <a:xfrm>
                  <a:off x="2759" y="3399"/>
                  <a:ext cx="32" cy="37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82" name="Oval 612"/>
                <p:cNvSpPr/>
                <p:nvPr/>
              </p:nvSpPr>
              <p:spPr>
                <a:xfrm>
                  <a:off x="2800" y="340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83" name="Oval 613"/>
                <p:cNvSpPr/>
                <p:nvPr/>
              </p:nvSpPr>
              <p:spPr>
                <a:xfrm>
                  <a:off x="2800" y="340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84" name="Oval 614"/>
                <p:cNvSpPr/>
                <p:nvPr/>
              </p:nvSpPr>
              <p:spPr>
                <a:xfrm>
                  <a:off x="2838" y="341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85" name="Oval 615"/>
                <p:cNvSpPr/>
                <p:nvPr/>
              </p:nvSpPr>
              <p:spPr>
                <a:xfrm>
                  <a:off x="2838" y="341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86" name="Oval 616"/>
                <p:cNvSpPr/>
                <p:nvPr/>
              </p:nvSpPr>
              <p:spPr>
                <a:xfrm>
                  <a:off x="2877" y="342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87" name="Oval 617"/>
                <p:cNvSpPr/>
                <p:nvPr/>
              </p:nvSpPr>
              <p:spPr>
                <a:xfrm>
                  <a:off x="2877" y="342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88" name="Oval 618"/>
                <p:cNvSpPr/>
                <p:nvPr/>
              </p:nvSpPr>
              <p:spPr>
                <a:xfrm>
                  <a:off x="2918" y="343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89" name="Oval 619"/>
                <p:cNvSpPr/>
                <p:nvPr/>
              </p:nvSpPr>
              <p:spPr>
                <a:xfrm>
                  <a:off x="2918" y="343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90" name="Oval 620"/>
                <p:cNvSpPr/>
                <p:nvPr/>
              </p:nvSpPr>
              <p:spPr>
                <a:xfrm>
                  <a:off x="2957" y="3456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91" name="Oval 621"/>
                <p:cNvSpPr/>
                <p:nvPr/>
              </p:nvSpPr>
              <p:spPr>
                <a:xfrm>
                  <a:off x="2957" y="3456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92" name="Oval 622"/>
                <p:cNvSpPr/>
                <p:nvPr/>
              </p:nvSpPr>
              <p:spPr>
                <a:xfrm>
                  <a:off x="2995" y="3473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93" name="Oval 623"/>
                <p:cNvSpPr/>
                <p:nvPr/>
              </p:nvSpPr>
              <p:spPr>
                <a:xfrm>
                  <a:off x="2995" y="3473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94" name="Oval 624"/>
                <p:cNvSpPr/>
                <p:nvPr/>
              </p:nvSpPr>
              <p:spPr>
                <a:xfrm>
                  <a:off x="3030" y="349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95" name="Oval 625"/>
                <p:cNvSpPr/>
                <p:nvPr/>
              </p:nvSpPr>
              <p:spPr>
                <a:xfrm>
                  <a:off x="3030" y="349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96" name="Oval 626"/>
                <p:cNvSpPr/>
                <p:nvPr/>
              </p:nvSpPr>
              <p:spPr>
                <a:xfrm>
                  <a:off x="3068" y="351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97" name="Oval 627"/>
                <p:cNvSpPr/>
                <p:nvPr/>
              </p:nvSpPr>
              <p:spPr>
                <a:xfrm>
                  <a:off x="3068" y="351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98" name="Oval 628"/>
                <p:cNvSpPr/>
                <p:nvPr/>
              </p:nvSpPr>
              <p:spPr>
                <a:xfrm>
                  <a:off x="3110" y="352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99" name="Oval 629"/>
                <p:cNvSpPr/>
                <p:nvPr/>
              </p:nvSpPr>
              <p:spPr>
                <a:xfrm>
                  <a:off x="3110" y="352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00" name="Oval 630"/>
                <p:cNvSpPr/>
                <p:nvPr/>
              </p:nvSpPr>
              <p:spPr>
                <a:xfrm>
                  <a:off x="3148" y="354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01" name="Oval 631"/>
                <p:cNvSpPr/>
                <p:nvPr/>
              </p:nvSpPr>
              <p:spPr>
                <a:xfrm>
                  <a:off x="3148" y="354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02" name="Oval 632"/>
                <p:cNvSpPr/>
                <p:nvPr/>
              </p:nvSpPr>
              <p:spPr>
                <a:xfrm>
                  <a:off x="3186" y="3559"/>
                  <a:ext cx="36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03" name="Oval 633"/>
                <p:cNvSpPr/>
                <p:nvPr/>
              </p:nvSpPr>
              <p:spPr>
                <a:xfrm>
                  <a:off x="3186" y="3559"/>
                  <a:ext cx="36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04" name="Oval 634"/>
                <p:cNvSpPr/>
                <p:nvPr/>
              </p:nvSpPr>
              <p:spPr>
                <a:xfrm>
                  <a:off x="3228" y="356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05" name="Oval 635"/>
                <p:cNvSpPr/>
                <p:nvPr/>
              </p:nvSpPr>
              <p:spPr>
                <a:xfrm>
                  <a:off x="3228" y="356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06" name="Oval 636"/>
                <p:cNvSpPr/>
                <p:nvPr/>
              </p:nvSpPr>
              <p:spPr>
                <a:xfrm>
                  <a:off x="3269" y="357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07" name="Oval 637"/>
                <p:cNvSpPr/>
                <p:nvPr/>
              </p:nvSpPr>
              <p:spPr>
                <a:xfrm>
                  <a:off x="3269" y="357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08" name="Oval 638"/>
                <p:cNvSpPr/>
                <p:nvPr/>
              </p:nvSpPr>
              <p:spPr>
                <a:xfrm>
                  <a:off x="3308" y="358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09" name="Oval 639"/>
                <p:cNvSpPr/>
                <p:nvPr/>
              </p:nvSpPr>
              <p:spPr>
                <a:xfrm>
                  <a:off x="3308" y="358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10" name="Oval 640"/>
                <p:cNvSpPr/>
                <p:nvPr/>
              </p:nvSpPr>
              <p:spPr>
                <a:xfrm>
                  <a:off x="3349" y="358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11" name="Oval 641"/>
                <p:cNvSpPr/>
                <p:nvPr/>
              </p:nvSpPr>
              <p:spPr>
                <a:xfrm>
                  <a:off x="3349" y="358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12" name="Oval 642"/>
                <p:cNvSpPr/>
                <p:nvPr/>
              </p:nvSpPr>
              <p:spPr>
                <a:xfrm>
                  <a:off x="3388" y="3589"/>
                  <a:ext cx="35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13" name="Oval 643"/>
                <p:cNvSpPr/>
                <p:nvPr/>
              </p:nvSpPr>
              <p:spPr>
                <a:xfrm>
                  <a:off x="3388" y="3589"/>
                  <a:ext cx="35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14" name="Oval 644"/>
                <p:cNvSpPr/>
                <p:nvPr/>
              </p:nvSpPr>
              <p:spPr>
                <a:xfrm>
                  <a:off x="3429" y="3582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15" name="Oval 645"/>
                <p:cNvSpPr/>
                <p:nvPr/>
              </p:nvSpPr>
              <p:spPr>
                <a:xfrm>
                  <a:off x="3429" y="3582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16" name="Oval 646"/>
                <p:cNvSpPr/>
                <p:nvPr/>
              </p:nvSpPr>
              <p:spPr>
                <a:xfrm>
                  <a:off x="3471" y="357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17" name="Oval 647"/>
                <p:cNvSpPr/>
                <p:nvPr/>
              </p:nvSpPr>
              <p:spPr>
                <a:xfrm>
                  <a:off x="3471" y="357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18" name="Oval 648"/>
                <p:cNvSpPr/>
                <p:nvPr/>
              </p:nvSpPr>
              <p:spPr>
                <a:xfrm>
                  <a:off x="3512" y="356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19" name="Oval 649"/>
                <p:cNvSpPr/>
                <p:nvPr/>
              </p:nvSpPr>
              <p:spPr>
                <a:xfrm>
                  <a:off x="3512" y="356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20" name="Oval 650"/>
                <p:cNvSpPr/>
                <p:nvPr/>
              </p:nvSpPr>
              <p:spPr>
                <a:xfrm>
                  <a:off x="3550" y="355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21" name="Oval 651"/>
                <p:cNvSpPr/>
                <p:nvPr/>
              </p:nvSpPr>
              <p:spPr>
                <a:xfrm>
                  <a:off x="3550" y="355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22" name="Oval 652"/>
                <p:cNvSpPr/>
                <p:nvPr/>
              </p:nvSpPr>
              <p:spPr>
                <a:xfrm>
                  <a:off x="3589" y="353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23" name="Oval 653"/>
                <p:cNvSpPr/>
                <p:nvPr/>
              </p:nvSpPr>
              <p:spPr>
                <a:xfrm>
                  <a:off x="3589" y="353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24" name="Oval 654"/>
                <p:cNvSpPr/>
                <p:nvPr/>
              </p:nvSpPr>
              <p:spPr>
                <a:xfrm>
                  <a:off x="3630" y="352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25" name="Oval 655"/>
                <p:cNvSpPr/>
                <p:nvPr/>
              </p:nvSpPr>
              <p:spPr>
                <a:xfrm>
                  <a:off x="3630" y="352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26" name="Oval 656"/>
                <p:cNvSpPr/>
                <p:nvPr/>
              </p:nvSpPr>
              <p:spPr>
                <a:xfrm>
                  <a:off x="3662" y="349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27" name="Oval 657"/>
                <p:cNvSpPr/>
                <p:nvPr/>
              </p:nvSpPr>
              <p:spPr>
                <a:xfrm>
                  <a:off x="3662" y="349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28" name="Oval 658"/>
                <p:cNvSpPr/>
                <p:nvPr/>
              </p:nvSpPr>
              <p:spPr>
                <a:xfrm>
                  <a:off x="3694" y="346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29" name="Oval 659"/>
                <p:cNvSpPr/>
                <p:nvPr/>
              </p:nvSpPr>
              <p:spPr>
                <a:xfrm>
                  <a:off x="3694" y="346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30" name="Oval 660"/>
                <p:cNvSpPr/>
                <p:nvPr/>
              </p:nvSpPr>
              <p:spPr>
                <a:xfrm>
                  <a:off x="3726" y="343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31" name="Oval 661"/>
                <p:cNvSpPr/>
                <p:nvPr/>
              </p:nvSpPr>
              <p:spPr>
                <a:xfrm>
                  <a:off x="3726" y="343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32" name="Oval 662"/>
                <p:cNvSpPr/>
                <p:nvPr/>
              </p:nvSpPr>
              <p:spPr>
                <a:xfrm>
                  <a:off x="3748" y="340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33" name="Oval 663"/>
                <p:cNvSpPr/>
                <p:nvPr/>
              </p:nvSpPr>
              <p:spPr>
                <a:xfrm>
                  <a:off x="3748" y="340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34" name="Oval 664"/>
                <p:cNvSpPr/>
                <p:nvPr/>
              </p:nvSpPr>
              <p:spPr>
                <a:xfrm>
                  <a:off x="3784" y="3375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35" name="Oval 665"/>
                <p:cNvSpPr/>
                <p:nvPr/>
              </p:nvSpPr>
              <p:spPr>
                <a:xfrm>
                  <a:off x="3784" y="3375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36" name="Oval 666"/>
                <p:cNvSpPr/>
                <p:nvPr/>
              </p:nvSpPr>
              <p:spPr>
                <a:xfrm>
                  <a:off x="3806" y="334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37" name="Oval 667"/>
                <p:cNvSpPr/>
                <p:nvPr/>
              </p:nvSpPr>
              <p:spPr>
                <a:xfrm>
                  <a:off x="3806" y="334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38" name="Oval 668"/>
                <p:cNvSpPr/>
                <p:nvPr/>
              </p:nvSpPr>
              <p:spPr>
                <a:xfrm>
                  <a:off x="3835" y="330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39" name="Oval 669"/>
                <p:cNvSpPr/>
                <p:nvPr/>
              </p:nvSpPr>
              <p:spPr>
                <a:xfrm>
                  <a:off x="3835" y="330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40" name="Oval 670"/>
                <p:cNvSpPr/>
                <p:nvPr/>
              </p:nvSpPr>
              <p:spPr>
                <a:xfrm>
                  <a:off x="3854" y="326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41" name="Oval 671"/>
                <p:cNvSpPr/>
                <p:nvPr/>
              </p:nvSpPr>
              <p:spPr>
                <a:xfrm>
                  <a:off x="3854" y="326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42" name="Oval 672"/>
                <p:cNvSpPr/>
                <p:nvPr/>
              </p:nvSpPr>
              <p:spPr>
                <a:xfrm>
                  <a:off x="3873" y="322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43" name="Oval 673"/>
                <p:cNvSpPr/>
                <p:nvPr/>
              </p:nvSpPr>
              <p:spPr>
                <a:xfrm>
                  <a:off x="3873" y="322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44" name="Oval 674"/>
                <p:cNvSpPr/>
                <p:nvPr/>
              </p:nvSpPr>
              <p:spPr>
                <a:xfrm>
                  <a:off x="3895" y="318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45" name="Oval 675"/>
                <p:cNvSpPr/>
                <p:nvPr/>
              </p:nvSpPr>
              <p:spPr>
                <a:xfrm>
                  <a:off x="3895" y="318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46" name="Oval 676"/>
                <p:cNvSpPr/>
                <p:nvPr/>
              </p:nvSpPr>
              <p:spPr>
                <a:xfrm>
                  <a:off x="3914" y="315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47" name="Oval 677"/>
                <p:cNvSpPr/>
                <p:nvPr/>
              </p:nvSpPr>
              <p:spPr>
                <a:xfrm>
                  <a:off x="3914" y="315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48" name="Oval 678"/>
                <p:cNvSpPr/>
                <p:nvPr/>
              </p:nvSpPr>
              <p:spPr>
                <a:xfrm>
                  <a:off x="3934" y="3112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49" name="Oval 679"/>
                <p:cNvSpPr/>
                <p:nvPr/>
              </p:nvSpPr>
              <p:spPr>
                <a:xfrm>
                  <a:off x="3934" y="3112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50" name="Oval 680"/>
                <p:cNvSpPr/>
                <p:nvPr/>
              </p:nvSpPr>
              <p:spPr>
                <a:xfrm>
                  <a:off x="3953" y="307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51" name="Oval 681"/>
                <p:cNvSpPr/>
                <p:nvPr/>
              </p:nvSpPr>
              <p:spPr>
                <a:xfrm>
                  <a:off x="3953" y="307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52" name="Oval 682"/>
                <p:cNvSpPr/>
                <p:nvPr/>
              </p:nvSpPr>
              <p:spPr>
                <a:xfrm>
                  <a:off x="3966" y="3034"/>
                  <a:ext cx="31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53" name="Oval 683"/>
                <p:cNvSpPr/>
                <p:nvPr/>
              </p:nvSpPr>
              <p:spPr>
                <a:xfrm>
                  <a:off x="3966" y="3034"/>
                  <a:ext cx="31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54" name="Oval 684"/>
                <p:cNvSpPr/>
                <p:nvPr/>
              </p:nvSpPr>
              <p:spPr>
                <a:xfrm>
                  <a:off x="3985" y="299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55" name="Oval 685"/>
                <p:cNvSpPr/>
                <p:nvPr/>
              </p:nvSpPr>
              <p:spPr>
                <a:xfrm>
                  <a:off x="3985" y="299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56" name="Oval 686"/>
                <p:cNvSpPr/>
                <p:nvPr/>
              </p:nvSpPr>
              <p:spPr>
                <a:xfrm>
                  <a:off x="4001" y="295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57" name="Oval 687"/>
                <p:cNvSpPr/>
                <p:nvPr/>
              </p:nvSpPr>
              <p:spPr>
                <a:xfrm>
                  <a:off x="4001" y="295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58" name="Oval 688"/>
                <p:cNvSpPr/>
                <p:nvPr/>
              </p:nvSpPr>
              <p:spPr>
                <a:xfrm>
                  <a:off x="4007" y="291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59" name="Oval 689"/>
                <p:cNvSpPr/>
                <p:nvPr/>
              </p:nvSpPr>
              <p:spPr>
                <a:xfrm>
                  <a:off x="4007" y="291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60" name="Oval 690"/>
                <p:cNvSpPr/>
                <p:nvPr/>
              </p:nvSpPr>
              <p:spPr>
                <a:xfrm>
                  <a:off x="4013" y="287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61" name="Oval 691"/>
                <p:cNvSpPr/>
                <p:nvPr/>
              </p:nvSpPr>
              <p:spPr>
                <a:xfrm>
                  <a:off x="4013" y="287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62" name="Oval 692"/>
                <p:cNvSpPr/>
                <p:nvPr/>
              </p:nvSpPr>
              <p:spPr>
                <a:xfrm>
                  <a:off x="4023" y="282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63" name="Oval 693"/>
                <p:cNvSpPr/>
                <p:nvPr/>
              </p:nvSpPr>
              <p:spPr>
                <a:xfrm>
                  <a:off x="4023" y="282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64" name="Oval 694"/>
                <p:cNvSpPr/>
                <p:nvPr/>
              </p:nvSpPr>
              <p:spPr>
                <a:xfrm>
                  <a:off x="4029" y="278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65" name="Oval 695"/>
                <p:cNvSpPr/>
                <p:nvPr/>
              </p:nvSpPr>
              <p:spPr>
                <a:xfrm>
                  <a:off x="4029" y="278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66" name="Oval 696"/>
                <p:cNvSpPr/>
                <p:nvPr/>
              </p:nvSpPr>
              <p:spPr>
                <a:xfrm>
                  <a:off x="4033" y="273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67" name="Oval 697"/>
                <p:cNvSpPr/>
                <p:nvPr/>
              </p:nvSpPr>
              <p:spPr>
                <a:xfrm>
                  <a:off x="4033" y="273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68" name="Oval 698"/>
                <p:cNvSpPr/>
                <p:nvPr/>
              </p:nvSpPr>
              <p:spPr>
                <a:xfrm>
                  <a:off x="4036" y="269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69" name="Oval 699"/>
                <p:cNvSpPr/>
                <p:nvPr/>
              </p:nvSpPr>
              <p:spPr>
                <a:xfrm>
                  <a:off x="4036" y="269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70" name="Oval 700"/>
                <p:cNvSpPr/>
                <p:nvPr/>
              </p:nvSpPr>
              <p:spPr>
                <a:xfrm>
                  <a:off x="4036" y="264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71" name="Oval 701"/>
                <p:cNvSpPr/>
                <p:nvPr/>
              </p:nvSpPr>
              <p:spPr>
                <a:xfrm>
                  <a:off x="4036" y="264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72" name="Oval 702"/>
                <p:cNvSpPr/>
                <p:nvPr/>
              </p:nvSpPr>
              <p:spPr>
                <a:xfrm>
                  <a:off x="4036" y="260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73" name="Oval 703"/>
                <p:cNvSpPr/>
                <p:nvPr/>
              </p:nvSpPr>
              <p:spPr>
                <a:xfrm>
                  <a:off x="4036" y="260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74" name="Oval 704"/>
                <p:cNvSpPr/>
                <p:nvPr/>
              </p:nvSpPr>
              <p:spPr>
                <a:xfrm>
                  <a:off x="4036" y="256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75" name="Oval 705"/>
                <p:cNvSpPr/>
                <p:nvPr/>
              </p:nvSpPr>
              <p:spPr>
                <a:xfrm>
                  <a:off x="4036" y="256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76" name="Oval 706"/>
                <p:cNvSpPr/>
                <p:nvPr/>
              </p:nvSpPr>
              <p:spPr>
                <a:xfrm>
                  <a:off x="4033" y="2516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77" name="Oval 707"/>
                <p:cNvSpPr/>
                <p:nvPr/>
              </p:nvSpPr>
              <p:spPr>
                <a:xfrm>
                  <a:off x="4033" y="2516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78" name="Oval 708"/>
                <p:cNvSpPr/>
                <p:nvPr/>
              </p:nvSpPr>
              <p:spPr>
                <a:xfrm>
                  <a:off x="4033" y="247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79" name="Oval 709"/>
                <p:cNvSpPr/>
                <p:nvPr/>
              </p:nvSpPr>
              <p:spPr>
                <a:xfrm>
                  <a:off x="4033" y="247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80" name="Oval 710"/>
                <p:cNvSpPr/>
                <p:nvPr/>
              </p:nvSpPr>
              <p:spPr>
                <a:xfrm>
                  <a:off x="4033" y="243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81" name="Oval 711"/>
                <p:cNvSpPr/>
                <p:nvPr/>
              </p:nvSpPr>
              <p:spPr>
                <a:xfrm>
                  <a:off x="4033" y="243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82" name="Oval 712"/>
                <p:cNvSpPr/>
                <p:nvPr/>
              </p:nvSpPr>
              <p:spPr>
                <a:xfrm>
                  <a:off x="4029" y="238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83" name="Oval 713"/>
                <p:cNvSpPr/>
                <p:nvPr/>
              </p:nvSpPr>
              <p:spPr>
                <a:xfrm>
                  <a:off x="4029" y="238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84" name="Oval 714"/>
                <p:cNvSpPr/>
                <p:nvPr/>
              </p:nvSpPr>
              <p:spPr>
                <a:xfrm>
                  <a:off x="4029" y="234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85" name="Oval 715"/>
                <p:cNvSpPr/>
                <p:nvPr/>
              </p:nvSpPr>
              <p:spPr>
                <a:xfrm>
                  <a:off x="4029" y="234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86" name="Oval 716"/>
                <p:cNvSpPr/>
                <p:nvPr/>
              </p:nvSpPr>
              <p:spPr>
                <a:xfrm>
                  <a:off x="4023" y="229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87" name="Oval 717"/>
                <p:cNvSpPr/>
                <p:nvPr/>
              </p:nvSpPr>
              <p:spPr>
                <a:xfrm>
                  <a:off x="4023" y="229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88" name="Oval 718"/>
                <p:cNvSpPr/>
                <p:nvPr/>
              </p:nvSpPr>
              <p:spPr>
                <a:xfrm>
                  <a:off x="4017" y="225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89" name="Oval 719"/>
                <p:cNvSpPr/>
                <p:nvPr/>
              </p:nvSpPr>
              <p:spPr>
                <a:xfrm>
                  <a:off x="4017" y="225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90" name="Oval 720"/>
                <p:cNvSpPr/>
                <p:nvPr/>
              </p:nvSpPr>
              <p:spPr>
                <a:xfrm>
                  <a:off x="4007" y="2210"/>
                  <a:ext cx="35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91" name="Oval 721"/>
                <p:cNvSpPr/>
                <p:nvPr/>
              </p:nvSpPr>
              <p:spPr>
                <a:xfrm>
                  <a:off x="4007" y="2210"/>
                  <a:ext cx="35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92" name="Oval 722"/>
                <p:cNvSpPr/>
                <p:nvPr/>
              </p:nvSpPr>
              <p:spPr>
                <a:xfrm>
                  <a:off x="3994" y="216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93" name="Oval 723"/>
                <p:cNvSpPr/>
                <p:nvPr/>
              </p:nvSpPr>
              <p:spPr>
                <a:xfrm>
                  <a:off x="3994" y="216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94" name="Oval 724"/>
                <p:cNvSpPr/>
                <p:nvPr/>
              </p:nvSpPr>
              <p:spPr>
                <a:xfrm>
                  <a:off x="3975" y="213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95" name="Oval 725"/>
                <p:cNvSpPr/>
                <p:nvPr/>
              </p:nvSpPr>
              <p:spPr>
                <a:xfrm>
                  <a:off x="3975" y="213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96" name="Oval 726"/>
                <p:cNvSpPr/>
                <p:nvPr/>
              </p:nvSpPr>
              <p:spPr>
                <a:xfrm>
                  <a:off x="3956" y="209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97" name="Oval 727"/>
                <p:cNvSpPr/>
                <p:nvPr/>
              </p:nvSpPr>
              <p:spPr>
                <a:xfrm>
                  <a:off x="3956" y="209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98" name="Oval 728"/>
                <p:cNvSpPr/>
                <p:nvPr/>
              </p:nvSpPr>
              <p:spPr>
                <a:xfrm>
                  <a:off x="3934" y="205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99" name="Oval 729"/>
                <p:cNvSpPr/>
                <p:nvPr/>
              </p:nvSpPr>
              <p:spPr>
                <a:xfrm>
                  <a:off x="3934" y="205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00" name="Oval 730"/>
                <p:cNvSpPr/>
                <p:nvPr/>
              </p:nvSpPr>
              <p:spPr>
                <a:xfrm>
                  <a:off x="3911" y="201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01" name="Oval 731"/>
                <p:cNvSpPr/>
                <p:nvPr/>
              </p:nvSpPr>
              <p:spPr>
                <a:xfrm>
                  <a:off x="3911" y="201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02" name="Oval 732"/>
                <p:cNvSpPr/>
                <p:nvPr/>
              </p:nvSpPr>
              <p:spPr>
                <a:xfrm>
                  <a:off x="3886" y="198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03" name="Oval 733"/>
                <p:cNvSpPr/>
                <p:nvPr/>
              </p:nvSpPr>
              <p:spPr>
                <a:xfrm>
                  <a:off x="3886" y="198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04" name="Oval 734"/>
                <p:cNvSpPr/>
                <p:nvPr/>
              </p:nvSpPr>
              <p:spPr>
                <a:xfrm>
                  <a:off x="3860" y="194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05" name="Oval 735"/>
                <p:cNvSpPr/>
                <p:nvPr/>
              </p:nvSpPr>
              <p:spPr>
                <a:xfrm>
                  <a:off x="3860" y="194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06" name="Oval 736"/>
                <p:cNvSpPr/>
                <p:nvPr/>
              </p:nvSpPr>
              <p:spPr>
                <a:xfrm>
                  <a:off x="3831" y="192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07" name="Oval 737"/>
                <p:cNvSpPr/>
                <p:nvPr/>
              </p:nvSpPr>
              <p:spPr>
                <a:xfrm>
                  <a:off x="3831" y="192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08" name="Oval 738"/>
                <p:cNvSpPr/>
                <p:nvPr/>
              </p:nvSpPr>
              <p:spPr>
                <a:xfrm>
                  <a:off x="3799" y="189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09" name="Oval 739"/>
                <p:cNvSpPr/>
                <p:nvPr/>
              </p:nvSpPr>
              <p:spPr>
                <a:xfrm>
                  <a:off x="3799" y="189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10" name="Oval 740"/>
                <p:cNvSpPr/>
                <p:nvPr/>
              </p:nvSpPr>
              <p:spPr>
                <a:xfrm>
                  <a:off x="3771" y="185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11" name="Oval 741"/>
                <p:cNvSpPr/>
                <p:nvPr/>
              </p:nvSpPr>
              <p:spPr>
                <a:xfrm>
                  <a:off x="3771" y="185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12" name="Oval 742"/>
                <p:cNvSpPr/>
                <p:nvPr/>
              </p:nvSpPr>
              <p:spPr>
                <a:xfrm>
                  <a:off x="3736" y="1835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13" name="Oval 743"/>
                <p:cNvSpPr/>
                <p:nvPr/>
              </p:nvSpPr>
              <p:spPr>
                <a:xfrm>
                  <a:off x="3736" y="1835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14" name="Oval 744"/>
                <p:cNvSpPr/>
                <p:nvPr/>
              </p:nvSpPr>
              <p:spPr>
                <a:xfrm>
                  <a:off x="3704" y="180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15" name="Oval 745"/>
                <p:cNvSpPr/>
                <p:nvPr/>
              </p:nvSpPr>
              <p:spPr>
                <a:xfrm>
                  <a:off x="3704" y="180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16" name="Oval 746"/>
                <p:cNvSpPr/>
                <p:nvPr/>
              </p:nvSpPr>
              <p:spPr>
                <a:xfrm>
                  <a:off x="3669" y="178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17" name="Oval 747"/>
                <p:cNvSpPr/>
                <p:nvPr/>
              </p:nvSpPr>
              <p:spPr>
                <a:xfrm>
                  <a:off x="3669" y="178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18" name="Oval 748"/>
                <p:cNvSpPr/>
                <p:nvPr/>
              </p:nvSpPr>
              <p:spPr>
                <a:xfrm>
                  <a:off x="3633" y="176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19" name="Oval 749"/>
                <p:cNvSpPr/>
                <p:nvPr/>
              </p:nvSpPr>
              <p:spPr>
                <a:xfrm>
                  <a:off x="3633" y="176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20" name="Oval 750"/>
                <p:cNvSpPr/>
                <p:nvPr/>
              </p:nvSpPr>
              <p:spPr>
                <a:xfrm>
                  <a:off x="3598" y="174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21" name="Oval 751"/>
                <p:cNvSpPr/>
                <p:nvPr/>
              </p:nvSpPr>
              <p:spPr>
                <a:xfrm>
                  <a:off x="3598" y="174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22" name="Oval 752"/>
                <p:cNvSpPr/>
                <p:nvPr/>
              </p:nvSpPr>
              <p:spPr>
                <a:xfrm>
                  <a:off x="3560" y="171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23" name="Oval 753"/>
                <p:cNvSpPr/>
                <p:nvPr/>
              </p:nvSpPr>
              <p:spPr>
                <a:xfrm>
                  <a:off x="3560" y="171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24" name="Oval 754"/>
                <p:cNvSpPr/>
                <p:nvPr/>
              </p:nvSpPr>
              <p:spPr>
                <a:xfrm>
                  <a:off x="3525" y="170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25" name="Oval 755"/>
                <p:cNvSpPr/>
                <p:nvPr/>
              </p:nvSpPr>
              <p:spPr>
                <a:xfrm>
                  <a:off x="3525" y="170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26" name="Oval 756"/>
                <p:cNvSpPr/>
                <p:nvPr/>
              </p:nvSpPr>
              <p:spPr>
                <a:xfrm>
                  <a:off x="3487" y="168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27" name="Oval 757"/>
                <p:cNvSpPr/>
                <p:nvPr/>
              </p:nvSpPr>
              <p:spPr>
                <a:xfrm>
                  <a:off x="3487" y="168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28" name="Oval 758"/>
                <p:cNvSpPr/>
                <p:nvPr/>
              </p:nvSpPr>
              <p:spPr>
                <a:xfrm>
                  <a:off x="3451" y="1662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29" name="Oval 759"/>
                <p:cNvSpPr/>
                <p:nvPr/>
              </p:nvSpPr>
              <p:spPr>
                <a:xfrm>
                  <a:off x="3451" y="1662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30" name="Oval 760"/>
                <p:cNvSpPr/>
                <p:nvPr/>
              </p:nvSpPr>
              <p:spPr>
                <a:xfrm>
                  <a:off x="3413" y="164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31" name="Oval 761"/>
                <p:cNvSpPr/>
                <p:nvPr/>
              </p:nvSpPr>
              <p:spPr>
                <a:xfrm>
                  <a:off x="3413" y="164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32" name="Oval 762"/>
                <p:cNvSpPr/>
                <p:nvPr/>
              </p:nvSpPr>
              <p:spPr>
                <a:xfrm>
                  <a:off x="3378" y="162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33" name="Oval 763"/>
                <p:cNvSpPr/>
                <p:nvPr/>
              </p:nvSpPr>
              <p:spPr>
                <a:xfrm>
                  <a:off x="3378" y="162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34" name="Oval 764"/>
                <p:cNvSpPr/>
                <p:nvPr/>
              </p:nvSpPr>
              <p:spPr>
                <a:xfrm>
                  <a:off x="3340" y="160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35" name="Oval 765"/>
                <p:cNvSpPr/>
                <p:nvPr/>
              </p:nvSpPr>
              <p:spPr>
                <a:xfrm>
                  <a:off x="3340" y="160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36" name="Oval 766"/>
                <p:cNvSpPr/>
                <p:nvPr/>
              </p:nvSpPr>
              <p:spPr>
                <a:xfrm>
                  <a:off x="3305" y="158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37" name="Oval 767"/>
                <p:cNvSpPr/>
                <p:nvPr/>
              </p:nvSpPr>
              <p:spPr>
                <a:xfrm>
                  <a:off x="3305" y="158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38" name="Oval 768"/>
                <p:cNvSpPr/>
                <p:nvPr/>
              </p:nvSpPr>
              <p:spPr>
                <a:xfrm>
                  <a:off x="3269" y="155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39" name="Oval 769"/>
                <p:cNvSpPr/>
                <p:nvPr/>
              </p:nvSpPr>
              <p:spPr>
                <a:xfrm>
                  <a:off x="3269" y="155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40" name="Oval 770"/>
                <p:cNvSpPr/>
                <p:nvPr/>
              </p:nvSpPr>
              <p:spPr>
                <a:xfrm>
                  <a:off x="3231" y="1539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41" name="Oval 771"/>
                <p:cNvSpPr/>
                <p:nvPr/>
              </p:nvSpPr>
              <p:spPr>
                <a:xfrm>
                  <a:off x="3231" y="1539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42" name="Oval 772"/>
                <p:cNvSpPr/>
                <p:nvPr/>
              </p:nvSpPr>
              <p:spPr>
                <a:xfrm>
                  <a:off x="3196" y="1518"/>
                  <a:ext cx="32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43" name="Oval 773"/>
                <p:cNvSpPr/>
                <p:nvPr/>
              </p:nvSpPr>
              <p:spPr>
                <a:xfrm>
                  <a:off x="3196" y="1518"/>
                  <a:ext cx="32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44" name="Oval 774"/>
                <p:cNvSpPr/>
                <p:nvPr/>
              </p:nvSpPr>
              <p:spPr>
                <a:xfrm>
                  <a:off x="3155" y="1501"/>
                  <a:ext cx="31" cy="35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45" name="Oval 775"/>
                <p:cNvSpPr/>
                <p:nvPr/>
              </p:nvSpPr>
              <p:spPr>
                <a:xfrm>
                  <a:off x="3155" y="1501"/>
                  <a:ext cx="31" cy="3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46" name="Oval 776"/>
                <p:cNvSpPr/>
                <p:nvPr/>
              </p:nvSpPr>
              <p:spPr>
                <a:xfrm>
                  <a:off x="3116" y="148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47" name="Oval 777"/>
                <p:cNvSpPr/>
                <p:nvPr/>
              </p:nvSpPr>
              <p:spPr>
                <a:xfrm>
                  <a:off x="3116" y="148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48" name="Oval 778"/>
                <p:cNvSpPr/>
                <p:nvPr/>
              </p:nvSpPr>
              <p:spPr>
                <a:xfrm>
                  <a:off x="3081" y="147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49" name="Oval 779"/>
                <p:cNvSpPr/>
                <p:nvPr/>
              </p:nvSpPr>
              <p:spPr>
                <a:xfrm>
                  <a:off x="3081" y="147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50" name="Oval 780"/>
                <p:cNvSpPr/>
                <p:nvPr/>
              </p:nvSpPr>
              <p:spPr>
                <a:xfrm>
                  <a:off x="3040" y="146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51" name="Oval 781"/>
                <p:cNvSpPr/>
                <p:nvPr/>
              </p:nvSpPr>
              <p:spPr>
                <a:xfrm>
                  <a:off x="3040" y="146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52" name="Oval 782"/>
                <p:cNvSpPr/>
                <p:nvPr/>
              </p:nvSpPr>
              <p:spPr>
                <a:xfrm>
                  <a:off x="3001" y="144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53" name="Oval 783"/>
                <p:cNvSpPr/>
                <p:nvPr/>
              </p:nvSpPr>
              <p:spPr>
                <a:xfrm>
                  <a:off x="3001" y="144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54" name="Oval 784"/>
                <p:cNvSpPr/>
                <p:nvPr/>
              </p:nvSpPr>
              <p:spPr>
                <a:xfrm>
                  <a:off x="2963" y="144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55" name="Oval 785"/>
                <p:cNvSpPr/>
                <p:nvPr/>
              </p:nvSpPr>
              <p:spPr>
                <a:xfrm>
                  <a:off x="2963" y="144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56" name="Oval 786"/>
                <p:cNvSpPr/>
                <p:nvPr/>
              </p:nvSpPr>
              <p:spPr>
                <a:xfrm>
                  <a:off x="2921" y="143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57" name="Oval 787"/>
                <p:cNvSpPr/>
                <p:nvPr/>
              </p:nvSpPr>
              <p:spPr>
                <a:xfrm>
                  <a:off x="2921" y="143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58" name="Oval 788"/>
                <p:cNvSpPr/>
                <p:nvPr/>
              </p:nvSpPr>
              <p:spPr>
                <a:xfrm>
                  <a:off x="2880" y="1433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59" name="Oval 789"/>
                <p:cNvSpPr/>
                <p:nvPr/>
              </p:nvSpPr>
              <p:spPr>
                <a:xfrm>
                  <a:off x="2880" y="1433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60" name="Oval 790"/>
                <p:cNvSpPr/>
                <p:nvPr/>
              </p:nvSpPr>
              <p:spPr>
                <a:xfrm>
                  <a:off x="2838" y="143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61" name="Oval 791"/>
                <p:cNvSpPr/>
                <p:nvPr/>
              </p:nvSpPr>
              <p:spPr>
                <a:xfrm>
                  <a:off x="2838" y="143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62" name="Oval 792"/>
                <p:cNvSpPr/>
                <p:nvPr/>
              </p:nvSpPr>
              <p:spPr>
                <a:xfrm>
                  <a:off x="2797" y="1440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63" name="Oval 793"/>
                <p:cNvSpPr/>
                <p:nvPr/>
              </p:nvSpPr>
              <p:spPr>
                <a:xfrm>
                  <a:off x="2797" y="1440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64" name="Oval 794"/>
                <p:cNvSpPr/>
                <p:nvPr/>
              </p:nvSpPr>
              <p:spPr>
                <a:xfrm>
                  <a:off x="2755" y="1447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65" name="Oval 795"/>
                <p:cNvSpPr/>
                <p:nvPr/>
              </p:nvSpPr>
              <p:spPr>
                <a:xfrm>
                  <a:off x="2755" y="1447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66" name="Oval 796"/>
                <p:cNvSpPr/>
                <p:nvPr/>
              </p:nvSpPr>
              <p:spPr>
                <a:xfrm>
                  <a:off x="2714" y="1454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67" name="Oval 797"/>
                <p:cNvSpPr/>
                <p:nvPr/>
              </p:nvSpPr>
              <p:spPr>
                <a:xfrm>
                  <a:off x="2714" y="1454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68" name="Oval 798"/>
                <p:cNvSpPr/>
                <p:nvPr/>
              </p:nvSpPr>
              <p:spPr>
                <a:xfrm>
                  <a:off x="2676" y="1461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69" name="Oval 799"/>
                <p:cNvSpPr/>
                <p:nvPr/>
              </p:nvSpPr>
              <p:spPr>
                <a:xfrm>
                  <a:off x="2676" y="1461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70" name="Oval 800"/>
                <p:cNvSpPr/>
                <p:nvPr/>
              </p:nvSpPr>
              <p:spPr>
                <a:xfrm>
                  <a:off x="2634" y="1467"/>
                  <a:ext cx="32" cy="38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71" name="Oval 801"/>
                <p:cNvSpPr/>
                <p:nvPr/>
              </p:nvSpPr>
              <p:spPr>
                <a:xfrm>
                  <a:off x="2634" y="1467"/>
                  <a:ext cx="32" cy="38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72" name="Oval 802"/>
                <p:cNvSpPr/>
                <p:nvPr/>
              </p:nvSpPr>
              <p:spPr>
                <a:xfrm>
                  <a:off x="2593" y="147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73" name="Oval 803"/>
                <p:cNvSpPr/>
                <p:nvPr/>
              </p:nvSpPr>
              <p:spPr>
                <a:xfrm>
                  <a:off x="2593" y="147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74" name="Oval 804"/>
                <p:cNvSpPr/>
                <p:nvPr/>
              </p:nvSpPr>
              <p:spPr>
                <a:xfrm>
                  <a:off x="2548" y="1488"/>
                  <a:ext cx="32" cy="34"/>
                </a:xfrm>
                <a:prstGeom prst="ellipse">
                  <a:avLst/>
                </a:prstGeom>
                <a:solidFill>
                  <a:srgbClr val="FFFA8E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75" name="Oval 805"/>
                <p:cNvSpPr/>
                <p:nvPr/>
              </p:nvSpPr>
              <p:spPr>
                <a:xfrm>
                  <a:off x="2548" y="1488"/>
                  <a:ext cx="32" cy="3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276" name="Group 807"/>
              <p:cNvGrpSpPr/>
              <p:nvPr/>
            </p:nvGrpSpPr>
            <p:grpSpPr>
              <a:xfrm>
                <a:off x="7320" y="4488"/>
                <a:ext cx="1830" cy="2040"/>
                <a:chOff x="4464" y="1533"/>
                <a:chExt cx="762" cy="849"/>
              </a:xfrm>
            </p:grpSpPr>
            <p:sp>
              <p:nvSpPr>
                <p:cNvPr id="3277" name="Freeform 808"/>
                <p:cNvSpPr/>
                <p:nvPr/>
              </p:nvSpPr>
              <p:spPr>
                <a:xfrm>
                  <a:off x="4764" y="1576"/>
                  <a:ext cx="330" cy="125"/>
                </a:xfrm>
                <a:custGeom>
                  <a:avLst/>
                  <a:gdLst/>
                  <a:ahLst/>
                  <a:cxnLst>
                    <a:cxn ang="0">
                      <a:pos x="95" y="35"/>
                    </a:cxn>
                    <a:cxn ang="0">
                      <a:pos x="20" y="149"/>
                    </a:cxn>
                    <a:cxn ang="0">
                      <a:pos x="125" y="247"/>
                    </a:cxn>
                    <a:cxn ang="0">
                      <a:pos x="488" y="205"/>
                    </a:cxn>
                    <a:cxn ang="0">
                      <a:pos x="1908" y="848"/>
                    </a:cxn>
                    <a:cxn ang="0">
                      <a:pos x="2033" y="827"/>
                    </a:cxn>
                    <a:cxn ang="0">
                      <a:pos x="2020" y="678"/>
                    </a:cxn>
                    <a:cxn ang="0">
                      <a:pos x="488" y="0"/>
                    </a:cxn>
                    <a:cxn ang="0">
                      <a:pos x="95" y="35"/>
                    </a:cxn>
                  </a:cxnLst>
                  <a:pathLst>
                    <a:path w="132" h="47">
                      <a:moveTo>
                        <a:pt x="6" y="2"/>
                      </a:moveTo>
                      <a:cubicBezTo>
                        <a:pt x="2" y="2"/>
                        <a:pt x="0" y="5"/>
                        <a:pt x="1" y="8"/>
                      </a:cubicBezTo>
                      <a:cubicBezTo>
                        <a:pt x="1" y="12"/>
                        <a:pt x="4" y="14"/>
                        <a:pt x="8" y="13"/>
                      </a:cubicBezTo>
                      <a:cubicBezTo>
                        <a:pt x="15" y="12"/>
                        <a:pt x="23" y="11"/>
                        <a:pt x="31" y="11"/>
                      </a:cubicBezTo>
                      <a:cubicBezTo>
                        <a:pt x="65" y="11"/>
                        <a:pt x="97" y="23"/>
                        <a:pt x="122" y="45"/>
                      </a:cubicBezTo>
                      <a:cubicBezTo>
                        <a:pt x="124" y="47"/>
                        <a:pt x="128" y="47"/>
                        <a:pt x="130" y="44"/>
                      </a:cubicBezTo>
                      <a:cubicBezTo>
                        <a:pt x="132" y="42"/>
                        <a:pt x="132" y="38"/>
                        <a:pt x="129" y="36"/>
                      </a:cubicBezTo>
                      <a:cubicBezTo>
                        <a:pt x="102" y="12"/>
                        <a:pt x="67" y="0"/>
                        <a:pt x="31" y="0"/>
                      </a:cubicBezTo>
                      <a:cubicBezTo>
                        <a:pt x="23" y="0"/>
                        <a:pt x="14" y="0"/>
                        <a:pt x="6" y="2"/>
                      </a:cubicBezTo>
                      <a:close/>
                    </a:path>
                  </a:pathLst>
                </a:custGeom>
                <a:solidFill>
                  <a:srgbClr val="F6DDE8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78" name="Freeform 809"/>
                <p:cNvSpPr/>
                <p:nvPr/>
              </p:nvSpPr>
              <p:spPr>
                <a:xfrm>
                  <a:off x="5061" y="1736"/>
                  <a:ext cx="158" cy="555"/>
                </a:xfrm>
                <a:custGeom>
                  <a:avLst/>
                  <a:gdLst/>
                  <a:ahLst/>
                  <a:cxnLst>
                    <a:cxn ang="0">
                      <a:pos x="441" y="35"/>
                    </a:cxn>
                    <a:cxn ang="0">
                      <a:pos x="409" y="192"/>
                    </a:cxn>
                    <a:cxn ang="0">
                      <a:pos x="818" y="1729"/>
                    </a:cxn>
                    <a:cxn ang="0">
                      <a:pos x="50" y="3746"/>
                    </a:cxn>
                    <a:cxn ang="0">
                      <a:pos x="33" y="3896"/>
                    </a:cxn>
                    <a:cxn ang="0">
                      <a:pos x="158" y="3917"/>
                    </a:cxn>
                    <a:cxn ang="0">
                      <a:pos x="993" y="1729"/>
                    </a:cxn>
                    <a:cxn ang="0">
                      <a:pos x="567" y="56"/>
                    </a:cxn>
                    <a:cxn ang="0">
                      <a:pos x="441" y="35"/>
                    </a:cxn>
                  </a:cxnLst>
                  <a:pathLst>
                    <a:path w="63" h="208">
                      <a:moveTo>
                        <a:pt x="28" y="2"/>
                      </a:moveTo>
                      <a:cubicBezTo>
                        <a:pt x="25" y="4"/>
                        <a:pt x="24" y="8"/>
                        <a:pt x="26" y="10"/>
                      </a:cubicBezTo>
                      <a:cubicBezTo>
                        <a:pt x="43" y="34"/>
                        <a:pt x="52" y="62"/>
                        <a:pt x="52" y="91"/>
                      </a:cubicBezTo>
                      <a:cubicBezTo>
                        <a:pt x="52" y="131"/>
                        <a:pt x="34" y="170"/>
                        <a:pt x="3" y="197"/>
                      </a:cubicBezTo>
                      <a:cubicBezTo>
                        <a:pt x="0" y="199"/>
                        <a:pt x="0" y="202"/>
                        <a:pt x="2" y="205"/>
                      </a:cubicBezTo>
                      <a:cubicBezTo>
                        <a:pt x="4" y="207"/>
                        <a:pt x="8" y="208"/>
                        <a:pt x="10" y="206"/>
                      </a:cubicBezTo>
                      <a:cubicBezTo>
                        <a:pt x="44" y="177"/>
                        <a:pt x="63" y="135"/>
                        <a:pt x="63" y="91"/>
                      </a:cubicBezTo>
                      <a:cubicBezTo>
                        <a:pt x="63" y="59"/>
                        <a:pt x="54" y="29"/>
                        <a:pt x="36" y="3"/>
                      </a:cubicBezTo>
                      <a:cubicBezTo>
                        <a:pt x="34" y="1"/>
                        <a:pt x="30" y="0"/>
                        <a:pt x="28" y="2"/>
                      </a:cubicBezTo>
                      <a:close/>
                    </a:path>
                  </a:pathLst>
                </a:custGeom>
                <a:solidFill>
                  <a:srgbClr val="F6DDE8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79" name="Freeform 810"/>
                <p:cNvSpPr/>
                <p:nvPr/>
              </p:nvSpPr>
              <p:spPr>
                <a:xfrm>
                  <a:off x="4684" y="2288"/>
                  <a:ext cx="370" cy="94"/>
                </a:xfrm>
                <a:custGeom>
                  <a:avLst/>
                  <a:gdLst/>
                  <a:ahLst/>
                  <a:cxnLst>
                    <a:cxn ang="0">
                      <a:pos x="2158" y="21"/>
                    </a:cxn>
                    <a:cxn ang="0">
                      <a:pos x="988" y="449"/>
                    </a:cxn>
                    <a:cxn ang="0">
                      <a:pos x="145" y="231"/>
                    </a:cxn>
                    <a:cxn ang="0">
                      <a:pos x="20" y="287"/>
                    </a:cxn>
                    <a:cxn ang="0">
                      <a:pos x="63" y="449"/>
                    </a:cxn>
                    <a:cxn ang="0">
                      <a:pos x="988" y="677"/>
                    </a:cxn>
                    <a:cxn ang="0">
                      <a:pos x="2250" y="218"/>
                    </a:cxn>
                    <a:cxn ang="0">
                      <a:pos x="2283" y="56"/>
                    </a:cxn>
                    <a:cxn ang="0">
                      <a:pos x="2158" y="21"/>
                    </a:cxn>
                  </a:cxnLst>
                  <a:pathLst>
                    <a:path w="148" h="35">
                      <a:moveTo>
                        <a:pt x="138" y="1"/>
                      </a:moveTo>
                      <a:cubicBezTo>
                        <a:pt x="115" y="16"/>
                        <a:pt x="90" y="23"/>
                        <a:pt x="63" y="23"/>
                      </a:cubicBezTo>
                      <a:cubicBezTo>
                        <a:pt x="44" y="23"/>
                        <a:pt x="26" y="19"/>
                        <a:pt x="9" y="12"/>
                      </a:cubicBezTo>
                      <a:cubicBezTo>
                        <a:pt x="6" y="11"/>
                        <a:pt x="3" y="12"/>
                        <a:pt x="1" y="15"/>
                      </a:cubicBezTo>
                      <a:cubicBezTo>
                        <a:pt x="0" y="18"/>
                        <a:pt x="1" y="22"/>
                        <a:pt x="4" y="23"/>
                      </a:cubicBezTo>
                      <a:cubicBezTo>
                        <a:pt x="23" y="31"/>
                        <a:pt x="43" y="35"/>
                        <a:pt x="63" y="35"/>
                      </a:cubicBezTo>
                      <a:cubicBezTo>
                        <a:pt x="92" y="35"/>
                        <a:pt x="120" y="27"/>
                        <a:pt x="144" y="11"/>
                      </a:cubicBezTo>
                      <a:cubicBezTo>
                        <a:pt x="147" y="10"/>
                        <a:pt x="148" y="6"/>
                        <a:pt x="146" y="3"/>
                      </a:cubicBezTo>
                      <a:cubicBezTo>
                        <a:pt x="144" y="1"/>
                        <a:pt x="140" y="0"/>
                        <a:pt x="138" y="1"/>
                      </a:cubicBezTo>
                      <a:close/>
                    </a:path>
                  </a:pathLst>
                </a:custGeom>
                <a:solidFill>
                  <a:srgbClr val="F6DDE8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80" name="Freeform 811"/>
                <p:cNvSpPr/>
                <p:nvPr/>
              </p:nvSpPr>
              <p:spPr>
                <a:xfrm>
                  <a:off x="4494" y="2115"/>
                  <a:ext cx="170" cy="208"/>
                </a:xfrm>
                <a:custGeom>
                  <a:avLst/>
                  <a:gdLst/>
                  <a:ahLst/>
                  <a:cxnLst>
                    <a:cxn ang="0">
                      <a:pos x="63" y="35"/>
                    </a:cxn>
                    <a:cxn ang="0">
                      <a:pos x="20" y="171"/>
                    </a:cxn>
                    <a:cxn ang="0">
                      <a:pos x="908" y="1443"/>
                    </a:cxn>
                    <a:cxn ang="0">
                      <a:pos x="1033" y="1400"/>
                    </a:cxn>
                    <a:cxn ang="0">
                      <a:pos x="1020" y="1251"/>
                    </a:cxn>
                    <a:cxn ang="0">
                      <a:pos x="175" y="93"/>
                    </a:cxn>
                    <a:cxn ang="0">
                      <a:pos x="63" y="35"/>
                    </a:cxn>
                  </a:cxnLst>
                  <a:pathLst>
                    <a:path w="68" h="78">
                      <a:moveTo>
                        <a:pt x="4" y="2"/>
                      </a:moveTo>
                      <a:cubicBezTo>
                        <a:pt x="1" y="3"/>
                        <a:pt x="0" y="6"/>
                        <a:pt x="1" y="9"/>
                      </a:cubicBezTo>
                      <a:cubicBezTo>
                        <a:pt x="13" y="37"/>
                        <a:pt x="33" y="60"/>
                        <a:pt x="58" y="76"/>
                      </a:cubicBezTo>
                      <a:cubicBezTo>
                        <a:pt x="61" y="78"/>
                        <a:pt x="65" y="77"/>
                        <a:pt x="66" y="74"/>
                      </a:cubicBezTo>
                      <a:cubicBezTo>
                        <a:pt x="68" y="72"/>
                        <a:pt x="67" y="68"/>
                        <a:pt x="65" y="66"/>
                      </a:cubicBezTo>
                      <a:cubicBezTo>
                        <a:pt x="41" y="51"/>
                        <a:pt x="23" y="30"/>
                        <a:pt x="11" y="5"/>
                      </a:cubicBezTo>
                      <a:cubicBezTo>
                        <a:pt x="10" y="2"/>
                        <a:pt x="7" y="0"/>
                        <a:pt x="4" y="2"/>
                      </a:cubicBezTo>
                      <a:close/>
                    </a:path>
                  </a:pathLst>
                </a:custGeom>
                <a:solidFill>
                  <a:srgbClr val="F6DDE8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81" name="Freeform 812"/>
                <p:cNvSpPr/>
                <p:nvPr/>
              </p:nvSpPr>
              <p:spPr>
                <a:xfrm>
                  <a:off x="4464" y="1595"/>
                  <a:ext cx="278" cy="493"/>
                </a:xfrm>
                <a:custGeom>
                  <a:avLst/>
                  <a:gdLst/>
                  <a:ahLst/>
                  <a:cxnLst>
                    <a:cxn ang="0">
                      <a:pos x="1600" y="21"/>
                    </a:cxn>
                    <a:cxn ang="0">
                      <a:pos x="0" y="2726"/>
                    </a:cxn>
                    <a:cxn ang="0">
                      <a:pos x="63" y="3408"/>
                    </a:cxn>
                    <a:cxn ang="0">
                      <a:pos x="188" y="3480"/>
                    </a:cxn>
                    <a:cxn ang="0">
                      <a:pos x="250" y="3352"/>
                    </a:cxn>
                    <a:cxn ang="0">
                      <a:pos x="188" y="2726"/>
                    </a:cxn>
                    <a:cxn ang="0">
                      <a:pos x="1663" y="227"/>
                    </a:cxn>
                    <a:cxn ang="0">
                      <a:pos x="1726" y="77"/>
                    </a:cxn>
                    <a:cxn ang="0">
                      <a:pos x="1600" y="21"/>
                    </a:cxn>
                  </a:cxnLst>
                  <a:pathLst>
                    <a:path w="111" h="185">
                      <a:moveTo>
                        <a:pt x="102" y="1"/>
                      </a:moveTo>
                      <a:cubicBezTo>
                        <a:pt x="41" y="22"/>
                        <a:pt x="0" y="79"/>
                        <a:pt x="0" y="144"/>
                      </a:cubicBezTo>
                      <a:cubicBezTo>
                        <a:pt x="0" y="156"/>
                        <a:pt x="2" y="168"/>
                        <a:pt x="4" y="180"/>
                      </a:cubicBezTo>
                      <a:cubicBezTo>
                        <a:pt x="5" y="183"/>
                        <a:pt x="8" y="185"/>
                        <a:pt x="12" y="184"/>
                      </a:cubicBezTo>
                      <a:cubicBezTo>
                        <a:pt x="15" y="183"/>
                        <a:pt x="17" y="180"/>
                        <a:pt x="16" y="177"/>
                      </a:cubicBezTo>
                      <a:cubicBezTo>
                        <a:pt x="13" y="166"/>
                        <a:pt x="12" y="155"/>
                        <a:pt x="12" y="144"/>
                      </a:cubicBezTo>
                      <a:cubicBezTo>
                        <a:pt x="12" y="84"/>
                        <a:pt x="50" y="31"/>
                        <a:pt x="106" y="12"/>
                      </a:cubicBezTo>
                      <a:cubicBezTo>
                        <a:pt x="109" y="11"/>
                        <a:pt x="111" y="7"/>
                        <a:pt x="110" y="4"/>
                      </a:cubicBezTo>
                      <a:cubicBezTo>
                        <a:pt x="109" y="1"/>
                        <a:pt x="105" y="0"/>
                        <a:pt x="102" y="1"/>
                      </a:cubicBezTo>
                      <a:close/>
                    </a:path>
                  </a:pathLst>
                </a:custGeom>
                <a:solidFill>
                  <a:srgbClr val="F6DDE8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82" name="Freeform 813"/>
                <p:cNvSpPr/>
                <p:nvPr/>
              </p:nvSpPr>
              <p:spPr>
                <a:xfrm>
                  <a:off x="4689" y="234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F0267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83" name="Freeform 814"/>
                <p:cNvSpPr>
                  <a:spLocks noEditPoints="1"/>
                </p:cNvSpPr>
                <p:nvPr/>
              </p:nvSpPr>
              <p:spPr>
                <a:xfrm>
                  <a:off x="4479" y="1571"/>
                  <a:ext cx="712" cy="778"/>
                </a:xfrm>
                <a:custGeom>
                  <a:avLst/>
                  <a:gdLst/>
                  <a:ahLst/>
                  <a:cxnLst>
                    <a:cxn ang="0">
                      <a:pos x="4037" y="1364"/>
                    </a:cxn>
                    <a:cxn ang="0">
                      <a:pos x="4120" y="1194"/>
                    </a:cxn>
                    <a:cxn ang="0">
                      <a:pos x="3820" y="815"/>
                    </a:cxn>
                    <a:cxn ang="0">
                      <a:pos x="3682" y="887"/>
                    </a:cxn>
                    <a:cxn ang="0">
                      <a:pos x="1904" y="285"/>
                    </a:cxn>
                    <a:cxn ang="0">
                      <a:pos x="1809" y="115"/>
                    </a:cxn>
                    <a:cxn ang="0">
                      <a:pos x="1561" y="171"/>
                    </a:cxn>
                    <a:cxn ang="0">
                      <a:pos x="1624" y="248"/>
                    </a:cxn>
                    <a:cxn ang="0">
                      <a:pos x="125" y="2443"/>
                    </a:cxn>
                    <a:cxn ang="0">
                      <a:pos x="292" y="2670"/>
                    </a:cxn>
                    <a:cxn ang="0">
                      <a:pos x="92" y="2840"/>
                    </a:cxn>
                    <a:cxn ang="0">
                      <a:pos x="155" y="3522"/>
                    </a:cxn>
                    <a:cxn ang="0">
                      <a:pos x="0" y="3613"/>
                    </a:cxn>
                    <a:cxn ang="0">
                      <a:pos x="92" y="3975"/>
                    </a:cxn>
                    <a:cxn ang="0">
                      <a:pos x="262" y="3954"/>
                    </a:cxn>
                    <a:cxn ang="0">
                      <a:pos x="1124" y="5259"/>
                    </a:cxn>
                    <a:cxn ang="0">
                      <a:pos x="1062" y="5318"/>
                    </a:cxn>
                    <a:cxn ang="0">
                      <a:pos x="1292" y="5374"/>
                    </a:cxn>
                    <a:cxn ang="0">
                      <a:pos x="2258" y="5523"/>
                    </a:cxn>
                    <a:cxn ang="0">
                      <a:pos x="3558" y="5148"/>
                    </a:cxn>
                    <a:cxn ang="0">
                      <a:pos x="3558" y="5259"/>
                    </a:cxn>
                    <a:cxn ang="0">
                      <a:pos x="3662" y="5046"/>
                    </a:cxn>
                    <a:cxn ang="0">
                      <a:pos x="4444" y="2896"/>
                    </a:cxn>
                    <a:cxn ang="0">
                      <a:pos x="1279" y="3839"/>
                    </a:cxn>
                    <a:cxn ang="0">
                      <a:pos x="1574" y="3839"/>
                    </a:cxn>
                    <a:cxn ang="0">
                      <a:pos x="1449" y="2342"/>
                    </a:cxn>
                    <a:cxn ang="0">
                      <a:pos x="1449" y="1889"/>
                    </a:cxn>
                    <a:cxn ang="0">
                      <a:pos x="1449" y="2342"/>
                    </a:cxn>
                    <a:cxn ang="0">
                      <a:pos x="2308" y="2704"/>
                    </a:cxn>
                    <a:cxn ang="0">
                      <a:pos x="2308" y="3024"/>
                    </a:cxn>
                    <a:cxn ang="0">
                      <a:pos x="2528" y="4671"/>
                    </a:cxn>
                    <a:cxn ang="0">
                      <a:pos x="2528" y="4330"/>
                    </a:cxn>
                    <a:cxn ang="0">
                      <a:pos x="2528" y="4671"/>
                    </a:cxn>
                    <a:cxn ang="0">
                      <a:pos x="2853" y="546"/>
                    </a:cxn>
                    <a:cxn ang="0">
                      <a:pos x="3153" y="477"/>
                    </a:cxn>
                    <a:cxn ang="0">
                      <a:pos x="3008" y="759"/>
                    </a:cxn>
                    <a:cxn ang="0">
                      <a:pos x="3290" y="3067"/>
                    </a:cxn>
                    <a:cxn ang="0">
                      <a:pos x="3682" y="3067"/>
                    </a:cxn>
                  </a:cxnLst>
                  <a:pathLst>
                    <a:path w="285" h="292">
                      <a:moveTo>
                        <a:pt x="285" y="153"/>
                      </a:moveTo>
                      <a:cubicBezTo>
                        <a:pt x="285" y="124"/>
                        <a:pt x="276" y="96"/>
                        <a:pt x="259" y="72"/>
                      </a:cubicBezTo>
                      <a:cubicBezTo>
                        <a:pt x="257" y="70"/>
                        <a:pt x="258" y="66"/>
                        <a:pt x="261" y="64"/>
                      </a:cubicBezTo>
                      <a:cubicBezTo>
                        <a:pt x="262" y="63"/>
                        <a:pt x="263" y="63"/>
                        <a:pt x="264" y="63"/>
                      </a:cubicBezTo>
                      <a:cubicBezTo>
                        <a:pt x="266" y="53"/>
                        <a:pt x="253" y="40"/>
                        <a:pt x="246" y="44"/>
                      </a:cubicBezTo>
                      <a:cubicBezTo>
                        <a:pt x="245" y="43"/>
                        <a:pt x="245" y="43"/>
                        <a:pt x="245" y="43"/>
                      </a:cubicBezTo>
                      <a:cubicBezTo>
                        <a:pt x="245" y="44"/>
                        <a:pt x="245" y="45"/>
                        <a:pt x="244" y="46"/>
                      </a:cubicBezTo>
                      <a:cubicBezTo>
                        <a:pt x="242" y="49"/>
                        <a:pt x="238" y="49"/>
                        <a:pt x="236" y="47"/>
                      </a:cubicBezTo>
                      <a:cubicBezTo>
                        <a:pt x="211" y="25"/>
                        <a:pt x="179" y="13"/>
                        <a:pt x="145" y="13"/>
                      </a:cubicBezTo>
                      <a:cubicBezTo>
                        <a:pt x="137" y="13"/>
                        <a:pt x="129" y="14"/>
                        <a:pt x="122" y="15"/>
                      </a:cubicBezTo>
                      <a:cubicBezTo>
                        <a:pt x="118" y="16"/>
                        <a:pt x="115" y="14"/>
                        <a:pt x="115" y="10"/>
                      </a:cubicBezTo>
                      <a:cubicBezTo>
                        <a:pt x="115" y="9"/>
                        <a:pt x="115" y="7"/>
                        <a:pt x="116" y="6"/>
                      </a:cubicBezTo>
                      <a:cubicBezTo>
                        <a:pt x="116" y="6"/>
                        <a:pt x="116" y="6"/>
                        <a:pt x="116" y="6"/>
                      </a:cubicBezTo>
                      <a:cubicBezTo>
                        <a:pt x="113" y="0"/>
                        <a:pt x="100" y="4"/>
                        <a:pt x="100" y="9"/>
                      </a:cubicBezTo>
                      <a:cubicBezTo>
                        <a:pt x="100" y="10"/>
                        <a:pt x="100" y="10"/>
                        <a:pt x="100" y="10"/>
                      </a:cubicBezTo>
                      <a:cubicBezTo>
                        <a:pt x="101" y="10"/>
                        <a:pt x="103" y="11"/>
                        <a:pt x="104" y="13"/>
                      </a:cubicBezTo>
                      <a:cubicBezTo>
                        <a:pt x="105" y="16"/>
                        <a:pt x="103" y="20"/>
                        <a:pt x="100" y="21"/>
                      </a:cubicBezTo>
                      <a:cubicBezTo>
                        <a:pt x="51" y="37"/>
                        <a:pt x="17" y="79"/>
                        <a:pt x="8" y="129"/>
                      </a:cubicBezTo>
                      <a:cubicBezTo>
                        <a:pt x="9" y="128"/>
                        <a:pt x="10" y="127"/>
                        <a:pt x="11" y="127"/>
                      </a:cubicBezTo>
                      <a:cubicBezTo>
                        <a:pt x="15" y="127"/>
                        <a:pt x="19" y="133"/>
                        <a:pt x="19" y="141"/>
                      </a:cubicBezTo>
                      <a:cubicBezTo>
                        <a:pt x="19" y="148"/>
                        <a:pt x="15" y="154"/>
                        <a:pt x="11" y="154"/>
                      </a:cubicBezTo>
                      <a:cubicBezTo>
                        <a:pt x="9" y="154"/>
                        <a:pt x="7" y="153"/>
                        <a:pt x="6" y="150"/>
                      </a:cubicBezTo>
                      <a:cubicBezTo>
                        <a:pt x="6" y="151"/>
                        <a:pt x="6" y="152"/>
                        <a:pt x="6" y="153"/>
                      </a:cubicBezTo>
                      <a:cubicBezTo>
                        <a:pt x="6" y="164"/>
                        <a:pt x="7" y="175"/>
                        <a:pt x="10" y="186"/>
                      </a:cubicBezTo>
                      <a:cubicBezTo>
                        <a:pt x="11" y="189"/>
                        <a:pt x="9" y="192"/>
                        <a:pt x="6" y="193"/>
                      </a:cubicBezTo>
                      <a:cubicBezTo>
                        <a:pt x="3" y="193"/>
                        <a:pt x="1" y="193"/>
                        <a:pt x="0" y="191"/>
                      </a:cubicBezTo>
                      <a:cubicBezTo>
                        <a:pt x="5" y="196"/>
                        <a:pt x="8" y="205"/>
                        <a:pt x="6" y="210"/>
                      </a:cubicBezTo>
                      <a:cubicBezTo>
                        <a:pt x="6" y="210"/>
                        <a:pt x="6" y="210"/>
                        <a:pt x="6" y="210"/>
                      </a:cubicBezTo>
                      <a:cubicBezTo>
                        <a:pt x="7" y="208"/>
                        <a:pt x="8" y="206"/>
                        <a:pt x="10" y="206"/>
                      </a:cubicBezTo>
                      <a:cubicBezTo>
                        <a:pt x="13" y="204"/>
                        <a:pt x="16" y="206"/>
                        <a:pt x="17" y="209"/>
                      </a:cubicBezTo>
                      <a:cubicBezTo>
                        <a:pt x="29" y="234"/>
                        <a:pt x="47" y="255"/>
                        <a:pt x="71" y="270"/>
                      </a:cubicBezTo>
                      <a:cubicBezTo>
                        <a:pt x="73" y="272"/>
                        <a:pt x="74" y="276"/>
                        <a:pt x="72" y="278"/>
                      </a:cubicBezTo>
                      <a:cubicBezTo>
                        <a:pt x="71" y="280"/>
                        <a:pt x="70" y="281"/>
                        <a:pt x="68" y="281"/>
                      </a:cubicBezTo>
                      <a:cubicBezTo>
                        <a:pt x="68" y="281"/>
                        <a:pt x="68" y="281"/>
                        <a:pt x="68" y="281"/>
                      </a:cubicBezTo>
                      <a:cubicBezTo>
                        <a:pt x="75" y="279"/>
                        <a:pt x="81" y="284"/>
                        <a:pt x="83" y="288"/>
                      </a:cubicBezTo>
                      <a:cubicBezTo>
                        <a:pt x="83" y="287"/>
                        <a:pt x="83" y="285"/>
                        <a:pt x="83" y="284"/>
                      </a:cubicBezTo>
                      <a:cubicBezTo>
                        <a:pt x="85" y="281"/>
                        <a:pt x="88" y="280"/>
                        <a:pt x="91" y="281"/>
                      </a:cubicBezTo>
                      <a:cubicBezTo>
                        <a:pt x="108" y="288"/>
                        <a:pt x="126" y="292"/>
                        <a:pt x="145" y="292"/>
                      </a:cubicBezTo>
                      <a:cubicBezTo>
                        <a:pt x="172" y="292"/>
                        <a:pt x="197" y="285"/>
                        <a:pt x="220" y="270"/>
                      </a:cubicBezTo>
                      <a:cubicBezTo>
                        <a:pt x="222" y="269"/>
                        <a:pt x="226" y="270"/>
                        <a:pt x="228" y="272"/>
                      </a:cubicBezTo>
                      <a:cubicBezTo>
                        <a:pt x="229" y="274"/>
                        <a:pt x="229" y="277"/>
                        <a:pt x="228" y="279"/>
                      </a:cubicBezTo>
                      <a:cubicBezTo>
                        <a:pt x="228" y="278"/>
                        <a:pt x="228" y="278"/>
                        <a:pt x="228" y="278"/>
                      </a:cubicBezTo>
                      <a:cubicBezTo>
                        <a:pt x="230" y="273"/>
                        <a:pt x="235" y="270"/>
                        <a:pt x="239" y="269"/>
                      </a:cubicBezTo>
                      <a:cubicBezTo>
                        <a:pt x="237" y="269"/>
                        <a:pt x="236" y="268"/>
                        <a:pt x="235" y="267"/>
                      </a:cubicBezTo>
                      <a:cubicBezTo>
                        <a:pt x="233" y="264"/>
                        <a:pt x="233" y="261"/>
                        <a:pt x="236" y="259"/>
                      </a:cubicBezTo>
                      <a:cubicBezTo>
                        <a:pt x="267" y="232"/>
                        <a:pt x="285" y="193"/>
                        <a:pt x="285" y="153"/>
                      </a:cubicBezTo>
                      <a:close/>
                      <a:moveTo>
                        <a:pt x="92" y="214"/>
                      </a:moveTo>
                      <a:cubicBezTo>
                        <a:pt x="86" y="214"/>
                        <a:pt x="82" y="209"/>
                        <a:pt x="82" y="203"/>
                      </a:cubicBezTo>
                      <a:cubicBezTo>
                        <a:pt x="82" y="197"/>
                        <a:pt x="86" y="193"/>
                        <a:pt x="92" y="193"/>
                      </a:cubicBezTo>
                      <a:cubicBezTo>
                        <a:pt x="97" y="193"/>
                        <a:pt x="101" y="197"/>
                        <a:pt x="101" y="203"/>
                      </a:cubicBezTo>
                      <a:cubicBezTo>
                        <a:pt x="101" y="209"/>
                        <a:pt x="97" y="214"/>
                        <a:pt x="92" y="214"/>
                      </a:cubicBezTo>
                      <a:close/>
                      <a:moveTo>
                        <a:pt x="93" y="124"/>
                      </a:moveTo>
                      <a:cubicBezTo>
                        <a:pt x="87" y="124"/>
                        <a:pt x="82" y="119"/>
                        <a:pt x="82" y="112"/>
                      </a:cubicBezTo>
                      <a:cubicBezTo>
                        <a:pt x="82" y="106"/>
                        <a:pt x="87" y="100"/>
                        <a:pt x="93" y="100"/>
                      </a:cubicBezTo>
                      <a:cubicBezTo>
                        <a:pt x="99" y="100"/>
                        <a:pt x="104" y="106"/>
                        <a:pt x="104" y="112"/>
                      </a:cubicBezTo>
                      <a:cubicBezTo>
                        <a:pt x="104" y="119"/>
                        <a:pt x="99" y="124"/>
                        <a:pt x="93" y="124"/>
                      </a:cubicBezTo>
                      <a:close/>
                      <a:moveTo>
                        <a:pt x="140" y="151"/>
                      </a:moveTo>
                      <a:cubicBezTo>
                        <a:pt x="140" y="147"/>
                        <a:pt x="144" y="143"/>
                        <a:pt x="148" y="143"/>
                      </a:cubicBezTo>
                      <a:cubicBezTo>
                        <a:pt x="153" y="143"/>
                        <a:pt x="156" y="147"/>
                        <a:pt x="156" y="151"/>
                      </a:cubicBezTo>
                      <a:cubicBezTo>
                        <a:pt x="156" y="156"/>
                        <a:pt x="153" y="160"/>
                        <a:pt x="148" y="160"/>
                      </a:cubicBezTo>
                      <a:cubicBezTo>
                        <a:pt x="144" y="160"/>
                        <a:pt x="140" y="156"/>
                        <a:pt x="140" y="151"/>
                      </a:cubicBezTo>
                      <a:close/>
                      <a:moveTo>
                        <a:pt x="162" y="247"/>
                      </a:moveTo>
                      <a:cubicBezTo>
                        <a:pt x="156" y="247"/>
                        <a:pt x="151" y="243"/>
                        <a:pt x="151" y="238"/>
                      </a:cubicBezTo>
                      <a:cubicBezTo>
                        <a:pt x="151" y="233"/>
                        <a:pt x="156" y="229"/>
                        <a:pt x="162" y="229"/>
                      </a:cubicBezTo>
                      <a:cubicBezTo>
                        <a:pt x="167" y="229"/>
                        <a:pt x="172" y="233"/>
                        <a:pt x="172" y="238"/>
                      </a:cubicBezTo>
                      <a:cubicBezTo>
                        <a:pt x="172" y="243"/>
                        <a:pt x="167" y="247"/>
                        <a:pt x="162" y="247"/>
                      </a:cubicBezTo>
                      <a:close/>
                      <a:moveTo>
                        <a:pt x="193" y="40"/>
                      </a:moveTo>
                      <a:cubicBezTo>
                        <a:pt x="187" y="40"/>
                        <a:pt x="183" y="35"/>
                        <a:pt x="183" y="29"/>
                      </a:cubicBezTo>
                      <a:cubicBezTo>
                        <a:pt x="183" y="25"/>
                        <a:pt x="185" y="22"/>
                        <a:pt x="188" y="20"/>
                      </a:cubicBezTo>
                      <a:cubicBezTo>
                        <a:pt x="192" y="21"/>
                        <a:pt x="197" y="23"/>
                        <a:pt x="202" y="25"/>
                      </a:cubicBezTo>
                      <a:cubicBezTo>
                        <a:pt x="202" y="26"/>
                        <a:pt x="202" y="28"/>
                        <a:pt x="202" y="29"/>
                      </a:cubicBezTo>
                      <a:cubicBezTo>
                        <a:pt x="202" y="35"/>
                        <a:pt x="198" y="40"/>
                        <a:pt x="193" y="40"/>
                      </a:cubicBezTo>
                      <a:close/>
                      <a:moveTo>
                        <a:pt x="224" y="176"/>
                      </a:moveTo>
                      <a:cubicBezTo>
                        <a:pt x="217" y="176"/>
                        <a:pt x="211" y="170"/>
                        <a:pt x="211" y="162"/>
                      </a:cubicBezTo>
                      <a:cubicBezTo>
                        <a:pt x="211" y="154"/>
                        <a:pt x="217" y="147"/>
                        <a:pt x="224" y="147"/>
                      </a:cubicBezTo>
                      <a:cubicBezTo>
                        <a:pt x="231" y="147"/>
                        <a:pt x="236" y="154"/>
                        <a:pt x="236" y="162"/>
                      </a:cubicBezTo>
                      <a:cubicBezTo>
                        <a:pt x="236" y="170"/>
                        <a:pt x="231" y="176"/>
                        <a:pt x="224" y="176"/>
                      </a:cubicBezTo>
                      <a:close/>
                    </a:path>
                  </a:pathLst>
                </a:custGeom>
                <a:solidFill>
                  <a:srgbClr val="CF0267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84" name="Freeform 815"/>
                <p:cNvSpPr>
                  <a:spLocks noEditPoints="1"/>
                </p:cNvSpPr>
                <p:nvPr/>
              </p:nvSpPr>
              <p:spPr>
                <a:xfrm>
                  <a:off x="4479" y="1571"/>
                  <a:ext cx="712" cy="778"/>
                </a:xfrm>
                <a:custGeom>
                  <a:avLst/>
                  <a:gdLst/>
                  <a:ahLst/>
                  <a:cxnLst>
                    <a:cxn ang="0">
                      <a:pos x="4037" y="1364"/>
                    </a:cxn>
                    <a:cxn ang="0">
                      <a:pos x="4070" y="1215"/>
                    </a:cxn>
                    <a:cxn ang="0">
                      <a:pos x="4120" y="1194"/>
                    </a:cxn>
                    <a:cxn ang="0">
                      <a:pos x="3837" y="831"/>
                    </a:cxn>
                    <a:cxn ang="0">
                      <a:pos x="3820" y="815"/>
                    </a:cxn>
                    <a:cxn ang="0">
                      <a:pos x="3807" y="874"/>
                    </a:cxn>
                    <a:cxn ang="0">
                      <a:pos x="3682" y="887"/>
                    </a:cxn>
                    <a:cxn ang="0">
                      <a:pos x="2258" y="248"/>
                    </a:cxn>
                    <a:cxn ang="0">
                      <a:pos x="1904" y="285"/>
                    </a:cxn>
                    <a:cxn ang="0">
                      <a:pos x="1791" y="192"/>
                    </a:cxn>
                    <a:cxn ang="0">
                      <a:pos x="1809" y="115"/>
                    </a:cxn>
                    <a:cxn ang="0">
                      <a:pos x="1809" y="115"/>
                    </a:cxn>
                    <a:cxn ang="0">
                      <a:pos x="1561" y="171"/>
                    </a:cxn>
                    <a:cxn ang="0">
                      <a:pos x="1561" y="192"/>
                    </a:cxn>
                    <a:cxn ang="0">
                      <a:pos x="1624" y="248"/>
                    </a:cxn>
                    <a:cxn ang="0">
                      <a:pos x="1561" y="397"/>
                    </a:cxn>
                    <a:cxn ang="0">
                      <a:pos x="125" y="2443"/>
                    </a:cxn>
                    <a:cxn ang="0">
                      <a:pos x="167" y="2401"/>
                    </a:cxn>
                    <a:cxn ang="0">
                      <a:pos x="292" y="2670"/>
                    </a:cxn>
                    <a:cxn ang="0">
                      <a:pos x="167" y="2910"/>
                    </a:cxn>
                    <a:cxn ang="0">
                      <a:pos x="92" y="2840"/>
                    </a:cxn>
                    <a:cxn ang="0">
                      <a:pos x="92" y="2896"/>
                    </a:cxn>
                    <a:cxn ang="0">
                      <a:pos x="155" y="3522"/>
                    </a:cxn>
                    <a:cxn ang="0">
                      <a:pos x="92" y="3648"/>
                    </a:cxn>
                    <a:cxn ang="0">
                      <a:pos x="0" y="3613"/>
                    </a:cxn>
                    <a:cxn ang="0">
                      <a:pos x="92" y="3975"/>
                    </a:cxn>
                    <a:cxn ang="0">
                      <a:pos x="92" y="3975"/>
                    </a:cxn>
                    <a:cxn ang="0">
                      <a:pos x="155" y="3898"/>
                    </a:cxn>
                    <a:cxn ang="0">
                      <a:pos x="262" y="3954"/>
                    </a:cxn>
                    <a:cxn ang="0">
                      <a:pos x="1104" y="5105"/>
                    </a:cxn>
                    <a:cxn ang="0">
                      <a:pos x="1124" y="5259"/>
                    </a:cxn>
                    <a:cxn ang="0">
                      <a:pos x="1062" y="5318"/>
                    </a:cxn>
                    <a:cxn ang="0">
                      <a:pos x="1062" y="5318"/>
                    </a:cxn>
                    <a:cxn ang="0">
                      <a:pos x="1292" y="5446"/>
                    </a:cxn>
                    <a:cxn ang="0">
                      <a:pos x="1292" y="5374"/>
                    </a:cxn>
                    <a:cxn ang="0">
                      <a:pos x="1417" y="5318"/>
                    </a:cxn>
                    <a:cxn ang="0">
                      <a:pos x="2258" y="5523"/>
                    </a:cxn>
                    <a:cxn ang="0">
                      <a:pos x="3008" y="5353"/>
                    </a:cxn>
                    <a:cxn ang="0">
                      <a:pos x="2558" y="5430"/>
                    </a:cxn>
                    <a:cxn ang="0">
                      <a:pos x="700" y="3181"/>
                    </a:cxn>
                    <a:cxn ang="0">
                      <a:pos x="2558" y="909"/>
                    </a:cxn>
                    <a:cxn ang="0">
                      <a:pos x="4432" y="3160"/>
                    </a:cxn>
                    <a:cxn ang="0">
                      <a:pos x="4444" y="2896"/>
                    </a:cxn>
                    <a:cxn ang="0">
                      <a:pos x="4037" y="1364"/>
                    </a:cxn>
                    <a:cxn ang="0">
                      <a:pos x="3008" y="759"/>
                    </a:cxn>
                    <a:cxn ang="0">
                      <a:pos x="2853" y="546"/>
                    </a:cxn>
                    <a:cxn ang="0">
                      <a:pos x="2933" y="376"/>
                    </a:cxn>
                    <a:cxn ang="0">
                      <a:pos x="3153" y="477"/>
                    </a:cxn>
                    <a:cxn ang="0">
                      <a:pos x="3153" y="546"/>
                    </a:cxn>
                    <a:cxn ang="0">
                      <a:pos x="3008" y="759"/>
                    </a:cxn>
                  </a:cxnLst>
                  <a:pathLst>
                    <a:path w="285" h="292">
                      <a:moveTo>
                        <a:pt x="259" y="72"/>
                      </a:moveTo>
                      <a:cubicBezTo>
                        <a:pt x="257" y="70"/>
                        <a:pt x="258" y="66"/>
                        <a:pt x="261" y="64"/>
                      </a:cubicBezTo>
                      <a:cubicBezTo>
                        <a:pt x="262" y="63"/>
                        <a:pt x="263" y="63"/>
                        <a:pt x="264" y="63"/>
                      </a:cubicBezTo>
                      <a:cubicBezTo>
                        <a:pt x="266" y="53"/>
                        <a:pt x="253" y="40"/>
                        <a:pt x="246" y="44"/>
                      </a:cubicBezTo>
                      <a:cubicBezTo>
                        <a:pt x="245" y="43"/>
                        <a:pt x="245" y="43"/>
                        <a:pt x="245" y="43"/>
                      </a:cubicBezTo>
                      <a:cubicBezTo>
                        <a:pt x="245" y="44"/>
                        <a:pt x="245" y="45"/>
                        <a:pt x="244" y="46"/>
                      </a:cubicBezTo>
                      <a:cubicBezTo>
                        <a:pt x="242" y="49"/>
                        <a:pt x="238" y="49"/>
                        <a:pt x="236" y="47"/>
                      </a:cubicBezTo>
                      <a:cubicBezTo>
                        <a:pt x="211" y="25"/>
                        <a:pt x="179" y="13"/>
                        <a:pt x="145" y="13"/>
                      </a:cubicBezTo>
                      <a:cubicBezTo>
                        <a:pt x="137" y="13"/>
                        <a:pt x="129" y="14"/>
                        <a:pt x="122" y="15"/>
                      </a:cubicBezTo>
                      <a:cubicBezTo>
                        <a:pt x="118" y="16"/>
                        <a:pt x="115" y="14"/>
                        <a:pt x="115" y="10"/>
                      </a:cubicBezTo>
                      <a:cubicBezTo>
                        <a:pt x="115" y="9"/>
                        <a:pt x="115" y="7"/>
                        <a:pt x="116" y="6"/>
                      </a:cubicBezTo>
                      <a:cubicBezTo>
                        <a:pt x="116" y="6"/>
                        <a:pt x="116" y="6"/>
                        <a:pt x="116" y="6"/>
                      </a:cubicBezTo>
                      <a:cubicBezTo>
                        <a:pt x="113" y="0"/>
                        <a:pt x="100" y="4"/>
                        <a:pt x="100" y="9"/>
                      </a:cubicBezTo>
                      <a:cubicBezTo>
                        <a:pt x="100" y="10"/>
                        <a:pt x="100" y="10"/>
                        <a:pt x="100" y="10"/>
                      </a:cubicBezTo>
                      <a:cubicBezTo>
                        <a:pt x="101" y="10"/>
                        <a:pt x="103" y="11"/>
                        <a:pt x="104" y="13"/>
                      </a:cubicBezTo>
                      <a:cubicBezTo>
                        <a:pt x="105" y="16"/>
                        <a:pt x="103" y="20"/>
                        <a:pt x="100" y="21"/>
                      </a:cubicBezTo>
                      <a:cubicBezTo>
                        <a:pt x="51" y="37"/>
                        <a:pt x="17" y="79"/>
                        <a:pt x="8" y="129"/>
                      </a:cubicBezTo>
                      <a:cubicBezTo>
                        <a:pt x="9" y="128"/>
                        <a:pt x="10" y="127"/>
                        <a:pt x="11" y="127"/>
                      </a:cubicBezTo>
                      <a:cubicBezTo>
                        <a:pt x="15" y="127"/>
                        <a:pt x="19" y="133"/>
                        <a:pt x="19" y="141"/>
                      </a:cubicBezTo>
                      <a:cubicBezTo>
                        <a:pt x="19" y="148"/>
                        <a:pt x="15" y="154"/>
                        <a:pt x="11" y="154"/>
                      </a:cubicBezTo>
                      <a:cubicBezTo>
                        <a:pt x="9" y="154"/>
                        <a:pt x="7" y="153"/>
                        <a:pt x="6" y="150"/>
                      </a:cubicBezTo>
                      <a:cubicBezTo>
                        <a:pt x="6" y="151"/>
                        <a:pt x="6" y="152"/>
                        <a:pt x="6" y="153"/>
                      </a:cubicBezTo>
                      <a:cubicBezTo>
                        <a:pt x="6" y="164"/>
                        <a:pt x="7" y="175"/>
                        <a:pt x="10" y="186"/>
                      </a:cubicBezTo>
                      <a:cubicBezTo>
                        <a:pt x="11" y="189"/>
                        <a:pt x="9" y="192"/>
                        <a:pt x="6" y="193"/>
                      </a:cubicBezTo>
                      <a:cubicBezTo>
                        <a:pt x="3" y="193"/>
                        <a:pt x="1" y="193"/>
                        <a:pt x="0" y="191"/>
                      </a:cubicBezTo>
                      <a:cubicBezTo>
                        <a:pt x="5" y="196"/>
                        <a:pt x="8" y="205"/>
                        <a:pt x="6" y="210"/>
                      </a:cubicBezTo>
                      <a:cubicBezTo>
                        <a:pt x="6" y="210"/>
                        <a:pt x="6" y="210"/>
                        <a:pt x="6" y="210"/>
                      </a:cubicBezTo>
                      <a:cubicBezTo>
                        <a:pt x="7" y="208"/>
                        <a:pt x="8" y="206"/>
                        <a:pt x="10" y="206"/>
                      </a:cubicBezTo>
                      <a:cubicBezTo>
                        <a:pt x="13" y="204"/>
                        <a:pt x="16" y="206"/>
                        <a:pt x="17" y="209"/>
                      </a:cubicBezTo>
                      <a:cubicBezTo>
                        <a:pt x="29" y="234"/>
                        <a:pt x="47" y="255"/>
                        <a:pt x="71" y="270"/>
                      </a:cubicBezTo>
                      <a:cubicBezTo>
                        <a:pt x="73" y="272"/>
                        <a:pt x="74" y="276"/>
                        <a:pt x="72" y="278"/>
                      </a:cubicBezTo>
                      <a:cubicBezTo>
                        <a:pt x="71" y="280"/>
                        <a:pt x="70" y="281"/>
                        <a:pt x="68" y="281"/>
                      </a:cubicBezTo>
                      <a:cubicBezTo>
                        <a:pt x="68" y="281"/>
                        <a:pt x="68" y="281"/>
                        <a:pt x="68" y="281"/>
                      </a:cubicBezTo>
                      <a:cubicBezTo>
                        <a:pt x="75" y="279"/>
                        <a:pt x="81" y="284"/>
                        <a:pt x="83" y="288"/>
                      </a:cubicBezTo>
                      <a:cubicBezTo>
                        <a:pt x="83" y="287"/>
                        <a:pt x="83" y="285"/>
                        <a:pt x="83" y="284"/>
                      </a:cubicBezTo>
                      <a:cubicBezTo>
                        <a:pt x="85" y="281"/>
                        <a:pt x="88" y="280"/>
                        <a:pt x="91" y="281"/>
                      </a:cubicBezTo>
                      <a:cubicBezTo>
                        <a:pt x="108" y="288"/>
                        <a:pt x="126" y="292"/>
                        <a:pt x="145" y="292"/>
                      </a:cubicBezTo>
                      <a:cubicBezTo>
                        <a:pt x="162" y="292"/>
                        <a:pt x="178" y="289"/>
                        <a:pt x="193" y="283"/>
                      </a:cubicBezTo>
                      <a:cubicBezTo>
                        <a:pt x="184" y="286"/>
                        <a:pt x="174" y="287"/>
                        <a:pt x="164" y="287"/>
                      </a:cubicBezTo>
                      <a:cubicBezTo>
                        <a:pt x="98" y="287"/>
                        <a:pt x="45" y="234"/>
                        <a:pt x="45" y="168"/>
                      </a:cubicBezTo>
                      <a:cubicBezTo>
                        <a:pt x="45" y="102"/>
                        <a:pt x="98" y="48"/>
                        <a:pt x="164" y="48"/>
                      </a:cubicBezTo>
                      <a:cubicBezTo>
                        <a:pt x="230" y="48"/>
                        <a:pt x="284" y="101"/>
                        <a:pt x="284" y="167"/>
                      </a:cubicBezTo>
                      <a:cubicBezTo>
                        <a:pt x="284" y="162"/>
                        <a:pt x="285" y="158"/>
                        <a:pt x="285" y="153"/>
                      </a:cubicBezTo>
                      <a:cubicBezTo>
                        <a:pt x="285" y="124"/>
                        <a:pt x="276" y="96"/>
                        <a:pt x="259" y="72"/>
                      </a:cubicBezTo>
                      <a:close/>
                      <a:moveTo>
                        <a:pt x="193" y="40"/>
                      </a:moveTo>
                      <a:cubicBezTo>
                        <a:pt x="187" y="40"/>
                        <a:pt x="183" y="35"/>
                        <a:pt x="183" y="29"/>
                      </a:cubicBezTo>
                      <a:cubicBezTo>
                        <a:pt x="183" y="25"/>
                        <a:pt x="185" y="22"/>
                        <a:pt x="188" y="20"/>
                      </a:cubicBezTo>
                      <a:cubicBezTo>
                        <a:pt x="192" y="21"/>
                        <a:pt x="197" y="23"/>
                        <a:pt x="202" y="25"/>
                      </a:cubicBezTo>
                      <a:cubicBezTo>
                        <a:pt x="202" y="26"/>
                        <a:pt x="202" y="28"/>
                        <a:pt x="202" y="29"/>
                      </a:cubicBezTo>
                      <a:cubicBezTo>
                        <a:pt x="202" y="35"/>
                        <a:pt x="198" y="40"/>
                        <a:pt x="193" y="40"/>
                      </a:cubicBezTo>
                      <a:close/>
                    </a:path>
                  </a:pathLst>
                </a:custGeom>
                <a:solidFill>
                  <a:srgbClr val="CF0267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85" name="Freeform 816"/>
                <p:cNvSpPr/>
                <p:nvPr/>
              </p:nvSpPr>
              <p:spPr>
                <a:xfrm>
                  <a:off x="4689" y="234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86" name="Freeform 817"/>
                <p:cNvSpPr>
                  <a:spLocks noEditPoints="1"/>
                </p:cNvSpPr>
                <p:nvPr/>
              </p:nvSpPr>
              <p:spPr>
                <a:xfrm>
                  <a:off x="4479" y="1571"/>
                  <a:ext cx="712" cy="778"/>
                </a:xfrm>
                <a:custGeom>
                  <a:avLst/>
                  <a:gdLst/>
                  <a:ahLst/>
                  <a:cxnLst>
                    <a:cxn ang="0">
                      <a:pos x="4037" y="1364"/>
                    </a:cxn>
                    <a:cxn ang="0">
                      <a:pos x="4120" y="1194"/>
                    </a:cxn>
                    <a:cxn ang="0">
                      <a:pos x="3820" y="815"/>
                    </a:cxn>
                    <a:cxn ang="0">
                      <a:pos x="3682" y="887"/>
                    </a:cxn>
                    <a:cxn ang="0">
                      <a:pos x="1904" y="285"/>
                    </a:cxn>
                    <a:cxn ang="0">
                      <a:pos x="1809" y="115"/>
                    </a:cxn>
                    <a:cxn ang="0">
                      <a:pos x="1561" y="171"/>
                    </a:cxn>
                    <a:cxn ang="0">
                      <a:pos x="1624" y="248"/>
                    </a:cxn>
                    <a:cxn ang="0">
                      <a:pos x="125" y="2443"/>
                    </a:cxn>
                    <a:cxn ang="0">
                      <a:pos x="292" y="2670"/>
                    </a:cxn>
                    <a:cxn ang="0">
                      <a:pos x="92" y="2840"/>
                    </a:cxn>
                    <a:cxn ang="0">
                      <a:pos x="155" y="3522"/>
                    </a:cxn>
                    <a:cxn ang="0">
                      <a:pos x="0" y="3613"/>
                    </a:cxn>
                    <a:cxn ang="0">
                      <a:pos x="92" y="3975"/>
                    </a:cxn>
                    <a:cxn ang="0">
                      <a:pos x="262" y="3954"/>
                    </a:cxn>
                    <a:cxn ang="0">
                      <a:pos x="1124" y="5259"/>
                    </a:cxn>
                    <a:cxn ang="0">
                      <a:pos x="1062" y="5318"/>
                    </a:cxn>
                    <a:cxn ang="0">
                      <a:pos x="1292" y="5374"/>
                    </a:cxn>
                    <a:cxn ang="0">
                      <a:pos x="2258" y="5523"/>
                    </a:cxn>
                    <a:cxn ang="0">
                      <a:pos x="3558" y="5148"/>
                    </a:cxn>
                    <a:cxn ang="0">
                      <a:pos x="3558" y="5259"/>
                    </a:cxn>
                    <a:cxn ang="0">
                      <a:pos x="3662" y="5046"/>
                    </a:cxn>
                    <a:cxn ang="0">
                      <a:pos x="4444" y="2896"/>
                    </a:cxn>
                    <a:cxn ang="0">
                      <a:pos x="1279" y="3839"/>
                    </a:cxn>
                    <a:cxn ang="0">
                      <a:pos x="1574" y="3839"/>
                    </a:cxn>
                    <a:cxn ang="0">
                      <a:pos x="1449" y="2342"/>
                    </a:cxn>
                    <a:cxn ang="0">
                      <a:pos x="1449" y="1889"/>
                    </a:cxn>
                    <a:cxn ang="0">
                      <a:pos x="1449" y="2342"/>
                    </a:cxn>
                    <a:cxn ang="0">
                      <a:pos x="2308" y="2704"/>
                    </a:cxn>
                    <a:cxn ang="0">
                      <a:pos x="2308" y="3024"/>
                    </a:cxn>
                    <a:cxn ang="0">
                      <a:pos x="2528" y="4671"/>
                    </a:cxn>
                    <a:cxn ang="0">
                      <a:pos x="2528" y="4330"/>
                    </a:cxn>
                    <a:cxn ang="0">
                      <a:pos x="2528" y="4671"/>
                    </a:cxn>
                    <a:cxn ang="0">
                      <a:pos x="2853" y="546"/>
                    </a:cxn>
                    <a:cxn ang="0">
                      <a:pos x="3153" y="477"/>
                    </a:cxn>
                    <a:cxn ang="0">
                      <a:pos x="3008" y="759"/>
                    </a:cxn>
                    <a:cxn ang="0">
                      <a:pos x="3290" y="3067"/>
                    </a:cxn>
                    <a:cxn ang="0">
                      <a:pos x="3682" y="3067"/>
                    </a:cxn>
                  </a:cxnLst>
                  <a:pathLst>
                    <a:path w="285" h="292">
                      <a:moveTo>
                        <a:pt x="285" y="153"/>
                      </a:moveTo>
                      <a:cubicBezTo>
                        <a:pt x="285" y="124"/>
                        <a:pt x="276" y="96"/>
                        <a:pt x="259" y="72"/>
                      </a:cubicBezTo>
                      <a:cubicBezTo>
                        <a:pt x="257" y="70"/>
                        <a:pt x="258" y="66"/>
                        <a:pt x="261" y="64"/>
                      </a:cubicBezTo>
                      <a:cubicBezTo>
                        <a:pt x="262" y="63"/>
                        <a:pt x="263" y="63"/>
                        <a:pt x="264" y="63"/>
                      </a:cubicBezTo>
                      <a:cubicBezTo>
                        <a:pt x="266" y="53"/>
                        <a:pt x="253" y="40"/>
                        <a:pt x="246" y="44"/>
                      </a:cubicBezTo>
                      <a:cubicBezTo>
                        <a:pt x="245" y="43"/>
                        <a:pt x="245" y="43"/>
                        <a:pt x="245" y="43"/>
                      </a:cubicBezTo>
                      <a:cubicBezTo>
                        <a:pt x="245" y="44"/>
                        <a:pt x="245" y="45"/>
                        <a:pt x="244" y="46"/>
                      </a:cubicBezTo>
                      <a:cubicBezTo>
                        <a:pt x="242" y="49"/>
                        <a:pt x="238" y="49"/>
                        <a:pt x="236" y="47"/>
                      </a:cubicBezTo>
                      <a:cubicBezTo>
                        <a:pt x="211" y="25"/>
                        <a:pt x="179" y="13"/>
                        <a:pt x="145" y="13"/>
                      </a:cubicBezTo>
                      <a:cubicBezTo>
                        <a:pt x="137" y="13"/>
                        <a:pt x="129" y="14"/>
                        <a:pt x="122" y="15"/>
                      </a:cubicBezTo>
                      <a:cubicBezTo>
                        <a:pt x="118" y="16"/>
                        <a:pt x="115" y="14"/>
                        <a:pt x="115" y="10"/>
                      </a:cubicBezTo>
                      <a:cubicBezTo>
                        <a:pt x="115" y="9"/>
                        <a:pt x="115" y="7"/>
                        <a:pt x="116" y="6"/>
                      </a:cubicBezTo>
                      <a:cubicBezTo>
                        <a:pt x="116" y="6"/>
                        <a:pt x="116" y="6"/>
                        <a:pt x="116" y="6"/>
                      </a:cubicBezTo>
                      <a:cubicBezTo>
                        <a:pt x="113" y="0"/>
                        <a:pt x="100" y="4"/>
                        <a:pt x="100" y="9"/>
                      </a:cubicBezTo>
                      <a:cubicBezTo>
                        <a:pt x="100" y="10"/>
                        <a:pt x="100" y="10"/>
                        <a:pt x="100" y="10"/>
                      </a:cubicBezTo>
                      <a:cubicBezTo>
                        <a:pt x="101" y="10"/>
                        <a:pt x="103" y="11"/>
                        <a:pt x="104" y="13"/>
                      </a:cubicBezTo>
                      <a:cubicBezTo>
                        <a:pt x="105" y="16"/>
                        <a:pt x="103" y="20"/>
                        <a:pt x="100" y="21"/>
                      </a:cubicBezTo>
                      <a:cubicBezTo>
                        <a:pt x="51" y="37"/>
                        <a:pt x="17" y="79"/>
                        <a:pt x="8" y="129"/>
                      </a:cubicBezTo>
                      <a:cubicBezTo>
                        <a:pt x="9" y="128"/>
                        <a:pt x="10" y="127"/>
                        <a:pt x="11" y="127"/>
                      </a:cubicBezTo>
                      <a:cubicBezTo>
                        <a:pt x="15" y="127"/>
                        <a:pt x="19" y="133"/>
                        <a:pt x="19" y="141"/>
                      </a:cubicBezTo>
                      <a:cubicBezTo>
                        <a:pt x="19" y="148"/>
                        <a:pt x="15" y="154"/>
                        <a:pt x="11" y="154"/>
                      </a:cubicBezTo>
                      <a:cubicBezTo>
                        <a:pt x="9" y="154"/>
                        <a:pt x="7" y="153"/>
                        <a:pt x="6" y="150"/>
                      </a:cubicBezTo>
                      <a:cubicBezTo>
                        <a:pt x="6" y="151"/>
                        <a:pt x="6" y="152"/>
                        <a:pt x="6" y="153"/>
                      </a:cubicBezTo>
                      <a:cubicBezTo>
                        <a:pt x="6" y="164"/>
                        <a:pt x="7" y="175"/>
                        <a:pt x="10" y="186"/>
                      </a:cubicBezTo>
                      <a:cubicBezTo>
                        <a:pt x="11" y="189"/>
                        <a:pt x="9" y="192"/>
                        <a:pt x="6" y="193"/>
                      </a:cubicBezTo>
                      <a:cubicBezTo>
                        <a:pt x="3" y="193"/>
                        <a:pt x="1" y="193"/>
                        <a:pt x="0" y="191"/>
                      </a:cubicBezTo>
                      <a:cubicBezTo>
                        <a:pt x="5" y="196"/>
                        <a:pt x="8" y="205"/>
                        <a:pt x="6" y="210"/>
                      </a:cubicBezTo>
                      <a:cubicBezTo>
                        <a:pt x="6" y="210"/>
                        <a:pt x="6" y="210"/>
                        <a:pt x="6" y="210"/>
                      </a:cubicBezTo>
                      <a:cubicBezTo>
                        <a:pt x="7" y="208"/>
                        <a:pt x="8" y="206"/>
                        <a:pt x="10" y="206"/>
                      </a:cubicBezTo>
                      <a:cubicBezTo>
                        <a:pt x="13" y="204"/>
                        <a:pt x="16" y="206"/>
                        <a:pt x="17" y="209"/>
                      </a:cubicBezTo>
                      <a:cubicBezTo>
                        <a:pt x="29" y="234"/>
                        <a:pt x="47" y="255"/>
                        <a:pt x="71" y="270"/>
                      </a:cubicBezTo>
                      <a:cubicBezTo>
                        <a:pt x="73" y="272"/>
                        <a:pt x="74" y="276"/>
                        <a:pt x="72" y="278"/>
                      </a:cubicBezTo>
                      <a:cubicBezTo>
                        <a:pt x="71" y="280"/>
                        <a:pt x="70" y="281"/>
                        <a:pt x="68" y="281"/>
                      </a:cubicBezTo>
                      <a:cubicBezTo>
                        <a:pt x="68" y="281"/>
                        <a:pt x="68" y="281"/>
                        <a:pt x="68" y="281"/>
                      </a:cubicBezTo>
                      <a:cubicBezTo>
                        <a:pt x="75" y="279"/>
                        <a:pt x="81" y="284"/>
                        <a:pt x="83" y="288"/>
                      </a:cubicBezTo>
                      <a:cubicBezTo>
                        <a:pt x="83" y="287"/>
                        <a:pt x="83" y="285"/>
                        <a:pt x="83" y="284"/>
                      </a:cubicBezTo>
                      <a:cubicBezTo>
                        <a:pt x="85" y="281"/>
                        <a:pt x="88" y="280"/>
                        <a:pt x="91" y="281"/>
                      </a:cubicBezTo>
                      <a:cubicBezTo>
                        <a:pt x="108" y="288"/>
                        <a:pt x="126" y="292"/>
                        <a:pt x="145" y="292"/>
                      </a:cubicBezTo>
                      <a:cubicBezTo>
                        <a:pt x="172" y="292"/>
                        <a:pt x="197" y="285"/>
                        <a:pt x="220" y="270"/>
                      </a:cubicBezTo>
                      <a:cubicBezTo>
                        <a:pt x="222" y="269"/>
                        <a:pt x="226" y="270"/>
                        <a:pt x="228" y="272"/>
                      </a:cubicBezTo>
                      <a:cubicBezTo>
                        <a:pt x="229" y="274"/>
                        <a:pt x="229" y="277"/>
                        <a:pt x="228" y="279"/>
                      </a:cubicBezTo>
                      <a:cubicBezTo>
                        <a:pt x="228" y="278"/>
                        <a:pt x="228" y="278"/>
                        <a:pt x="228" y="278"/>
                      </a:cubicBezTo>
                      <a:cubicBezTo>
                        <a:pt x="230" y="273"/>
                        <a:pt x="235" y="270"/>
                        <a:pt x="239" y="269"/>
                      </a:cubicBezTo>
                      <a:cubicBezTo>
                        <a:pt x="237" y="269"/>
                        <a:pt x="236" y="268"/>
                        <a:pt x="235" y="267"/>
                      </a:cubicBezTo>
                      <a:cubicBezTo>
                        <a:pt x="233" y="264"/>
                        <a:pt x="233" y="261"/>
                        <a:pt x="236" y="259"/>
                      </a:cubicBezTo>
                      <a:cubicBezTo>
                        <a:pt x="267" y="232"/>
                        <a:pt x="285" y="193"/>
                        <a:pt x="285" y="153"/>
                      </a:cubicBezTo>
                      <a:close/>
                      <a:moveTo>
                        <a:pt x="92" y="214"/>
                      </a:moveTo>
                      <a:cubicBezTo>
                        <a:pt x="86" y="214"/>
                        <a:pt x="82" y="209"/>
                        <a:pt x="82" y="203"/>
                      </a:cubicBezTo>
                      <a:cubicBezTo>
                        <a:pt x="82" y="197"/>
                        <a:pt x="86" y="193"/>
                        <a:pt x="92" y="193"/>
                      </a:cubicBezTo>
                      <a:cubicBezTo>
                        <a:pt x="97" y="193"/>
                        <a:pt x="101" y="197"/>
                        <a:pt x="101" y="203"/>
                      </a:cubicBezTo>
                      <a:cubicBezTo>
                        <a:pt x="101" y="209"/>
                        <a:pt x="97" y="214"/>
                        <a:pt x="92" y="214"/>
                      </a:cubicBezTo>
                      <a:close/>
                      <a:moveTo>
                        <a:pt x="93" y="124"/>
                      </a:moveTo>
                      <a:cubicBezTo>
                        <a:pt x="87" y="124"/>
                        <a:pt x="82" y="119"/>
                        <a:pt x="82" y="112"/>
                      </a:cubicBezTo>
                      <a:cubicBezTo>
                        <a:pt x="82" y="106"/>
                        <a:pt x="87" y="100"/>
                        <a:pt x="93" y="100"/>
                      </a:cubicBezTo>
                      <a:cubicBezTo>
                        <a:pt x="99" y="100"/>
                        <a:pt x="104" y="106"/>
                        <a:pt x="104" y="112"/>
                      </a:cubicBezTo>
                      <a:cubicBezTo>
                        <a:pt x="104" y="119"/>
                        <a:pt x="99" y="124"/>
                        <a:pt x="93" y="124"/>
                      </a:cubicBezTo>
                      <a:close/>
                      <a:moveTo>
                        <a:pt x="140" y="151"/>
                      </a:moveTo>
                      <a:cubicBezTo>
                        <a:pt x="140" y="147"/>
                        <a:pt x="144" y="143"/>
                        <a:pt x="148" y="143"/>
                      </a:cubicBezTo>
                      <a:cubicBezTo>
                        <a:pt x="153" y="143"/>
                        <a:pt x="156" y="147"/>
                        <a:pt x="156" y="151"/>
                      </a:cubicBezTo>
                      <a:cubicBezTo>
                        <a:pt x="156" y="156"/>
                        <a:pt x="153" y="160"/>
                        <a:pt x="148" y="160"/>
                      </a:cubicBezTo>
                      <a:cubicBezTo>
                        <a:pt x="144" y="160"/>
                        <a:pt x="140" y="156"/>
                        <a:pt x="140" y="151"/>
                      </a:cubicBezTo>
                      <a:close/>
                      <a:moveTo>
                        <a:pt x="162" y="247"/>
                      </a:moveTo>
                      <a:cubicBezTo>
                        <a:pt x="156" y="247"/>
                        <a:pt x="151" y="243"/>
                        <a:pt x="151" y="238"/>
                      </a:cubicBezTo>
                      <a:cubicBezTo>
                        <a:pt x="151" y="233"/>
                        <a:pt x="156" y="229"/>
                        <a:pt x="162" y="229"/>
                      </a:cubicBezTo>
                      <a:cubicBezTo>
                        <a:pt x="167" y="229"/>
                        <a:pt x="172" y="233"/>
                        <a:pt x="172" y="238"/>
                      </a:cubicBezTo>
                      <a:cubicBezTo>
                        <a:pt x="172" y="243"/>
                        <a:pt x="167" y="247"/>
                        <a:pt x="162" y="247"/>
                      </a:cubicBezTo>
                      <a:close/>
                      <a:moveTo>
                        <a:pt x="193" y="40"/>
                      </a:moveTo>
                      <a:cubicBezTo>
                        <a:pt x="187" y="40"/>
                        <a:pt x="183" y="35"/>
                        <a:pt x="183" y="29"/>
                      </a:cubicBezTo>
                      <a:cubicBezTo>
                        <a:pt x="183" y="25"/>
                        <a:pt x="185" y="22"/>
                        <a:pt x="188" y="20"/>
                      </a:cubicBezTo>
                      <a:cubicBezTo>
                        <a:pt x="192" y="21"/>
                        <a:pt x="197" y="23"/>
                        <a:pt x="202" y="25"/>
                      </a:cubicBezTo>
                      <a:cubicBezTo>
                        <a:pt x="202" y="26"/>
                        <a:pt x="202" y="28"/>
                        <a:pt x="202" y="29"/>
                      </a:cubicBezTo>
                      <a:cubicBezTo>
                        <a:pt x="202" y="35"/>
                        <a:pt x="198" y="40"/>
                        <a:pt x="193" y="40"/>
                      </a:cubicBezTo>
                      <a:close/>
                      <a:moveTo>
                        <a:pt x="224" y="176"/>
                      </a:moveTo>
                      <a:cubicBezTo>
                        <a:pt x="217" y="176"/>
                        <a:pt x="211" y="170"/>
                        <a:pt x="211" y="162"/>
                      </a:cubicBezTo>
                      <a:cubicBezTo>
                        <a:pt x="211" y="154"/>
                        <a:pt x="217" y="147"/>
                        <a:pt x="224" y="147"/>
                      </a:cubicBezTo>
                      <a:cubicBezTo>
                        <a:pt x="231" y="147"/>
                        <a:pt x="236" y="154"/>
                        <a:pt x="236" y="162"/>
                      </a:cubicBezTo>
                      <a:cubicBezTo>
                        <a:pt x="236" y="170"/>
                        <a:pt x="231" y="176"/>
                        <a:pt x="224" y="176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87" name="Freeform 818"/>
                <p:cNvSpPr>
                  <a:spLocks noEditPoints="1"/>
                </p:cNvSpPr>
                <p:nvPr/>
              </p:nvSpPr>
              <p:spPr>
                <a:xfrm>
                  <a:off x="4479" y="1571"/>
                  <a:ext cx="712" cy="778"/>
                </a:xfrm>
                <a:custGeom>
                  <a:avLst/>
                  <a:gdLst/>
                  <a:ahLst/>
                  <a:cxnLst>
                    <a:cxn ang="0">
                      <a:pos x="4037" y="1364"/>
                    </a:cxn>
                    <a:cxn ang="0">
                      <a:pos x="4070" y="1215"/>
                    </a:cxn>
                    <a:cxn ang="0">
                      <a:pos x="4120" y="1194"/>
                    </a:cxn>
                    <a:cxn ang="0">
                      <a:pos x="3837" y="831"/>
                    </a:cxn>
                    <a:cxn ang="0">
                      <a:pos x="3820" y="815"/>
                    </a:cxn>
                    <a:cxn ang="0">
                      <a:pos x="3807" y="874"/>
                    </a:cxn>
                    <a:cxn ang="0">
                      <a:pos x="3682" y="887"/>
                    </a:cxn>
                    <a:cxn ang="0">
                      <a:pos x="2258" y="248"/>
                    </a:cxn>
                    <a:cxn ang="0">
                      <a:pos x="1904" y="285"/>
                    </a:cxn>
                    <a:cxn ang="0">
                      <a:pos x="1791" y="192"/>
                    </a:cxn>
                    <a:cxn ang="0">
                      <a:pos x="1809" y="115"/>
                    </a:cxn>
                    <a:cxn ang="0">
                      <a:pos x="1809" y="115"/>
                    </a:cxn>
                    <a:cxn ang="0">
                      <a:pos x="1561" y="171"/>
                    </a:cxn>
                    <a:cxn ang="0">
                      <a:pos x="1561" y="192"/>
                    </a:cxn>
                    <a:cxn ang="0">
                      <a:pos x="1624" y="248"/>
                    </a:cxn>
                    <a:cxn ang="0">
                      <a:pos x="1561" y="397"/>
                    </a:cxn>
                    <a:cxn ang="0">
                      <a:pos x="125" y="2443"/>
                    </a:cxn>
                    <a:cxn ang="0">
                      <a:pos x="167" y="2401"/>
                    </a:cxn>
                    <a:cxn ang="0">
                      <a:pos x="292" y="2670"/>
                    </a:cxn>
                    <a:cxn ang="0">
                      <a:pos x="167" y="2910"/>
                    </a:cxn>
                    <a:cxn ang="0">
                      <a:pos x="92" y="2840"/>
                    </a:cxn>
                    <a:cxn ang="0">
                      <a:pos x="92" y="2896"/>
                    </a:cxn>
                    <a:cxn ang="0">
                      <a:pos x="155" y="3522"/>
                    </a:cxn>
                    <a:cxn ang="0">
                      <a:pos x="92" y="3648"/>
                    </a:cxn>
                    <a:cxn ang="0">
                      <a:pos x="0" y="3613"/>
                    </a:cxn>
                    <a:cxn ang="0">
                      <a:pos x="92" y="3975"/>
                    </a:cxn>
                    <a:cxn ang="0">
                      <a:pos x="92" y="3975"/>
                    </a:cxn>
                    <a:cxn ang="0">
                      <a:pos x="155" y="3898"/>
                    </a:cxn>
                    <a:cxn ang="0">
                      <a:pos x="262" y="3954"/>
                    </a:cxn>
                    <a:cxn ang="0">
                      <a:pos x="1104" y="5105"/>
                    </a:cxn>
                    <a:cxn ang="0">
                      <a:pos x="1124" y="5259"/>
                    </a:cxn>
                    <a:cxn ang="0">
                      <a:pos x="1062" y="5318"/>
                    </a:cxn>
                    <a:cxn ang="0">
                      <a:pos x="1062" y="5318"/>
                    </a:cxn>
                    <a:cxn ang="0">
                      <a:pos x="1292" y="5446"/>
                    </a:cxn>
                    <a:cxn ang="0">
                      <a:pos x="1292" y="5374"/>
                    </a:cxn>
                    <a:cxn ang="0">
                      <a:pos x="1417" y="5318"/>
                    </a:cxn>
                    <a:cxn ang="0">
                      <a:pos x="2258" y="5523"/>
                    </a:cxn>
                    <a:cxn ang="0">
                      <a:pos x="3008" y="5353"/>
                    </a:cxn>
                    <a:cxn ang="0">
                      <a:pos x="2558" y="5430"/>
                    </a:cxn>
                    <a:cxn ang="0">
                      <a:pos x="700" y="3181"/>
                    </a:cxn>
                    <a:cxn ang="0">
                      <a:pos x="2558" y="909"/>
                    </a:cxn>
                    <a:cxn ang="0">
                      <a:pos x="4432" y="3160"/>
                    </a:cxn>
                    <a:cxn ang="0">
                      <a:pos x="4444" y="2896"/>
                    </a:cxn>
                    <a:cxn ang="0">
                      <a:pos x="4037" y="1364"/>
                    </a:cxn>
                    <a:cxn ang="0">
                      <a:pos x="3008" y="759"/>
                    </a:cxn>
                    <a:cxn ang="0">
                      <a:pos x="2853" y="546"/>
                    </a:cxn>
                    <a:cxn ang="0">
                      <a:pos x="2933" y="376"/>
                    </a:cxn>
                    <a:cxn ang="0">
                      <a:pos x="3153" y="477"/>
                    </a:cxn>
                    <a:cxn ang="0">
                      <a:pos x="3153" y="546"/>
                    </a:cxn>
                    <a:cxn ang="0">
                      <a:pos x="3008" y="759"/>
                    </a:cxn>
                  </a:cxnLst>
                  <a:pathLst>
                    <a:path w="285" h="292">
                      <a:moveTo>
                        <a:pt x="259" y="72"/>
                      </a:moveTo>
                      <a:cubicBezTo>
                        <a:pt x="257" y="70"/>
                        <a:pt x="258" y="66"/>
                        <a:pt x="261" y="64"/>
                      </a:cubicBezTo>
                      <a:cubicBezTo>
                        <a:pt x="262" y="63"/>
                        <a:pt x="263" y="63"/>
                        <a:pt x="264" y="63"/>
                      </a:cubicBezTo>
                      <a:cubicBezTo>
                        <a:pt x="266" y="53"/>
                        <a:pt x="253" y="40"/>
                        <a:pt x="246" y="44"/>
                      </a:cubicBezTo>
                      <a:cubicBezTo>
                        <a:pt x="245" y="43"/>
                        <a:pt x="245" y="43"/>
                        <a:pt x="245" y="43"/>
                      </a:cubicBezTo>
                      <a:cubicBezTo>
                        <a:pt x="245" y="44"/>
                        <a:pt x="245" y="45"/>
                        <a:pt x="244" y="46"/>
                      </a:cubicBezTo>
                      <a:cubicBezTo>
                        <a:pt x="242" y="49"/>
                        <a:pt x="238" y="49"/>
                        <a:pt x="236" y="47"/>
                      </a:cubicBezTo>
                      <a:cubicBezTo>
                        <a:pt x="211" y="25"/>
                        <a:pt x="179" y="13"/>
                        <a:pt x="145" y="13"/>
                      </a:cubicBezTo>
                      <a:cubicBezTo>
                        <a:pt x="137" y="13"/>
                        <a:pt x="129" y="14"/>
                        <a:pt x="122" y="15"/>
                      </a:cubicBezTo>
                      <a:cubicBezTo>
                        <a:pt x="118" y="16"/>
                        <a:pt x="115" y="14"/>
                        <a:pt x="115" y="10"/>
                      </a:cubicBezTo>
                      <a:cubicBezTo>
                        <a:pt x="115" y="9"/>
                        <a:pt x="115" y="7"/>
                        <a:pt x="116" y="6"/>
                      </a:cubicBezTo>
                      <a:cubicBezTo>
                        <a:pt x="116" y="6"/>
                        <a:pt x="116" y="6"/>
                        <a:pt x="116" y="6"/>
                      </a:cubicBezTo>
                      <a:cubicBezTo>
                        <a:pt x="113" y="0"/>
                        <a:pt x="100" y="4"/>
                        <a:pt x="100" y="9"/>
                      </a:cubicBezTo>
                      <a:cubicBezTo>
                        <a:pt x="100" y="10"/>
                        <a:pt x="100" y="10"/>
                        <a:pt x="100" y="10"/>
                      </a:cubicBezTo>
                      <a:cubicBezTo>
                        <a:pt x="101" y="10"/>
                        <a:pt x="103" y="11"/>
                        <a:pt x="104" y="13"/>
                      </a:cubicBezTo>
                      <a:cubicBezTo>
                        <a:pt x="105" y="16"/>
                        <a:pt x="103" y="20"/>
                        <a:pt x="100" y="21"/>
                      </a:cubicBezTo>
                      <a:cubicBezTo>
                        <a:pt x="51" y="37"/>
                        <a:pt x="17" y="79"/>
                        <a:pt x="8" y="129"/>
                      </a:cubicBezTo>
                      <a:cubicBezTo>
                        <a:pt x="9" y="128"/>
                        <a:pt x="10" y="127"/>
                        <a:pt x="11" y="127"/>
                      </a:cubicBezTo>
                      <a:cubicBezTo>
                        <a:pt x="15" y="127"/>
                        <a:pt x="19" y="133"/>
                        <a:pt x="19" y="141"/>
                      </a:cubicBezTo>
                      <a:cubicBezTo>
                        <a:pt x="19" y="148"/>
                        <a:pt x="15" y="154"/>
                        <a:pt x="11" y="154"/>
                      </a:cubicBezTo>
                      <a:cubicBezTo>
                        <a:pt x="9" y="154"/>
                        <a:pt x="7" y="153"/>
                        <a:pt x="6" y="150"/>
                      </a:cubicBezTo>
                      <a:cubicBezTo>
                        <a:pt x="6" y="151"/>
                        <a:pt x="6" y="152"/>
                        <a:pt x="6" y="153"/>
                      </a:cubicBezTo>
                      <a:cubicBezTo>
                        <a:pt x="6" y="164"/>
                        <a:pt x="7" y="175"/>
                        <a:pt x="10" y="186"/>
                      </a:cubicBezTo>
                      <a:cubicBezTo>
                        <a:pt x="11" y="189"/>
                        <a:pt x="9" y="192"/>
                        <a:pt x="6" y="193"/>
                      </a:cubicBezTo>
                      <a:cubicBezTo>
                        <a:pt x="3" y="193"/>
                        <a:pt x="1" y="193"/>
                        <a:pt x="0" y="191"/>
                      </a:cubicBezTo>
                      <a:cubicBezTo>
                        <a:pt x="5" y="196"/>
                        <a:pt x="8" y="205"/>
                        <a:pt x="6" y="210"/>
                      </a:cubicBezTo>
                      <a:cubicBezTo>
                        <a:pt x="6" y="210"/>
                        <a:pt x="6" y="210"/>
                        <a:pt x="6" y="210"/>
                      </a:cubicBezTo>
                      <a:cubicBezTo>
                        <a:pt x="7" y="208"/>
                        <a:pt x="8" y="206"/>
                        <a:pt x="10" y="206"/>
                      </a:cubicBezTo>
                      <a:cubicBezTo>
                        <a:pt x="13" y="204"/>
                        <a:pt x="16" y="206"/>
                        <a:pt x="17" y="209"/>
                      </a:cubicBezTo>
                      <a:cubicBezTo>
                        <a:pt x="29" y="234"/>
                        <a:pt x="47" y="255"/>
                        <a:pt x="71" y="270"/>
                      </a:cubicBezTo>
                      <a:cubicBezTo>
                        <a:pt x="73" y="272"/>
                        <a:pt x="74" y="276"/>
                        <a:pt x="72" y="278"/>
                      </a:cubicBezTo>
                      <a:cubicBezTo>
                        <a:pt x="71" y="280"/>
                        <a:pt x="70" y="281"/>
                        <a:pt x="68" y="281"/>
                      </a:cubicBezTo>
                      <a:cubicBezTo>
                        <a:pt x="68" y="281"/>
                        <a:pt x="68" y="281"/>
                        <a:pt x="68" y="281"/>
                      </a:cubicBezTo>
                      <a:cubicBezTo>
                        <a:pt x="75" y="279"/>
                        <a:pt x="81" y="284"/>
                        <a:pt x="83" y="288"/>
                      </a:cubicBezTo>
                      <a:cubicBezTo>
                        <a:pt x="83" y="287"/>
                        <a:pt x="83" y="285"/>
                        <a:pt x="83" y="284"/>
                      </a:cubicBezTo>
                      <a:cubicBezTo>
                        <a:pt x="85" y="281"/>
                        <a:pt x="88" y="280"/>
                        <a:pt x="91" y="281"/>
                      </a:cubicBezTo>
                      <a:cubicBezTo>
                        <a:pt x="108" y="288"/>
                        <a:pt x="126" y="292"/>
                        <a:pt x="145" y="292"/>
                      </a:cubicBezTo>
                      <a:cubicBezTo>
                        <a:pt x="162" y="292"/>
                        <a:pt x="178" y="289"/>
                        <a:pt x="193" y="283"/>
                      </a:cubicBezTo>
                      <a:cubicBezTo>
                        <a:pt x="184" y="286"/>
                        <a:pt x="174" y="287"/>
                        <a:pt x="164" y="287"/>
                      </a:cubicBezTo>
                      <a:cubicBezTo>
                        <a:pt x="98" y="287"/>
                        <a:pt x="45" y="234"/>
                        <a:pt x="45" y="168"/>
                      </a:cubicBezTo>
                      <a:cubicBezTo>
                        <a:pt x="45" y="102"/>
                        <a:pt x="98" y="48"/>
                        <a:pt x="164" y="48"/>
                      </a:cubicBezTo>
                      <a:cubicBezTo>
                        <a:pt x="230" y="48"/>
                        <a:pt x="284" y="101"/>
                        <a:pt x="284" y="167"/>
                      </a:cubicBezTo>
                      <a:cubicBezTo>
                        <a:pt x="284" y="162"/>
                        <a:pt x="285" y="158"/>
                        <a:pt x="285" y="153"/>
                      </a:cubicBezTo>
                      <a:cubicBezTo>
                        <a:pt x="285" y="124"/>
                        <a:pt x="276" y="96"/>
                        <a:pt x="259" y="72"/>
                      </a:cubicBezTo>
                      <a:close/>
                      <a:moveTo>
                        <a:pt x="193" y="40"/>
                      </a:moveTo>
                      <a:cubicBezTo>
                        <a:pt x="187" y="40"/>
                        <a:pt x="183" y="35"/>
                        <a:pt x="183" y="29"/>
                      </a:cubicBezTo>
                      <a:cubicBezTo>
                        <a:pt x="183" y="25"/>
                        <a:pt x="185" y="22"/>
                        <a:pt x="188" y="20"/>
                      </a:cubicBezTo>
                      <a:cubicBezTo>
                        <a:pt x="192" y="21"/>
                        <a:pt x="197" y="23"/>
                        <a:pt x="202" y="25"/>
                      </a:cubicBezTo>
                      <a:cubicBezTo>
                        <a:pt x="202" y="26"/>
                        <a:pt x="202" y="28"/>
                        <a:pt x="202" y="29"/>
                      </a:cubicBezTo>
                      <a:cubicBezTo>
                        <a:pt x="202" y="35"/>
                        <a:pt x="198" y="40"/>
                        <a:pt x="193" y="40"/>
                      </a:cubicBezTo>
                      <a:close/>
                    </a:path>
                  </a:pathLst>
                </a:custGeom>
                <a:solidFill>
                  <a:srgbClr val="B9015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88" name="Freeform 819"/>
                <p:cNvSpPr/>
                <p:nvPr/>
              </p:nvSpPr>
              <p:spPr>
                <a:xfrm>
                  <a:off x="4479" y="2072"/>
                  <a:ext cx="38" cy="59"/>
                </a:xfrm>
                <a:custGeom>
                  <a:avLst/>
                  <a:gdLst/>
                  <a:ahLst/>
                  <a:cxnLst>
                    <a:cxn ang="0">
                      <a:pos x="243" y="346"/>
                    </a:cxn>
                    <a:cxn ang="0">
                      <a:pos x="160" y="0"/>
                    </a:cxn>
                    <a:cxn ang="0">
                      <a:pos x="96" y="94"/>
                    </a:cxn>
                    <a:cxn ang="0">
                      <a:pos x="0" y="56"/>
                    </a:cxn>
                    <a:cxn ang="0">
                      <a:pos x="96" y="424"/>
                    </a:cxn>
                    <a:cxn ang="0">
                      <a:pos x="96" y="424"/>
                    </a:cxn>
                    <a:cxn ang="0">
                      <a:pos x="160" y="346"/>
                    </a:cxn>
                    <a:cxn ang="0">
                      <a:pos x="243" y="346"/>
                    </a:cxn>
                  </a:cxnLst>
                  <a:pathLst>
                    <a:path w="15" h="22">
                      <a:moveTo>
                        <a:pt x="15" y="18"/>
                      </a:moveTo>
                      <a:cubicBezTo>
                        <a:pt x="15" y="11"/>
                        <a:pt x="13" y="5"/>
                        <a:pt x="10" y="0"/>
                      </a:cubicBezTo>
                      <a:cubicBezTo>
                        <a:pt x="9" y="3"/>
                        <a:pt x="8" y="4"/>
                        <a:pt x="6" y="5"/>
                      </a:cubicBezTo>
                      <a:cubicBezTo>
                        <a:pt x="3" y="5"/>
                        <a:pt x="1" y="5"/>
                        <a:pt x="0" y="3"/>
                      </a:cubicBezTo>
                      <a:cubicBezTo>
                        <a:pt x="5" y="8"/>
                        <a:pt x="8" y="17"/>
                        <a:pt x="6" y="22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7" y="20"/>
                        <a:pt x="8" y="18"/>
                        <a:pt x="10" y="18"/>
                      </a:cubicBezTo>
                      <a:cubicBezTo>
                        <a:pt x="12" y="17"/>
                        <a:pt x="14" y="17"/>
                        <a:pt x="15" y="18"/>
                      </a:cubicBezTo>
                      <a:close/>
                    </a:path>
                  </a:pathLst>
                </a:custGeom>
                <a:solidFill>
                  <a:srgbClr val="C83E8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89" name="Freeform 820"/>
                <p:cNvSpPr/>
                <p:nvPr/>
              </p:nvSpPr>
              <p:spPr>
                <a:xfrm>
                  <a:off x="4649" y="2296"/>
                  <a:ext cx="53" cy="43"/>
                </a:xfrm>
                <a:custGeom>
                  <a:avLst/>
                  <a:gdLst/>
                  <a:ahLst/>
                  <a:cxnLst>
                    <a:cxn ang="0">
                      <a:pos x="83" y="22"/>
                    </a:cxn>
                    <a:cxn ang="0">
                      <a:pos x="63" y="116"/>
                    </a:cxn>
                    <a:cxn ang="0">
                      <a:pos x="0" y="175"/>
                    </a:cxn>
                    <a:cxn ang="0">
                      <a:pos x="0" y="175"/>
                    </a:cxn>
                    <a:cxn ang="0">
                      <a:pos x="242" y="312"/>
                    </a:cxn>
                    <a:cxn ang="0">
                      <a:pos x="242" y="231"/>
                    </a:cxn>
                    <a:cxn ang="0">
                      <a:pos x="338" y="175"/>
                    </a:cxn>
                    <a:cxn ang="0">
                      <a:pos x="83" y="22"/>
                    </a:cxn>
                  </a:cxnLst>
                  <a:pathLst>
                    <a:path w="21" h="16">
                      <a:moveTo>
                        <a:pt x="5" y="1"/>
                      </a:moveTo>
                      <a:cubicBezTo>
                        <a:pt x="5" y="3"/>
                        <a:pt x="5" y="5"/>
                        <a:pt x="4" y="6"/>
                      </a:cubicBezTo>
                      <a:cubicBezTo>
                        <a:pt x="3" y="8"/>
                        <a:pt x="2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7" y="7"/>
                        <a:pt x="13" y="12"/>
                        <a:pt x="15" y="16"/>
                      </a:cubicBezTo>
                      <a:cubicBezTo>
                        <a:pt x="15" y="15"/>
                        <a:pt x="15" y="13"/>
                        <a:pt x="15" y="12"/>
                      </a:cubicBezTo>
                      <a:cubicBezTo>
                        <a:pt x="16" y="10"/>
                        <a:pt x="18" y="9"/>
                        <a:pt x="21" y="9"/>
                      </a:cubicBezTo>
                      <a:cubicBezTo>
                        <a:pt x="17" y="4"/>
                        <a:pt x="10" y="0"/>
                        <a:pt x="5" y="1"/>
                      </a:cubicBezTo>
                      <a:close/>
                    </a:path>
                  </a:pathLst>
                </a:custGeom>
                <a:solidFill>
                  <a:srgbClr val="C83E8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90" name="Freeform 821"/>
                <p:cNvSpPr/>
                <p:nvPr/>
              </p:nvSpPr>
              <p:spPr>
                <a:xfrm>
                  <a:off x="5036" y="2264"/>
                  <a:ext cx="40" cy="51"/>
                </a:xfrm>
                <a:custGeom>
                  <a:avLst/>
                  <a:gdLst/>
                  <a:ahLst/>
                  <a:cxnLst>
                    <a:cxn ang="0">
                      <a:pos x="188" y="137"/>
                    </a:cxn>
                    <a:cxn ang="0">
                      <a:pos x="188" y="0"/>
                    </a:cxn>
                    <a:cxn ang="0">
                      <a:pos x="0" y="172"/>
                    </a:cxn>
                    <a:cxn ang="0">
                      <a:pos x="0" y="193"/>
                    </a:cxn>
                    <a:cxn ang="0">
                      <a:pos x="83" y="231"/>
                    </a:cxn>
                    <a:cxn ang="0">
                      <a:pos x="83" y="368"/>
                    </a:cxn>
                    <a:cxn ang="0">
                      <a:pos x="83" y="346"/>
                    </a:cxn>
                    <a:cxn ang="0">
                      <a:pos x="250" y="172"/>
                    </a:cxn>
                    <a:cxn ang="0">
                      <a:pos x="188" y="137"/>
                    </a:cxn>
                  </a:cxnLst>
                  <a:pathLst>
                    <a:path w="16" h="19">
                      <a:moveTo>
                        <a:pt x="12" y="7"/>
                      </a:moveTo>
                      <a:cubicBezTo>
                        <a:pt x="10" y="5"/>
                        <a:pt x="10" y="2"/>
                        <a:pt x="12" y="0"/>
                      </a:cubicBezTo>
                      <a:cubicBezTo>
                        <a:pt x="7" y="1"/>
                        <a:pt x="1" y="5"/>
                        <a:pt x="0" y="9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2" y="10"/>
                        <a:pt x="4" y="11"/>
                        <a:pt x="5" y="12"/>
                      </a:cubicBezTo>
                      <a:cubicBezTo>
                        <a:pt x="6" y="14"/>
                        <a:pt x="6" y="17"/>
                        <a:pt x="5" y="19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7" y="13"/>
                        <a:pt x="12" y="10"/>
                        <a:pt x="16" y="9"/>
                      </a:cubicBezTo>
                      <a:cubicBezTo>
                        <a:pt x="14" y="9"/>
                        <a:pt x="13" y="8"/>
                        <a:pt x="12" y="7"/>
                      </a:cubicBezTo>
                      <a:close/>
                    </a:path>
                  </a:pathLst>
                </a:custGeom>
                <a:solidFill>
                  <a:srgbClr val="C83E8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91" name="Freeform 822"/>
                <p:cNvSpPr/>
                <p:nvPr/>
              </p:nvSpPr>
              <p:spPr>
                <a:xfrm>
                  <a:off x="5079" y="1677"/>
                  <a:ext cx="65" cy="78"/>
                </a:xfrm>
                <a:custGeom>
                  <a:avLst/>
                  <a:gdLst/>
                  <a:ahLst/>
                  <a:cxnLst>
                    <a:cxn ang="0">
                      <a:pos x="283" y="565"/>
                    </a:cxn>
                    <a:cxn ang="0">
                      <a:pos x="283" y="565"/>
                    </a:cxn>
                    <a:cxn ang="0">
                      <a:pos x="333" y="471"/>
                    </a:cxn>
                    <a:cxn ang="0">
                      <a:pos x="375" y="449"/>
                    </a:cxn>
                    <a:cxn ang="0">
                      <a:pos x="95" y="81"/>
                    </a:cxn>
                    <a:cxn ang="0">
                      <a:pos x="83" y="59"/>
                    </a:cxn>
                    <a:cxn ang="0">
                      <a:pos x="63" y="116"/>
                    </a:cxn>
                    <a:cxn ang="0">
                      <a:pos x="0" y="159"/>
                    </a:cxn>
                    <a:cxn ang="0">
                      <a:pos x="0" y="159"/>
                    </a:cxn>
                    <a:cxn ang="0">
                      <a:pos x="283" y="565"/>
                    </a:cxn>
                  </a:cxnLst>
                  <a:pathLst>
                    <a:path w="26" h="29">
                      <a:moveTo>
                        <a:pt x="18" y="29"/>
                      </a:move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7"/>
                        <a:pt x="19" y="25"/>
                        <a:pt x="21" y="24"/>
                      </a:cubicBezTo>
                      <a:cubicBezTo>
                        <a:pt x="22" y="23"/>
                        <a:pt x="23" y="23"/>
                        <a:pt x="24" y="23"/>
                      </a:cubicBezTo>
                      <a:cubicBezTo>
                        <a:pt x="26" y="13"/>
                        <a:pt x="13" y="0"/>
                        <a:pt x="6" y="4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4"/>
                        <a:pt x="5" y="5"/>
                        <a:pt x="4" y="6"/>
                      </a:cubicBezTo>
                      <a:cubicBezTo>
                        <a:pt x="3" y="7"/>
                        <a:pt x="2" y="8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5" y="6"/>
                        <a:pt x="19" y="13"/>
                        <a:pt x="18" y="29"/>
                      </a:cubicBezTo>
                      <a:close/>
                    </a:path>
                  </a:pathLst>
                </a:custGeom>
                <a:solidFill>
                  <a:srgbClr val="C83E8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92" name="Freeform 823"/>
                <p:cNvSpPr/>
                <p:nvPr/>
              </p:nvSpPr>
              <p:spPr>
                <a:xfrm>
                  <a:off x="4729" y="1571"/>
                  <a:ext cx="40" cy="48"/>
                </a:xfrm>
                <a:custGeom>
                  <a:avLst/>
                  <a:gdLst/>
                  <a:ahLst/>
                  <a:cxnLst>
                    <a:cxn ang="0">
                      <a:pos x="63" y="341"/>
                    </a:cxn>
                    <a:cxn ang="0">
                      <a:pos x="250" y="248"/>
                    </a:cxn>
                    <a:cxn ang="0">
                      <a:pos x="238" y="192"/>
                    </a:cxn>
                    <a:cxn ang="0">
                      <a:pos x="250" y="115"/>
                    </a:cxn>
                    <a:cxn ang="0">
                      <a:pos x="250" y="115"/>
                    </a:cxn>
                    <a:cxn ang="0">
                      <a:pos x="0" y="171"/>
                    </a:cxn>
                    <a:cxn ang="0">
                      <a:pos x="0" y="192"/>
                    </a:cxn>
                    <a:cxn ang="0">
                      <a:pos x="63" y="248"/>
                    </a:cxn>
                    <a:cxn ang="0">
                      <a:pos x="50" y="341"/>
                    </a:cxn>
                    <a:cxn ang="0">
                      <a:pos x="63" y="341"/>
                    </a:cxn>
                  </a:cxnLst>
                  <a:pathLst>
                    <a:path w="16" h="18">
                      <a:moveTo>
                        <a:pt x="4" y="18"/>
                      </a:moveTo>
                      <a:cubicBezTo>
                        <a:pt x="6" y="9"/>
                        <a:pt x="12" y="10"/>
                        <a:pt x="16" y="13"/>
                      </a:cubicBezTo>
                      <a:cubicBezTo>
                        <a:pt x="15" y="12"/>
                        <a:pt x="15" y="11"/>
                        <a:pt x="15" y="10"/>
                      </a:cubicBezTo>
                      <a:cubicBezTo>
                        <a:pt x="15" y="9"/>
                        <a:pt x="15" y="7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3" y="0"/>
                        <a:pt x="0" y="4"/>
                        <a:pt x="0" y="9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10"/>
                        <a:pt x="3" y="11"/>
                        <a:pt x="4" y="13"/>
                      </a:cubicBezTo>
                      <a:cubicBezTo>
                        <a:pt x="4" y="15"/>
                        <a:pt x="4" y="17"/>
                        <a:pt x="3" y="18"/>
                      </a:cubicBezTo>
                      <a:lnTo>
                        <a:pt x="4" y="18"/>
                      </a:lnTo>
                      <a:close/>
                    </a:path>
                  </a:pathLst>
                </a:custGeom>
                <a:solidFill>
                  <a:srgbClr val="C83E8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93" name="Freeform 824"/>
                <p:cNvSpPr/>
                <p:nvPr/>
              </p:nvSpPr>
              <p:spPr>
                <a:xfrm>
                  <a:off x="4574" y="1539"/>
                  <a:ext cx="652" cy="474"/>
                </a:xfrm>
                <a:custGeom>
                  <a:avLst/>
                  <a:gdLst/>
                  <a:ahLst/>
                  <a:cxnLst>
                    <a:cxn ang="0">
                      <a:pos x="4069" y="2759"/>
                    </a:cxn>
                    <a:cxn ang="0">
                      <a:pos x="1809" y="0"/>
                    </a:cxn>
                    <a:cxn ang="0">
                      <a:pos x="0" y="1092"/>
                    </a:cxn>
                    <a:cxn ang="0">
                      <a:pos x="904" y="418"/>
                    </a:cxn>
                    <a:cxn ang="0">
                      <a:pos x="967" y="418"/>
                    </a:cxn>
                    <a:cxn ang="0">
                      <a:pos x="967" y="397"/>
                    </a:cxn>
                    <a:cxn ang="0">
                      <a:pos x="1217" y="341"/>
                    </a:cxn>
                    <a:cxn ang="0">
                      <a:pos x="1217" y="341"/>
                    </a:cxn>
                    <a:cxn ang="0">
                      <a:pos x="1279" y="306"/>
                    </a:cxn>
                    <a:cxn ang="0">
                      <a:pos x="1666" y="264"/>
                    </a:cxn>
                    <a:cxn ang="0">
                      <a:pos x="3195" y="943"/>
                    </a:cxn>
                    <a:cxn ang="0">
                      <a:pos x="3228" y="1036"/>
                    </a:cxn>
                    <a:cxn ang="0">
                      <a:pos x="3245" y="1057"/>
                    </a:cxn>
                    <a:cxn ang="0">
                      <a:pos x="3525" y="1419"/>
                    </a:cxn>
                    <a:cxn ang="0">
                      <a:pos x="3600" y="1454"/>
                    </a:cxn>
                    <a:cxn ang="0">
                      <a:pos x="4024" y="3113"/>
                    </a:cxn>
                    <a:cxn ang="0">
                      <a:pos x="4024" y="3361"/>
                    </a:cxn>
                    <a:cxn ang="0">
                      <a:pos x="4069" y="2759"/>
                    </a:cxn>
                  </a:cxnLst>
                  <a:pathLst>
                    <a:path w="261" h="178">
                      <a:moveTo>
                        <a:pt x="261" y="146"/>
                      </a:moveTo>
                      <a:cubicBezTo>
                        <a:pt x="261" y="65"/>
                        <a:pt x="196" y="0"/>
                        <a:pt x="116" y="0"/>
                      </a:cubicBezTo>
                      <a:cubicBezTo>
                        <a:pt x="69" y="0"/>
                        <a:pt x="27" y="23"/>
                        <a:pt x="0" y="58"/>
                      </a:cubicBezTo>
                      <a:cubicBezTo>
                        <a:pt x="16" y="42"/>
                        <a:pt x="36" y="29"/>
                        <a:pt x="58" y="22"/>
                      </a:cubicBezTo>
                      <a:cubicBezTo>
                        <a:pt x="59" y="21"/>
                        <a:pt x="61" y="21"/>
                        <a:pt x="62" y="22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62" y="16"/>
                        <a:pt x="75" y="12"/>
                        <a:pt x="78" y="18"/>
                      </a:cubicBezTo>
                      <a:cubicBezTo>
                        <a:pt x="78" y="18"/>
                        <a:pt x="78" y="18"/>
                        <a:pt x="78" y="18"/>
                      </a:cubicBezTo>
                      <a:cubicBezTo>
                        <a:pt x="79" y="17"/>
                        <a:pt x="80" y="16"/>
                        <a:pt x="82" y="16"/>
                      </a:cubicBezTo>
                      <a:cubicBezTo>
                        <a:pt x="90" y="14"/>
                        <a:pt x="99" y="14"/>
                        <a:pt x="107" y="14"/>
                      </a:cubicBezTo>
                      <a:cubicBezTo>
                        <a:pt x="143" y="14"/>
                        <a:pt x="178" y="26"/>
                        <a:pt x="205" y="50"/>
                      </a:cubicBezTo>
                      <a:cubicBezTo>
                        <a:pt x="207" y="51"/>
                        <a:pt x="208" y="53"/>
                        <a:pt x="207" y="55"/>
                      </a:cubicBezTo>
                      <a:cubicBezTo>
                        <a:pt x="208" y="56"/>
                        <a:pt x="208" y="56"/>
                        <a:pt x="208" y="56"/>
                      </a:cubicBezTo>
                      <a:cubicBezTo>
                        <a:pt x="215" y="52"/>
                        <a:pt x="228" y="65"/>
                        <a:pt x="226" y="75"/>
                      </a:cubicBezTo>
                      <a:cubicBezTo>
                        <a:pt x="228" y="75"/>
                        <a:pt x="230" y="76"/>
                        <a:pt x="231" y="77"/>
                      </a:cubicBezTo>
                      <a:cubicBezTo>
                        <a:pt x="249" y="103"/>
                        <a:pt x="258" y="133"/>
                        <a:pt x="258" y="165"/>
                      </a:cubicBezTo>
                      <a:cubicBezTo>
                        <a:pt x="258" y="169"/>
                        <a:pt x="258" y="174"/>
                        <a:pt x="258" y="178"/>
                      </a:cubicBezTo>
                      <a:cubicBezTo>
                        <a:pt x="260" y="168"/>
                        <a:pt x="261" y="157"/>
                        <a:pt x="261" y="146"/>
                      </a:cubicBezTo>
                      <a:close/>
                    </a:path>
                  </a:pathLst>
                </a:custGeom>
                <a:solidFill>
                  <a:srgbClr val="EF92BE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94" name="Freeform 825"/>
                <p:cNvSpPr/>
                <p:nvPr/>
              </p:nvSpPr>
              <p:spPr>
                <a:xfrm>
                  <a:off x="4684" y="1840"/>
                  <a:ext cx="50" cy="61"/>
                </a:xfrm>
                <a:custGeom>
                  <a:avLst/>
                  <a:gdLst/>
                  <a:ahLst/>
                  <a:cxnLst>
                    <a:cxn ang="0">
                      <a:pos x="250" y="374"/>
                    </a:cxn>
                    <a:cxn ang="0">
                      <a:pos x="83" y="149"/>
                    </a:cxn>
                    <a:cxn ang="0">
                      <a:pos x="113" y="0"/>
                    </a:cxn>
                    <a:cxn ang="0">
                      <a:pos x="0" y="204"/>
                    </a:cxn>
                    <a:cxn ang="0">
                      <a:pos x="175" y="430"/>
                    </a:cxn>
                    <a:cxn ang="0">
                      <a:pos x="313" y="353"/>
                    </a:cxn>
                    <a:cxn ang="0">
                      <a:pos x="250" y="374"/>
                    </a:cxn>
                  </a:cxnLst>
                  <a:pathLst>
                    <a:path w="20" h="23">
                      <a:moveTo>
                        <a:pt x="16" y="20"/>
                      </a:moveTo>
                      <a:cubicBezTo>
                        <a:pt x="10" y="20"/>
                        <a:pt x="5" y="14"/>
                        <a:pt x="5" y="8"/>
                      </a:cubicBezTo>
                      <a:cubicBezTo>
                        <a:pt x="5" y="5"/>
                        <a:pt x="6" y="2"/>
                        <a:pt x="7" y="0"/>
                      </a:cubicBezTo>
                      <a:cubicBezTo>
                        <a:pt x="3" y="2"/>
                        <a:pt x="0" y="6"/>
                        <a:pt x="0" y="11"/>
                      </a:cubicBezTo>
                      <a:cubicBezTo>
                        <a:pt x="0" y="18"/>
                        <a:pt x="5" y="23"/>
                        <a:pt x="11" y="23"/>
                      </a:cubicBezTo>
                      <a:cubicBezTo>
                        <a:pt x="15" y="23"/>
                        <a:pt x="18" y="22"/>
                        <a:pt x="20" y="19"/>
                      </a:cubicBezTo>
                      <a:cubicBezTo>
                        <a:pt x="18" y="19"/>
                        <a:pt x="17" y="20"/>
                        <a:pt x="16" y="20"/>
                      </a:cubicBezTo>
                      <a:close/>
                    </a:path>
                  </a:pathLst>
                </a:custGeom>
                <a:solidFill>
                  <a:srgbClr val="D15A92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95" name="Freeform 826"/>
                <p:cNvSpPr/>
                <p:nvPr/>
              </p:nvSpPr>
              <p:spPr>
                <a:xfrm>
                  <a:off x="4684" y="2085"/>
                  <a:ext cx="43" cy="56"/>
                </a:xfrm>
                <a:custGeom>
                  <a:avLst/>
                  <a:gdLst/>
                  <a:ahLst/>
                  <a:cxnLst>
                    <a:cxn ang="0">
                      <a:pos x="225" y="341"/>
                    </a:cxn>
                    <a:cxn ang="0">
                      <a:pos x="63" y="136"/>
                    </a:cxn>
                    <a:cxn ang="0">
                      <a:pos x="96" y="0"/>
                    </a:cxn>
                    <a:cxn ang="0">
                      <a:pos x="0" y="192"/>
                    </a:cxn>
                    <a:cxn ang="0">
                      <a:pos x="159" y="397"/>
                    </a:cxn>
                    <a:cxn ang="0">
                      <a:pos x="276" y="320"/>
                    </a:cxn>
                    <a:cxn ang="0">
                      <a:pos x="225" y="341"/>
                    </a:cxn>
                  </a:cxnLst>
                  <a:pathLst>
                    <a:path w="17" h="21">
                      <a:moveTo>
                        <a:pt x="14" y="18"/>
                      </a:moveTo>
                      <a:cubicBezTo>
                        <a:pt x="8" y="18"/>
                        <a:pt x="4" y="13"/>
                        <a:pt x="4" y="7"/>
                      </a:cubicBezTo>
                      <a:cubicBezTo>
                        <a:pt x="4" y="4"/>
                        <a:pt x="5" y="2"/>
                        <a:pt x="6" y="0"/>
                      </a:cubicBezTo>
                      <a:cubicBezTo>
                        <a:pt x="2" y="2"/>
                        <a:pt x="0" y="6"/>
                        <a:pt x="0" y="10"/>
                      </a:cubicBezTo>
                      <a:cubicBezTo>
                        <a:pt x="0" y="16"/>
                        <a:pt x="4" y="21"/>
                        <a:pt x="10" y="21"/>
                      </a:cubicBezTo>
                      <a:cubicBezTo>
                        <a:pt x="13" y="21"/>
                        <a:pt x="16" y="19"/>
                        <a:pt x="17" y="17"/>
                      </a:cubicBezTo>
                      <a:cubicBezTo>
                        <a:pt x="16" y="17"/>
                        <a:pt x="15" y="18"/>
                        <a:pt x="14" y="18"/>
                      </a:cubicBezTo>
                      <a:close/>
                    </a:path>
                  </a:pathLst>
                </a:custGeom>
                <a:solidFill>
                  <a:srgbClr val="D15A92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96" name="Freeform 827"/>
                <p:cNvSpPr/>
                <p:nvPr/>
              </p:nvSpPr>
              <p:spPr>
                <a:xfrm>
                  <a:off x="4494" y="1939"/>
                  <a:ext cx="28" cy="42"/>
                </a:xfrm>
                <a:custGeom>
                  <a:avLst/>
                  <a:gdLst/>
                  <a:ahLst/>
                  <a:cxnLst>
                    <a:cxn ang="0">
                      <a:pos x="130" y="221"/>
                    </a:cxn>
                    <a:cxn ang="0">
                      <a:pos x="20" y="0"/>
                    </a:cxn>
                    <a:cxn ang="0">
                      <a:pos x="0" y="221"/>
                    </a:cxn>
                    <a:cxn ang="0">
                      <a:pos x="84" y="289"/>
                    </a:cxn>
                    <a:cxn ang="0">
                      <a:pos x="181" y="200"/>
                    </a:cxn>
                    <a:cxn ang="0">
                      <a:pos x="130" y="221"/>
                    </a:cxn>
                  </a:cxnLst>
                  <a:pathLst>
                    <a:path w="11" h="16">
                      <a:moveTo>
                        <a:pt x="8" y="12"/>
                      </a:moveTo>
                      <a:cubicBezTo>
                        <a:pt x="4" y="12"/>
                        <a:pt x="1" y="7"/>
                        <a:pt x="1" y="0"/>
                      </a:cubicBezTo>
                      <a:cubicBezTo>
                        <a:pt x="0" y="4"/>
                        <a:pt x="0" y="8"/>
                        <a:pt x="0" y="12"/>
                      </a:cubicBezTo>
                      <a:cubicBezTo>
                        <a:pt x="1" y="15"/>
                        <a:pt x="3" y="16"/>
                        <a:pt x="5" y="16"/>
                      </a:cubicBezTo>
                      <a:cubicBezTo>
                        <a:pt x="8" y="16"/>
                        <a:pt x="10" y="14"/>
                        <a:pt x="11" y="11"/>
                      </a:cubicBezTo>
                      <a:cubicBezTo>
                        <a:pt x="10" y="11"/>
                        <a:pt x="9" y="12"/>
                        <a:pt x="8" y="12"/>
                      </a:cubicBezTo>
                      <a:close/>
                    </a:path>
                  </a:pathLst>
                </a:custGeom>
                <a:solidFill>
                  <a:srgbClr val="D15A92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97" name="Freeform 828"/>
                <p:cNvSpPr/>
                <p:nvPr/>
              </p:nvSpPr>
              <p:spPr>
                <a:xfrm>
                  <a:off x="4856" y="2184"/>
                  <a:ext cx="48" cy="45"/>
                </a:xfrm>
                <a:custGeom>
                  <a:avLst/>
                  <a:gdLst/>
                  <a:ahLst/>
                  <a:cxnLst>
                    <a:cxn ang="0">
                      <a:pos x="243" y="259"/>
                    </a:cxn>
                    <a:cxn ang="0">
                      <a:pos x="63" y="90"/>
                    </a:cxn>
                    <a:cxn ang="0">
                      <a:pos x="96" y="0"/>
                    </a:cxn>
                    <a:cxn ang="0">
                      <a:pos x="0" y="148"/>
                    </a:cxn>
                    <a:cxn ang="0">
                      <a:pos x="179" y="315"/>
                    </a:cxn>
                    <a:cxn ang="0">
                      <a:pos x="306" y="259"/>
                    </a:cxn>
                    <a:cxn ang="0">
                      <a:pos x="243" y="259"/>
                    </a:cxn>
                  </a:cxnLst>
                  <a:pathLst>
                    <a:path w="19" h="17">
                      <a:moveTo>
                        <a:pt x="15" y="14"/>
                      </a:moveTo>
                      <a:cubicBezTo>
                        <a:pt x="9" y="14"/>
                        <a:pt x="4" y="10"/>
                        <a:pt x="4" y="5"/>
                      </a:cubicBezTo>
                      <a:cubicBezTo>
                        <a:pt x="4" y="3"/>
                        <a:pt x="5" y="1"/>
                        <a:pt x="6" y="0"/>
                      </a:cubicBezTo>
                      <a:cubicBezTo>
                        <a:pt x="3" y="1"/>
                        <a:pt x="0" y="4"/>
                        <a:pt x="0" y="8"/>
                      </a:cubicBezTo>
                      <a:cubicBezTo>
                        <a:pt x="0" y="13"/>
                        <a:pt x="5" y="17"/>
                        <a:pt x="11" y="17"/>
                      </a:cubicBezTo>
                      <a:cubicBezTo>
                        <a:pt x="14" y="17"/>
                        <a:pt x="17" y="16"/>
                        <a:pt x="19" y="14"/>
                      </a:cubicBezTo>
                      <a:cubicBezTo>
                        <a:pt x="18" y="14"/>
                        <a:pt x="16" y="14"/>
                        <a:pt x="15" y="14"/>
                      </a:cubicBezTo>
                      <a:close/>
                    </a:path>
                  </a:pathLst>
                </a:custGeom>
                <a:solidFill>
                  <a:srgbClr val="D15A92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98" name="Freeform 829"/>
                <p:cNvSpPr/>
                <p:nvPr/>
              </p:nvSpPr>
              <p:spPr>
                <a:xfrm>
                  <a:off x="5006" y="1965"/>
                  <a:ext cx="58" cy="75"/>
                </a:xfrm>
                <a:custGeom>
                  <a:avLst/>
                  <a:gdLst/>
                  <a:ahLst/>
                  <a:cxnLst>
                    <a:cxn ang="0">
                      <a:pos x="285" y="445"/>
                    </a:cxn>
                    <a:cxn ang="0">
                      <a:pos x="83" y="171"/>
                    </a:cxn>
                    <a:cxn ang="0">
                      <a:pos x="126" y="0"/>
                    </a:cxn>
                    <a:cxn ang="0">
                      <a:pos x="0" y="273"/>
                    </a:cxn>
                    <a:cxn ang="0">
                      <a:pos x="209" y="538"/>
                    </a:cxn>
                    <a:cxn ang="0">
                      <a:pos x="368" y="423"/>
                    </a:cxn>
                    <a:cxn ang="0">
                      <a:pos x="285" y="445"/>
                    </a:cxn>
                  </a:cxnLst>
                  <a:pathLst>
                    <a:path w="23" h="28">
                      <a:moveTo>
                        <a:pt x="18" y="23"/>
                      </a:moveTo>
                      <a:cubicBezTo>
                        <a:pt x="11" y="23"/>
                        <a:pt x="5" y="17"/>
                        <a:pt x="5" y="9"/>
                      </a:cubicBezTo>
                      <a:cubicBezTo>
                        <a:pt x="5" y="6"/>
                        <a:pt x="6" y="3"/>
                        <a:pt x="8" y="0"/>
                      </a:cubicBezTo>
                      <a:cubicBezTo>
                        <a:pt x="3" y="2"/>
                        <a:pt x="0" y="8"/>
                        <a:pt x="0" y="14"/>
                      </a:cubicBezTo>
                      <a:cubicBezTo>
                        <a:pt x="0" y="22"/>
                        <a:pt x="6" y="28"/>
                        <a:pt x="13" y="28"/>
                      </a:cubicBezTo>
                      <a:cubicBezTo>
                        <a:pt x="17" y="28"/>
                        <a:pt x="20" y="26"/>
                        <a:pt x="23" y="22"/>
                      </a:cubicBezTo>
                      <a:cubicBezTo>
                        <a:pt x="21" y="23"/>
                        <a:pt x="19" y="23"/>
                        <a:pt x="18" y="23"/>
                      </a:cubicBezTo>
                      <a:close/>
                    </a:path>
                  </a:pathLst>
                </a:custGeom>
                <a:solidFill>
                  <a:srgbClr val="D15A92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299" name="Freeform 830"/>
                <p:cNvSpPr/>
                <p:nvPr/>
              </p:nvSpPr>
              <p:spPr>
                <a:xfrm>
                  <a:off x="4936" y="1624"/>
                  <a:ext cx="43" cy="53"/>
                </a:xfrm>
                <a:custGeom>
                  <a:avLst/>
                  <a:gdLst/>
                  <a:ahLst/>
                  <a:cxnLst>
                    <a:cxn ang="0">
                      <a:pos x="83" y="0"/>
                    </a:cxn>
                    <a:cxn ang="0">
                      <a:pos x="0" y="170"/>
                    </a:cxn>
                    <a:cxn ang="0">
                      <a:pos x="159" y="371"/>
                    </a:cxn>
                    <a:cxn ang="0">
                      <a:pos x="276" y="294"/>
                    </a:cxn>
                    <a:cxn ang="0">
                      <a:pos x="225" y="315"/>
                    </a:cxn>
                    <a:cxn ang="0">
                      <a:pos x="63" y="111"/>
                    </a:cxn>
                    <a:cxn ang="0">
                      <a:pos x="83" y="0"/>
                    </a:cxn>
                    <a:cxn ang="0">
                      <a:pos x="83" y="0"/>
                    </a:cxn>
                  </a:cxnLst>
                  <a:pathLst>
                    <a:path w="17" h="20">
                      <a:moveTo>
                        <a:pt x="5" y="0"/>
                      </a:moveTo>
                      <a:cubicBezTo>
                        <a:pt x="2" y="2"/>
                        <a:pt x="0" y="5"/>
                        <a:pt x="0" y="9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13" y="20"/>
                        <a:pt x="15" y="18"/>
                        <a:pt x="17" y="16"/>
                      </a:cubicBezTo>
                      <a:cubicBezTo>
                        <a:pt x="16" y="16"/>
                        <a:pt x="15" y="17"/>
                        <a:pt x="14" y="17"/>
                      </a:cubicBezTo>
                      <a:cubicBezTo>
                        <a:pt x="8" y="17"/>
                        <a:pt x="4" y="12"/>
                        <a:pt x="4" y="6"/>
                      </a:cubicBezTo>
                      <a:cubicBezTo>
                        <a:pt x="4" y="4"/>
                        <a:pt x="4" y="2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lose/>
                    </a:path>
                  </a:pathLst>
                </a:custGeom>
                <a:solidFill>
                  <a:srgbClr val="D15A92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00" name="Freeform 831"/>
                <p:cNvSpPr/>
                <p:nvPr/>
              </p:nvSpPr>
              <p:spPr>
                <a:xfrm>
                  <a:off x="4829" y="1955"/>
                  <a:ext cx="37" cy="42"/>
                </a:xfrm>
                <a:custGeom>
                  <a:avLst/>
                  <a:gdLst/>
                  <a:ahLst/>
                  <a:cxnLst>
                    <a:cxn ang="0">
                      <a:pos x="183" y="234"/>
                    </a:cxn>
                    <a:cxn ang="0">
                      <a:pos x="42" y="89"/>
                    </a:cxn>
                    <a:cxn ang="0">
                      <a:pos x="74" y="0"/>
                    </a:cxn>
                    <a:cxn ang="0">
                      <a:pos x="0" y="123"/>
                    </a:cxn>
                    <a:cxn ang="0">
                      <a:pos x="121" y="289"/>
                    </a:cxn>
                    <a:cxn ang="0">
                      <a:pos x="224" y="221"/>
                    </a:cxn>
                    <a:cxn ang="0">
                      <a:pos x="183" y="234"/>
                    </a:cxn>
                  </a:cxnLst>
                  <a:pathLst>
                    <a:path w="15" h="16">
                      <a:moveTo>
                        <a:pt x="12" y="13"/>
                      </a:moveTo>
                      <a:cubicBezTo>
                        <a:pt x="7" y="13"/>
                        <a:pt x="3" y="9"/>
                        <a:pt x="3" y="5"/>
                      </a:cubicBezTo>
                      <a:cubicBezTo>
                        <a:pt x="3" y="3"/>
                        <a:pt x="4" y="1"/>
                        <a:pt x="5" y="0"/>
                      </a:cubicBezTo>
                      <a:cubicBezTo>
                        <a:pt x="2" y="1"/>
                        <a:pt x="0" y="4"/>
                        <a:pt x="0" y="7"/>
                      </a:cubicBezTo>
                      <a:cubicBezTo>
                        <a:pt x="0" y="12"/>
                        <a:pt x="4" y="16"/>
                        <a:pt x="8" y="16"/>
                      </a:cubicBezTo>
                      <a:cubicBezTo>
                        <a:pt x="11" y="16"/>
                        <a:pt x="13" y="14"/>
                        <a:pt x="15" y="12"/>
                      </a:cubicBezTo>
                      <a:cubicBezTo>
                        <a:pt x="14" y="13"/>
                        <a:pt x="13" y="13"/>
                        <a:pt x="12" y="13"/>
                      </a:cubicBezTo>
                      <a:close/>
                    </a:path>
                  </a:pathLst>
                </a:custGeom>
                <a:solidFill>
                  <a:srgbClr val="D15A92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01" name="Freeform 832"/>
                <p:cNvSpPr/>
                <p:nvPr/>
              </p:nvSpPr>
              <p:spPr>
                <a:xfrm>
                  <a:off x="4782" y="1533"/>
                  <a:ext cx="262" cy="64"/>
                </a:xfrm>
                <a:custGeom>
                  <a:avLst/>
                  <a:gdLst/>
                  <a:ahLst/>
                  <a:cxnLst>
                    <a:cxn ang="0">
                      <a:pos x="1632" y="456"/>
                    </a:cxn>
                    <a:cxn ang="0">
                      <a:pos x="0" y="192"/>
                    </a:cxn>
                    <a:cxn ang="0">
                      <a:pos x="1632" y="456"/>
                    </a:cxn>
                  </a:cxnLst>
                  <a:pathLst>
                    <a:path w="105" h="24">
                      <a:moveTo>
                        <a:pt x="105" y="24"/>
                      </a:moveTo>
                      <a:cubicBezTo>
                        <a:pt x="61" y="0"/>
                        <a:pt x="19" y="4"/>
                        <a:pt x="0" y="10"/>
                      </a:cubicBezTo>
                      <a:cubicBezTo>
                        <a:pt x="7" y="9"/>
                        <a:pt x="52" y="1"/>
                        <a:pt x="105" y="24"/>
                      </a:cubicBezTo>
                      <a:close/>
                    </a:path>
                  </a:pathLst>
                </a:custGeom>
                <a:solidFill>
                  <a:srgbClr val="FEEFF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02" name="Freeform 833"/>
                <p:cNvSpPr/>
                <p:nvPr/>
              </p:nvSpPr>
              <p:spPr>
                <a:xfrm>
                  <a:off x="5159" y="1701"/>
                  <a:ext cx="67" cy="27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4" y="248"/>
                    </a:cxn>
                    <a:cxn ang="0">
                      <a:pos x="30" y="456"/>
                    </a:cxn>
                    <a:cxn ang="0">
                      <a:pos x="0" y="363"/>
                    </a:cxn>
                    <a:cxn ang="0">
                      <a:pos x="42" y="491"/>
                    </a:cxn>
                    <a:cxn ang="0">
                      <a:pos x="62" y="512"/>
                    </a:cxn>
                    <a:cxn ang="0">
                      <a:pos x="92" y="589"/>
                    </a:cxn>
                    <a:cxn ang="0">
                      <a:pos x="370" y="1821"/>
                    </a:cxn>
                    <a:cxn ang="0">
                      <a:pos x="400" y="1933"/>
                    </a:cxn>
                    <a:cxn ang="0">
                      <a:pos x="412" y="1613"/>
                    </a:cxn>
                    <a:cxn ang="0">
                      <a:pos x="0" y="0"/>
                    </a:cxn>
                  </a:cxnLst>
                  <a:pathLst>
                    <a:path w="27" h="102">
                      <a:moveTo>
                        <a:pt x="0" y="0"/>
                      </a:moveTo>
                      <a:cubicBezTo>
                        <a:pt x="2" y="4"/>
                        <a:pt x="4" y="8"/>
                        <a:pt x="5" y="13"/>
                      </a:cubicBezTo>
                      <a:cubicBezTo>
                        <a:pt x="7" y="20"/>
                        <a:pt x="7" y="22"/>
                        <a:pt x="2" y="24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1"/>
                        <a:pt x="1" y="23"/>
                        <a:pt x="3" y="26"/>
                      </a:cubicBezTo>
                      <a:cubicBezTo>
                        <a:pt x="3" y="26"/>
                        <a:pt x="3" y="27"/>
                        <a:pt x="4" y="27"/>
                      </a:cubicBezTo>
                      <a:cubicBezTo>
                        <a:pt x="4" y="29"/>
                        <a:pt x="5" y="30"/>
                        <a:pt x="6" y="31"/>
                      </a:cubicBezTo>
                      <a:cubicBezTo>
                        <a:pt x="17" y="51"/>
                        <a:pt x="23" y="73"/>
                        <a:pt x="24" y="96"/>
                      </a:cubicBezTo>
                      <a:cubicBezTo>
                        <a:pt x="25" y="98"/>
                        <a:pt x="26" y="100"/>
                        <a:pt x="26" y="102"/>
                      </a:cubicBezTo>
                      <a:cubicBezTo>
                        <a:pt x="27" y="96"/>
                        <a:pt x="27" y="90"/>
                        <a:pt x="27" y="85"/>
                      </a:cubicBezTo>
                      <a:cubicBezTo>
                        <a:pt x="27" y="53"/>
                        <a:pt x="17" y="23"/>
                        <a:pt x="0" y="0"/>
                      </a:cubicBezTo>
                      <a:close/>
                    </a:path>
                  </a:pathLst>
                </a:custGeom>
                <a:solidFill>
                  <a:srgbClr val="E16CA4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03" name="Freeform 834"/>
                <p:cNvSpPr/>
                <p:nvPr/>
              </p:nvSpPr>
              <p:spPr>
                <a:xfrm>
                  <a:off x="4961" y="2053"/>
                  <a:ext cx="203" cy="246"/>
                </a:xfrm>
                <a:custGeom>
                  <a:avLst/>
                  <a:gdLst/>
                  <a:ahLst/>
                  <a:cxnLst>
                    <a:cxn ang="0">
                      <a:pos x="0" y="1759"/>
                    </a:cxn>
                    <a:cxn ang="0">
                      <a:pos x="1276" y="0"/>
                    </a:cxn>
                    <a:cxn ang="0">
                      <a:pos x="0" y="1759"/>
                    </a:cxn>
                  </a:cxnLst>
                  <a:pathLst>
                    <a:path w="81" h="92">
                      <a:moveTo>
                        <a:pt x="0" y="92"/>
                      </a:moveTo>
                      <a:cubicBezTo>
                        <a:pt x="55" y="73"/>
                        <a:pt x="80" y="12"/>
                        <a:pt x="81" y="0"/>
                      </a:cubicBezTo>
                      <a:cubicBezTo>
                        <a:pt x="70" y="29"/>
                        <a:pt x="36" y="77"/>
                        <a:pt x="0" y="92"/>
                      </a:cubicBezTo>
                      <a:close/>
                    </a:path>
                  </a:pathLst>
                </a:custGeom>
                <a:solidFill>
                  <a:srgbClr val="EE82B4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04" name="Freeform 835"/>
                <p:cNvSpPr/>
                <p:nvPr/>
              </p:nvSpPr>
              <p:spPr>
                <a:xfrm>
                  <a:off x="4764" y="1576"/>
                  <a:ext cx="330" cy="125"/>
                </a:xfrm>
                <a:custGeom>
                  <a:avLst/>
                  <a:gdLst/>
                  <a:ahLst/>
                  <a:cxnLst>
                    <a:cxn ang="0">
                      <a:pos x="95" y="35"/>
                    </a:cxn>
                    <a:cxn ang="0">
                      <a:pos x="20" y="149"/>
                    </a:cxn>
                    <a:cxn ang="0">
                      <a:pos x="125" y="247"/>
                    </a:cxn>
                    <a:cxn ang="0">
                      <a:pos x="488" y="205"/>
                    </a:cxn>
                    <a:cxn ang="0">
                      <a:pos x="1908" y="848"/>
                    </a:cxn>
                    <a:cxn ang="0">
                      <a:pos x="2033" y="827"/>
                    </a:cxn>
                    <a:cxn ang="0">
                      <a:pos x="2020" y="678"/>
                    </a:cxn>
                    <a:cxn ang="0">
                      <a:pos x="488" y="0"/>
                    </a:cxn>
                    <a:cxn ang="0">
                      <a:pos x="95" y="35"/>
                    </a:cxn>
                  </a:cxnLst>
                  <a:pathLst>
                    <a:path w="132" h="47">
                      <a:moveTo>
                        <a:pt x="6" y="2"/>
                      </a:moveTo>
                      <a:cubicBezTo>
                        <a:pt x="2" y="2"/>
                        <a:pt x="0" y="5"/>
                        <a:pt x="1" y="8"/>
                      </a:cubicBezTo>
                      <a:cubicBezTo>
                        <a:pt x="1" y="12"/>
                        <a:pt x="4" y="14"/>
                        <a:pt x="8" y="13"/>
                      </a:cubicBezTo>
                      <a:cubicBezTo>
                        <a:pt x="15" y="12"/>
                        <a:pt x="23" y="11"/>
                        <a:pt x="31" y="11"/>
                      </a:cubicBezTo>
                      <a:cubicBezTo>
                        <a:pt x="65" y="11"/>
                        <a:pt x="97" y="23"/>
                        <a:pt x="122" y="45"/>
                      </a:cubicBezTo>
                      <a:cubicBezTo>
                        <a:pt x="124" y="47"/>
                        <a:pt x="128" y="47"/>
                        <a:pt x="130" y="44"/>
                      </a:cubicBezTo>
                      <a:cubicBezTo>
                        <a:pt x="132" y="42"/>
                        <a:pt x="132" y="38"/>
                        <a:pt x="129" y="36"/>
                      </a:cubicBezTo>
                      <a:cubicBezTo>
                        <a:pt x="102" y="12"/>
                        <a:pt x="67" y="0"/>
                        <a:pt x="31" y="0"/>
                      </a:cubicBezTo>
                      <a:cubicBezTo>
                        <a:pt x="23" y="0"/>
                        <a:pt x="14" y="0"/>
                        <a:pt x="6" y="2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05" name="Freeform 836"/>
                <p:cNvSpPr/>
                <p:nvPr/>
              </p:nvSpPr>
              <p:spPr>
                <a:xfrm>
                  <a:off x="5061" y="1736"/>
                  <a:ext cx="158" cy="555"/>
                </a:xfrm>
                <a:custGeom>
                  <a:avLst/>
                  <a:gdLst/>
                  <a:ahLst/>
                  <a:cxnLst>
                    <a:cxn ang="0">
                      <a:pos x="441" y="35"/>
                    </a:cxn>
                    <a:cxn ang="0">
                      <a:pos x="409" y="192"/>
                    </a:cxn>
                    <a:cxn ang="0">
                      <a:pos x="818" y="1729"/>
                    </a:cxn>
                    <a:cxn ang="0">
                      <a:pos x="50" y="3746"/>
                    </a:cxn>
                    <a:cxn ang="0">
                      <a:pos x="33" y="3896"/>
                    </a:cxn>
                    <a:cxn ang="0">
                      <a:pos x="158" y="3917"/>
                    </a:cxn>
                    <a:cxn ang="0">
                      <a:pos x="993" y="1729"/>
                    </a:cxn>
                    <a:cxn ang="0">
                      <a:pos x="567" y="56"/>
                    </a:cxn>
                    <a:cxn ang="0">
                      <a:pos x="441" y="35"/>
                    </a:cxn>
                  </a:cxnLst>
                  <a:pathLst>
                    <a:path w="63" h="208">
                      <a:moveTo>
                        <a:pt x="28" y="2"/>
                      </a:moveTo>
                      <a:cubicBezTo>
                        <a:pt x="25" y="4"/>
                        <a:pt x="24" y="8"/>
                        <a:pt x="26" y="10"/>
                      </a:cubicBezTo>
                      <a:cubicBezTo>
                        <a:pt x="43" y="34"/>
                        <a:pt x="52" y="62"/>
                        <a:pt x="52" y="91"/>
                      </a:cubicBezTo>
                      <a:cubicBezTo>
                        <a:pt x="52" y="131"/>
                        <a:pt x="34" y="170"/>
                        <a:pt x="3" y="197"/>
                      </a:cubicBezTo>
                      <a:cubicBezTo>
                        <a:pt x="0" y="199"/>
                        <a:pt x="0" y="202"/>
                        <a:pt x="2" y="205"/>
                      </a:cubicBezTo>
                      <a:cubicBezTo>
                        <a:pt x="4" y="207"/>
                        <a:pt x="8" y="208"/>
                        <a:pt x="10" y="206"/>
                      </a:cubicBezTo>
                      <a:cubicBezTo>
                        <a:pt x="44" y="177"/>
                        <a:pt x="63" y="135"/>
                        <a:pt x="63" y="91"/>
                      </a:cubicBezTo>
                      <a:cubicBezTo>
                        <a:pt x="63" y="59"/>
                        <a:pt x="54" y="29"/>
                        <a:pt x="36" y="3"/>
                      </a:cubicBezTo>
                      <a:cubicBezTo>
                        <a:pt x="34" y="1"/>
                        <a:pt x="30" y="0"/>
                        <a:pt x="28" y="2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06" name="Freeform 837"/>
                <p:cNvSpPr/>
                <p:nvPr/>
              </p:nvSpPr>
              <p:spPr>
                <a:xfrm>
                  <a:off x="4684" y="2288"/>
                  <a:ext cx="370" cy="94"/>
                </a:xfrm>
                <a:custGeom>
                  <a:avLst/>
                  <a:gdLst/>
                  <a:ahLst/>
                  <a:cxnLst>
                    <a:cxn ang="0">
                      <a:pos x="2158" y="21"/>
                    </a:cxn>
                    <a:cxn ang="0">
                      <a:pos x="988" y="449"/>
                    </a:cxn>
                    <a:cxn ang="0">
                      <a:pos x="145" y="231"/>
                    </a:cxn>
                    <a:cxn ang="0">
                      <a:pos x="20" y="287"/>
                    </a:cxn>
                    <a:cxn ang="0">
                      <a:pos x="63" y="449"/>
                    </a:cxn>
                    <a:cxn ang="0">
                      <a:pos x="988" y="677"/>
                    </a:cxn>
                    <a:cxn ang="0">
                      <a:pos x="2250" y="218"/>
                    </a:cxn>
                    <a:cxn ang="0">
                      <a:pos x="2283" y="56"/>
                    </a:cxn>
                    <a:cxn ang="0">
                      <a:pos x="2158" y="21"/>
                    </a:cxn>
                  </a:cxnLst>
                  <a:pathLst>
                    <a:path w="148" h="35">
                      <a:moveTo>
                        <a:pt x="138" y="1"/>
                      </a:moveTo>
                      <a:cubicBezTo>
                        <a:pt x="115" y="16"/>
                        <a:pt x="90" y="23"/>
                        <a:pt x="63" y="23"/>
                      </a:cubicBezTo>
                      <a:cubicBezTo>
                        <a:pt x="44" y="23"/>
                        <a:pt x="26" y="19"/>
                        <a:pt x="9" y="12"/>
                      </a:cubicBezTo>
                      <a:cubicBezTo>
                        <a:pt x="6" y="11"/>
                        <a:pt x="3" y="12"/>
                        <a:pt x="1" y="15"/>
                      </a:cubicBezTo>
                      <a:cubicBezTo>
                        <a:pt x="0" y="18"/>
                        <a:pt x="1" y="22"/>
                        <a:pt x="4" y="23"/>
                      </a:cubicBezTo>
                      <a:cubicBezTo>
                        <a:pt x="23" y="31"/>
                        <a:pt x="43" y="35"/>
                        <a:pt x="63" y="35"/>
                      </a:cubicBezTo>
                      <a:cubicBezTo>
                        <a:pt x="92" y="35"/>
                        <a:pt x="120" y="27"/>
                        <a:pt x="144" y="11"/>
                      </a:cubicBezTo>
                      <a:cubicBezTo>
                        <a:pt x="147" y="10"/>
                        <a:pt x="148" y="6"/>
                        <a:pt x="146" y="3"/>
                      </a:cubicBezTo>
                      <a:cubicBezTo>
                        <a:pt x="144" y="1"/>
                        <a:pt x="140" y="0"/>
                        <a:pt x="138" y="1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07" name="Freeform 838"/>
                <p:cNvSpPr/>
                <p:nvPr/>
              </p:nvSpPr>
              <p:spPr>
                <a:xfrm>
                  <a:off x="4494" y="2115"/>
                  <a:ext cx="170" cy="208"/>
                </a:xfrm>
                <a:custGeom>
                  <a:avLst/>
                  <a:gdLst/>
                  <a:ahLst/>
                  <a:cxnLst>
                    <a:cxn ang="0">
                      <a:pos x="63" y="35"/>
                    </a:cxn>
                    <a:cxn ang="0">
                      <a:pos x="20" y="171"/>
                    </a:cxn>
                    <a:cxn ang="0">
                      <a:pos x="908" y="1443"/>
                    </a:cxn>
                    <a:cxn ang="0">
                      <a:pos x="1033" y="1400"/>
                    </a:cxn>
                    <a:cxn ang="0">
                      <a:pos x="1020" y="1251"/>
                    </a:cxn>
                    <a:cxn ang="0">
                      <a:pos x="175" y="93"/>
                    </a:cxn>
                    <a:cxn ang="0">
                      <a:pos x="63" y="35"/>
                    </a:cxn>
                  </a:cxnLst>
                  <a:pathLst>
                    <a:path w="68" h="78">
                      <a:moveTo>
                        <a:pt x="4" y="2"/>
                      </a:moveTo>
                      <a:cubicBezTo>
                        <a:pt x="1" y="3"/>
                        <a:pt x="0" y="6"/>
                        <a:pt x="1" y="9"/>
                      </a:cubicBezTo>
                      <a:cubicBezTo>
                        <a:pt x="13" y="37"/>
                        <a:pt x="33" y="60"/>
                        <a:pt x="58" y="76"/>
                      </a:cubicBezTo>
                      <a:cubicBezTo>
                        <a:pt x="61" y="78"/>
                        <a:pt x="65" y="77"/>
                        <a:pt x="66" y="74"/>
                      </a:cubicBezTo>
                      <a:cubicBezTo>
                        <a:pt x="68" y="72"/>
                        <a:pt x="67" y="68"/>
                        <a:pt x="65" y="66"/>
                      </a:cubicBezTo>
                      <a:cubicBezTo>
                        <a:pt x="41" y="51"/>
                        <a:pt x="23" y="30"/>
                        <a:pt x="11" y="5"/>
                      </a:cubicBezTo>
                      <a:cubicBezTo>
                        <a:pt x="10" y="2"/>
                        <a:pt x="7" y="0"/>
                        <a:pt x="4" y="2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08" name="Freeform 839"/>
                <p:cNvSpPr/>
                <p:nvPr/>
              </p:nvSpPr>
              <p:spPr>
                <a:xfrm>
                  <a:off x="4464" y="1595"/>
                  <a:ext cx="278" cy="493"/>
                </a:xfrm>
                <a:custGeom>
                  <a:avLst/>
                  <a:gdLst/>
                  <a:ahLst/>
                  <a:cxnLst>
                    <a:cxn ang="0">
                      <a:pos x="1600" y="21"/>
                    </a:cxn>
                    <a:cxn ang="0">
                      <a:pos x="0" y="2726"/>
                    </a:cxn>
                    <a:cxn ang="0">
                      <a:pos x="63" y="3408"/>
                    </a:cxn>
                    <a:cxn ang="0">
                      <a:pos x="188" y="3480"/>
                    </a:cxn>
                    <a:cxn ang="0">
                      <a:pos x="250" y="3352"/>
                    </a:cxn>
                    <a:cxn ang="0">
                      <a:pos x="188" y="2726"/>
                    </a:cxn>
                    <a:cxn ang="0">
                      <a:pos x="1663" y="227"/>
                    </a:cxn>
                    <a:cxn ang="0">
                      <a:pos x="1726" y="77"/>
                    </a:cxn>
                    <a:cxn ang="0">
                      <a:pos x="1600" y="21"/>
                    </a:cxn>
                  </a:cxnLst>
                  <a:pathLst>
                    <a:path w="111" h="185">
                      <a:moveTo>
                        <a:pt x="102" y="1"/>
                      </a:moveTo>
                      <a:cubicBezTo>
                        <a:pt x="41" y="22"/>
                        <a:pt x="0" y="79"/>
                        <a:pt x="0" y="144"/>
                      </a:cubicBezTo>
                      <a:cubicBezTo>
                        <a:pt x="0" y="156"/>
                        <a:pt x="2" y="168"/>
                        <a:pt x="4" y="180"/>
                      </a:cubicBezTo>
                      <a:cubicBezTo>
                        <a:pt x="5" y="183"/>
                        <a:pt x="8" y="185"/>
                        <a:pt x="12" y="184"/>
                      </a:cubicBezTo>
                      <a:cubicBezTo>
                        <a:pt x="15" y="183"/>
                        <a:pt x="17" y="180"/>
                        <a:pt x="16" y="177"/>
                      </a:cubicBezTo>
                      <a:cubicBezTo>
                        <a:pt x="13" y="166"/>
                        <a:pt x="12" y="155"/>
                        <a:pt x="12" y="144"/>
                      </a:cubicBezTo>
                      <a:cubicBezTo>
                        <a:pt x="12" y="84"/>
                        <a:pt x="50" y="31"/>
                        <a:pt x="106" y="12"/>
                      </a:cubicBezTo>
                      <a:cubicBezTo>
                        <a:pt x="109" y="11"/>
                        <a:pt x="111" y="7"/>
                        <a:pt x="110" y="4"/>
                      </a:cubicBezTo>
                      <a:cubicBezTo>
                        <a:pt x="109" y="1"/>
                        <a:pt x="105" y="0"/>
                        <a:pt x="102" y="1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09" name="Freeform 840"/>
                <p:cNvSpPr/>
                <p:nvPr/>
              </p:nvSpPr>
              <p:spPr>
                <a:xfrm>
                  <a:off x="4689" y="2344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10" name="Freeform 841"/>
                <p:cNvSpPr/>
                <p:nvPr/>
              </p:nvSpPr>
              <p:spPr>
                <a:xfrm>
                  <a:off x="4479" y="1571"/>
                  <a:ext cx="712" cy="778"/>
                </a:xfrm>
                <a:custGeom>
                  <a:avLst/>
                  <a:gdLst/>
                  <a:ahLst/>
                  <a:cxnLst>
                    <a:cxn ang="0">
                      <a:pos x="3662" y="5046"/>
                    </a:cxn>
                    <a:cxn ang="0">
                      <a:pos x="3682" y="4897"/>
                    </a:cxn>
                    <a:cxn ang="0">
                      <a:pos x="4444" y="2896"/>
                    </a:cxn>
                    <a:cxn ang="0">
                      <a:pos x="4037" y="1364"/>
                    </a:cxn>
                    <a:cxn ang="0">
                      <a:pos x="4070" y="1215"/>
                    </a:cxn>
                    <a:cxn ang="0">
                      <a:pos x="4120" y="1194"/>
                    </a:cxn>
                    <a:cxn ang="0">
                      <a:pos x="3837" y="831"/>
                    </a:cxn>
                    <a:cxn ang="0">
                      <a:pos x="3820" y="815"/>
                    </a:cxn>
                    <a:cxn ang="0">
                      <a:pos x="3807" y="874"/>
                    </a:cxn>
                    <a:cxn ang="0">
                      <a:pos x="3682" y="887"/>
                    </a:cxn>
                    <a:cxn ang="0">
                      <a:pos x="2258" y="248"/>
                    </a:cxn>
                    <a:cxn ang="0">
                      <a:pos x="1904" y="285"/>
                    </a:cxn>
                    <a:cxn ang="0">
                      <a:pos x="1791" y="192"/>
                    </a:cxn>
                    <a:cxn ang="0">
                      <a:pos x="1809" y="115"/>
                    </a:cxn>
                    <a:cxn ang="0">
                      <a:pos x="1809" y="115"/>
                    </a:cxn>
                    <a:cxn ang="0">
                      <a:pos x="1561" y="171"/>
                    </a:cxn>
                    <a:cxn ang="0">
                      <a:pos x="1561" y="192"/>
                    </a:cxn>
                    <a:cxn ang="0">
                      <a:pos x="1624" y="248"/>
                    </a:cxn>
                    <a:cxn ang="0">
                      <a:pos x="1561" y="397"/>
                    </a:cxn>
                    <a:cxn ang="0">
                      <a:pos x="92" y="2896"/>
                    </a:cxn>
                    <a:cxn ang="0">
                      <a:pos x="155" y="3522"/>
                    </a:cxn>
                    <a:cxn ang="0">
                      <a:pos x="92" y="3648"/>
                    </a:cxn>
                    <a:cxn ang="0">
                      <a:pos x="0" y="3613"/>
                    </a:cxn>
                    <a:cxn ang="0">
                      <a:pos x="92" y="3975"/>
                    </a:cxn>
                    <a:cxn ang="0">
                      <a:pos x="92" y="3975"/>
                    </a:cxn>
                    <a:cxn ang="0">
                      <a:pos x="155" y="3898"/>
                    </a:cxn>
                    <a:cxn ang="0">
                      <a:pos x="262" y="3954"/>
                    </a:cxn>
                    <a:cxn ang="0">
                      <a:pos x="1104" y="5105"/>
                    </a:cxn>
                    <a:cxn ang="0">
                      <a:pos x="1124" y="5259"/>
                    </a:cxn>
                    <a:cxn ang="0">
                      <a:pos x="1062" y="5318"/>
                    </a:cxn>
                    <a:cxn ang="0">
                      <a:pos x="1062" y="5318"/>
                    </a:cxn>
                    <a:cxn ang="0">
                      <a:pos x="1292" y="5446"/>
                    </a:cxn>
                    <a:cxn ang="0">
                      <a:pos x="1292" y="5374"/>
                    </a:cxn>
                    <a:cxn ang="0">
                      <a:pos x="1417" y="5318"/>
                    </a:cxn>
                    <a:cxn ang="0">
                      <a:pos x="2258" y="5523"/>
                    </a:cxn>
                    <a:cxn ang="0">
                      <a:pos x="3433" y="5105"/>
                    </a:cxn>
                    <a:cxn ang="0">
                      <a:pos x="3558" y="5148"/>
                    </a:cxn>
                    <a:cxn ang="0">
                      <a:pos x="3558" y="5275"/>
                    </a:cxn>
                    <a:cxn ang="0">
                      <a:pos x="3558" y="5259"/>
                    </a:cxn>
                    <a:cxn ang="0">
                      <a:pos x="3725" y="5089"/>
                    </a:cxn>
                    <a:cxn ang="0">
                      <a:pos x="3662" y="5046"/>
                    </a:cxn>
                  </a:cxnLst>
                  <a:pathLst>
                    <a:path w="285" h="292">
                      <a:moveTo>
                        <a:pt x="235" y="267"/>
                      </a:moveTo>
                      <a:cubicBezTo>
                        <a:pt x="233" y="264"/>
                        <a:pt x="233" y="261"/>
                        <a:pt x="236" y="259"/>
                      </a:cubicBezTo>
                      <a:cubicBezTo>
                        <a:pt x="267" y="232"/>
                        <a:pt x="285" y="193"/>
                        <a:pt x="285" y="153"/>
                      </a:cubicBezTo>
                      <a:cubicBezTo>
                        <a:pt x="285" y="124"/>
                        <a:pt x="276" y="96"/>
                        <a:pt x="259" y="72"/>
                      </a:cubicBezTo>
                      <a:cubicBezTo>
                        <a:pt x="257" y="70"/>
                        <a:pt x="258" y="66"/>
                        <a:pt x="261" y="64"/>
                      </a:cubicBezTo>
                      <a:cubicBezTo>
                        <a:pt x="262" y="63"/>
                        <a:pt x="263" y="63"/>
                        <a:pt x="264" y="63"/>
                      </a:cubicBezTo>
                      <a:cubicBezTo>
                        <a:pt x="266" y="53"/>
                        <a:pt x="253" y="40"/>
                        <a:pt x="246" y="44"/>
                      </a:cubicBezTo>
                      <a:cubicBezTo>
                        <a:pt x="245" y="43"/>
                        <a:pt x="245" y="43"/>
                        <a:pt x="245" y="43"/>
                      </a:cubicBezTo>
                      <a:cubicBezTo>
                        <a:pt x="245" y="44"/>
                        <a:pt x="245" y="45"/>
                        <a:pt x="244" y="46"/>
                      </a:cubicBezTo>
                      <a:cubicBezTo>
                        <a:pt x="242" y="49"/>
                        <a:pt x="238" y="49"/>
                        <a:pt x="236" y="47"/>
                      </a:cubicBezTo>
                      <a:cubicBezTo>
                        <a:pt x="211" y="25"/>
                        <a:pt x="179" y="13"/>
                        <a:pt x="145" y="13"/>
                      </a:cubicBezTo>
                      <a:cubicBezTo>
                        <a:pt x="137" y="13"/>
                        <a:pt x="129" y="14"/>
                        <a:pt x="122" y="15"/>
                      </a:cubicBezTo>
                      <a:cubicBezTo>
                        <a:pt x="118" y="16"/>
                        <a:pt x="115" y="14"/>
                        <a:pt x="115" y="10"/>
                      </a:cubicBezTo>
                      <a:cubicBezTo>
                        <a:pt x="115" y="9"/>
                        <a:pt x="115" y="7"/>
                        <a:pt x="116" y="6"/>
                      </a:cubicBezTo>
                      <a:cubicBezTo>
                        <a:pt x="116" y="6"/>
                        <a:pt x="116" y="6"/>
                        <a:pt x="116" y="6"/>
                      </a:cubicBezTo>
                      <a:cubicBezTo>
                        <a:pt x="113" y="0"/>
                        <a:pt x="100" y="4"/>
                        <a:pt x="100" y="9"/>
                      </a:cubicBezTo>
                      <a:cubicBezTo>
                        <a:pt x="100" y="10"/>
                        <a:pt x="100" y="10"/>
                        <a:pt x="100" y="10"/>
                      </a:cubicBezTo>
                      <a:cubicBezTo>
                        <a:pt x="101" y="10"/>
                        <a:pt x="103" y="11"/>
                        <a:pt x="104" y="13"/>
                      </a:cubicBezTo>
                      <a:cubicBezTo>
                        <a:pt x="105" y="16"/>
                        <a:pt x="103" y="20"/>
                        <a:pt x="100" y="21"/>
                      </a:cubicBezTo>
                      <a:cubicBezTo>
                        <a:pt x="44" y="40"/>
                        <a:pt x="6" y="93"/>
                        <a:pt x="6" y="153"/>
                      </a:cubicBezTo>
                      <a:cubicBezTo>
                        <a:pt x="6" y="164"/>
                        <a:pt x="7" y="175"/>
                        <a:pt x="10" y="186"/>
                      </a:cubicBezTo>
                      <a:cubicBezTo>
                        <a:pt x="11" y="189"/>
                        <a:pt x="9" y="192"/>
                        <a:pt x="6" y="193"/>
                      </a:cubicBezTo>
                      <a:cubicBezTo>
                        <a:pt x="3" y="193"/>
                        <a:pt x="1" y="193"/>
                        <a:pt x="0" y="191"/>
                      </a:cubicBezTo>
                      <a:cubicBezTo>
                        <a:pt x="5" y="196"/>
                        <a:pt x="8" y="205"/>
                        <a:pt x="6" y="210"/>
                      </a:cubicBezTo>
                      <a:cubicBezTo>
                        <a:pt x="6" y="210"/>
                        <a:pt x="6" y="210"/>
                        <a:pt x="6" y="210"/>
                      </a:cubicBezTo>
                      <a:cubicBezTo>
                        <a:pt x="7" y="208"/>
                        <a:pt x="8" y="206"/>
                        <a:pt x="10" y="206"/>
                      </a:cubicBezTo>
                      <a:cubicBezTo>
                        <a:pt x="13" y="204"/>
                        <a:pt x="16" y="206"/>
                        <a:pt x="17" y="209"/>
                      </a:cubicBezTo>
                      <a:cubicBezTo>
                        <a:pt x="29" y="234"/>
                        <a:pt x="47" y="255"/>
                        <a:pt x="71" y="270"/>
                      </a:cubicBezTo>
                      <a:cubicBezTo>
                        <a:pt x="73" y="272"/>
                        <a:pt x="74" y="276"/>
                        <a:pt x="72" y="278"/>
                      </a:cubicBezTo>
                      <a:cubicBezTo>
                        <a:pt x="71" y="280"/>
                        <a:pt x="70" y="281"/>
                        <a:pt x="68" y="281"/>
                      </a:cubicBezTo>
                      <a:cubicBezTo>
                        <a:pt x="68" y="281"/>
                        <a:pt x="68" y="281"/>
                        <a:pt x="68" y="281"/>
                      </a:cubicBezTo>
                      <a:cubicBezTo>
                        <a:pt x="75" y="279"/>
                        <a:pt x="81" y="284"/>
                        <a:pt x="83" y="288"/>
                      </a:cubicBezTo>
                      <a:cubicBezTo>
                        <a:pt x="83" y="287"/>
                        <a:pt x="83" y="285"/>
                        <a:pt x="83" y="284"/>
                      </a:cubicBezTo>
                      <a:cubicBezTo>
                        <a:pt x="85" y="281"/>
                        <a:pt x="88" y="280"/>
                        <a:pt x="91" y="281"/>
                      </a:cubicBezTo>
                      <a:cubicBezTo>
                        <a:pt x="108" y="288"/>
                        <a:pt x="126" y="292"/>
                        <a:pt x="145" y="292"/>
                      </a:cubicBezTo>
                      <a:cubicBezTo>
                        <a:pt x="172" y="292"/>
                        <a:pt x="197" y="285"/>
                        <a:pt x="220" y="270"/>
                      </a:cubicBezTo>
                      <a:cubicBezTo>
                        <a:pt x="222" y="269"/>
                        <a:pt x="226" y="270"/>
                        <a:pt x="228" y="272"/>
                      </a:cubicBezTo>
                      <a:cubicBezTo>
                        <a:pt x="229" y="274"/>
                        <a:pt x="229" y="277"/>
                        <a:pt x="228" y="279"/>
                      </a:cubicBezTo>
                      <a:cubicBezTo>
                        <a:pt x="228" y="278"/>
                        <a:pt x="228" y="278"/>
                        <a:pt x="228" y="278"/>
                      </a:cubicBezTo>
                      <a:cubicBezTo>
                        <a:pt x="230" y="273"/>
                        <a:pt x="235" y="270"/>
                        <a:pt x="239" y="269"/>
                      </a:cubicBezTo>
                      <a:cubicBezTo>
                        <a:pt x="237" y="269"/>
                        <a:pt x="236" y="268"/>
                        <a:pt x="235" y="267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11" name="Freeform 842"/>
                <p:cNvSpPr/>
                <p:nvPr/>
              </p:nvSpPr>
              <p:spPr>
                <a:xfrm>
                  <a:off x="4479" y="2072"/>
                  <a:ext cx="38" cy="59"/>
                </a:xfrm>
                <a:custGeom>
                  <a:avLst/>
                  <a:gdLst/>
                  <a:ahLst/>
                  <a:cxnLst>
                    <a:cxn ang="0">
                      <a:pos x="243" y="346"/>
                    </a:cxn>
                    <a:cxn ang="0">
                      <a:pos x="160" y="0"/>
                    </a:cxn>
                    <a:cxn ang="0">
                      <a:pos x="96" y="94"/>
                    </a:cxn>
                    <a:cxn ang="0">
                      <a:pos x="0" y="56"/>
                    </a:cxn>
                    <a:cxn ang="0">
                      <a:pos x="96" y="424"/>
                    </a:cxn>
                    <a:cxn ang="0">
                      <a:pos x="96" y="424"/>
                    </a:cxn>
                    <a:cxn ang="0">
                      <a:pos x="160" y="346"/>
                    </a:cxn>
                    <a:cxn ang="0">
                      <a:pos x="243" y="346"/>
                    </a:cxn>
                  </a:cxnLst>
                  <a:pathLst>
                    <a:path w="15" h="22">
                      <a:moveTo>
                        <a:pt x="15" y="18"/>
                      </a:moveTo>
                      <a:cubicBezTo>
                        <a:pt x="15" y="11"/>
                        <a:pt x="13" y="5"/>
                        <a:pt x="10" y="0"/>
                      </a:cubicBezTo>
                      <a:cubicBezTo>
                        <a:pt x="9" y="3"/>
                        <a:pt x="8" y="4"/>
                        <a:pt x="6" y="5"/>
                      </a:cubicBezTo>
                      <a:cubicBezTo>
                        <a:pt x="3" y="5"/>
                        <a:pt x="1" y="5"/>
                        <a:pt x="0" y="3"/>
                      </a:cubicBezTo>
                      <a:cubicBezTo>
                        <a:pt x="5" y="8"/>
                        <a:pt x="8" y="17"/>
                        <a:pt x="6" y="22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7" y="20"/>
                        <a:pt x="8" y="18"/>
                        <a:pt x="10" y="18"/>
                      </a:cubicBezTo>
                      <a:cubicBezTo>
                        <a:pt x="12" y="17"/>
                        <a:pt x="14" y="17"/>
                        <a:pt x="15" y="18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12" name="Freeform 843"/>
                <p:cNvSpPr/>
                <p:nvPr/>
              </p:nvSpPr>
              <p:spPr>
                <a:xfrm>
                  <a:off x="4649" y="2296"/>
                  <a:ext cx="53" cy="43"/>
                </a:xfrm>
                <a:custGeom>
                  <a:avLst/>
                  <a:gdLst/>
                  <a:ahLst/>
                  <a:cxnLst>
                    <a:cxn ang="0">
                      <a:pos x="83" y="22"/>
                    </a:cxn>
                    <a:cxn ang="0">
                      <a:pos x="63" y="116"/>
                    </a:cxn>
                    <a:cxn ang="0">
                      <a:pos x="0" y="175"/>
                    </a:cxn>
                    <a:cxn ang="0">
                      <a:pos x="0" y="175"/>
                    </a:cxn>
                    <a:cxn ang="0">
                      <a:pos x="242" y="312"/>
                    </a:cxn>
                    <a:cxn ang="0">
                      <a:pos x="242" y="231"/>
                    </a:cxn>
                    <a:cxn ang="0">
                      <a:pos x="338" y="175"/>
                    </a:cxn>
                    <a:cxn ang="0">
                      <a:pos x="83" y="22"/>
                    </a:cxn>
                  </a:cxnLst>
                  <a:pathLst>
                    <a:path w="21" h="16">
                      <a:moveTo>
                        <a:pt x="5" y="1"/>
                      </a:moveTo>
                      <a:cubicBezTo>
                        <a:pt x="5" y="3"/>
                        <a:pt x="5" y="5"/>
                        <a:pt x="4" y="6"/>
                      </a:cubicBezTo>
                      <a:cubicBezTo>
                        <a:pt x="3" y="8"/>
                        <a:pt x="2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7" y="7"/>
                        <a:pt x="13" y="12"/>
                        <a:pt x="15" y="16"/>
                      </a:cubicBezTo>
                      <a:cubicBezTo>
                        <a:pt x="15" y="15"/>
                        <a:pt x="15" y="13"/>
                        <a:pt x="15" y="12"/>
                      </a:cubicBezTo>
                      <a:cubicBezTo>
                        <a:pt x="16" y="10"/>
                        <a:pt x="18" y="9"/>
                        <a:pt x="21" y="9"/>
                      </a:cubicBezTo>
                      <a:cubicBezTo>
                        <a:pt x="17" y="4"/>
                        <a:pt x="10" y="0"/>
                        <a:pt x="5" y="1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13" name="Freeform 844"/>
                <p:cNvSpPr/>
                <p:nvPr/>
              </p:nvSpPr>
              <p:spPr>
                <a:xfrm>
                  <a:off x="5036" y="2264"/>
                  <a:ext cx="40" cy="51"/>
                </a:xfrm>
                <a:custGeom>
                  <a:avLst/>
                  <a:gdLst/>
                  <a:ahLst/>
                  <a:cxnLst>
                    <a:cxn ang="0">
                      <a:pos x="188" y="137"/>
                    </a:cxn>
                    <a:cxn ang="0">
                      <a:pos x="188" y="0"/>
                    </a:cxn>
                    <a:cxn ang="0">
                      <a:pos x="0" y="172"/>
                    </a:cxn>
                    <a:cxn ang="0">
                      <a:pos x="0" y="193"/>
                    </a:cxn>
                    <a:cxn ang="0">
                      <a:pos x="83" y="231"/>
                    </a:cxn>
                    <a:cxn ang="0">
                      <a:pos x="83" y="368"/>
                    </a:cxn>
                    <a:cxn ang="0">
                      <a:pos x="83" y="346"/>
                    </a:cxn>
                    <a:cxn ang="0">
                      <a:pos x="250" y="172"/>
                    </a:cxn>
                    <a:cxn ang="0">
                      <a:pos x="188" y="137"/>
                    </a:cxn>
                  </a:cxnLst>
                  <a:pathLst>
                    <a:path w="16" h="19">
                      <a:moveTo>
                        <a:pt x="12" y="7"/>
                      </a:moveTo>
                      <a:cubicBezTo>
                        <a:pt x="10" y="5"/>
                        <a:pt x="10" y="2"/>
                        <a:pt x="12" y="0"/>
                      </a:cubicBezTo>
                      <a:cubicBezTo>
                        <a:pt x="7" y="1"/>
                        <a:pt x="1" y="5"/>
                        <a:pt x="0" y="9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2" y="10"/>
                        <a:pt x="4" y="11"/>
                        <a:pt x="5" y="12"/>
                      </a:cubicBezTo>
                      <a:cubicBezTo>
                        <a:pt x="6" y="14"/>
                        <a:pt x="6" y="17"/>
                        <a:pt x="5" y="19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7" y="13"/>
                        <a:pt x="12" y="10"/>
                        <a:pt x="16" y="9"/>
                      </a:cubicBezTo>
                      <a:cubicBezTo>
                        <a:pt x="14" y="9"/>
                        <a:pt x="13" y="8"/>
                        <a:pt x="12" y="7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14" name="Freeform 845"/>
                <p:cNvSpPr/>
                <p:nvPr/>
              </p:nvSpPr>
              <p:spPr>
                <a:xfrm>
                  <a:off x="5079" y="1677"/>
                  <a:ext cx="65" cy="78"/>
                </a:xfrm>
                <a:custGeom>
                  <a:avLst/>
                  <a:gdLst/>
                  <a:ahLst/>
                  <a:cxnLst>
                    <a:cxn ang="0">
                      <a:pos x="283" y="565"/>
                    </a:cxn>
                    <a:cxn ang="0">
                      <a:pos x="283" y="565"/>
                    </a:cxn>
                    <a:cxn ang="0">
                      <a:pos x="333" y="471"/>
                    </a:cxn>
                    <a:cxn ang="0">
                      <a:pos x="375" y="449"/>
                    </a:cxn>
                    <a:cxn ang="0">
                      <a:pos x="95" y="81"/>
                    </a:cxn>
                    <a:cxn ang="0">
                      <a:pos x="83" y="59"/>
                    </a:cxn>
                    <a:cxn ang="0">
                      <a:pos x="63" y="116"/>
                    </a:cxn>
                    <a:cxn ang="0">
                      <a:pos x="0" y="159"/>
                    </a:cxn>
                    <a:cxn ang="0">
                      <a:pos x="0" y="159"/>
                    </a:cxn>
                    <a:cxn ang="0">
                      <a:pos x="283" y="565"/>
                    </a:cxn>
                  </a:cxnLst>
                  <a:pathLst>
                    <a:path w="26" h="29">
                      <a:moveTo>
                        <a:pt x="18" y="29"/>
                      </a:move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7"/>
                        <a:pt x="19" y="25"/>
                        <a:pt x="21" y="24"/>
                      </a:cubicBezTo>
                      <a:cubicBezTo>
                        <a:pt x="22" y="23"/>
                        <a:pt x="23" y="23"/>
                        <a:pt x="24" y="23"/>
                      </a:cubicBezTo>
                      <a:cubicBezTo>
                        <a:pt x="26" y="13"/>
                        <a:pt x="13" y="0"/>
                        <a:pt x="6" y="4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4"/>
                        <a:pt x="5" y="5"/>
                        <a:pt x="4" y="6"/>
                      </a:cubicBezTo>
                      <a:cubicBezTo>
                        <a:pt x="3" y="7"/>
                        <a:pt x="2" y="8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5" y="6"/>
                        <a:pt x="19" y="13"/>
                        <a:pt x="18" y="29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15" name="Freeform 846"/>
                <p:cNvSpPr/>
                <p:nvPr/>
              </p:nvSpPr>
              <p:spPr>
                <a:xfrm>
                  <a:off x="4729" y="1571"/>
                  <a:ext cx="40" cy="48"/>
                </a:xfrm>
                <a:custGeom>
                  <a:avLst/>
                  <a:gdLst/>
                  <a:ahLst/>
                  <a:cxnLst>
                    <a:cxn ang="0">
                      <a:pos x="63" y="341"/>
                    </a:cxn>
                    <a:cxn ang="0">
                      <a:pos x="250" y="248"/>
                    </a:cxn>
                    <a:cxn ang="0">
                      <a:pos x="238" y="192"/>
                    </a:cxn>
                    <a:cxn ang="0">
                      <a:pos x="250" y="115"/>
                    </a:cxn>
                    <a:cxn ang="0">
                      <a:pos x="250" y="115"/>
                    </a:cxn>
                    <a:cxn ang="0">
                      <a:pos x="0" y="171"/>
                    </a:cxn>
                    <a:cxn ang="0">
                      <a:pos x="0" y="192"/>
                    </a:cxn>
                    <a:cxn ang="0">
                      <a:pos x="63" y="248"/>
                    </a:cxn>
                    <a:cxn ang="0">
                      <a:pos x="50" y="341"/>
                    </a:cxn>
                    <a:cxn ang="0">
                      <a:pos x="63" y="341"/>
                    </a:cxn>
                  </a:cxnLst>
                  <a:pathLst>
                    <a:path w="16" h="18">
                      <a:moveTo>
                        <a:pt x="4" y="18"/>
                      </a:moveTo>
                      <a:cubicBezTo>
                        <a:pt x="6" y="9"/>
                        <a:pt x="12" y="10"/>
                        <a:pt x="16" y="13"/>
                      </a:cubicBezTo>
                      <a:cubicBezTo>
                        <a:pt x="15" y="12"/>
                        <a:pt x="15" y="11"/>
                        <a:pt x="15" y="10"/>
                      </a:cubicBezTo>
                      <a:cubicBezTo>
                        <a:pt x="15" y="9"/>
                        <a:pt x="15" y="7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3" y="0"/>
                        <a:pt x="0" y="4"/>
                        <a:pt x="0" y="9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10"/>
                        <a:pt x="3" y="11"/>
                        <a:pt x="4" y="13"/>
                      </a:cubicBezTo>
                      <a:cubicBezTo>
                        <a:pt x="4" y="15"/>
                        <a:pt x="4" y="17"/>
                        <a:pt x="3" y="18"/>
                      </a:cubicBezTo>
                      <a:lnTo>
                        <a:pt x="4" y="18"/>
                      </a:ln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16" name="Freeform 847"/>
                <p:cNvSpPr/>
                <p:nvPr/>
              </p:nvSpPr>
              <p:spPr>
                <a:xfrm>
                  <a:off x="4574" y="1539"/>
                  <a:ext cx="652" cy="474"/>
                </a:xfrm>
                <a:custGeom>
                  <a:avLst/>
                  <a:gdLst/>
                  <a:ahLst/>
                  <a:cxnLst>
                    <a:cxn ang="0">
                      <a:pos x="4069" y="2759"/>
                    </a:cxn>
                    <a:cxn ang="0">
                      <a:pos x="1809" y="0"/>
                    </a:cxn>
                    <a:cxn ang="0">
                      <a:pos x="0" y="1092"/>
                    </a:cxn>
                    <a:cxn ang="0">
                      <a:pos x="904" y="418"/>
                    </a:cxn>
                    <a:cxn ang="0">
                      <a:pos x="967" y="418"/>
                    </a:cxn>
                    <a:cxn ang="0">
                      <a:pos x="967" y="397"/>
                    </a:cxn>
                    <a:cxn ang="0">
                      <a:pos x="1217" y="341"/>
                    </a:cxn>
                    <a:cxn ang="0">
                      <a:pos x="1217" y="341"/>
                    </a:cxn>
                    <a:cxn ang="0">
                      <a:pos x="1279" y="306"/>
                    </a:cxn>
                    <a:cxn ang="0">
                      <a:pos x="1666" y="264"/>
                    </a:cxn>
                    <a:cxn ang="0">
                      <a:pos x="3195" y="943"/>
                    </a:cxn>
                    <a:cxn ang="0">
                      <a:pos x="3228" y="1036"/>
                    </a:cxn>
                    <a:cxn ang="0">
                      <a:pos x="3245" y="1057"/>
                    </a:cxn>
                    <a:cxn ang="0">
                      <a:pos x="3525" y="1419"/>
                    </a:cxn>
                    <a:cxn ang="0">
                      <a:pos x="3600" y="1454"/>
                    </a:cxn>
                    <a:cxn ang="0">
                      <a:pos x="4024" y="3113"/>
                    </a:cxn>
                    <a:cxn ang="0">
                      <a:pos x="4024" y="3361"/>
                    </a:cxn>
                    <a:cxn ang="0">
                      <a:pos x="4069" y="2759"/>
                    </a:cxn>
                  </a:cxnLst>
                  <a:pathLst>
                    <a:path w="261" h="178">
                      <a:moveTo>
                        <a:pt x="261" y="146"/>
                      </a:moveTo>
                      <a:cubicBezTo>
                        <a:pt x="261" y="65"/>
                        <a:pt x="196" y="0"/>
                        <a:pt x="116" y="0"/>
                      </a:cubicBezTo>
                      <a:cubicBezTo>
                        <a:pt x="69" y="0"/>
                        <a:pt x="27" y="23"/>
                        <a:pt x="0" y="58"/>
                      </a:cubicBezTo>
                      <a:cubicBezTo>
                        <a:pt x="16" y="42"/>
                        <a:pt x="36" y="29"/>
                        <a:pt x="58" y="22"/>
                      </a:cubicBezTo>
                      <a:cubicBezTo>
                        <a:pt x="59" y="21"/>
                        <a:pt x="61" y="21"/>
                        <a:pt x="62" y="22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62" y="16"/>
                        <a:pt x="75" y="12"/>
                        <a:pt x="78" y="18"/>
                      </a:cubicBezTo>
                      <a:cubicBezTo>
                        <a:pt x="78" y="18"/>
                        <a:pt x="78" y="18"/>
                        <a:pt x="78" y="18"/>
                      </a:cubicBezTo>
                      <a:cubicBezTo>
                        <a:pt x="79" y="17"/>
                        <a:pt x="80" y="16"/>
                        <a:pt x="82" y="16"/>
                      </a:cubicBezTo>
                      <a:cubicBezTo>
                        <a:pt x="90" y="14"/>
                        <a:pt x="99" y="14"/>
                        <a:pt x="107" y="14"/>
                      </a:cubicBezTo>
                      <a:cubicBezTo>
                        <a:pt x="143" y="14"/>
                        <a:pt x="178" y="26"/>
                        <a:pt x="205" y="50"/>
                      </a:cubicBezTo>
                      <a:cubicBezTo>
                        <a:pt x="207" y="51"/>
                        <a:pt x="208" y="53"/>
                        <a:pt x="207" y="55"/>
                      </a:cubicBezTo>
                      <a:cubicBezTo>
                        <a:pt x="208" y="56"/>
                        <a:pt x="208" y="56"/>
                        <a:pt x="208" y="56"/>
                      </a:cubicBezTo>
                      <a:cubicBezTo>
                        <a:pt x="215" y="52"/>
                        <a:pt x="228" y="65"/>
                        <a:pt x="226" y="75"/>
                      </a:cubicBezTo>
                      <a:cubicBezTo>
                        <a:pt x="228" y="75"/>
                        <a:pt x="230" y="76"/>
                        <a:pt x="231" y="77"/>
                      </a:cubicBezTo>
                      <a:cubicBezTo>
                        <a:pt x="249" y="103"/>
                        <a:pt x="258" y="133"/>
                        <a:pt x="258" y="165"/>
                      </a:cubicBezTo>
                      <a:cubicBezTo>
                        <a:pt x="258" y="169"/>
                        <a:pt x="258" y="174"/>
                        <a:pt x="258" y="178"/>
                      </a:cubicBezTo>
                      <a:cubicBezTo>
                        <a:pt x="260" y="168"/>
                        <a:pt x="261" y="157"/>
                        <a:pt x="261" y="146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17" name="Oval 848"/>
                <p:cNvSpPr/>
                <p:nvPr/>
              </p:nvSpPr>
              <p:spPr>
                <a:xfrm>
                  <a:off x="4684" y="1837"/>
                  <a:ext cx="55" cy="64"/>
                </a:xfrm>
                <a:prstGeom prst="ellipse">
                  <a:avLst/>
                </a:prstGeom>
                <a:noFill/>
                <a:ln w="7938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18" name="Freeform 849"/>
                <p:cNvSpPr/>
                <p:nvPr/>
              </p:nvSpPr>
              <p:spPr>
                <a:xfrm>
                  <a:off x="4684" y="1840"/>
                  <a:ext cx="50" cy="61"/>
                </a:xfrm>
                <a:custGeom>
                  <a:avLst/>
                  <a:gdLst/>
                  <a:ahLst/>
                  <a:cxnLst>
                    <a:cxn ang="0">
                      <a:pos x="250" y="374"/>
                    </a:cxn>
                    <a:cxn ang="0">
                      <a:pos x="83" y="149"/>
                    </a:cxn>
                    <a:cxn ang="0">
                      <a:pos x="113" y="0"/>
                    </a:cxn>
                    <a:cxn ang="0">
                      <a:pos x="0" y="204"/>
                    </a:cxn>
                    <a:cxn ang="0">
                      <a:pos x="175" y="430"/>
                    </a:cxn>
                    <a:cxn ang="0">
                      <a:pos x="313" y="353"/>
                    </a:cxn>
                    <a:cxn ang="0">
                      <a:pos x="250" y="374"/>
                    </a:cxn>
                  </a:cxnLst>
                  <a:pathLst>
                    <a:path w="20" h="23">
                      <a:moveTo>
                        <a:pt x="16" y="20"/>
                      </a:moveTo>
                      <a:cubicBezTo>
                        <a:pt x="10" y="20"/>
                        <a:pt x="5" y="14"/>
                        <a:pt x="5" y="8"/>
                      </a:cubicBezTo>
                      <a:cubicBezTo>
                        <a:pt x="5" y="5"/>
                        <a:pt x="6" y="2"/>
                        <a:pt x="7" y="0"/>
                      </a:cubicBezTo>
                      <a:cubicBezTo>
                        <a:pt x="3" y="2"/>
                        <a:pt x="0" y="6"/>
                        <a:pt x="0" y="11"/>
                      </a:cubicBezTo>
                      <a:cubicBezTo>
                        <a:pt x="0" y="18"/>
                        <a:pt x="5" y="23"/>
                        <a:pt x="11" y="23"/>
                      </a:cubicBezTo>
                      <a:cubicBezTo>
                        <a:pt x="15" y="23"/>
                        <a:pt x="18" y="22"/>
                        <a:pt x="20" y="19"/>
                      </a:cubicBezTo>
                      <a:cubicBezTo>
                        <a:pt x="18" y="19"/>
                        <a:pt x="17" y="20"/>
                        <a:pt x="16" y="20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19" name="Oval 850"/>
                <p:cNvSpPr/>
                <p:nvPr/>
              </p:nvSpPr>
              <p:spPr>
                <a:xfrm>
                  <a:off x="4684" y="2085"/>
                  <a:ext cx="48" cy="56"/>
                </a:xfrm>
                <a:prstGeom prst="ellipse">
                  <a:avLst/>
                </a:prstGeom>
                <a:noFill/>
                <a:ln w="7938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20" name="Freeform 851"/>
                <p:cNvSpPr/>
                <p:nvPr/>
              </p:nvSpPr>
              <p:spPr>
                <a:xfrm>
                  <a:off x="4684" y="2085"/>
                  <a:ext cx="43" cy="56"/>
                </a:xfrm>
                <a:custGeom>
                  <a:avLst/>
                  <a:gdLst/>
                  <a:ahLst/>
                  <a:cxnLst>
                    <a:cxn ang="0">
                      <a:pos x="225" y="341"/>
                    </a:cxn>
                    <a:cxn ang="0">
                      <a:pos x="63" y="136"/>
                    </a:cxn>
                    <a:cxn ang="0">
                      <a:pos x="96" y="0"/>
                    </a:cxn>
                    <a:cxn ang="0">
                      <a:pos x="0" y="192"/>
                    </a:cxn>
                    <a:cxn ang="0">
                      <a:pos x="159" y="397"/>
                    </a:cxn>
                    <a:cxn ang="0">
                      <a:pos x="276" y="320"/>
                    </a:cxn>
                    <a:cxn ang="0">
                      <a:pos x="225" y="341"/>
                    </a:cxn>
                  </a:cxnLst>
                  <a:pathLst>
                    <a:path w="17" h="21">
                      <a:moveTo>
                        <a:pt x="14" y="18"/>
                      </a:moveTo>
                      <a:cubicBezTo>
                        <a:pt x="8" y="18"/>
                        <a:pt x="4" y="13"/>
                        <a:pt x="4" y="7"/>
                      </a:cubicBezTo>
                      <a:cubicBezTo>
                        <a:pt x="4" y="4"/>
                        <a:pt x="5" y="2"/>
                        <a:pt x="6" y="0"/>
                      </a:cubicBezTo>
                      <a:cubicBezTo>
                        <a:pt x="2" y="2"/>
                        <a:pt x="0" y="6"/>
                        <a:pt x="0" y="10"/>
                      </a:cubicBezTo>
                      <a:cubicBezTo>
                        <a:pt x="0" y="16"/>
                        <a:pt x="4" y="21"/>
                        <a:pt x="10" y="21"/>
                      </a:cubicBezTo>
                      <a:cubicBezTo>
                        <a:pt x="13" y="21"/>
                        <a:pt x="16" y="19"/>
                        <a:pt x="17" y="17"/>
                      </a:cubicBezTo>
                      <a:cubicBezTo>
                        <a:pt x="16" y="17"/>
                        <a:pt x="15" y="18"/>
                        <a:pt x="14" y="18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21" name="Freeform 852"/>
                <p:cNvSpPr/>
                <p:nvPr/>
              </p:nvSpPr>
              <p:spPr>
                <a:xfrm>
                  <a:off x="4494" y="1909"/>
                  <a:ext cx="33" cy="72"/>
                </a:xfrm>
                <a:custGeom>
                  <a:avLst/>
                  <a:gdLst/>
                  <a:ahLst/>
                  <a:cxnLst>
                    <a:cxn ang="0">
                      <a:pos x="213" y="264"/>
                    </a:cxn>
                    <a:cxn ang="0">
                      <a:pos x="84" y="0"/>
                    </a:cxn>
                    <a:cxn ang="0">
                      <a:pos x="33" y="35"/>
                    </a:cxn>
                    <a:cxn ang="0">
                      <a:pos x="0" y="435"/>
                    </a:cxn>
                    <a:cxn ang="0">
                      <a:pos x="84" y="512"/>
                    </a:cxn>
                    <a:cxn ang="0">
                      <a:pos x="213" y="264"/>
                    </a:cxn>
                  </a:cxnLst>
                  <a:pathLst>
                    <a:path w="13" h="27">
                      <a:moveTo>
                        <a:pt x="13" y="14"/>
                      </a:moveTo>
                      <a:cubicBezTo>
                        <a:pt x="13" y="6"/>
                        <a:pt x="9" y="0"/>
                        <a:pt x="5" y="0"/>
                      </a:cubicBezTo>
                      <a:cubicBezTo>
                        <a:pt x="4" y="0"/>
                        <a:pt x="3" y="1"/>
                        <a:pt x="2" y="2"/>
                      </a:cubicBezTo>
                      <a:cubicBezTo>
                        <a:pt x="1" y="9"/>
                        <a:pt x="0" y="16"/>
                        <a:pt x="0" y="23"/>
                      </a:cubicBezTo>
                      <a:cubicBezTo>
                        <a:pt x="1" y="26"/>
                        <a:pt x="3" y="27"/>
                        <a:pt x="5" y="27"/>
                      </a:cubicBezTo>
                      <a:cubicBezTo>
                        <a:pt x="9" y="27"/>
                        <a:pt x="13" y="21"/>
                        <a:pt x="13" y="14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22" name="Freeform 853"/>
                <p:cNvSpPr/>
                <p:nvPr/>
              </p:nvSpPr>
              <p:spPr>
                <a:xfrm>
                  <a:off x="4494" y="1939"/>
                  <a:ext cx="28" cy="42"/>
                </a:xfrm>
                <a:custGeom>
                  <a:avLst/>
                  <a:gdLst/>
                  <a:ahLst/>
                  <a:cxnLst>
                    <a:cxn ang="0">
                      <a:pos x="130" y="221"/>
                    </a:cxn>
                    <a:cxn ang="0">
                      <a:pos x="20" y="0"/>
                    </a:cxn>
                    <a:cxn ang="0">
                      <a:pos x="0" y="221"/>
                    </a:cxn>
                    <a:cxn ang="0">
                      <a:pos x="84" y="289"/>
                    </a:cxn>
                    <a:cxn ang="0">
                      <a:pos x="181" y="200"/>
                    </a:cxn>
                    <a:cxn ang="0">
                      <a:pos x="130" y="221"/>
                    </a:cxn>
                  </a:cxnLst>
                  <a:pathLst>
                    <a:path w="11" h="16">
                      <a:moveTo>
                        <a:pt x="8" y="12"/>
                      </a:moveTo>
                      <a:cubicBezTo>
                        <a:pt x="4" y="12"/>
                        <a:pt x="1" y="7"/>
                        <a:pt x="1" y="0"/>
                      </a:cubicBezTo>
                      <a:cubicBezTo>
                        <a:pt x="0" y="4"/>
                        <a:pt x="0" y="8"/>
                        <a:pt x="0" y="12"/>
                      </a:cubicBezTo>
                      <a:cubicBezTo>
                        <a:pt x="1" y="15"/>
                        <a:pt x="3" y="16"/>
                        <a:pt x="5" y="16"/>
                      </a:cubicBezTo>
                      <a:cubicBezTo>
                        <a:pt x="8" y="16"/>
                        <a:pt x="10" y="14"/>
                        <a:pt x="11" y="11"/>
                      </a:cubicBezTo>
                      <a:cubicBezTo>
                        <a:pt x="10" y="11"/>
                        <a:pt x="9" y="12"/>
                        <a:pt x="8" y="12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23" name="Oval 854"/>
                <p:cNvSpPr/>
                <p:nvPr/>
              </p:nvSpPr>
              <p:spPr>
                <a:xfrm>
                  <a:off x="4856" y="2181"/>
                  <a:ext cx="53" cy="48"/>
                </a:xfrm>
                <a:prstGeom prst="ellipse">
                  <a:avLst/>
                </a:prstGeom>
                <a:noFill/>
                <a:ln w="7938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24" name="Freeform 855"/>
                <p:cNvSpPr/>
                <p:nvPr/>
              </p:nvSpPr>
              <p:spPr>
                <a:xfrm>
                  <a:off x="4856" y="2184"/>
                  <a:ext cx="48" cy="45"/>
                </a:xfrm>
                <a:custGeom>
                  <a:avLst/>
                  <a:gdLst/>
                  <a:ahLst/>
                  <a:cxnLst>
                    <a:cxn ang="0">
                      <a:pos x="243" y="259"/>
                    </a:cxn>
                    <a:cxn ang="0">
                      <a:pos x="63" y="90"/>
                    </a:cxn>
                    <a:cxn ang="0">
                      <a:pos x="96" y="0"/>
                    </a:cxn>
                    <a:cxn ang="0">
                      <a:pos x="0" y="148"/>
                    </a:cxn>
                    <a:cxn ang="0">
                      <a:pos x="179" y="315"/>
                    </a:cxn>
                    <a:cxn ang="0">
                      <a:pos x="306" y="259"/>
                    </a:cxn>
                    <a:cxn ang="0">
                      <a:pos x="243" y="259"/>
                    </a:cxn>
                  </a:cxnLst>
                  <a:pathLst>
                    <a:path w="19" h="17">
                      <a:moveTo>
                        <a:pt x="15" y="14"/>
                      </a:moveTo>
                      <a:cubicBezTo>
                        <a:pt x="9" y="14"/>
                        <a:pt x="4" y="10"/>
                        <a:pt x="4" y="5"/>
                      </a:cubicBezTo>
                      <a:cubicBezTo>
                        <a:pt x="4" y="3"/>
                        <a:pt x="5" y="1"/>
                        <a:pt x="6" y="0"/>
                      </a:cubicBezTo>
                      <a:cubicBezTo>
                        <a:pt x="3" y="1"/>
                        <a:pt x="0" y="4"/>
                        <a:pt x="0" y="8"/>
                      </a:cubicBezTo>
                      <a:cubicBezTo>
                        <a:pt x="0" y="13"/>
                        <a:pt x="5" y="17"/>
                        <a:pt x="11" y="17"/>
                      </a:cubicBezTo>
                      <a:cubicBezTo>
                        <a:pt x="14" y="17"/>
                        <a:pt x="17" y="16"/>
                        <a:pt x="19" y="14"/>
                      </a:cubicBezTo>
                      <a:cubicBezTo>
                        <a:pt x="18" y="14"/>
                        <a:pt x="16" y="14"/>
                        <a:pt x="15" y="14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25" name="Oval 856"/>
                <p:cNvSpPr/>
                <p:nvPr/>
              </p:nvSpPr>
              <p:spPr>
                <a:xfrm>
                  <a:off x="5006" y="1963"/>
                  <a:ext cx="63" cy="77"/>
                </a:xfrm>
                <a:prstGeom prst="ellipse">
                  <a:avLst/>
                </a:prstGeom>
                <a:noFill/>
                <a:ln w="7938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26" name="Freeform 857"/>
                <p:cNvSpPr/>
                <p:nvPr/>
              </p:nvSpPr>
              <p:spPr>
                <a:xfrm>
                  <a:off x="5006" y="1965"/>
                  <a:ext cx="58" cy="75"/>
                </a:xfrm>
                <a:custGeom>
                  <a:avLst/>
                  <a:gdLst/>
                  <a:ahLst/>
                  <a:cxnLst>
                    <a:cxn ang="0">
                      <a:pos x="285" y="445"/>
                    </a:cxn>
                    <a:cxn ang="0">
                      <a:pos x="83" y="171"/>
                    </a:cxn>
                    <a:cxn ang="0">
                      <a:pos x="126" y="0"/>
                    </a:cxn>
                    <a:cxn ang="0">
                      <a:pos x="0" y="273"/>
                    </a:cxn>
                    <a:cxn ang="0">
                      <a:pos x="209" y="538"/>
                    </a:cxn>
                    <a:cxn ang="0">
                      <a:pos x="368" y="423"/>
                    </a:cxn>
                    <a:cxn ang="0">
                      <a:pos x="285" y="445"/>
                    </a:cxn>
                  </a:cxnLst>
                  <a:pathLst>
                    <a:path w="23" h="28">
                      <a:moveTo>
                        <a:pt x="18" y="23"/>
                      </a:moveTo>
                      <a:cubicBezTo>
                        <a:pt x="11" y="23"/>
                        <a:pt x="5" y="17"/>
                        <a:pt x="5" y="9"/>
                      </a:cubicBezTo>
                      <a:cubicBezTo>
                        <a:pt x="5" y="6"/>
                        <a:pt x="6" y="3"/>
                        <a:pt x="8" y="0"/>
                      </a:cubicBezTo>
                      <a:cubicBezTo>
                        <a:pt x="3" y="2"/>
                        <a:pt x="0" y="8"/>
                        <a:pt x="0" y="14"/>
                      </a:cubicBezTo>
                      <a:cubicBezTo>
                        <a:pt x="0" y="22"/>
                        <a:pt x="6" y="28"/>
                        <a:pt x="13" y="28"/>
                      </a:cubicBezTo>
                      <a:cubicBezTo>
                        <a:pt x="17" y="28"/>
                        <a:pt x="20" y="26"/>
                        <a:pt x="23" y="22"/>
                      </a:cubicBezTo>
                      <a:cubicBezTo>
                        <a:pt x="21" y="23"/>
                        <a:pt x="19" y="23"/>
                        <a:pt x="18" y="23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27" name="Freeform 858"/>
                <p:cNvSpPr/>
                <p:nvPr/>
              </p:nvSpPr>
              <p:spPr>
                <a:xfrm>
                  <a:off x="4936" y="1624"/>
                  <a:ext cx="48" cy="53"/>
                </a:xfrm>
                <a:custGeom>
                  <a:avLst/>
                  <a:gdLst/>
                  <a:ahLst/>
                  <a:cxnLst>
                    <a:cxn ang="0">
                      <a:pos x="0" y="170"/>
                    </a:cxn>
                    <a:cxn ang="0">
                      <a:pos x="159" y="371"/>
                    </a:cxn>
                    <a:cxn ang="0">
                      <a:pos x="306" y="170"/>
                    </a:cxn>
                    <a:cxn ang="0">
                      <a:pos x="306" y="90"/>
                    </a:cxn>
                    <a:cxn ang="0">
                      <a:pos x="83" y="0"/>
                    </a:cxn>
                    <a:cxn ang="0">
                      <a:pos x="0" y="170"/>
                    </a:cxn>
                  </a:cxnLst>
                  <a:pathLst>
                    <a:path w="19" h="20">
                      <a:moveTo>
                        <a:pt x="0" y="9"/>
                      </a:move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15" y="20"/>
                        <a:pt x="19" y="15"/>
                        <a:pt x="19" y="9"/>
                      </a:cubicBezTo>
                      <a:cubicBezTo>
                        <a:pt x="19" y="8"/>
                        <a:pt x="19" y="6"/>
                        <a:pt x="19" y="5"/>
                      </a:cubicBezTo>
                      <a:cubicBezTo>
                        <a:pt x="14" y="3"/>
                        <a:pt x="9" y="1"/>
                        <a:pt x="5" y="0"/>
                      </a:cubicBezTo>
                      <a:cubicBezTo>
                        <a:pt x="2" y="2"/>
                        <a:pt x="0" y="5"/>
                        <a:pt x="0" y="9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28" name="Freeform 859"/>
                <p:cNvSpPr/>
                <p:nvPr/>
              </p:nvSpPr>
              <p:spPr>
                <a:xfrm>
                  <a:off x="4936" y="1624"/>
                  <a:ext cx="43" cy="53"/>
                </a:xfrm>
                <a:custGeom>
                  <a:avLst/>
                  <a:gdLst/>
                  <a:ahLst/>
                  <a:cxnLst>
                    <a:cxn ang="0">
                      <a:pos x="83" y="0"/>
                    </a:cxn>
                    <a:cxn ang="0">
                      <a:pos x="0" y="170"/>
                    </a:cxn>
                    <a:cxn ang="0">
                      <a:pos x="159" y="371"/>
                    </a:cxn>
                    <a:cxn ang="0">
                      <a:pos x="276" y="294"/>
                    </a:cxn>
                    <a:cxn ang="0">
                      <a:pos x="225" y="315"/>
                    </a:cxn>
                    <a:cxn ang="0">
                      <a:pos x="63" y="111"/>
                    </a:cxn>
                    <a:cxn ang="0">
                      <a:pos x="83" y="0"/>
                    </a:cxn>
                    <a:cxn ang="0">
                      <a:pos x="83" y="0"/>
                    </a:cxn>
                  </a:cxnLst>
                  <a:pathLst>
                    <a:path w="17" h="20">
                      <a:moveTo>
                        <a:pt x="5" y="0"/>
                      </a:moveTo>
                      <a:cubicBezTo>
                        <a:pt x="2" y="2"/>
                        <a:pt x="0" y="5"/>
                        <a:pt x="0" y="9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13" y="20"/>
                        <a:pt x="15" y="18"/>
                        <a:pt x="17" y="16"/>
                      </a:cubicBezTo>
                      <a:cubicBezTo>
                        <a:pt x="16" y="16"/>
                        <a:pt x="15" y="17"/>
                        <a:pt x="14" y="17"/>
                      </a:cubicBezTo>
                      <a:cubicBezTo>
                        <a:pt x="8" y="17"/>
                        <a:pt x="4" y="12"/>
                        <a:pt x="4" y="6"/>
                      </a:cubicBezTo>
                      <a:cubicBezTo>
                        <a:pt x="4" y="4"/>
                        <a:pt x="4" y="2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29" name="Oval 860"/>
                <p:cNvSpPr/>
                <p:nvPr/>
              </p:nvSpPr>
              <p:spPr>
                <a:xfrm>
                  <a:off x="4829" y="1952"/>
                  <a:ext cx="40" cy="45"/>
                </a:xfrm>
                <a:prstGeom prst="ellipse">
                  <a:avLst/>
                </a:prstGeom>
                <a:noFill/>
                <a:ln w="7938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30" name="Freeform 861"/>
                <p:cNvSpPr/>
                <p:nvPr/>
              </p:nvSpPr>
              <p:spPr>
                <a:xfrm>
                  <a:off x="4829" y="1955"/>
                  <a:ext cx="37" cy="42"/>
                </a:xfrm>
                <a:custGeom>
                  <a:avLst/>
                  <a:gdLst/>
                  <a:ahLst/>
                  <a:cxnLst>
                    <a:cxn ang="0">
                      <a:pos x="183" y="234"/>
                    </a:cxn>
                    <a:cxn ang="0">
                      <a:pos x="42" y="89"/>
                    </a:cxn>
                    <a:cxn ang="0">
                      <a:pos x="74" y="0"/>
                    </a:cxn>
                    <a:cxn ang="0">
                      <a:pos x="0" y="123"/>
                    </a:cxn>
                    <a:cxn ang="0">
                      <a:pos x="121" y="289"/>
                    </a:cxn>
                    <a:cxn ang="0">
                      <a:pos x="224" y="221"/>
                    </a:cxn>
                    <a:cxn ang="0">
                      <a:pos x="183" y="234"/>
                    </a:cxn>
                  </a:cxnLst>
                  <a:pathLst>
                    <a:path w="15" h="16">
                      <a:moveTo>
                        <a:pt x="12" y="13"/>
                      </a:moveTo>
                      <a:cubicBezTo>
                        <a:pt x="7" y="13"/>
                        <a:pt x="3" y="9"/>
                        <a:pt x="3" y="5"/>
                      </a:cubicBezTo>
                      <a:cubicBezTo>
                        <a:pt x="3" y="3"/>
                        <a:pt x="4" y="1"/>
                        <a:pt x="5" y="0"/>
                      </a:cubicBezTo>
                      <a:cubicBezTo>
                        <a:pt x="2" y="1"/>
                        <a:pt x="0" y="4"/>
                        <a:pt x="0" y="7"/>
                      </a:cubicBezTo>
                      <a:cubicBezTo>
                        <a:pt x="0" y="12"/>
                        <a:pt x="4" y="16"/>
                        <a:pt x="8" y="16"/>
                      </a:cubicBezTo>
                      <a:cubicBezTo>
                        <a:pt x="11" y="16"/>
                        <a:pt x="13" y="14"/>
                        <a:pt x="15" y="12"/>
                      </a:cubicBezTo>
                      <a:cubicBezTo>
                        <a:pt x="14" y="13"/>
                        <a:pt x="13" y="13"/>
                        <a:pt x="12" y="13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3331" name="Group 862"/>
              <p:cNvGrpSpPr/>
              <p:nvPr/>
            </p:nvGrpSpPr>
            <p:grpSpPr>
              <a:xfrm>
                <a:off x="11040" y="8808"/>
                <a:ext cx="1200" cy="552"/>
                <a:chOff x="3787" y="1365"/>
                <a:chExt cx="1729" cy="1030"/>
              </a:xfrm>
            </p:grpSpPr>
            <p:sp>
              <p:nvSpPr>
                <p:cNvPr id="3332" name="Freeform 863"/>
                <p:cNvSpPr/>
                <p:nvPr/>
              </p:nvSpPr>
              <p:spPr>
                <a:xfrm>
                  <a:off x="3787" y="1365"/>
                  <a:ext cx="1729" cy="1030"/>
                </a:xfrm>
                <a:custGeom>
                  <a:avLst/>
                  <a:gdLst/>
                  <a:ahLst/>
                  <a:cxnLst>
                    <a:cxn ang="0">
                      <a:pos x="2624" y="414"/>
                    </a:cxn>
                    <a:cxn ang="0">
                      <a:pos x="5373" y="191"/>
                    </a:cxn>
                    <a:cxn ang="0">
                      <a:pos x="8847" y="3301"/>
                    </a:cxn>
                    <a:cxn ang="0">
                      <a:pos x="5483" y="5991"/>
                    </a:cxn>
                    <a:cxn ang="0">
                      <a:pos x="1139" y="4662"/>
                    </a:cxn>
                    <a:cxn ang="0">
                      <a:pos x="2624" y="414"/>
                    </a:cxn>
                  </a:cxnLst>
                  <a:pathLst>
                    <a:path w="753" h="420">
                      <a:moveTo>
                        <a:pt x="217" y="28"/>
                      </a:moveTo>
                      <a:cubicBezTo>
                        <a:pt x="282" y="17"/>
                        <a:pt x="349" y="20"/>
                        <a:pt x="444" y="13"/>
                      </a:cubicBezTo>
                      <a:cubicBezTo>
                        <a:pt x="627" y="0"/>
                        <a:pt x="753" y="106"/>
                        <a:pt x="731" y="224"/>
                      </a:cubicBezTo>
                      <a:cubicBezTo>
                        <a:pt x="711" y="335"/>
                        <a:pt x="618" y="392"/>
                        <a:pt x="453" y="406"/>
                      </a:cubicBezTo>
                      <a:cubicBezTo>
                        <a:pt x="289" y="420"/>
                        <a:pt x="187" y="397"/>
                        <a:pt x="94" y="316"/>
                      </a:cubicBezTo>
                      <a:cubicBezTo>
                        <a:pt x="0" y="236"/>
                        <a:pt x="47" y="54"/>
                        <a:pt x="217" y="28"/>
                      </a:cubicBezTo>
                      <a:close/>
                    </a:path>
                  </a:pathLst>
                </a:custGeom>
                <a:solidFill>
                  <a:srgbClr val="CEDFC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33" name="Freeform 864"/>
                <p:cNvSpPr/>
                <p:nvPr/>
              </p:nvSpPr>
              <p:spPr>
                <a:xfrm>
                  <a:off x="3876" y="1417"/>
                  <a:ext cx="648" cy="720"/>
                </a:xfrm>
                <a:custGeom>
                  <a:avLst/>
                  <a:gdLst/>
                  <a:ahLst/>
                  <a:cxnLst>
                    <a:cxn ang="0">
                      <a:pos x="2208" y="132"/>
                    </a:cxn>
                    <a:cxn ang="0">
                      <a:pos x="871" y="852"/>
                    </a:cxn>
                    <a:cxn ang="0">
                      <a:pos x="195" y="2099"/>
                    </a:cxn>
                    <a:cxn ang="0">
                      <a:pos x="719" y="4318"/>
                    </a:cxn>
                    <a:cxn ang="0">
                      <a:pos x="719" y="4318"/>
                    </a:cxn>
                    <a:cxn ang="0">
                      <a:pos x="269" y="2116"/>
                    </a:cxn>
                    <a:cxn ang="0">
                      <a:pos x="924" y="882"/>
                    </a:cxn>
                    <a:cxn ang="0">
                      <a:pos x="2234" y="162"/>
                    </a:cxn>
                    <a:cxn ang="0">
                      <a:pos x="3422" y="0"/>
                    </a:cxn>
                    <a:cxn ang="0">
                      <a:pos x="3422" y="0"/>
                    </a:cxn>
                    <a:cxn ang="0">
                      <a:pos x="2208" y="132"/>
                    </a:cxn>
                  </a:cxnLst>
                  <a:pathLst>
                    <a:path w="282" h="294">
                      <a:moveTo>
                        <a:pt x="182" y="9"/>
                      </a:moveTo>
                      <a:cubicBezTo>
                        <a:pt x="139" y="16"/>
                        <a:pt x="101" y="33"/>
                        <a:pt x="72" y="58"/>
                      </a:cubicBezTo>
                      <a:cubicBezTo>
                        <a:pt x="45" y="81"/>
                        <a:pt x="26" y="111"/>
                        <a:pt x="16" y="143"/>
                      </a:cubicBezTo>
                      <a:cubicBezTo>
                        <a:pt x="0" y="201"/>
                        <a:pt x="17" y="258"/>
                        <a:pt x="59" y="294"/>
                      </a:cubicBezTo>
                      <a:cubicBezTo>
                        <a:pt x="59" y="294"/>
                        <a:pt x="59" y="294"/>
                        <a:pt x="59" y="294"/>
                      </a:cubicBezTo>
                      <a:cubicBezTo>
                        <a:pt x="18" y="259"/>
                        <a:pt x="5" y="200"/>
                        <a:pt x="22" y="144"/>
                      </a:cubicBezTo>
                      <a:cubicBezTo>
                        <a:pt x="31" y="112"/>
                        <a:pt x="49" y="83"/>
                        <a:pt x="76" y="60"/>
                      </a:cubicBezTo>
                      <a:cubicBezTo>
                        <a:pt x="105" y="36"/>
                        <a:pt x="142" y="17"/>
                        <a:pt x="184" y="11"/>
                      </a:cubicBezTo>
                      <a:cubicBezTo>
                        <a:pt x="215" y="5"/>
                        <a:pt x="245" y="1"/>
                        <a:pt x="282" y="0"/>
                      </a:cubicBezTo>
                      <a:cubicBezTo>
                        <a:pt x="282" y="0"/>
                        <a:pt x="282" y="0"/>
                        <a:pt x="282" y="0"/>
                      </a:cubicBezTo>
                      <a:cubicBezTo>
                        <a:pt x="244" y="2"/>
                        <a:pt x="213" y="4"/>
                        <a:pt x="182" y="9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34" name="Freeform 865"/>
                <p:cNvSpPr/>
                <p:nvPr/>
              </p:nvSpPr>
              <p:spPr>
                <a:xfrm>
                  <a:off x="3911" y="1426"/>
                  <a:ext cx="1533" cy="915"/>
                </a:xfrm>
                <a:custGeom>
                  <a:avLst/>
                  <a:gdLst/>
                  <a:ahLst/>
                  <a:cxnLst>
                    <a:cxn ang="0">
                      <a:pos x="1623" y="3483"/>
                    </a:cxn>
                    <a:cxn ang="0">
                      <a:pos x="1159" y="4398"/>
                    </a:cxn>
                    <a:cxn ang="0">
                      <a:pos x="952" y="4460"/>
                    </a:cxn>
                    <a:cxn ang="0">
                      <a:pos x="627" y="4146"/>
                    </a:cxn>
                    <a:cxn ang="0">
                      <a:pos x="179" y="2095"/>
                    </a:cxn>
                    <a:cxn ang="0">
                      <a:pos x="796" y="932"/>
                    </a:cxn>
                    <a:cxn ang="0">
                      <a:pos x="2033" y="265"/>
                    </a:cxn>
                    <a:cxn ang="0">
                      <a:pos x="2033" y="265"/>
                    </a:cxn>
                    <a:cxn ang="0">
                      <a:pos x="3396" y="120"/>
                    </a:cxn>
                    <a:cxn ang="0">
                      <a:pos x="3686" y="427"/>
                    </a:cxn>
                    <a:cxn ang="0">
                      <a:pos x="3592" y="2468"/>
                    </a:cxn>
                    <a:cxn ang="0">
                      <a:pos x="3640" y="2551"/>
                    </a:cxn>
                    <a:cxn ang="0">
                      <a:pos x="3713" y="2497"/>
                    </a:cxn>
                    <a:cxn ang="0">
                      <a:pos x="3844" y="397"/>
                    </a:cxn>
                    <a:cxn ang="0">
                      <a:pos x="4051" y="91"/>
                    </a:cxn>
                    <a:cxn ang="0">
                      <a:pos x="4714" y="42"/>
                    </a:cxn>
                    <a:cxn ang="0">
                      <a:pos x="6405" y="294"/>
                    </a:cxn>
                    <a:cxn ang="0">
                      <a:pos x="6561" y="650"/>
                    </a:cxn>
                    <a:cxn ang="0">
                      <a:pos x="6552" y="1830"/>
                    </a:cxn>
                    <a:cxn ang="0">
                      <a:pos x="6609" y="1889"/>
                    </a:cxn>
                    <a:cxn ang="0">
                      <a:pos x="6658" y="1818"/>
                    </a:cxn>
                    <a:cxn ang="0">
                      <a:pos x="6694" y="721"/>
                    </a:cxn>
                    <a:cxn ang="0">
                      <a:pos x="6869" y="547"/>
                    </a:cxn>
                    <a:cxn ang="0">
                      <a:pos x="7553" y="1180"/>
                    </a:cxn>
                    <a:cxn ang="0">
                      <a:pos x="7989" y="2907"/>
                    </a:cxn>
                    <a:cxn ang="0">
                      <a:pos x="7036" y="4634"/>
                    </a:cxn>
                    <a:cxn ang="0">
                      <a:pos x="5788" y="5223"/>
                    </a:cxn>
                    <a:cxn ang="0">
                      <a:pos x="5597" y="5048"/>
                    </a:cxn>
                    <a:cxn ang="0">
                      <a:pos x="5425" y="4001"/>
                    </a:cxn>
                    <a:cxn ang="0">
                      <a:pos x="5368" y="3913"/>
                    </a:cxn>
                    <a:cxn ang="0">
                      <a:pos x="5320" y="4001"/>
                    </a:cxn>
                    <a:cxn ang="0">
                      <a:pos x="5441" y="5019"/>
                    </a:cxn>
                    <a:cxn ang="0">
                      <a:pos x="5292" y="5331"/>
                    </a:cxn>
                    <a:cxn ang="0">
                      <a:pos x="4799" y="5404"/>
                    </a:cxn>
                    <a:cxn ang="0">
                      <a:pos x="2391" y="5272"/>
                    </a:cxn>
                    <a:cxn ang="0">
                      <a:pos x="1317" y="4754"/>
                    </a:cxn>
                    <a:cxn ang="0">
                      <a:pos x="1269" y="4519"/>
                    </a:cxn>
                    <a:cxn ang="0">
                      <a:pos x="1802" y="3263"/>
                    </a:cxn>
                    <a:cxn ang="0">
                      <a:pos x="1765" y="3172"/>
                    </a:cxn>
                    <a:cxn ang="0">
                      <a:pos x="1707" y="3231"/>
                    </a:cxn>
                    <a:cxn ang="0">
                      <a:pos x="1623" y="3483"/>
                    </a:cxn>
                  </a:cxnLst>
                  <a:pathLst>
                    <a:path w="668" h="373">
                      <a:moveTo>
                        <a:pt x="134" y="236"/>
                      </a:moveTo>
                      <a:cubicBezTo>
                        <a:pt x="124" y="255"/>
                        <a:pt x="108" y="279"/>
                        <a:pt x="96" y="298"/>
                      </a:cubicBezTo>
                      <a:cubicBezTo>
                        <a:pt x="90" y="305"/>
                        <a:pt x="85" y="307"/>
                        <a:pt x="79" y="302"/>
                      </a:cubicBezTo>
                      <a:cubicBezTo>
                        <a:pt x="70" y="295"/>
                        <a:pt x="61" y="288"/>
                        <a:pt x="52" y="281"/>
                      </a:cubicBezTo>
                      <a:cubicBezTo>
                        <a:pt x="14" y="248"/>
                        <a:pt x="0" y="195"/>
                        <a:pt x="15" y="142"/>
                      </a:cubicBezTo>
                      <a:cubicBezTo>
                        <a:pt x="24" y="112"/>
                        <a:pt x="42" y="85"/>
                        <a:pt x="66" y="63"/>
                      </a:cubicBezTo>
                      <a:cubicBezTo>
                        <a:pt x="93" y="39"/>
                        <a:pt x="128" y="24"/>
                        <a:pt x="168" y="18"/>
                      </a:cubicBezTo>
                      <a:cubicBezTo>
                        <a:pt x="168" y="18"/>
                        <a:pt x="168" y="18"/>
                        <a:pt x="168" y="18"/>
                      </a:cubicBezTo>
                      <a:cubicBezTo>
                        <a:pt x="203" y="12"/>
                        <a:pt x="240" y="10"/>
                        <a:pt x="281" y="8"/>
                      </a:cubicBezTo>
                      <a:cubicBezTo>
                        <a:pt x="300" y="8"/>
                        <a:pt x="305" y="19"/>
                        <a:pt x="305" y="29"/>
                      </a:cubicBezTo>
                      <a:cubicBezTo>
                        <a:pt x="307" y="68"/>
                        <a:pt x="303" y="139"/>
                        <a:pt x="297" y="167"/>
                      </a:cubicBezTo>
                      <a:cubicBezTo>
                        <a:pt x="297" y="170"/>
                        <a:pt x="298" y="173"/>
                        <a:pt x="301" y="173"/>
                      </a:cubicBezTo>
                      <a:cubicBezTo>
                        <a:pt x="304" y="174"/>
                        <a:pt x="307" y="172"/>
                        <a:pt x="307" y="169"/>
                      </a:cubicBezTo>
                      <a:cubicBezTo>
                        <a:pt x="312" y="143"/>
                        <a:pt x="320" y="69"/>
                        <a:pt x="318" y="27"/>
                      </a:cubicBezTo>
                      <a:cubicBezTo>
                        <a:pt x="317" y="10"/>
                        <a:pt x="328" y="7"/>
                        <a:pt x="335" y="6"/>
                      </a:cubicBezTo>
                      <a:cubicBezTo>
                        <a:pt x="352" y="6"/>
                        <a:pt x="371" y="5"/>
                        <a:pt x="390" y="3"/>
                      </a:cubicBezTo>
                      <a:cubicBezTo>
                        <a:pt x="441" y="0"/>
                        <a:pt x="489" y="6"/>
                        <a:pt x="530" y="20"/>
                      </a:cubicBezTo>
                      <a:cubicBezTo>
                        <a:pt x="544" y="25"/>
                        <a:pt x="543" y="36"/>
                        <a:pt x="543" y="44"/>
                      </a:cubicBezTo>
                      <a:cubicBezTo>
                        <a:pt x="541" y="71"/>
                        <a:pt x="540" y="111"/>
                        <a:pt x="542" y="124"/>
                      </a:cubicBezTo>
                      <a:cubicBezTo>
                        <a:pt x="542" y="127"/>
                        <a:pt x="545" y="129"/>
                        <a:pt x="547" y="128"/>
                      </a:cubicBezTo>
                      <a:cubicBezTo>
                        <a:pt x="550" y="128"/>
                        <a:pt x="551" y="126"/>
                        <a:pt x="551" y="123"/>
                      </a:cubicBezTo>
                      <a:cubicBezTo>
                        <a:pt x="550" y="111"/>
                        <a:pt x="552" y="75"/>
                        <a:pt x="554" y="49"/>
                      </a:cubicBezTo>
                      <a:cubicBezTo>
                        <a:pt x="554" y="41"/>
                        <a:pt x="558" y="32"/>
                        <a:pt x="568" y="37"/>
                      </a:cubicBezTo>
                      <a:cubicBezTo>
                        <a:pt x="591" y="48"/>
                        <a:pt x="610" y="63"/>
                        <a:pt x="625" y="80"/>
                      </a:cubicBezTo>
                      <a:cubicBezTo>
                        <a:pt x="655" y="114"/>
                        <a:pt x="668" y="156"/>
                        <a:pt x="661" y="197"/>
                      </a:cubicBezTo>
                      <a:cubicBezTo>
                        <a:pt x="651" y="248"/>
                        <a:pt x="626" y="286"/>
                        <a:pt x="582" y="314"/>
                      </a:cubicBezTo>
                      <a:cubicBezTo>
                        <a:pt x="555" y="331"/>
                        <a:pt x="521" y="345"/>
                        <a:pt x="479" y="354"/>
                      </a:cubicBezTo>
                      <a:cubicBezTo>
                        <a:pt x="470" y="356"/>
                        <a:pt x="464" y="348"/>
                        <a:pt x="463" y="342"/>
                      </a:cubicBezTo>
                      <a:cubicBezTo>
                        <a:pt x="457" y="318"/>
                        <a:pt x="450" y="279"/>
                        <a:pt x="449" y="271"/>
                      </a:cubicBezTo>
                      <a:cubicBezTo>
                        <a:pt x="449" y="268"/>
                        <a:pt x="447" y="265"/>
                        <a:pt x="444" y="265"/>
                      </a:cubicBezTo>
                      <a:cubicBezTo>
                        <a:pt x="441" y="265"/>
                        <a:pt x="440" y="268"/>
                        <a:pt x="440" y="271"/>
                      </a:cubicBezTo>
                      <a:cubicBezTo>
                        <a:pt x="440" y="277"/>
                        <a:pt x="445" y="313"/>
                        <a:pt x="450" y="340"/>
                      </a:cubicBezTo>
                      <a:cubicBezTo>
                        <a:pt x="452" y="348"/>
                        <a:pt x="454" y="357"/>
                        <a:pt x="438" y="361"/>
                      </a:cubicBezTo>
                      <a:cubicBezTo>
                        <a:pt x="425" y="363"/>
                        <a:pt x="411" y="365"/>
                        <a:pt x="397" y="366"/>
                      </a:cubicBezTo>
                      <a:cubicBezTo>
                        <a:pt x="315" y="373"/>
                        <a:pt x="252" y="370"/>
                        <a:pt x="198" y="357"/>
                      </a:cubicBezTo>
                      <a:cubicBezTo>
                        <a:pt x="166" y="349"/>
                        <a:pt x="137" y="338"/>
                        <a:pt x="109" y="322"/>
                      </a:cubicBezTo>
                      <a:cubicBezTo>
                        <a:pt x="106" y="320"/>
                        <a:pt x="100" y="314"/>
                        <a:pt x="105" y="306"/>
                      </a:cubicBezTo>
                      <a:cubicBezTo>
                        <a:pt x="111" y="298"/>
                        <a:pt x="144" y="241"/>
                        <a:pt x="149" y="221"/>
                      </a:cubicBezTo>
                      <a:cubicBezTo>
                        <a:pt x="150" y="218"/>
                        <a:pt x="149" y="216"/>
                        <a:pt x="146" y="215"/>
                      </a:cubicBezTo>
                      <a:cubicBezTo>
                        <a:pt x="144" y="215"/>
                        <a:pt x="142" y="215"/>
                        <a:pt x="141" y="219"/>
                      </a:cubicBezTo>
                      <a:cubicBezTo>
                        <a:pt x="139" y="223"/>
                        <a:pt x="138" y="228"/>
                        <a:pt x="134" y="236"/>
                      </a:cubicBezTo>
                      <a:close/>
                    </a:path>
                  </a:pathLst>
                </a:custGeom>
                <a:solidFill>
                  <a:srgbClr val="FCE6E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35" name="Freeform 866"/>
                <p:cNvSpPr>
                  <a:spLocks noEditPoints="1"/>
                </p:cNvSpPr>
                <p:nvPr/>
              </p:nvSpPr>
              <p:spPr>
                <a:xfrm>
                  <a:off x="3911" y="1426"/>
                  <a:ext cx="1593" cy="780"/>
                </a:xfrm>
                <a:custGeom>
                  <a:avLst/>
                  <a:gdLst/>
                  <a:ahLst/>
                  <a:cxnLst>
                    <a:cxn ang="0">
                      <a:pos x="7561" y="1180"/>
                    </a:cxn>
                    <a:cxn ang="0">
                      <a:pos x="6870" y="547"/>
                    </a:cxn>
                    <a:cxn ang="0">
                      <a:pos x="6703" y="721"/>
                    </a:cxn>
                    <a:cxn ang="0">
                      <a:pos x="6666" y="1697"/>
                    </a:cxn>
                    <a:cxn ang="0">
                      <a:pos x="7040" y="1271"/>
                    </a:cxn>
                    <a:cxn ang="0">
                      <a:pos x="7086" y="4560"/>
                    </a:cxn>
                    <a:cxn ang="0">
                      <a:pos x="6967" y="4692"/>
                    </a:cxn>
                    <a:cxn ang="0">
                      <a:pos x="7040" y="4633"/>
                    </a:cxn>
                    <a:cxn ang="0">
                      <a:pos x="7993" y="2907"/>
                    </a:cxn>
                    <a:cxn ang="0">
                      <a:pos x="7561" y="1180"/>
                    </a:cxn>
                    <a:cxn ang="0">
                      <a:pos x="3689" y="427"/>
                    </a:cxn>
                    <a:cxn ang="0">
                      <a:pos x="3399" y="120"/>
                    </a:cxn>
                    <a:cxn ang="0">
                      <a:pos x="2034" y="265"/>
                    </a:cxn>
                    <a:cxn ang="0">
                      <a:pos x="2034" y="265"/>
                    </a:cxn>
                    <a:cxn ang="0">
                      <a:pos x="797" y="932"/>
                    </a:cxn>
                    <a:cxn ang="0">
                      <a:pos x="179" y="2095"/>
                    </a:cxn>
                    <a:cxn ang="0">
                      <a:pos x="627" y="4145"/>
                    </a:cxn>
                    <a:cxn ang="0">
                      <a:pos x="953" y="4459"/>
                    </a:cxn>
                    <a:cxn ang="0">
                      <a:pos x="1159" y="4398"/>
                    </a:cxn>
                    <a:cxn ang="0">
                      <a:pos x="1623" y="3483"/>
                    </a:cxn>
                    <a:cxn ang="0">
                      <a:pos x="1708" y="3230"/>
                    </a:cxn>
                    <a:cxn ang="0">
                      <a:pos x="1765" y="3172"/>
                    </a:cxn>
                    <a:cxn ang="0">
                      <a:pos x="1839" y="2762"/>
                    </a:cxn>
                    <a:cxn ang="0">
                      <a:pos x="797" y="2642"/>
                    </a:cxn>
                    <a:cxn ang="0">
                      <a:pos x="2429" y="1239"/>
                    </a:cxn>
                    <a:cxn ang="0">
                      <a:pos x="3640" y="2063"/>
                    </a:cxn>
                    <a:cxn ang="0">
                      <a:pos x="3689" y="427"/>
                    </a:cxn>
                    <a:cxn ang="0">
                      <a:pos x="6553" y="1830"/>
                    </a:cxn>
                    <a:cxn ang="0">
                      <a:pos x="6565" y="650"/>
                    </a:cxn>
                    <a:cxn ang="0">
                      <a:pos x="6411" y="294"/>
                    </a:cxn>
                    <a:cxn ang="0">
                      <a:pos x="4715" y="42"/>
                    </a:cxn>
                    <a:cxn ang="0">
                      <a:pos x="4051" y="91"/>
                    </a:cxn>
                    <a:cxn ang="0">
                      <a:pos x="3847" y="397"/>
                    </a:cxn>
                    <a:cxn ang="0">
                      <a:pos x="3714" y="2497"/>
                    </a:cxn>
                    <a:cxn ang="0">
                      <a:pos x="3677" y="2551"/>
                    </a:cxn>
                    <a:cxn ang="0">
                      <a:pos x="4026" y="2978"/>
                    </a:cxn>
                    <a:cxn ang="0">
                      <a:pos x="4609" y="957"/>
                    </a:cxn>
                    <a:cxn ang="0">
                      <a:pos x="6060" y="824"/>
                    </a:cxn>
                    <a:cxn ang="0">
                      <a:pos x="6255" y="2112"/>
                    </a:cxn>
                    <a:cxn ang="0">
                      <a:pos x="6602" y="1889"/>
                    </a:cxn>
                    <a:cxn ang="0">
                      <a:pos x="6553" y="1830"/>
                    </a:cxn>
                    <a:cxn ang="0">
                      <a:pos x="1839" y="2762"/>
                    </a:cxn>
                    <a:cxn ang="0">
                      <a:pos x="1859" y="2732"/>
                    </a:cxn>
                    <a:cxn ang="0">
                      <a:pos x="1839" y="2762"/>
                    </a:cxn>
                  </a:cxnLst>
                  <a:pathLst>
                    <a:path w="694" h="318">
                      <a:moveTo>
                        <a:pt x="625" y="80"/>
                      </a:moveTo>
                      <a:cubicBezTo>
                        <a:pt x="610" y="63"/>
                        <a:pt x="591" y="48"/>
                        <a:pt x="568" y="37"/>
                      </a:cubicBezTo>
                      <a:cubicBezTo>
                        <a:pt x="558" y="32"/>
                        <a:pt x="554" y="41"/>
                        <a:pt x="554" y="49"/>
                      </a:cubicBezTo>
                      <a:cubicBezTo>
                        <a:pt x="552" y="71"/>
                        <a:pt x="550" y="99"/>
                        <a:pt x="551" y="115"/>
                      </a:cubicBezTo>
                      <a:cubicBezTo>
                        <a:pt x="555" y="103"/>
                        <a:pt x="565" y="85"/>
                        <a:pt x="582" y="86"/>
                      </a:cubicBezTo>
                      <a:cubicBezTo>
                        <a:pt x="609" y="87"/>
                        <a:pt x="694" y="213"/>
                        <a:pt x="586" y="309"/>
                      </a:cubicBezTo>
                      <a:cubicBezTo>
                        <a:pt x="582" y="312"/>
                        <a:pt x="579" y="315"/>
                        <a:pt x="576" y="318"/>
                      </a:cubicBezTo>
                      <a:cubicBezTo>
                        <a:pt x="578" y="317"/>
                        <a:pt x="580" y="315"/>
                        <a:pt x="582" y="314"/>
                      </a:cubicBezTo>
                      <a:cubicBezTo>
                        <a:pt x="626" y="286"/>
                        <a:pt x="651" y="248"/>
                        <a:pt x="661" y="197"/>
                      </a:cubicBezTo>
                      <a:cubicBezTo>
                        <a:pt x="668" y="156"/>
                        <a:pt x="655" y="114"/>
                        <a:pt x="625" y="80"/>
                      </a:cubicBezTo>
                      <a:close/>
                      <a:moveTo>
                        <a:pt x="305" y="29"/>
                      </a:moveTo>
                      <a:cubicBezTo>
                        <a:pt x="305" y="19"/>
                        <a:pt x="300" y="8"/>
                        <a:pt x="281" y="8"/>
                      </a:cubicBezTo>
                      <a:cubicBezTo>
                        <a:pt x="240" y="10"/>
                        <a:pt x="203" y="12"/>
                        <a:pt x="168" y="18"/>
                      </a:cubicBezTo>
                      <a:cubicBezTo>
                        <a:pt x="168" y="18"/>
                        <a:pt x="168" y="18"/>
                        <a:pt x="168" y="18"/>
                      </a:cubicBezTo>
                      <a:cubicBezTo>
                        <a:pt x="128" y="24"/>
                        <a:pt x="93" y="39"/>
                        <a:pt x="66" y="63"/>
                      </a:cubicBezTo>
                      <a:cubicBezTo>
                        <a:pt x="42" y="85"/>
                        <a:pt x="24" y="112"/>
                        <a:pt x="15" y="142"/>
                      </a:cubicBezTo>
                      <a:cubicBezTo>
                        <a:pt x="0" y="195"/>
                        <a:pt x="14" y="248"/>
                        <a:pt x="52" y="281"/>
                      </a:cubicBezTo>
                      <a:cubicBezTo>
                        <a:pt x="61" y="288"/>
                        <a:pt x="70" y="295"/>
                        <a:pt x="79" y="302"/>
                      </a:cubicBezTo>
                      <a:cubicBezTo>
                        <a:pt x="85" y="307"/>
                        <a:pt x="90" y="305"/>
                        <a:pt x="96" y="298"/>
                      </a:cubicBezTo>
                      <a:cubicBezTo>
                        <a:pt x="108" y="279"/>
                        <a:pt x="124" y="255"/>
                        <a:pt x="134" y="236"/>
                      </a:cubicBezTo>
                      <a:cubicBezTo>
                        <a:pt x="138" y="228"/>
                        <a:pt x="139" y="223"/>
                        <a:pt x="141" y="219"/>
                      </a:cubicBezTo>
                      <a:cubicBezTo>
                        <a:pt x="142" y="215"/>
                        <a:pt x="144" y="215"/>
                        <a:pt x="146" y="215"/>
                      </a:cubicBezTo>
                      <a:cubicBezTo>
                        <a:pt x="145" y="202"/>
                        <a:pt x="145" y="195"/>
                        <a:pt x="152" y="187"/>
                      </a:cubicBezTo>
                      <a:cubicBezTo>
                        <a:pt x="133" y="199"/>
                        <a:pt x="70" y="218"/>
                        <a:pt x="66" y="179"/>
                      </a:cubicBezTo>
                      <a:cubicBezTo>
                        <a:pt x="62" y="138"/>
                        <a:pt x="121" y="92"/>
                        <a:pt x="201" y="84"/>
                      </a:cubicBezTo>
                      <a:cubicBezTo>
                        <a:pt x="273" y="78"/>
                        <a:pt x="295" y="101"/>
                        <a:pt x="301" y="140"/>
                      </a:cubicBezTo>
                      <a:cubicBezTo>
                        <a:pt x="304" y="107"/>
                        <a:pt x="306" y="59"/>
                        <a:pt x="305" y="29"/>
                      </a:cubicBezTo>
                      <a:close/>
                      <a:moveTo>
                        <a:pt x="542" y="124"/>
                      </a:moveTo>
                      <a:cubicBezTo>
                        <a:pt x="540" y="111"/>
                        <a:pt x="541" y="71"/>
                        <a:pt x="543" y="44"/>
                      </a:cubicBezTo>
                      <a:cubicBezTo>
                        <a:pt x="543" y="36"/>
                        <a:pt x="544" y="25"/>
                        <a:pt x="530" y="20"/>
                      </a:cubicBezTo>
                      <a:cubicBezTo>
                        <a:pt x="489" y="6"/>
                        <a:pt x="441" y="0"/>
                        <a:pt x="390" y="3"/>
                      </a:cubicBezTo>
                      <a:cubicBezTo>
                        <a:pt x="371" y="5"/>
                        <a:pt x="352" y="6"/>
                        <a:pt x="335" y="6"/>
                      </a:cubicBezTo>
                      <a:cubicBezTo>
                        <a:pt x="328" y="7"/>
                        <a:pt x="317" y="10"/>
                        <a:pt x="318" y="27"/>
                      </a:cubicBezTo>
                      <a:cubicBezTo>
                        <a:pt x="320" y="69"/>
                        <a:pt x="312" y="143"/>
                        <a:pt x="307" y="169"/>
                      </a:cubicBezTo>
                      <a:cubicBezTo>
                        <a:pt x="307" y="171"/>
                        <a:pt x="306" y="172"/>
                        <a:pt x="304" y="173"/>
                      </a:cubicBezTo>
                      <a:cubicBezTo>
                        <a:pt x="312" y="172"/>
                        <a:pt x="331" y="174"/>
                        <a:pt x="333" y="202"/>
                      </a:cubicBezTo>
                      <a:cubicBezTo>
                        <a:pt x="333" y="151"/>
                        <a:pt x="345" y="95"/>
                        <a:pt x="381" y="65"/>
                      </a:cubicBezTo>
                      <a:cubicBezTo>
                        <a:pt x="420" y="35"/>
                        <a:pt x="467" y="42"/>
                        <a:pt x="501" y="56"/>
                      </a:cubicBezTo>
                      <a:cubicBezTo>
                        <a:pt x="536" y="70"/>
                        <a:pt x="533" y="111"/>
                        <a:pt x="517" y="143"/>
                      </a:cubicBezTo>
                      <a:cubicBezTo>
                        <a:pt x="526" y="130"/>
                        <a:pt x="542" y="128"/>
                        <a:pt x="546" y="128"/>
                      </a:cubicBezTo>
                      <a:cubicBezTo>
                        <a:pt x="544" y="128"/>
                        <a:pt x="542" y="126"/>
                        <a:pt x="542" y="124"/>
                      </a:cubicBezTo>
                      <a:close/>
                      <a:moveTo>
                        <a:pt x="152" y="187"/>
                      </a:moveTo>
                      <a:cubicBezTo>
                        <a:pt x="153" y="186"/>
                        <a:pt x="154" y="186"/>
                        <a:pt x="154" y="185"/>
                      </a:cubicBezTo>
                      <a:cubicBezTo>
                        <a:pt x="154" y="186"/>
                        <a:pt x="153" y="186"/>
                        <a:pt x="152" y="187"/>
                      </a:cubicBezTo>
                      <a:close/>
                    </a:path>
                  </a:pathLst>
                </a:custGeom>
                <a:solidFill>
                  <a:srgbClr val="FBDCD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36" name="Freeform 867"/>
                <p:cNvSpPr>
                  <a:spLocks noEditPoints="1"/>
                </p:cNvSpPr>
                <p:nvPr/>
              </p:nvSpPr>
              <p:spPr>
                <a:xfrm>
                  <a:off x="4140" y="1968"/>
                  <a:ext cx="1047" cy="373"/>
                </a:xfrm>
                <a:custGeom>
                  <a:avLst/>
                  <a:gdLst/>
                  <a:ahLst/>
                  <a:cxnLst>
                    <a:cxn ang="0">
                      <a:pos x="4165" y="1271"/>
                    </a:cxn>
                    <a:cxn ang="0">
                      <a:pos x="4165" y="1283"/>
                    </a:cxn>
                    <a:cxn ang="0">
                      <a:pos x="3205" y="1980"/>
                    </a:cxn>
                    <a:cxn ang="0">
                      <a:pos x="521" y="253"/>
                    </a:cxn>
                    <a:cxn ang="0">
                      <a:pos x="57" y="1259"/>
                    </a:cxn>
                    <a:cxn ang="0">
                      <a:pos x="110" y="1494"/>
                    </a:cxn>
                    <a:cxn ang="0">
                      <a:pos x="1187" y="2012"/>
                    </a:cxn>
                    <a:cxn ang="0">
                      <a:pos x="3596" y="2145"/>
                    </a:cxn>
                    <a:cxn ang="0">
                      <a:pos x="4092" y="2071"/>
                    </a:cxn>
                    <a:cxn ang="0">
                      <a:pos x="4239" y="1759"/>
                    </a:cxn>
                    <a:cxn ang="0">
                      <a:pos x="4165" y="1271"/>
                    </a:cxn>
                    <a:cxn ang="0">
                      <a:pos x="4686" y="1445"/>
                    </a:cxn>
                    <a:cxn ang="0">
                      <a:pos x="4503" y="0"/>
                    </a:cxn>
                    <a:cxn ang="0">
                      <a:pos x="4165" y="650"/>
                    </a:cxn>
                    <a:cxn ang="0">
                      <a:pos x="4222" y="741"/>
                    </a:cxn>
                    <a:cxn ang="0">
                      <a:pos x="4392" y="1789"/>
                    </a:cxn>
                    <a:cxn ang="0">
                      <a:pos x="4588" y="1963"/>
                    </a:cxn>
                    <a:cxn ang="0">
                      <a:pos x="5520" y="1583"/>
                    </a:cxn>
                    <a:cxn ang="0">
                      <a:pos x="4686" y="1445"/>
                    </a:cxn>
                  </a:cxnLst>
                  <a:pathLst>
                    <a:path w="456" h="152">
                      <a:moveTo>
                        <a:pt x="344" y="86"/>
                      </a:moveTo>
                      <a:cubicBezTo>
                        <a:pt x="344" y="86"/>
                        <a:pt x="344" y="87"/>
                        <a:pt x="344" y="87"/>
                      </a:cubicBezTo>
                      <a:cubicBezTo>
                        <a:pt x="344" y="103"/>
                        <a:pt x="327" y="132"/>
                        <a:pt x="265" y="134"/>
                      </a:cubicBezTo>
                      <a:cubicBezTo>
                        <a:pt x="204" y="136"/>
                        <a:pt x="57" y="129"/>
                        <a:pt x="43" y="17"/>
                      </a:cubicBezTo>
                      <a:cubicBezTo>
                        <a:pt x="31" y="42"/>
                        <a:pt x="10" y="78"/>
                        <a:pt x="5" y="85"/>
                      </a:cubicBezTo>
                      <a:cubicBezTo>
                        <a:pt x="0" y="93"/>
                        <a:pt x="6" y="99"/>
                        <a:pt x="9" y="101"/>
                      </a:cubicBezTo>
                      <a:cubicBezTo>
                        <a:pt x="37" y="117"/>
                        <a:pt x="66" y="128"/>
                        <a:pt x="98" y="136"/>
                      </a:cubicBezTo>
                      <a:cubicBezTo>
                        <a:pt x="152" y="149"/>
                        <a:pt x="215" y="152"/>
                        <a:pt x="297" y="145"/>
                      </a:cubicBezTo>
                      <a:cubicBezTo>
                        <a:pt x="311" y="144"/>
                        <a:pt x="325" y="142"/>
                        <a:pt x="338" y="140"/>
                      </a:cubicBezTo>
                      <a:cubicBezTo>
                        <a:pt x="354" y="136"/>
                        <a:pt x="352" y="127"/>
                        <a:pt x="350" y="119"/>
                      </a:cubicBezTo>
                      <a:cubicBezTo>
                        <a:pt x="348" y="109"/>
                        <a:pt x="346" y="97"/>
                        <a:pt x="344" y="86"/>
                      </a:cubicBezTo>
                      <a:close/>
                      <a:moveTo>
                        <a:pt x="387" y="98"/>
                      </a:moveTo>
                      <a:cubicBezTo>
                        <a:pt x="372" y="75"/>
                        <a:pt x="384" y="33"/>
                        <a:pt x="372" y="0"/>
                      </a:cubicBezTo>
                      <a:cubicBezTo>
                        <a:pt x="375" y="14"/>
                        <a:pt x="362" y="38"/>
                        <a:pt x="344" y="44"/>
                      </a:cubicBezTo>
                      <a:cubicBezTo>
                        <a:pt x="347" y="44"/>
                        <a:pt x="349" y="47"/>
                        <a:pt x="349" y="50"/>
                      </a:cubicBezTo>
                      <a:cubicBezTo>
                        <a:pt x="350" y="58"/>
                        <a:pt x="357" y="97"/>
                        <a:pt x="363" y="121"/>
                      </a:cubicBezTo>
                      <a:cubicBezTo>
                        <a:pt x="364" y="127"/>
                        <a:pt x="370" y="135"/>
                        <a:pt x="379" y="133"/>
                      </a:cubicBezTo>
                      <a:cubicBezTo>
                        <a:pt x="408" y="126"/>
                        <a:pt x="434" y="118"/>
                        <a:pt x="456" y="107"/>
                      </a:cubicBezTo>
                      <a:cubicBezTo>
                        <a:pt x="436" y="112"/>
                        <a:pt x="400" y="118"/>
                        <a:pt x="387" y="98"/>
                      </a:cubicBezTo>
                      <a:close/>
                    </a:path>
                  </a:pathLst>
                </a:custGeom>
                <a:solidFill>
                  <a:srgbClr val="FBDCD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37" name="Freeform 868"/>
                <p:cNvSpPr>
                  <a:spLocks noEditPoints="1"/>
                </p:cNvSpPr>
                <p:nvPr/>
              </p:nvSpPr>
              <p:spPr>
                <a:xfrm>
                  <a:off x="3911" y="1426"/>
                  <a:ext cx="1249" cy="753"/>
                </a:xfrm>
                <a:custGeom>
                  <a:avLst/>
                  <a:gdLst/>
                  <a:ahLst/>
                  <a:cxnLst>
                    <a:cxn ang="0">
                      <a:pos x="6415" y="294"/>
                    </a:cxn>
                    <a:cxn ang="0">
                      <a:pos x="4718" y="42"/>
                    </a:cxn>
                    <a:cxn ang="0">
                      <a:pos x="4055" y="91"/>
                    </a:cxn>
                    <a:cxn ang="0">
                      <a:pos x="3848" y="397"/>
                    </a:cxn>
                    <a:cxn ang="0">
                      <a:pos x="3738" y="2377"/>
                    </a:cxn>
                    <a:cxn ang="0">
                      <a:pos x="4165" y="589"/>
                    </a:cxn>
                    <a:cxn ang="0">
                      <a:pos x="6077" y="356"/>
                    </a:cxn>
                    <a:cxn ang="0">
                      <a:pos x="6557" y="873"/>
                    </a:cxn>
                    <a:cxn ang="0">
                      <a:pos x="6573" y="650"/>
                    </a:cxn>
                    <a:cxn ang="0">
                      <a:pos x="6415" y="294"/>
                    </a:cxn>
                    <a:cxn ang="0">
                      <a:pos x="3400" y="120"/>
                    </a:cxn>
                    <a:cxn ang="0">
                      <a:pos x="2034" y="265"/>
                    </a:cxn>
                    <a:cxn ang="0">
                      <a:pos x="2034" y="265"/>
                    </a:cxn>
                    <a:cxn ang="0">
                      <a:pos x="801" y="932"/>
                    </a:cxn>
                    <a:cxn ang="0">
                      <a:pos x="179" y="2095"/>
                    </a:cxn>
                    <a:cxn ang="0">
                      <a:pos x="627" y="4145"/>
                    </a:cxn>
                    <a:cxn ang="0">
                      <a:pos x="955" y="4459"/>
                    </a:cxn>
                    <a:cxn ang="0">
                      <a:pos x="1159" y="4398"/>
                    </a:cxn>
                    <a:cxn ang="0">
                      <a:pos x="1570" y="3586"/>
                    </a:cxn>
                    <a:cxn ang="0">
                      <a:pos x="1233" y="3922"/>
                    </a:cxn>
                    <a:cxn ang="0">
                      <a:pos x="422" y="3056"/>
                    </a:cxn>
                    <a:cxn ang="0">
                      <a:pos x="1196" y="1168"/>
                    </a:cxn>
                    <a:cxn ang="0">
                      <a:pos x="3352" y="608"/>
                    </a:cxn>
                    <a:cxn ang="0">
                      <a:pos x="3680" y="1491"/>
                    </a:cxn>
                    <a:cxn ang="0">
                      <a:pos x="3690" y="427"/>
                    </a:cxn>
                    <a:cxn ang="0">
                      <a:pos x="3400" y="120"/>
                    </a:cxn>
                  </a:cxnLst>
                  <a:pathLst>
                    <a:path w="544" h="307">
                      <a:moveTo>
                        <a:pt x="530" y="20"/>
                      </a:moveTo>
                      <a:cubicBezTo>
                        <a:pt x="489" y="6"/>
                        <a:pt x="441" y="0"/>
                        <a:pt x="390" y="3"/>
                      </a:cubicBezTo>
                      <a:cubicBezTo>
                        <a:pt x="371" y="5"/>
                        <a:pt x="352" y="6"/>
                        <a:pt x="335" y="6"/>
                      </a:cubicBezTo>
                      <a:cubicBezTo>
                        <a:pt x="328" y="7"/>
                        <a:pt x="317" y="10"/>
                        <a:pt x="318" y="27"/>
                      </a:cubicBezTo>
                      <a:cubicBezTo>
                        <a:pt x="320" y="65"/>
                        <a:pt x="314" y="130"/>
                        <a:pt x="309" y="161"/>
                      </a:cubicBezTo>
                      <a:cubicBezTo>
                        <a:pt x="323" y="133"/>
                        <a:pt x="324" y="72"/>
                        <a:pt x="344" y="40"/>
                      </a:cubicBezTo>
                      <a:cubicBezTo>
                        <a:pt x="364" y="9"/>
                        <a:pt x="466" y="19"/>
                        <a:pt x="502" y="24"/>
                      </a:cubicBezTo>
                      <a:cubicBezTo>
                        <a:pt x="535" y="29"/>
                        <a:pt x="540" y="46"/>
                        <a:pt x="542" y="59"/>
                      </a:cubicBezTo>
                      <a:cubicBezTo>
                        <a:pt x="542" y="54"/>
                        <a:pt x="542" y="49"/>
                        <a:pt x="543" y="44"/>
                      </a:cubicBezTo>
                      <a:cubicBezTo>
                        <a:pt x="543" y="36"/>
                        <a:pt x="544" y="25"/>
                        <a:pt x="530" y="20"/>
                      </a:cubicBezTo>
                      <a:close/>
                      <a:moveTo>
                        <a:pt x="281" y="8"/>
                      </a:moveTo>
                      <a:cubicBezTo>
                        <a:pt x="240" y="10"/>
                        <a:pt x="203" y="12"/>
                        <a:pt x="168" y="18"/>
                      </a:cubicBezTo>
                      <a:cubicBezTo>
                        <a:pt x="168" y="18"/>
                        <a:pt x="168" y="18"/>
                        <a:pt x="168" y="18"/>
                      </a:cubicBezTo>
                      <a:cubicBezTo>
                        <a:pt x="128" y="24"/>
                        <a:pt x="93" y="39"/>
                        <a:pt x="66" y="63"/>
                      </a:cubicBezTo>
                      <a:cubicBezTo>
                        <a:pt x="42" y="85"/>
                        <a:pt x="24" y="112"/>
                        <a:pt x="15" y="142"/>
                      </a:cubicBezTo>
                      <a:cubicBezTo>
                        <a:pt x="0" y="195"/>
                        <a:pt x="14" y="248"/>
                        <a:pt x="52" y="281"/>
                      </a:cubicBezTo>
                      <a:cubicBezTo>
                        <a:pt x="61" y="288"/>
                        <a:pt x="70" y="295"/>
                        <a:pt x="79" y="302"/>
                      </a:cubicBezTo>
                      <a:cubicBezTo>
                        <a:pt x="85" y="307"/>
                        <a:pt x="90" y="305"/>
                        <a:pt x="96" y="298"/>
                      </a:cubicBezTo>
                      <a:cubicBezTo>
                        <a:pt x="106" y="281"/>
                        <a:pt x="120" y="261"/>
                        <a:pt x="130" y="243"/>
                      </a:cubicBezTo>
                      <a:cubicBezTo>
                        <a:pt x="124" y="248"/>
                        <a:pt x="112" y="257"/>
                        <a:pt x="102" y="266"/>
                      </a:cubicBezTo>
                      <a:cubicBezTo>
                        <a:pt x="87" y="279"/>
                        <a:pt x="39" y="236"/>
                        <a:pt x="35" y="207"/>
                      </a:cubicBezTo>
                      <a:cubicBezTo>
                        <a:pt x="31" y="178"/>
                        <a:pt x="35" y="123"/>
                        <a:pt x="99" y="79"/>
                      </a:cubicBezTo>
                      <a:cubicBezTo>
                        <a:pt x="163" y="36"/>
                        <a:pt x="250" y="35"/>
                        <a:pt x="277" y="41"/>
                      </a:cubicBezTo>
                      <a:cubicBezTo>
                        <a:pt x="301" y="46"/>
                        <a:pt x="304" y="74"/>
                        <a:pt x="304" y="101"/>
                      </a:cubicBezTo>
                      <a:cubicBezTo>
                        <a:pt x="305" y="75"/>
                        <a:pt x="306" y="49"/>
                        <a:pt x="305" y="29"/>
                      </a:cubicBezTo>
                      <a:cubicBezTo>
                        <a:pt x="305" y="19"/>
                        <a:pt x="300" y="8"/>
                        <a:pt x="281" y="8"/>
                      </a:cubicBezTo>
                      <a:close/>
                    </a:path>
                  </a:pathLst>
                </a:custGeom>
                <a:solidFill>
                  <a:srgbClr val="F8CED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38" name="Freeform 869"/>
                <p:cNvSpPr/>
                <p:nvPr/>
              </p:nvSpPr>
              <p:spPr>
                <a:xfrm>
                  <a:off x="5176" y="1505"/>
                  <a:ext cx="257" cy="340"/>
                </a:xfrm>
                <a:custGeom>
                  <a:avLst/>
                  <a:gdLst/>
                  <a:ahLst/>
                  <a:cxnLst>
                    <a:cxn ang="0">
                      <a:pos x="1354" y="2035"/>
                    </a:cxn>
                    <a:cxn ang="0">
                      <a:pos x="895" y="700"/>
                    </a:cxn>
                    <a:cxn ang="0">
                      <a:pos x="204" y="71"/>
                    </a:cxn>
                    <a:cxn ang="0">
                      <a:pos x="37" y="252"/>
                    </a:cxn>
                    <a:cxn ang="0">
                      <a:pos x="0" y="729"/>
                    </a:cxn>
                    <a:cxn ang="0">
                      <a:pos x="447" y="484"/>
                    </a:cxn>
                    <a:cxn ang="0">
                      <a:pos x="1354" y="2035"/>
                    </a:cxn>
                  </a:cxnLst>
                  <a:pathLst>
                    <a:path w="112" h="139">
                      <a:moveTo>
                        <a:pt x="112" y="139"/>
                      </a:moveTo>
                      <a:cubicBezTo>
                        <a:pt x="111" y="107"/>
                        <a:pt x="98" y="75"/>
                        <a:pt x="74" y="48"/>
                      </a:cubicBezTo>
                      <a:cubicBezTo>
                        <a:pt x="59" y="31"/>
                        <a:pt x="40" y="16"/>
                        <a:pt x="17" y="5"/>
                      </a:cubicBezTo>
                      <a:cubicBezTo>
                        <a:pt x="7" y="0"/>
                        <a:pt x="3" y="9"/>
                        <a:pt x="3" y="17"/>
                      </a:cubicBezTo>
                      <a:cubicBezTo>
                        <a:pt x="2" y="27"/>
                        <a:pt x="1" y="39"/>
                        <a:pt x="0" y="50"/>
                      </a:cubicBezTo>
                      <a:cubicBezTo>
                        <a:pt x="6" y="27"/>
                        <a:pt x="21" y="25"/>
                        <a:pt x="37" y="33"/>
                      </a:cubicBezTo>
                      <a:cubicBezTo>
                        <a:pt x="52" y="40"/>
                        <a:pt x="102" y="73"/>
                        <a:pt x="112" y="139"/>
                      </a:cubicBezTo>
                      <a:close/>
                    </a:path>
                  </a:pathLst>
                </a:custGeom>
                <a:solidFill>
                  <a:srgbClr val="F8CED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39" name="Freeform 870"/>
                <p:cNvSpPr/>
                <p:nvPr/>
              </p:nvSpPr>
              <p:spPr>
                <a:xfrm>
                  <a:off x="4949" y="2127"/>
                  <a:ext cx="163" cy="172"/>
                </a:xfrm>
                <a:custGeom>
                  <a:avLst/>
                  <a:gdLst/>
                  <a:ahLst/>
                  <a:cxnLst>
                    <a:cxn ang="0">
                      <a:pos x="475" y="862"/>
                    </a:cxn>
                    <a:cxn ang="0">
                      <a:pos x="0" y="0"/>
                    </a:cxn>
                    <a:cxn ang="0">
                      <a:pos x="11" y="91"/>
                    </a:cxn>
                    <a:cxn ang="0">
                      <a:pos x="131" y="833"/>
                    </a:cxn>
                    <a:cxn ang="0">
                      <a:pos x="326" y="1007"/>
                    </a:cxn>
                    <a:cxn ang="0">
                      <a:pos x="859" y="833"/>
                    </a:cxn>
                    <a:cxn ang="0">
                      <a:pos x="475" y="862"/>
                    </a:cxn>
                  </a:cxnLst>
                  <a:pathLst>
                    <a:path w="71" h="70">
                      <a:moveTo>
                        <a:pt x="39" y="58"/>
                      </a:moveTo>
                      <a:cubicBezTo>
                        <a:pt x="13" y="59"/>
                        <a:pt x="5" y="17"/>
                        <a:pt x="0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3" y="21"/>
                        <a:pt x="7" y="41"/>
                        <a:pt x="11" y="56"/>
                      </a:cubicBezTo>
                      <a:cubicBezTo>
                        <a:pt x="12" y="62"/>
                        <a:pt x="18" y="70"/>
                        <a:pt x="27" y="68"/>
                      </a:cubicBezTo>
                      <a:cubicBezTo>
                        <a:pt x="43" y="64"/>
                        <a:pt x="57" y="60"/>
                        <a:pt x="71" y="56"/>
                      </a:cubicBezTo>
                      <a:cubicBezTo>
                        <a:pt x="68" y="56"/>
                        <a:pt x="59" y="57"/>
                        <a:pt x="39" y="58"/>
                      </a:cubicBezTo>
                      <a:close/>
                    </a:path>
                  </a:pathLst>
                </a:custGeom>
                <a:solidFill>
                  <a:srgbClr val="F8CED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40" name="Freeform 871"/>
                <p:cNvSpPr/>
                <p:nvPr/>
              </p:nvSpPr>
              <p:spPr>
                <a:xfrm>
                  <a:off x="4140" y="2039"/>
                  <a:ext cx="253" cy="270"/>
                </a:xfrm>
                <a:custGeom>
                  <a:avLst/>
                  <a:gdLst/>
                  <a:ahLst/>
                  <a:cxnLst>
                    <a:cxn ang="0">
                      <a:pos x="366" y="903"/>
                    </a:cxn>
                    <a:cxn ang="0">
                      <a:pos x="448" y="0"/>
                    </a:cxn>
                    <a:cxn ang="0">
                      <a:pos x="439" y="29"/>
                    </a:cxn>
                    <a:cxn ang="0">
                      <a:pos x="64" y="825"/>
                    </a:cxn>
                    <a:cxn ang="0">
                      <a:pos x="110" y="1065"/>
                    </a:cxn>
                    <a:cxn ang="0">
                      <a:pos x="1191" y="1586"/>
                    </a:cxn>
                    <a:cxn ang="0">
                      <a:pos x="1339" y="1627"/>
                    </a:cxn>
                    <a:cxn ang="0">
                      <a:pos x="366" y="903"/>
                    </a:cxn>
                  </a:cxnLst>
                  <a:pathLst>
                    <a:path w="110" h="110">
                      <a:moveTo>
                        <a:pt x="30" y="61"/>
                      </a:moveTo>
                      <a:cubicBezTo>
                        <a:pt x="19" y="47"/>
                        <a:pt x="24" y="23"/>
                        <a:pt x="37" y="0"/>
                      </a:cubicBezTo>
                      <a:cubicBezTo>
                        <a:pt x="36" y="2"/>
                        <a:pt x="36" y="2"/>
                        <a:pt x="36" y="2"/>
                      </a:cubicBezTo>
                      <a:cubicBezTo>
                        <a:pt x="24" y="25"/>
                        <a:pt x="9" y="51"/>
                        <a:pt x="5" y="56"/>
                      </a:cubicBezTo>
                      <a:cubicBezTo>
                        <a:pt x="0" y="64"/>
                        <a:pt x="6" y="70"/>
                        <a:pt x="9" y="72"/>
                      </a:cubicBezTo>
                      <a:cubicBezTo>
                        <a:pt x="37" y="88"/>
                        <a:pt x="66" y="99"/>
                        <a:pt x="98" y="107"/>
                      </a:cubicBezTo>
                      <a:cubicBezTo>
                        <a:pt x="102" y="108"/>
                        <a:pt x="106" y="109"/>
                        <a:pt x="110" y="110"/>
                      </a:cubicBezTo>
                      <a:cubicBezTo>
                        <a:pt x="67" y="95"/>
                        <a:pt x="37" y="71"/>
                        <a:pt x="30" y="61"/>
                      </a:cubicBezTo>
                      <a:close/>
                    </a:path>
                  </a:pathLst>
                </a:custGeom>
                <a:solidFill>
                  <a:srgbClr val="F8CED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41" name="Freeform 872"/>
                <p:cNvSpPr/>
                <p:nvPr/>
              </p:nvSpPr>
              <p:spPr>
                <a:xfrm>
                  <a:off x="5146" y="1963"/>
                  <a:ext cx="280" cy="299"/>
                </a:xfrm>
                <a:custGeom>
                  <a:avLst/>
                  <a:gdLst/>
                  <a:ahLst/>
                  <a:cxnLst>
                    <a:cxn ang="0">
                      <a:pos x="0" y="1796"/>
                    </a:cxn>
                    <a:cxn ang="0">
                      <a:pos x="1476" y="0"/>
                    </a:cxn>
                    <a:cxn ang="0">
                      <a:pos x="0" y="1796"/>
                    </a:cxn>
                  </a:cxnLst>
                  <a:pathLst>
                    <a:path w="122" h="122">
                      <a:moveTo>
                        <a:pt x="0" y="122"/>
                      </a:moveTo>
                      <a:cubicBezTo>
                        <a:pt x="26" y="111"/>
                        <a:pt x="97" y="81"/>
                        <a:pt x="122" y="0"/>
                      </a:cubicBezTo>
                      <a:cubicBezTo>
                        <a:pt x="110" y="37"/>
                        <a:pt x="95" y="93"/>
                        <a:pt x="0" y="12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42" name="Freeform 873"/>
                <p:cNvSpPr/>
                <p:nvPr/>
              </p:nvSpPr>
              <p:spPr>
                <a:xfrm>
                  <a:off x="4923" y="2078"/>
                  <a:ext cx="16" cy="130"/>
                </a:xfrm>
                <a:custGeom>
                  <a:avLst/>
                  <a:gdLst/>
                  <a:ahLst/>
                  <a:cxnLst>
                    <a:cxn ang="0">
                      <a:pos x="85" y="782"/>
                    </a:cxn>
                    <a:cxn ang="0">
                      <a:pos x="11" y="29"/>
                    </a:cxn>
                    <a:cxn ang="0">
                      <a:pos x="73" y="29"/>
                    </a:cxn>
                    <a:cxn ang="0">
                      <a:pos x="37" y="191"/>
                    </a:cxn>
                    <a:cxn ang="0">
                      <a:pos x="85" y="782"/>
                    </a:cxn>
                  </a:cxnLst>
                  <a:pathLst>
                    <a:path w="7" h="53">
                      <a:moveTo>
                        <a:pt x="7" y="53"/>
                      </a:moveTo>
                      <a:cubicBezTo>
                        <a:pt x="0" y="10"/>
                        <a:pt x="0" y="4"/>
                        <a:pt x="1" y="2"/>
                      </a:cubicBezTo>
                      <a:cubicBezTo>
                        <a:pt x="3" y="0"/>
                        <a:pt x="4" y="1"/>
                        <a:pt x="6" y="2"/>
                      </a:cubicBezTo>
                      <a:cubicBezTo>
                        <a:pt x="3" y="2"/>
                        <a:pt x="2" y="8"/>
                        <a:pt x="3" y="13"/>
                      </a:cubicBezTo>
                      <a:cubicBezTo>
                        <a:pt x="4" y="19"/>
                        <a:pt x="7" y="53"/>
                        <a:pt x="7" y="53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43" name="Freeform 874"/>
                <p:cNvSpPr/>
                <p:nvPr/>
              </p:nvSpPr>
              <p:spPr>
                <a:xfrm>
                  <a:off x="4182" y="1958"/>
                  <a:ext cx="66" cy="125"/>
                </a:xfrm>
                <a:custGeom>
                  <a:avLst/>
                  <a:gdLst/>
                  <a:ahLst/>
                  <a:cxnLst>
                    <a:cxn ang="0">
                      <a:pos x="341" y="12"/>
                    </a:cxn>
                    <a:cxn ang="0">
                      <a:pos x="284" y="91"/>
                    </a:cxn>
                    <a:cxn ang="0">
                      <a:pos x="0" y="750"/>
                    </a:cxn>
                    <a:cxn ang="0">
                      <a:pos x="269" y="162"/>
                    </a:cxn>
                    <a:cxn ang="0">
                      <a:pos x="341" y="12"/>
                    </a:cxn>
                  </a:cxnLst>
                  <a:pathLst>
                    <a:path w="29" h="51">
                      <a:moveTo>
                        <a:pt x="29" y="1"/>
                      </a:moveTo>
                      <a:cubicBezTo>
                        <a:pt x="26" y="0"/>
                        <a:pt x="25" y="1"/>
                        <a:pt x="24" y="6"/>
                      </a:cubicBezTo>
                      <a:cubicBezTo>
                        <a:pt x="22" y="10"/>
                        <a:pt x="11" y="35"/>
                        <a:pt x="0" y="51"/>
                      </a:cubicBezTo>
                      <a:cubicBezTo>
                        <a:pt x="6" y="43"/>
                        <a:pt x="20" y="20"/>
                        <a:pt x="23" y="11"/>
                      </a:cubicBezTo>
                      <a:cubicBezTo>
                        <a:pt x="27" y="2"/>
                        <a:pt x="27" y="1"/>
                        <a:pt x="2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44" name="Freeform 875"/>
                <p:cNvSpPr/>
                <p:nvPr/>
              </p:nvSpPr>
              <p:spPr>
                <a:xfrm>
                  <a:off x="4595" y="1453"/>
                  <a:ext cx="32" cy="37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1" y="560"/>
                    </a:cxn>
                    <a:cxn ang="0">
                      <a:pos x="25" y="2278"/>
                    </a:cxn>
                    <a:cxn ang="0">
                      <a:pos x="167" y="427"/>
                    </a:cxn>
                    <a:cxn ang="0">
                      <a:pos x="0" y="0"/>
                    </a:cxn>
                  </a:cxnLst>
                  <a:pathLst>
                    <a:path w="14" h="154">
                      <a:moveTo>
                        <a:pt x="0" y="0"/>
                      </a:moveTo>
                      <a:cubicBezTo>
                        <a:pt x="5" y="2"/>
                        <a:pt x="11" y="7"/>
                        <a:pt x="10" y="38"/>
                      </a:cubicBezTo>
                      <a:cubicBezTo>
                        <a:pt x="10" y="68"/>
                        <a:pt x="6" y="126"/>
                        <a:pt x="2" y="154"/>
                      </a:cubicBezTo>
                      <a:cubicBezTo>
                        <a:pt x="6" y="132"/>
                        <a:pt x="14" y="56"/>
                        <a:pt x="14" y="29"/>
                      </a:cubicBezTo>
                      <a:cubicBezTo>
                        <a:pt x="13" y="1"/>
                        <a:pt x="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45" name="Freeform 876"/>
                <p:cNvSpPr/>
                <p:nvPr/>
              </p:nvSpPr>
              <p:spPr>
                <a:xfrm>
                  <a:off x="5155" y="1556"/>
                  <a:ext cx="12" cy="182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29" y="969"/>
                    </a:cxn>
                    <a:cxn ang="0">
                      <a:pos x="70" y="1090"/>
                    </a:cxn>
                    <a:cxn ang="0">
                      <a:pos x="41" y="878"/>
                    </a:cxn>
                    <a:cxn ang="0">
                      <a:pos x="41" y="0"/>
                    </a:cxn>
                  </a:cxnLst>
                  <a:pathLst>
                    <a:path w="5" h="74">
                      <a:moveTo>
                        <a:pt x="3" y="0"/>
                      </a:moveTo>
                      <a:cubicBezTo>
                        <a:pt x="2" y="6"/>
                        <a:pt x="0" y="47"/>
                        <a:pt x="2" y="65"/>
                      </a:cubicBezTo>
                      <a:cubicBezTo>
                        <a:pt x="3" y="72"/>
                        <a:pt x="3" y="74"/>
                        <a:pt x="5" y="73"/>
                      </a:cubicBezTo>
                      <a:cubicBezTo>
                        <a:pt x="4" y="72"/>
                        <a:pt x="4" y="64"/>
                        <a:pt x="3" y="59"/>
                      </a:cubicBezTo>
                      <a:cubicBezTo>
                        <a:pt x="3" y="54"/>
                        <a:pt x="3" y="0"/>
                        <a:pt x="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46" name="Freeform 877"/>
                <p:cNvSpPr/>
                <p:nvPr/>
              </p:nvSpPr>
              <p:spPr>
                <a:xfrm>
                  <a:off x="3787" y="1365"/>
                  <a:ext cx="1729" cy="1030"/>
                </a:xfrm>
                <a:custGeom>
                  <a:avLst/>
                  <a:gdLst/>
                  <a:ahLst/>
                  <a:cxnLst>
                    <a:cxn ang="0">
                      <a:pos x="2624" y="414"/>
                    </a:cxn>
                    <a:cxn ang="0">
                      <a:pos x="5373" y="191"/>
                    </a:cxn>
                    <a:cxn ang="0">
                      <a:pos x="8847" y="3301"/>
                    </a:cxn>
                    <a:cxn ang="0">
                      <a:pos x="5483" y="5991"/>
                    </a:cxn>
                    <a:cxn ang="0">
                      <a:pos x="1139" y="4662"/>
                    </a:cxn>
                    <a:cxn ang="0">
                      <a:pos x="2624" y="414"/>
                    </a:cxn>
                  </a:cxnLst>
                  <a:pathLst>
                    <a:path w="753" h="420">
                      <a:moveTo>
                        <a:pt x="217" y="28"/>
                      </a:moveTo>
                      <a:cubicBezTo>
                        <a:pt x="282" y="17"/>
                        <a:pt x="349" y="20"/>
                        <a:pt x="444" y="13"/>
                      </a:cubicBezTo>
                      <a:cubicBezTo>
                        <a:pt x="627" y="0"/>
                        <a:pt x="753" y="106"/>
                        <a:pt x="731" y="224"/>
                      </a:cubicBezTo>
                      <a:cubicBezTo>
                        <a:pt x="711" y="335"/>
                        <a:pt x="618" y="392"/>
                        <a:pt x="453" y="406"/>
                      </a:cubicBezTo>
                      <a:cubicBezTo>
                        <a:pt x="289" y="420"/>
                        <a:pt x="187" y="397"/>
                        <a:pt x="94" y="316"/>
                      </a:cubicBezTo>
                      <a:cubicBezTo>
                        <a:pt x="0" y="236"/>
                        <a:pt x="47" y="54"/>
                        <a:pt x="217" y="28"/>
                      </a:cubicBezTo>
                      <a:close/>
                    </a:path>
                  </a:pathLst>
                </a:custGeom>
                <a:noFill/>
                <a:ln w="9525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47" name="Freeform 878"/>
                <p:cNvSpPr/>
                <p:nvPr/>
              </p:nvSpPr>
              <p:spPr>
                <a:xfrm>
                  <a:off x="3911" y="1426"/>
                  <a:ext cx="1533" cy="915"/>
                </a:xfrm>
                <a:custGeom>
                  <a:avLst/>
                  <a:gdLst/>
                  <a:ahLst/>
                  <a:cxnLst>
                    <a:cxn ang="0">
                      <a:pos x="1623" y="3483"/>
                    </a:cxn>
                    <a:cxn ang="0">
                      <a:pos x="1159" y="4398"/>
                    </a:cxn>
                    <a:cxn ang="0">
                      <a:pos x="952" y="4460"/>
                    </a:cxn>
                    <a:cxn ang="0">
                      <a:pos x="627" y="4146"/>
                    </a:cxn>
                    <a:cxn ang="0">
                      <a:pos x="179" y="2095"/>
                    </a:cxn>
                    <a:cxn ang="0">
                      <a:pos x="796" y="932"/>
                    </a:cxn>
                    <a:cxn ang="0">
                      <a:pos x="2033" y="265"/>
                    </a:cxn>
                    <a:cxn ang="0">
                      <a:pos x="2033" y="265"/>
                    </a:cxn>
                    <a:cxn ang="0">
                      <a:pos x="3396" y="120"/>
                    </a:cxn>
                    <a:cxn ang="0">
                      <a:pos x="3686" y="427"/>
                    </a:cxn>
                    <a:cxn ang="0">
                      <a:pos x="3592" y="2468"/>
                    </a:cxn>
                    <a:cxn ang="0">
                      <a:pos x="3640" y="2551"/>
                    </a:cxn>
                    <a:cxn ang="0">
                      <a:pos x="3713" y="2497"/>
                    </a:cxn>
                    <a:cxn ang="0">
                      <a:pos x="3844" y="397"/>
                    </a:cxn>
                    <a:cxn ang="0">
                      <a:pos x="4051" y="91"/>
                    </a:cxn>
                    <a:cxn ang="0">
                      <a:pos x="4714" y="42"/>
                    </a:cxn>
                    <a:cxn ang="0">
                      <a:pos x="6405" y="294"/>
                    </a:cxn>
                    <a:cxn ang="0">
                      <a:pos x="6561" y="650"/>
                    </a:cxn>
                    <a:cxn ang="0">
                      <a:pos x="6552" y="1830"/>
                    </a:cxn>
                    <a:cxn ang="0">
                      <a:pos x="6609" y="1889"/>
                    </a:cxn>
                    <a:cxn ang="0">
                      <a:pos x="6658" y="1818"/>
                    </a:cxn>
                    <a:cxn ang="0">
                      <a:pos x="6694" y="721"/>
                    </a:cxn>
                    <a:cxn ang="0">
                      <a:pos x="6869" y="547"/>
                    </a:cxn>
                    <a:cxn ang="0">
                      <a:pos x="7553" y="1180"/>
                    </a:cxn>
                    <a:cxn ang="0">
                      <a:pos x="7989" y="2907"/>
                    </a:cxn>
                    <a:cxn ang="0">
                      <a:pos x="7036" y="4634"/>
                    </a:cxn>
                    <a:cxn ang="0">
                      <a:pos x="5788" y="5223"/>
                    </a:cxn>
                    <a:cxn ang="0">
                      <a:pos x="5597" y="5048"/>
                    </a:cxn>
                    <a:cxn ang="0">
                      <a:pos x="5425" y="4001"/>
                    </a:cxn>
                    <a:cxn ang="0">
                      <a:pos x="5368" y="3913"/>
                    </a:cxn>
                    <a:cxn ang="0">
                      <a:pos x="5320" y="4001"/>
                    </a:cxn>
                    <a:cxn ang="0">
                      <a:pos x="5441" y="5019"/>
                    </a:cxn>
                    <a:cxn ang="0">
                      <a:pos x="5292" y="5331"/>
                    </a:cxn>
                    <a:cxn ang="0">
                      <a:pos x="4799" y="5404"/>
                    </a:cxn>
                    <a:cxn ang="0">
                      <a:pos x="2391" y="5272"/>
                    </a:cxn>
                    <a:cxn ang="0">
                      <a:pos x="1317" y="4754"/>
                    </a:cxn>
                    <a:cxn ang="0">
                      <a:pos x="1269" y="4519"/>
                    </a:cxn>
                    <a:cxn ang="0">
                      <a:pos x="1802" y="3263"/>
                    </a:cxn>
                    <a:cxn ang="0">
                      <a:pos x="1765" y="3172"/>
                    </a:cxn>
                    <a:cxn ang="0">
                      <a:pos x="1707" y="3231"/>
                    </a:cxn>
                    <a:cxn ang="0">
                      <a:pos x="1623" y="3483"/>
                    </a:cxn>
                  </a:cxnLst>
                  <a:pathLst>
                    <a:path w="668" h="373">
                      <a:moveTo>
                        <a:pt x="134" y="236"/>
                      </a:moveTo>
                      <a:cubicBezTo>
                        <a:pt x="124" y="255"/>
                        <a:pt x="108" y="279"/>
                        <a:pt x="96" y="298"/>
                      </a:cubicBezTo>
                      <a:cubicBezTo>
                        <a:pt x="90" y="305"/>
                        <a:pt x="85" y="307"/>
                        <a:pt x="79" y="302"/>
                      </a:cubicBezTo>
                      <a:cubicBezTo>
                        <a:pt x="70" y="295"/>
                        <a:pt x="61" y="288"/>
                        <a:pt x="52" y="281"/>
                      </a:cubicBezTo>
                      <a:cubicBezTo>
                        <a:pt x="14" y="248"/>
                        <a:pt x="0" y="195"/>
                        <a:pt x="15" y="142"/>
                      </a:cubicBezTo>
                      <a:cubicBezTo>
                        <a:pt x="24" y="112"/>
                        <a:pt x="42" y="85"/>
                        <a:pt x="66" y="63"/>
                      </a:cubicBezTo>
                      <a:cubicBezTo>
                        <a:pt x="93" y="39"/>
                        <a:pt x="128" y="24"/>
                        <a:pt x="168" y="18"/>
                      </a:cubicBezTo>
                      <a:cubicBezTo>
                        <a:pt x="168" y="18"/>
                        <a:pt x="168" y="18"/>
                        <a:pt x="168" y="18"/>
                      </a:cubicBezTo>
                      <a:cubicBezTo>
                        <a:pt x="203" y="12"/>
                        <a:pt x="240" y="10"/>
                        <a:pt x="281" y="8"/>
                      </a:cubicBezTo>
                      <a:cubicBezTo>
                        <a:pt x="300" y="8"/>
                        <a:pt x="305" y="19"/>
                        <a:pt x="305" y="29"/>
                      </a:cubicBezTo>
                      <a:cubicBezTo>
                        <a:pt x="307" y="68"/>
                        <a:pt x="303" y="139"/>
                        <a:pt x="297" y="167"/>
                      </a:cubicBezTo>
                      <a:cubicBezTo>
                        <a:pt x="297" y="170"/>
                        <a:pt x="298" y="173"/>
                        <a:pt x="301" y="173"/>
                      </a:cubicBezTo>
                      <a:cubicBezTo>
                        <a:pt x="304" y="174"/>
                        <a:pt x="307" y="172"/>
                        <a:pt x="307" y="169"/>
                      </a:cubicBezTo>
                      <a:cubicBezTo>
                        <a:pt x="312" y="143"/>
                        <a:pt x="320" y="69"/>
                        <a:pt x="318" y="27"/>
                      </a:cubicBezTo>
                      <a:cubicBezTo>
                        <a:pt x="317" y="10"/>
                        <a:pt x="328" y="7"/>
                        <a:pt x="335" y="6"/>
                      </a:cubicBezTo>
                      <a:cubicBezTo>
                        <a:pt x="352" y="6"/>
                        <a:pt x="371" y="5"/>
                        <a:pt x="390" y="3"/>
                      </a:cubicBezTo>
                      <a:cubicBezTo>
                        <a:pt x="441" y="0"/>
                        <a:pt x="489" y="6"/>
                        <a:pt x="530" y="20"/>
                      </a:cubicBezTo>
                      <a:cubicBezTo>
                        <a:pt x="544" y="25"/>
                        <a:pt x="543" y="36"/>
                        <a:pt x="543" y="44"/>
                      </a:cubicBezTo>
                      <a:cubicBezTo>
                        <a:pt x="541" y="71"/>
                        <a:pt x="540" y="111"/>
                        <a:pt x="542" y="124"/>
                      </a:cubicBezTo>
                      <a:cubicBezTo>
                        <a:pt x="542" y="127"/>
                        <a:pt x="545" y="129"/>
                        <a:pt x="547" y="128"/>
                      </a:cubicBezTo>
                      <a:cubicBezTo>
                        <a:pt x="550" y="128"/>
                        <a:pt x="551" y="126"/>
                        <a:pt x="551" y="123"/>
                      </a:cubicBezTo>
                      <a:cubicBezTo>
                        <a:pt x="550" y="111"/>
                        <a:pt x="552" y="75"/>
                        <a:pt x="554" y="49"/>
                      </a:cubicBezTo>
                      <a:cubicBezTo>
                        <a:pt x="554" y="41"/>
                        <a:pt x="558" y="32"/>
                        <a:pt x="568" y="37"/>
                      </a:cubicBezTo>
                      <a:cubicBezTo>
                        <a:pt x="591" y="48"/>
                        <a:pt x="610" y="63"/>
                        <a:pt x="625" y="80"/>
                      </a:cubicBezTo>
                      <a:cubicBezTo>
                        <a:pt x="655" y="114"/>
                        <a:pt x="668" y="156"/>
                        <a:pt x="661" y="197"/>
                      </a:cubicBezTo>
                      <a:cubicBezTo>
                        <a:pt x="651" y="248"/>
                        <a:pt x="626" y="286"/>
                        <a:pt x="582" y="314"/>
                      </a:cubicBezTo>
                      <a:cubicBezTo>
                        <a:pt x="555" y="331"/>
                        <a:pt x="521" y="345"/>
                        <a:pt x="479" y="354"/>
                      </a:cubicBezTo>
                      <a:cubicBezTo>
                        <a:pt x="470" y="356"/>
                        <a:pt x="464" y="348"/>
                        <a:pt x="463" y="342"/>
                      </a:cubicBezTo>
                      <a:cubicBezTo>
                        <a:pt x="457" y="318"/>
                        <a:pt x="450" y="279"/>
                        <a:pt x="449" y="271"/>
                      </a:cubicBezTo>
                      <a:cubicBezTo>
                        <a:pt x="449" y="268"/>
                        <a:pt x="447" y="265"/>
                        <a:pt x="444" y="265"/>
                      </a:cubicBezTo>
                      <a:cubicBezTo>
                        <a:pt x="441" y="265"/>
                        <a:pt x="440" y="268"/>
                        <a:pt x="440" y="271"/>
                      </a:cubicBezTo>
                      <a:cubicBezTo>
                        <a:pt x="440" y="277"/>
                        <a:pt x="445" y="313"/>
                        <a:pt x="450" y="340"/>
                      </a:cubicBezTo>
                      <a:cubicBezTo>
                        <a:pt x="452" y="348"/>
                        <a:pt x="454" y="357"/>
                        <a:pt x="438" y="361"/>
                      </a:cubicBezTo>
                      <a:cubicBezTo>
                        <a:pt x="425" y="363"/>
                        <a:pt x="411" y="365"/>
                        <a:pt x="397" y="366"/>
                      </a:cubicBezTo>
                      <a:cubicBezTo>
                        <a:pt x="315" y="373"/>
                        <a:pt x="252" y="370"/>
                        <a:pt x="198" y="357"/>
                      </a:cubicBezTo>
                      <a:cubicBezTo>
                        <a:pt x="166" y="349"/>
                        <a:pt x="137" y="338"/>
                        <a:pt x="109" y="322"/>
                      </a:cubicBezTo>
                      <a:cubicBezTo>
                        <a:pt x="106" y="320"/>
                        <a:pt x="100" y="314"/>
                        <a:pt x="105" y="306"/>
                      </a:cubicBezTo>
                      <a:cubicBezTo>
                        <a:pt x="111" y="298"/>
                        <a:pt x="144" y="241"/>
                        <a:pt x="149" y="221"/>
                      </a:cubicBezTo>
                      <a:cubicBezTo>
                        <a:pt x="150" y="218"/>
                        <a:pt x="149" y="216"/>
                        <a:pt x="146" y="215"/>
                      </a:cubicBezTo>
                      <a:cubicBezTo>
                        <a:pt x="144" y="215"/>
                        <a:pt x="142" y="215"/>
                        <a:pt x="141" y="219"/>
                      </a:cubicBezTo>
                      <a:cubicBezTo>
                        <a:pt x="139" y="223"/>
                        <a:pt x="138" y="228"/>
                        <a:pt x="134" y="236"/>
                      </a:cubicBezTo>
                      <a:close/>
                    </a:path>
                  </a:pathLst>
                </a:custGeom>
                <a:noFill/>
                <a:ln w="6350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48" name="Freeform 879"/>
                <p:cNvSpPr/>
                <p:nvPr/>
              </p:nvSpPr>
              <p:spPr>
                <a:xfrm>
                  <a:off x="4611" y="1850"/>
                  <a:ext cx="76" cy="9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29" y="551"/>
                    </a:cxn>
                  </a:cxnLst>
                  <a:pathLst>
                    <a:path w="33" h="37">
                      <a:moveTo>
                        <a:pt x="0" y="0"/>
                      </a:moveTo>
                      <a:cubicBezTo>
                        <a:pt x="16" y="0"/>
                        <a:pt x="33" y="10"/>
                        <a:pt x="27" y="37"/>
                      </a:cubicBezTo>
                    </a:path>
                  </a:pathLst>
                </a:custGeom>
                <a:noFill/>
                <a:ln w="6350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49" name="Freeform 880"/>
                <p:cNvSpPr/>
                <p:nvPr/>
              </p:nvSpPr>
              <p:spPr>
                <a:xfrm>
                  <a:off x="4930" y="1934"/>
                  <a:ext cx="83" cy="142"/>
                </a:xfrm>
                <a:custGeom>
                  <a:avLst/>
                  <a:gdLst/>
                  <a:ahLst/>
                  <a:cxnLst>
                    <a:cxn ang="0">
                      <a:pos x="0" y="852"/>
                    </a:cxn>
                    <a:cxn ang="0">
                      <a:pos x="293" y="0"/>
                    </a:cxn>
                  </a:cxnLst>
                  <a:pathLst>
                    <a:path w="36" h="58">
                      <a:moveTo>
                        <a:pt x="0" y="58"/>
                      </a:moveTo>
                      <a:cubicBezTo>
                        <a:pt x="13" y="54"/>
                        <a:pt x="36" y="34"/>
                        <a:pt x="24" y="0"/>
                      </a:cubicBezTo>
                    </a:path>
                  </a:pathLst>
                </a:custGeom>
                <a:noFill/>
                <a:ln w="6350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50" name="Freeform 881"/>
                <p:cNvSpPr/>
                <p:nvPr/>
              </p:nvSpPr>
              <p:spPr>
                <a:xfrm>
                  <a:off x="4239" y="1877"/>
                  <a:ext cx="32" cy="84"/>
                </a:xfrm>
                <a:custGeom>
                  <a:avLst/>
                  <a:gdLst/>
                  <a:ahLst/>
                  <a:cxnLst>
                    <a:cxn ang="0">
                      <a:pos x="167" y="0"/>
                    </a:cxn>
                    <a:cxn ang="0">
                      <a:pos x="73" y="514"/>
                    </a:cxn>
                  </a:cxnLst>
                  <a:pathLst>
                    <a:path w="14" h="34">
                      <a:moveTo>
                        <a:pt x="14" y="0"/>
                      </a:moveTo>
                      <a:cubicBezTo>
                        <a:pt x="0" y="8"/>
                        <a:pt x="1" y="21"/>
                        <a:pt x="6" y="34"/>
                      </a:cubicBezTo>
                    </a:path>
                  </a:pathLst>
                </a:custGeom>
                <a:noFill/>
                <a:ln w="6350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51" name="Freeform 882"/>
                <p:cNvSpPr/>
                <p:nvPr/>
              </p:nvSpPr>
              <p:spPr>
                <a:xfrm>
                  <a:off x="5086" y="1738"/>
                  <a:ext cx="78" cy="61"/>
                </a:xfrm>
                <a:custGeom>
                  <a:avLst/>
                  <a:gdLst/>
                  <a:ahLst/>
                  <a:cxnLst>
                    <a:cxn ang="0">
                      <a:pos x="411" y="12"/>
                    </a:cxn>
                    <a:cxn ang="0">
                      <a:pos x="0" y="364"/>
                    </a:cxn>
                  </a:cxnLst>
                  <a:pathLst>
                    <a:path w="34" h="25">
                      <a:moveTo>
                        <a:pt x="34" y="1"/>
                      </a:moveTo>
                      <a:cubicBezTo>
                        <a:pt x="24" y="0"/>
                        <a:pt x="5" y="9"/>
                        <a:pt x="0" y="25"/>
                      </a:cubicBezTo>
                    </a:path>
                  </a:pathLst>
                </a:custGeom>
                <a:noFill/>
                <a:ln w="6350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52" name="Freeform 883"/>
                <p:cNvSpPr/>
                <p:nvPr/>
              </p:nvSpPr>
              <p:spPr>
                <a:xfrm>
                  <a:off x="4969" y="1941"/>
                  <a:ext cx="37" cy="34"/>
                </a:xfrm>
                <a:custGeom>
                  <a:avLst/>
                  <a:gdLst/>
                  <a:ahLst/>
                  <a:cxnLst>
                    <a:cxn ang="0">
                      <a:pos x="134" y="0"/>
                    </a:cxn>
                    <a:cxn ang="0">
                      <a:pos x="65" y="58"/>
                    </a:cxn>
                    <a:cxn ang="0">
                      <a:pos x="187" y="41"/>
                    </a:cxn>
                    <a:cxn ang="0">
                      <a:pos x="0" y="202"/>
                    </a:cxn>
                  </a:cxnLst>
                  <a:pathLst>
                    <a:path w="16" h="14">
                      <a:moveTo>
                        <a:pt x="11" y="0"/>
                      </a:moveTo>
                      <a:cubicBezTo>
                        <a:pt x="8" y="0"/>
                        <a:pt x="6" y="1"/>
                        <a:pt x="5" y="4"/>
                      </a:cubicBezTo>
                      <a:cubicBezTo>
                        <a:pt x="8" y="3"/>
                        <a:pt x="11" y="2"/>
                        <a:pt x="15" y="3"/>
                      </a:cubicBezTo>
                      <a:cubicBezTo>
                        <a:pt x="16" y="9"/>
                        <a:pt x="6" y="14"/>
                        <a:pt x="0" y="14"/>
                      </a:cubicBezTo>
                    </a:path>
                  </a:pathLst>
                </a:custGeom>
                <a:noFill/>
                <a:ln w="9525" cap="rnd" cmpd="sng">
                  <a:solidFill>
                    <a:srgbClr val="FCE6E6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53" name="Freeform 884"/>
                <p:cNvSpPr/>
                <p:nvPr/>
              </p:nvSpPr>
              <p:spPr>
                <a:xfrm>
                  <a:off x="5082" y="1769"/>
                  <a:ext cx="23" cy="30"/>
                </a:xfrm>
                <a:custGeom>
                  <a:avLst/>
                  <a:gdLst/>
                  <a:ahLst/>
                  <a:cxnLst>
                    <a:cxn ang="0">
                      <a:pos x="0" y="158"/>
                    </a:cxn>
                    <a:cxn ang="0">
                      <a:pos x="64" y="175"/>
                    </a:cxn>
                    <a:cxn ang="0">
                      <a:pos x="12" y="83"/>
                    </a:cxn>
                    <a:cxn ang="0">
                      <a:pos x="122" y="83"/>
                    </a:cxn>
                  </a:cxnLst>
                  <a:pathLst>
                    <a:path w="10" h="12">
                      <a:moveTo>
                        <a:pt x="0" y="10"/>
                      </a:moveTo>
                      <a:cubicBezTo>
                        <a:pt x="2" y="10"/>
                        <a:pt x="4" y="12"/>
                        <a:pt x="5" y="11"/>
                      </a:cubicBezTo>
                      <a:cubicBezTo>
                        <a:pt x="7" y="8"/>
                        <a:pt x="1" y="6"/>
                        <a:pt x="1" y="5"/>
                      </a:cubicBezTo>
                      <a:cubicBezTo>
                        <a:pt x="0" y="0"/>
                        <a:pt x="8" y="3"/>
                        <a:pt x="10" y="5"/>
                      </a:cubicBezTo>
                    </a:path>
                  </a:pathLst>
                </a:custGeom>
                <a:noFill/>
                <a:ln w="9525" cap="rnd" cmpd="sng">
                  <a:solidFill>
                    <a:srgbClr val="FCE6E6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54" name="Freeform 885"/>
                <p:cNvSpPr/>
                <p:nvPr/>
              </p:nvSpPr>
              <p:spPr>
                <a:xfrm>
                  <a:off x="4662" y="1907"/>
                  <a:ext cx="25" cy="32"/>
                </a:xfrm>
                <a:custGeom>
                  <a:avLst/>
                  <a:gdLst/>
                  <a:ahLst/>
                  <a:cxnLst>
                    <a:cxn ang="0">
                      <a:pos x="25" y="182"/>
                    </a:cxn>
                    <a:cxn ang="0">
                      <a:pos x="93" y="162"/>
                    </a:cxn>
                    <a:cxn ang="0">
                      <a:pos x="0" y="133"/>
                    </a:cxn>
                    <a:cxn ang="0">
                      <a:pos x="118" y="62"/>
                    </a:cxn>
                    <a:cxn ang="0">
                      <a:pos x="0" y="42"/>
                    </a:cxn>
                  </a:cxnLst>
                  <a:pathLst>
                    <a:path w="11" h="13">
                      <a:moveTo>
                        <a:pt x="2" y="12"/>
                      </a:moveTo>
                      <a:cubicBezTo>
                        <a:pt x="4" y="12"/>
                        <a:pt x="8" y="13"/>
                        <a:pt x="8" y="11"/>
                      </a:cubicBezTo>
                      <a:cubicBezTo>
                        <a:pt x="6" y="10"/>
                        <a:pt x="2" y="11"/>
                        <a:pt x="0" y="9"/>
                      </a:cubicBezTo>
                      <a:cubicBezTo>
                        <a:pt x="2" y="7"/>
                        <a:pt x="9" y="6"/>
                        <a:pt x="10" y="4"/>
                      </a:cubicBezTo>
                      <a:cubicBezTo>
                        <a:pt x="11" y="0"/>
                        <a:pt x="2" y="2"/>
                        <a:pt x="0" y="3"/>
                      </a:cubicBezTo>
                    </a:path>
                  </a:pathLst>
                </a:custGeom>
                <a:noFill/>
                <a:ln w="9525" cap="rnd" cmpd="sng">
                  <a:solidFill>
                    <a:srgbClr val="FCE6E6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55" name="Freeform 886"/>
                <p:cNvSpPr/>
                <p:nvPr/>
              </p:nvSpPr>
              <p:spPr>
                <a:xfrm>
                  <a:off x="4251" y="1872"/>
                  <a:ext cx="23" cy="18"/>
                </a:xfrm>
                <a:custGeom>
                  <a:avLst/>
                  <a:gdLst/>
                  <a:ahLst/>
                  <a:cxnLst>
                    <a:cxn ang="0">
                      <a:pos x="74" y="0"/>
                    </a:cxn>
                    <a:cxn ang="0">
                      <a:pos x="94" y="100"/>
                    </a:cxn>
                    <a:cxn ang="0">
                      <a:pos x="0" y="33"/>
                    </a:cxn>
                  </a:cxnLst>
                  <a:pathLst>
                    <a:path w="10" h="7">
                      <a:moveTo>
                        <a:pt x="6" y="0"/>
                      </a:moveTo>
                      <a:cubicBezTo>
                        <a:pt x="7" y="1"/>
                        <a:pt x="10" y="4"/>
                        <a:pt x="8" y="6"/>
                      </a:cubicBezTo>
                      <a:cubicBezTo>
                        <a:pt x="6" y="7"/>
                        <a:pt x="0" y="4"/>
                        <a:pt x="0" y="2"/>
                      </a:cubicBezTo>
                    </a:path>
                  </a:pathLst>
                </a:custGeom>
                <a:noFill/>
                <a:ln w="9525" cap="rnd" cmpd="sng">
                  <a:solidFill>
                    <a:srgbClr val="FCE6E6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3356" name="Group 887"/>
              <p:cNvGrpSpPr/>
              <p:nvPr/>
            </p:nvGrpSpPr>
            <p:grpSpPr>
              <a:xfrm rot="-3526773">
                <a:off x="11505" y="4863"/>
                <a:ext cx="750" cy="1440"/>
                <a:chOff x="1287" y="1113"/>
                <a:chExt cx="846" cy="1625"/>
              </a:xfrm>
            </p:grpSpPr>
            <p:sp>
              <p:nvSpPr>
                <p:cNvPr id="3357" name="Freeform 888"/>
                <p:cNvSpPr/>
                <p:nvPr/>
              </p:nvSpPr>
              <p:spPr>
                <a:xfrm>
                  <a:off x="1287" y="1113"/>
                  <a:ext cx="846" cy="1625"/>
                </a:xfrm>
                <a:custGeom>
                  <a:avLst/>
                  <a:gdLst/>
                  <a:ahLst/>
                  <a:cxnLst>
                    <a:cxn ang="0">
                      <a:pos x="525" y="197"/>
                    </a:cxn>
                    <a:cxn ang="0">
                      <a:pos x="49" y="1499"/>
                    </a:cxn>
                    <a:cxn ang="0">
                      <a:pos x="115" y="2852"/>
                    </a:cxn>
                    <a:cxn ang="0">
                      <a:pos x="1373" y="5318"/>
                    </a:cxn>
                    <a:cxn ang="0">
                      <a:pos x="1736" y="1493"/>
                    </a:cxn>
                    <a:cxn ang="0">
                      <a:pos x="525" y="197"/>
                    </a:cxn>
                  </a:cxnLst>
                  <a:pathLst>
                    <a:path w="480" h="865">
                      <a:moveTo>
                        <a:pt x="96" y="30"/>
                      </a:moveTo>
                      <a:cubicBezTo>
                        <a:pt x="0" y="61"/>
                        <a:pt x="1" y="162"/>
                        <a:pt x="9" y="226"/>
                      </a:cubicBezTo>
                      <a:cubicBezTo>
                        <a:pt x="17" y="290"/>
                        <a:pt x="25" y="360"/>
                        <a:pt x="21" y="430"/>
                      </a:cubicBezTo>
                      <a:cubicBezTo>
                        <a:pt x="16" y="545"/>
                        <a:pt x="21" y="865"/>
                        <a:pt x="251" y="802"/>
                      </a:cubicBezTo>
                      <a:cubicBezTo>
                        <a:pt x="480" y="740"/>
                        <a:pt x="376" y="382"/>
                        <a:pt x="317" y="225"/>
                      </a:cubicBezTo>
                      <a:cubicBezTo>
                        <a:pt x="259" y="68"/>
                        <a:pt x="192" y="0"/>
                        <a:pt x="96" y="30"/>
                      </a:cubicBezTo>
                      <a:close/>
                    </a:path>
                  </a:pathLst>
                </a:custGeom>
                <a:solidFill>
                  <a:srgbClr val="CEDFC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58" name="Freeform 889"/>
                <p:cNvSpPr/>
                <p:nvPr/>
              </p:nvSpPr>
              <p:spPr>
                <a:xfrm>
                  <a:off x="1317" y="1182"/>
                  <a:ext cx="698" cy="1428"/>
                </a:xfrm>
                <a:custGeom>
                  <a:avLst/>
                  <a:gdLst/>
                  <a:ahLst/>
                  <a:cxnLst>
                    <a:cxn ang="0">
                      <a:pos x="1544" y="1293"/>
                    </a:cxn>
                    <a:cxn ang="0">
                      <a:pos x="1315" y="678"/>
                    </a:cxn>
                    <a:cxn ang="0">
                      <a:pos x="1177" y="650"/>
                    </a:cxn>
                    <a:cxn ang="0">
                      <a:pos x="798" y="889"/>
                    </a:cxn>
                    <a:cxn ang="0">
                      <a:pos x="754" y="851"/>
                    </a:cxn>
                    <a:cxn ang="0">
                      <a:pos x="783" y="795"/>
                    </a:cxn>
                    <a:cxn ang="0">
                      <a:pos x="1128" y="575"/>
                    </a:cxn>
                    <a:cxn ang="0">
                      <a:pos x="1144" y="365"/>
                    </a:cxn>
                    <a:cxn ang="0">
                      <a:pos x="465" y="81"/>
                    </a:cxn>
                    <a:cxn ang="0">
                      <a:pos x="65" y="1240"/>
                    </a:cxn>
                    <a:cxn ang="0">
                      <a:pos x="127" y="1992"/>
                    </a:cxn>
                    <a:cxn ang="0">
                      <a:pos x="241" y="2089"/>
                    </a:cxn>
                    <a:cxn ang="0">
                      <a:pos x="494" y="2076"/>
                    </a:cxn>
                    <a:cxn ang="0">
                      <a:pos x="746" y="2061"/>
                    </a:cxn>
                    <a:cxn ang="0">
                      <a:pos x="795" y="2089"/>
                    </a:cxn>
                    <a:cxn ang="0">
                      <a:pos x="767" y="2150"/>
                    </a:cxn>
                    <a:cxn ang="0">
                      <a:pos x="488" y="2168"/>
                    </a:cxn>
                    <a:cxn ang="0">
                      <a:pos x="236" y="2181"/>
                    </a:cxn>
                    <a:cxn ang="0">
                      <a:pos x="137" y="2334"/>
                    </a:cxn>
                    <a:cxn ang="0">
                      <a:pos x="130" y="2612"/>
                    </a:cxn>
                    <a:cxn ang="0">
                      <a:pos x="582" y="4836"/>
                    </a:cxn>
                    <a:cxn ang="0">
                      <a:pos x="1250" y="4949"/>
                    </a:cxn>
                    <a:cxn ang="0">
                      <a:pos x="1348" y="4908"/>
                    </a:cxn>
                    <a:cxn ang="0">
                      <a:pos x="1435" y="4671"/>
                    </a:cxn>
                    <a:cxn ang="0">
                      <a:pos x="1128" y="3827"/>
                    </a:cxn>
                    <a:cxn ang="0">
                      <a:pos x="1128" y="3760"/>
                    </a:cxn>
                    <a:cxn ang="0">
                      <a:pos x="1184" y="3760"/>
                    </a:cxn>
                    <a:cxn ang="0">
                      <a:pos x="1500" y="4611"/>
                    </a:cxn>
                    <a:cxn ang="0">
                      <a:pos x="1682" y="4635"/>
                    </a:cxn>
                    <a:cxn ang="0">
                      <a:pos x="1801" y="4417"/>
                    </a:cxn>
                    <a:cxn ang="0">
                      <a:pos x="1544" y="1293"/>
                    </a:cxn>
                  </a:cxnLst>
                  <a:pathLst>
                    <a:path w="396" h="760">
                      <a:moveTo>
                        <a:pt x="282" y="195"/>
                      </a:moveTo>
                      <a:cubicBezTo>
                        <a:pt x="268" y="157"/>
                        <a:pt x="254" y="127"/>
                        <a:pt x="240" y="102"/>
                      </a:cubicBezTo>
                      <a:cubicBezTo>
                        <a:pt x="236" y="93"/>
                        <a:pt x="227" y="87"/>
                        <a:pt x="215" y="98"/>
                      </a:cubicBezTo>
                      <a:cubicBezTo>
                        <a:pt x="194" y="112"/>
                        <a:pt x="165" y="130"/>
                        <a:pt x="146" y="134"/>
                      </a:cubicBezTo>
                      <a:cubicBezTo>
                        <a:pt x="142" y="134"/>
                        <a:pt x="138" y="132"/>
                        <a:pt x="138" y="128"/>
                      </a:cubicBezTo>
                      <a:cubicBezTo>
                        <a:pt x="137" y="124"/>
                        <a:pt x="139" y="121"/>
                        <a:pt x="143" y="120"/>
                      </a:cubicBezTo>
                      <a:cubicBezTo>
                        <a:pt x="160" y="116"/>
                        <a:pt x="187" y="100"/>
                        <a:pt x="206" y="87"/>
                      </a:cubicBezTo>
                      <a:cubicBezTo>
                        <a:pt x="212" y="84"/>
                        <a:pt x="225" y="72"/>
                        <a:pt x="209" y="55"/>
                      </a:cubicBezTo>
                      <a:cubicBezTo>
                        <a:pt x="164" y="0"/>
                        <a:pt x="122" y="0"/>
                        <a:pt x="85" y="12"/>
                      </a:cubicBezTo>
                      <a:cubicBezTo>
                        <a:pt x="23" y="32"/>
                        <a:pt x="0" y="88"/>
                        <a:pt x="12" y="187"/>
                      </a:cubicBezTo>
                      <a:cubicBezTo>
                        <a:pt x="17" y="223"/>
                        <a:pt x="21" y="262"/>
                        <a:pt x="23" y="300"/>
                      </a:cubicBezTo>
                      <a:cubicBezTo>
                        <a:pt x="24" y="314"/>
                        <a:pt x="37" y="315"/>
                        <a:pt x="44" y="315"/>
                      </a:cubicBezTo>
                      <a:cubicBezTo>
                        <a:pt x="59" y="313"/>
                        <a:pt x="75" y="313"/>
                        <a:pt x="90" y="313"/>
                      </a:cubicBezTo>
                      <a:cubicBezTo>
                        <a:pt x="108" y="314"/>
                        <a:pt x="125" y="314"/>
                        <a:pt x="136" y="311"/>
                      </a:cubicBezTo>
                      <a:cubicBezTo>
                        <a:pt x="140" y="310"/>
                        <a:pt x="144" y="312"/>
                        <a:pt x="145" y="315"/>
                      </a:cubicBezTo>
                      <a:cubicBezTo>
                        <a:pt x="146" y="319"/>
                        <a:pt x="144" y="323"/>
                        <a:pt x="140" y="324"/>
                      </a:cubicBezTo>
                      <a:cubicBezTo>
                        <a:pt x="127" y="328"/>
                        <a:pt x="109" y="328"/>
                        <a:pt x="89" y="327"/>
                      </a:cubicBezTo>
                      <a:cubicBezTo>
                        <a:pt x="74" y="327"/>
                        <a:pt x="58" y="327"/>
                        <a:pt x="43" y="329"/>
                      </a:cubicBezTo>
                      <a:cubicBezTo>
                        <a:pt x="37" y="329"/>
                        <a:pt x="24" y="335"/>
                        <a:pt x="25" y="352"/>
                      </a:cubicBezTo>
                      <a:cubicBezTo>
                        <a:pt x="25" y="366"/>
                        <a:pt x="25" y="380"/>
                        <a:pt x="24" y="394"/>
                      </a:cubicBezTo>
                      <a:cubicBezTo>
                        <a:pt x="21" y="472"/>
                        <a:pt x="22" y="661"/>
                        <a:pt x="106" y="729"/>
                      </a:cubicBezTo>
                      <a:cubicBezTo>
                        <a:pt x="138" y="754"/>
                        <a:pt x="178" y="760"/>
                        <a:pt x="228" y="746"/>
                      </a:cubicBezTo>
                      <a:cubicBezTo>
                        <a:pt x="235" y="744"/>
                        <a:pt x="241" y="742"/>
                        <a:pt x="246" y="740"/>
                      </a:cubicBezTo>
                      <a:cubicBezTo>
                        <a:pt x="262" y="734"/>
                        <a:pt x="266" y="719"/>
                        <a:pt x="262" y="704"/>
                      </a:cubicBezTo>
                      <a:cubicBezTo>
                        <a:pt x="253" y="661"/>
                        <a:pt x="227" y="595"/>
                        <a:pt x="206" y="577"/>
                      </a:cubicBezTo>
                      <a:cubicBezTo>
                        <a:pt x="203" y="575"/>
                        <a:pt x="203" y="570"/>
                        <a:pt x="206" y="567"/>
                      </a:cubicBezTo>
                      <a:cubicBezTo>
                        <a:pt x="208" y="564"/>
                        <a:pt x="213" y="564"/>
                        <a:pt x="216" y="567"/>
                      </a:cubicBezTo>
                      <a:cubicBezTo>
                        <a:pt x="237" y="586"/>
                        <a:pt x="264" y="649"/>
                        <a:pt x="274" y="695"/>
                      </a:cubicBezTo>
                      <a:cubicBezTo>
                        <a:pt x="278" y="710"/>
                        <a:pt x="293" y="714"/>
                        <a:pt x="307" y="699"/>
                      </a:cubicBezTo>
                      <a:cubicBezTo>
                        <a:pt x="316" y="689"/>
                        <a:pt x="323" y="678"/>
                        <a:pt x="329" y="666"/>
                      </a:cubicBezTo>
                      <a:cubicBezTo>
                        <a:pt x="396" y="535"/>
                        <a:pt x="318" y="293"/>
                        <a:pt x="282" y="195"/>
                      </a:cubicBezTo>
                      <a:close/>
                    </a:path>
                  </a:pathLst>
                </a:custGeom>
                <a:solidFill>
                  <a:srgbClr val="FBDCD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59" name="Freeform 890"/>
                <p:cNvSpPr/>
                <p:nvPr/>
              </p:nvSpPr>
              <p:spPr>
                <a:xfrm>
                  <a:off x="1423" y="1280"/>
                  <a:ext cx="472" cy="1193"/>
                </a:xfrm>
                <a:custGeom>
                  <a:avLst/>
                  <a:gdLst/>
                  <a:ahLst/>
                  <a:cxnLst>
                    <a:cxn ang="0">
                      <a:pos x="1361" y="2897"/>
                    </a:cxn>
                    <a:cxn ang="0">
                      <a:pos x="1268" y="1969"/>
                    </a:cxn>
                    <a:cxn ang="0">
                      <a:pos x="1020" y="1073"/>
                    </a:cxn>
                    <a:cxn ang="0">
                      <a:pos x="798" y="590"/>
                    </a:cxn>
                    <a:cxn ang="0">
                      <a:pos x="474" y="537"/>
                    </a:cxn>
                    <a:cxn ang="0">
                      <a:pos x="468" y="543"/>
                    </a:cxn>
                    <a:cxn ang="0">
                      <a:pos x="424" y="505"/>
                    </a:cxn>
                    <a:cxn ang="0">
                      <a:pos x="453" y="451"/>
                    </a:cxn>
                    <a:cxn ang="0">
                      <a:pos x="537" y="417"/>
                    </a:cxn>
                    <a:cxn ang="0">
                      <a:pos x="518" y="417"/>
                    </a:cxn>
                    <a:cxn ang="0">
                      <a:pos x="424" y="28"/>
                    </a:cxn>
                    <a:cxn ang="0">
                      <a:pos x="37" y="417"/>
                    </a:cxn>
                    <a:cxn ang="0">
                      <a:pos x="99" y="1048"/>
                    </a:cxn>
                    <a:cxn ang="0">
                      <a:pos x="338" y="1599"/>
                    </a:cxn>
                    <a:cxn ang="0">
                      <a:pos x="431" y="1712"/>
                    </a:cxn>
                    <a:cxn ang="0">
                      <a:pos x="465" y="1743"/>
                    </a:cxn>
                    <a:cxn ang="0">
                      <a:pos x="437" y="1804"/>
                    </a:cxn>
                    <a:cxn ang="0">
                      <a:pos x="431" y="1804"/>
                    </a:cxn>
                    <a:cxn ang="0">
                      <a:pos x="379" y="2076"/>
                    </a:cxn>
                    <a:cxn ang="0">
                      <a:pos x="366" y="2294"/>
                    </a:cxn>
                    <a:cxn ang="0">
                      <a:pos x="201" y="2527"/>
                    </a:cxn>
                    <a:cxn ang="0">
                      <a:pos x="114" y="3201"/>
                    </a:cxn>
                    <a:cxn ang="0">
                      <a:pos x="338" y="3945"/>
                    </a:cxn>
                    <a:cxn ang="0">
                      <a:pos x="733" y="4000"/>
                    </a:cxn>
                    <a:cxn ang="0">
                      <a:pos x="782" y="3470"/>
                    </a:cxn>
                    <a:cxn ang="0">
                      <a:pos x="803" y="3487"/>
                    </a:cxn>
                    <a:cxn ang="0">
                      <a:pos x="798" y="3479"/>
                    </a:cxn>
                    <a:cxn ang="0">
                      <a:pos x="798" y="3417"/>
                    </a:cxn>
                    <a:cxn ang="0">
                      <a:pos x="852" y="3417"/>
                    </a:cxn>
                    <a:cxn ang="0">
                      <a:pos x="1111" y="4013"/>
                    </a:cxn>
                    <a:cxn ang="0">
                      <a:pos x="1228" y="3977"/>
                    </a:cxn>
                    <a:cxn ang="0">
                      <a:pos x="1361" y="2897"/>
                    </a:cxn>
                  </a:cxnLst>
                  <a:pathLst>
                    <a:path w="268" h="635">
                      <a:moveTo>
                        <a:pt x="249" y="437"/>
                      </a:moveTo>
                      <a:cubicBezTo>
                        <a:pt x="243" y="391"/>
                        <a:pt x="244" y="343"/>
                        <a:pt x="232" y="297"/>
                      </a:cubicBezTo>
                      <a:cubicBezTo>
                        <a:pt x="221" y="253"/>
                        <a:pt x="206" y="205"/>
                        <a:pt x="187" y="162"/>
                      </a:cubicBezTo>
                      <a:cubicBezTo>
                        <a:pt x="178" y="142"/>
                        <a:pt x="166" y="102"/>
                        <a:pt x="146" y="89"/>
                      </a:cubicBezTo>
                      <a:cubicBezTo>
                        <a:pt x="127" y="78"/>
                        <a:pt x="106" y="88"/>
                        <a:pt x="87" y="81"/>
                      </a:cubicBezTo>
                      <a:cubicBezTo>
                        <a:pt x="86" y="81"/>
                        <a:pt x="86" y="81"/>
                        <a:pt x="86" y="82"/>
                      </a:cubicBezTo>
                      <a:cubicBezTo>
                        <a:pt x="82" y="82"/>
                        <a:pt x="78" y="80"/>
                        <a:pt x="78" y="76"/>
                      </a:cubicBezTo>
                      <a:cubicBezTo>
                        <a:pt x="77" y="72"/>
                        <a:pt x="79" y="69"/>
                        <a:pt x="83" y="68"/>
                      </a:cubicBezTo>
                      <a:cubicBezTo>
                        <a:pt x="87" y="67"/>
                        <a:pt x="93" y="65"/>
                        <a:pt x="98" y="63"/>
                      </a:cubicBezTo>
                      <a:cubicBezTo>
                        <a:pt x="95" y="63"/>
                        <a:pt x="95" y="63"/>
                        <a:pt x="95" y="63"/>
                      </a:cubicBezTo>
                      <a:cubicBezTo>
                        <a:pt x="117" y="59"/>
                        <a:pt x="118" y="0"/>
                        <a:pt x="78" y="4"/>
                      </a:cubicBezTo>
                      <a:cubicBezTo>
                        <a:pt x="48" y="7"/>
                        <a:pt x="15" y="34"/>
                        <a:pt x="7" y="63"/>
                      </a:cubicBezTo>
                      <a:cubicBezTo>
                        <a:pt x="0" y="90"/>
                        <a:pt x="13" y="130"/>
                        <a:pt x="18" y="158"/>
                      </a:cubicBezTo>
                      <a:cubicBezTo>
                        <a:pt x="24" y="191"/>
                        <a:pt x="36" y="218"/>
                        <a:pt x="62" y="241"/>
                      </a:cubicBezTo>
                      <a:cubicBezTo>
                        <a:pt x="71" y="248"/>
                        <a:pt x="77" y="252"/>
                        <a:pt x="79" y="258"/>
                      </a:cubicBezTo>
                      <a:cubicBezTo>
                        <a:pt x="82" y="259"/>
                        <a:pt x="84" y="261"/>
                        <a:pt x="85" y="263"/>
                      </a:cubicBezTo>
                      <a:cubicBezTo>
                        <a:pt x="86" y="267"/>
                        <a:pt x="84" y="271"/>
                        <a:pt x="80" y="272"/>
                      </a:cubicBezTo>
                      <a:cubicBezTo>
                        <a:pt x="80" y="272"/>
                        <a:pt x="80" y="272"/>
                        <a:pt x="79" y="272"/>
                      </a:cubicBezTo>
                      <a:cubicBezTo>
                        <a:pt x="76" y="287"/>
                        <a:pt x="67" y="295"/>
                        <a:pt x="69" y="313"/>
                      </a:cubicBezTo>
                      <a:cubicBezTo>
                        <a:pt x="71" y="328"/>
                        <a:pt x="76" y="333"/>
                        <a:pt x="67" y="346"/>
                      </a:cubicBezTo>
                      <a:cubicBezTo>
                        <a:pt x="59" y="358"/>
                        <a:pt x="44" y="366"/>
                        <a:pt x="37" y="381"/>
                      </a:cubicBezTo>
                      <a:cubicBezTo>
                        <a:pt x="21" y="413"/>
                        <a:pt x="16" y="448"/>
                        <a:pt x="21" y="483"/>
                      </a:cubicBezTo>
                      <a:cubicBezTo>
                        <a:pt x="27" y="520"/>
                        <a:pt x="36" y="566"/>
                        <a:pt x="62" y="595"/>
                      </a:cubicBezTo>
                      <a:cubicBezTo>
                        <a:pt x="83" y="617"/>
                        <a:pt x="115" y="635"/>
                        <a:pt x="134" y="603"/>
                      </a:cubicBezTo>
                      <a:cubicBezTo>
                        <a:pt x="148" y="581"/>
                        <a:pt x="150" y="547"/>
                        <a:pt x="143" y="523"/>
                      </a:cubicBezTo>
                      <a:cubicBezTo>
                        <a:pt x="144" y="524"/>
                        <a:pt x="146" y="525"/>
                        <a:pt x="147" y="526"/>
                      </a:cubicBezTo>
                      <a:cubicBezTo>
                        <a:pt x="147" y="525"/>
                        <a:pt x="147" y="525"/>
                        <a:pt x="146" y="525"/>
                      </a:cubicBezTo>
                      <a:cubicBezTo>
                        <a:pt x="143" y="523"/>
                        <a:pt x="143" y="518"/>
                        <a:pt x="146" y="515"/>
                      </a:cubicBezTo>
                      <a:cubicBezTo>
                        <a:pt x="148" y="512"/>
                        <a:pt x="153" y="512"/>
                        <a:pt x="156" y="515"/>
                      </a:cubicBezTo>
                      <a:cubicBezTo>
                        <a:pt x="172" y="529"/>
                        <a:pt x="191" y="568"/>
                        <a:pt x="203" y="605"/>
                      </a:cubicBezTo>
                      <a:cubicBezTo>
                        <a:pt x="210" y="608"/>
                        <a:pt x="217" y="607"/>
                        <a:pt x="225" y="600"/>
                      </a:cubicBezTo>
                      <a:cubicBezTo>
                        <a:pt x="268" y="565"/>
                        <a:pt x="255" y="485"/>
                        <a:pt x="249" y="437"/>
                      </a:cubicBezTo>
                      <a:close/>
                    </a:path>
                  </a:pathLst>
                </a:custGeom>
                <a:solidFill>
                  <a:srgbClr val="FCE6E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60" name="Freeform 891"/>
                <p:cNvSpPr>
                  <a:spLocks noEditPoints="1"/>
                </p:cNvSpPr>
                <p:nvPr/>
              </p:nvSpPr>
              <p:spPr>
                <a:xfrm>
                  <a:off x="1317" y="1193"/>
                  <a:ext cx="256" cy="583"/>
                </a:xfrm>
                <a:custGeom>
                  <a:avLst/>
                  <a:gdLst/>
                  <a:ahLst/>
                  <a:cxnLst>
                    <a:cxn ang="0">
                      <a:pos x="339" y="1856"/>
                    </a:cxn>
                    <a:cxn ang="0">
                      <a:pos x="200" y="1044"/>
                    </a:cxn>
                    <a:cxn ang="0">
                      <a:pos x="627" y="0"/>
                    </a:cxn>
                    <a:cxn ang="0">
                      <a:pos x="468" y="39"/>
                    </a:cxn>
                    <a:cxn ang="0">
                      <a:pos x="65" y="1202"/>
                    </a:cxn>
                    <a:cxn ang="0">
                      <a:pos x="127" y="1956"/>
                    </a:cxn>
                    <a:cxn ang="0">
                      <a:pos x="244" y="2056"/>
                    </a:cxn>
                    <a:cxn ang="0">
                      <a:pos x="496" y="2041"/>
                    </a:cxn>
                    <a:cxn ang="0">
                      <a:pos x="749" y="2029"/>
                    </a:cxn>
                    <a:cxn ang="0">
                      <a:pos x="339" y="1856"/>
                    </a:cxn>
                    <a:cxn ang="0">
                      <a:pos x="749" y="2029"/>
                    </a:cxn>
                    <a:cxn ang="0">
                      <a:pos x="786" y="2033"/>
                    </a:cxn>
                    <a:cxn ang="0">
                      <a:pos x="749" y="2029"/>
                    </a:cxn>
                  </a:cxnLst>
                  <a:pathLst>
                    <a:path w="145" h="310">
                      <a:moveTo>
                        <a:pt x="62" y="279"/>
                      </a:moveTo>
                      <a:cubicBezTo>
                        <a:pt x="36" y="270"/>
                        <a:pt x="43" y="229"/>
                        <a:pt x="36" y="157"/>
                      </a:cubicBezTo>
                      <a:cubicBezTo>
                        <a:pt x="30" y="87"/>
                        <a:pt x="64" y="22"/>
                        <a:pt x="114" y="0"/>
                      </a:cubicBezTo>
                      <a:cubicBezTo>
                        <a:pt x="104" y="1"/>
                        <a:pt x="94" y="3"/>
                        <a:pt x="85" y="6"/>
                      </a:cubicBezTo>
                      <a:cubicBezTo>
                        <a:pt x="23" y="26"/>
                        <a:pt x="0" y="82"/>
                        <a:pt x="12" y="181"/>
                      </a:cubicBezTo>
                      <a:cubicBezTo>
                        <a:pt x="17" y="217"/>
                        <a:pt x="21" y="256"/>
                        <a:pt x="23" y="294"/>
                      </a:cubicBezTo>
                      <a:cubicBezTo>
                        <a:pt x="24" y="308"/>
                        <a:pt x="37" y="309"/>
                        <a:pt x="44" y="309"/>
                      </a:cubicBezTo>
                      <a:cubicBezTo>
                        <a:pt x="59" y="307"/>
                        <a:pt x="75" y="307"/>
                        <a:pt x="90" y="307"/>
                      </a:cubicBezTo>
                      <a:cubicBezTo>
                        <a:pt x="108" y="308"/>
                        <a:pt x="125" y="308"/>
                        <a:pt x="136" y="305"/>
                      </a:cubicBezTo>
                      <a:cubicBezTo>
                        <a:pt x="118" y="310"/>
                        <a:pt x="87" y="289"/>
                        <a:pt x="62" y="279"/>
                      </a:cubicBezTo>
                      <a:close/>
                      <a:moveTo>
                        <a:pt x="136" y="305"/>
                      </a:moveTo>
                      <a:cubicBezTo>
                        <a:pt x="139" y="304"/>
                        <a:pt x="141" y="305"/>
                        <a:pt x="143" y="306"/>
                      </a:cubicBezTo>
                      <a:cubicBezTo>
                        <a:pt x="145" y="304"/>
                        <a:pt x="144" y="302"/>
                        <a:pt x="136" y="305"/>
                      </a:cubicBezTo>
                      <a:close/>
                    </a:path>
                  </a:pathLst>
                </a:custGeom>
                <a:solidFill>
                  <a:srgbClr val="F8CED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61" name="Freeform 892"/>
                <p:cNvSpPr/>
                <p:nvPr/>
              </p:nvSpPr>
              <p:spPr>
                <a:xfrm>
                  <a:off x="1354" y="1797"/>
                  <a:ext cx="432" cy="813"/>
                </a:xfrm>
                <a:custGeom>
                  <a:avLst/>
                  <a:gdLst/>
                  <a:ahLst/>
                  <a:cxnLst>
                    <a:cxn ang="0">
                      <a:pos x="466" y="2662"/>
                    </a:cxn>
                    <a:cxn ang="0">
                      <a:pos x="1136" y="2775"/>
                    </a:cxn>
                    <a:cxn ang="0">
                      <a:pos x="1234" y="2732"/>
                    </a:cxn>
                    <a:cxn ang="0">
                      <a:pos x="1321" y="2495"/>
                    </a:cxn>
                    <a:cxn ang="0">
                      <a:pos x="1201" y="2045"/>
                    </a:cxn>
                    <a:cxn ang="0">
                      <a:pos x="1063" y="2550"/>
                    </a:cxn>
                    <a:cxn ang="0">
                      <a:pos x="379" y="2202"/>
                    </a:cxn>
                    <a:cxn ang="0">
                      <a:pos x="150" y="451"/>
                    </a:cxn>
                    <a:cxn ang="0">
                      <a:pos x="444" y="28"/>
                    </a:cxn>
                    <a:cxn ang="0">
                      <a:pos x="314" y="0"/>
                    </a:cxn>
                    <a:cxn ang="0">
                      <a:pos x="122" y="15"/>
                    </a:cxn>
                    <a:cxn ang="0">
                      <a:pos x="21" y="165"/>
                    </a:cxn>
                    <a:cxn ang="0">
                      <a:pos x="16" y="445"/>
                    </a:cxn>
                    <a:cxn ang="0">
                      <a:pos x="466" y="2662"/>
                    </a:cxn>
                  </a:cxnLst>
                  <a:pathLst>
                    <a:path w="245" h="433">
                      <a:moveTo>
                        <a:pt x="85" y="402"/>
                      </a:moveTo>
                      <a:cubicBezTo>
                        <a:pt x="117" y="427"/>
                        <a:pt x="157" y="433"/>
                        <a:pt x="207" y="419"/>
                      </a:cubicBezTo>
                      <a:cubicBezTo>
                        <a:pt x="214" y="417"/>
                        <a:pt x="220" y="415"/>
                        <a:pt x="225" y="413"/>
                      </a:cubicBezTo>
                      <a:cubicBezTo>
                        <a:pt x="241" y="407"/>
                        <a:pt x="245" y="392"/>
                        <a:pt x="241" y="377"/>
                      </a:cubicBezTo>
                      <a:cubicBezTo>
                        <a:pt x="237" y="357"/>
                        <a:pt x="229" y="332"/>
                        <a:pt x="219" y="309"/>
                      </a:cubicBezTo>
                      <a:cubicBezTo>
                        <a:pt x="225" y="335"/>
                        <a:pt x="220" y="373"/>
                        <a:pt x="194" y="385"/>
                      </a:cubicBezTo>
                      <a:cubicBezTo>
                        <a:pt x="162" y="400"/>
                        <a:pt x="118" y="412"/>
                        <a:pt x="69" y="333"/>
                      </a:cubicBezTo>
                      <a:cubicBezTo>
                        <a:pt x="19" y="254"/>
                        <a:pt x="26" y="113"/>
                        <a:pt x="27" y="68"/>
                      </a:cubicBezTo>
                      <a:cubicBezTo>
                        <a:pt x="29" y="22"/>
                        <a:pt x="53" y="8"/>
                        <a:pt x="81" y="4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45" y="0"/>
                        <a:pt x="33" y="0"/>
                        <a:pt x="22" y="2"/>
                      </a:cubicBezTo>
                      <a:cubicBezTo>
                        <a:pt x="16" y="2"/>
                        <a:pt x="3" y="8"/>
                        <a:pt x="4" y="25"/>
                      </a:cubicBezTo>
                      <a:cubicBezTo>
                        <a:pt x="4" y="39"/>
                        <a:pt x="4" y="53"/>
                        <a:pt x="3" y="67"/>
                      </a:cubicBezTo>
                      <a:cubicBezTo>
                        <a:pt x="0" y="145"/>
                        <a:pt x="1" y="334"/>
                        <a:pt x="85" y="402"/>
                      </a:cubicBezTo>
                      <a:close/>
                    </a:path>
                  </a:pathLst>
                </a:custGeom>
                <a:solidFill>
                  <a:srgbClr val="F8CED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62" name="Freeform 893"/>
                <p:cNvSpPr/>
                <p:nvPr/>
              </p:nvSpPr>
              <p:spPr>
                <a:xfrm>
                  <a:off x="1664" y="1346"/>
                  <a:ext cx="118" cy="120"/>
                </a:xfrm>
                <a:custGeom>
                  <a:avLst/>
                  <a:gdLst/>
                  <a:ahLst/>
                  <a:cxnLst>
                    <a:cxn ang="0">
                      <a:pos x="236" y="99"/>
                    </a:cxn>
                    <a:cxn ang="0">
                      <a:pos x="99" y="73"/>
                    </a:cxn>
                    <a:cxn ang="0">
                      <a:pos x="0" y="152"/>
                    </a:cxn>
                    <a:cxn ang="0">
                      <a:pos x="366" y="422"/>
                    </a:cxn>
                    <a:cxn ang="0">
                      <a:pos x="236" y="99"/>
                    </a:cxn>
                  </a:cxnLst>
                  <a:pathLst>
                    <a:path w="67" h="64">
                      <a:moveTo>
                        <a:pt x="43" y="15"/>
                      </a:moveTo>
                      <a:cubicBezTo>
                        <a:pt x="39" y="6"/>
                        <a:pt x="30" y="0"/>
                        <a:pt x="18" y="11"/>
                      </a:cubicBezTo>
                      <a:cubicBezTo>
                        <a:pt x="12" y="15"/>
                        <a:pt x="6" y="19"/>
                        <a:pt x="0" y="23"/>
                      </a:cubicBezTo>
                      <a:cubicBezTo>
                        <a:pt x="22" y="18"/>
                        <a:pt x="49" y="36"/>
                        <a:pt x="67" y="64"/>
                      </a:cubicBezTo>
                      <a:cubicBezTo>
                        <a:pt x="59" y="46"/>
                        <a:pt x="51" y="29"/>
                        <a:pt x="43" y="15"/>
                      </a:cubicBezTo>
                      <a:close/>
                    </a:path>
                  </a:pathLst>
                </a:custGeom>
                <a:solidFill>
                  <a:srgbClr val="F8CED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63" name="Freeform 894"/>
                <p:cNvSpPr/>
                <p:nvPr/>
              </p:nvSpPr>
              <p:spPr>
                <a:xfrm>
                  <a:off x="1787" y="2238"/>
                  <a:ext cx="154" cy="286"/>
                </a:xfrm>
                <a:custGeom>
                  <a:avLst/>
                  <a:gdLst/>
                  <a:ahLst/>
                  <a:cxnLst>
                    <a:cxn ang="0">
                      <a:pos x="483" y="0"/>
                    </a:cxn>
                    <a:cxn ang="0">
                      <a:pos x="0" y="704"/>
                    </a:cxn>
                    <a:cxn ang="0">
                      <a:pos x="37" y="884"/>
                    </a:cxn>
                    <a:cxn ang="0">
                      <a:pos x="223" y="913"/>
                    </a:cxn>
                    <a:cxn ang="0">
                      <a:pos x="345" y="694"/>
                    </a:cxn>
                    <a:cxn ang="0">
                      <a:pos x="483" y="0"/>
                    </a:cxn>
                  </a:cxnLst>
                  <a:pathLst>
                    <a:path w="87" h="152">
                      <a:moveTo>
                        <a:pt x="87" y="0"/>
                      </a:moveTo>
                      <a:cubicBezTo>
                        <a:pt x="64" y="96"/>
                        <a:pt x="22" y="118"/>
                        <a:pt x="0" y="106"/>
                      </a:cubicBezTo>
                      <a:cubicBezTo>
                        <a:pt x="3" y="115"/>
                        <a:pt x="5" y="125"/>
                        <a:pt x="7" y="133"/>
                      </a:cubicBezTo>
                      <a:cubicBezTo>
                        <a:pt x="11" y="148"/>
                        <a:pt x="26" y="152"/>
                        <a:pt x="40" y="137"/>
                      </a:cubicBezTo>
                      <a:cubicBezTo>
                        <a:pt x="49" y="127"/>
                        <a:pt x="56" y="116"/>
                        <a:pt x="62" y="104"/>
                      </a:cubicBezTo>
                      <a:cubicBezTo>
                        <a:pt x="77" y="74"/>
                        <a:pt x="85" y="39"/>
                        <a:pt x="87" y="0"/>
                      </a:cubicBezTo>
                      <a:close/>
                    </a:path>
                  </a:pathLst>
                </a:custGeom>
                <a:solidFill>
                  <a:srgbClr val="F8CED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64" name="Freeform 895"/>
                <p:cNvSpPr/>
                <p:nvPr/>
              </p:nvSpPr>
              <p:spPr>
                <a:xfrm>
                  <a:off x="1809" y="1505"/>
                  <a:ext cx="181" cy="786"/>
                </a:xfrm>
                <a:custGeom>
                  <a:avLst/>
                  <a:gdLst/>
                  <a:ahLst/>
                  <a:cxnLst>
                    <a:cxn ang="0">
                      <a:pos x="416" y="2779"/>
                    </a:cxn>
                    <a:cxn ang="0">
                      <a:pos x="0" y="0"/>
                    </a:cxn>
                    <a:cxn ang="0">
                      <a:pos x="416" y="2779"/>
                    </a:cxn>
                  </a:cxnLst>
                  <a:pathLst>
                    <a:path w="103" h="418">
                      <a:moveTo>
                        <a:pt x="77" y="418"/>
                      </a:moveTo>
                      <a:cubicBezTo>
                        <a:pt x="103" y="243"/>
                        <a:pt x="22" y="30"/>
                        <a:pt x="0" y="0"/>
                      </a:cubicBezTo>
                      <a:cubicBezTo>
                        <a:pt x="34" y="92"/>
                        <a:pt x="93" y="258"/>
                        <a:pt x="77" y="418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65" name="Freeform 896"/>
                <p:cNvSpPr/>
                <p:nvPr/>
              </p:nvSpPr>
              <p:spPr>
                <a:xfrm>
                  <a:off x="1312" y="1537"/>
                  <a:ext cx="63" cy="834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1" y="1056"/>
                    </a:cxn>
                    <a:cxn ang="0">
                      <a:pos x="193" y="2943"/>
                    </a:cxn>
                    <a:cxn ang="0">
                      <a:pos x="102" y="1405"/>
                    </a:cxn>
                    <a:cxn ang="0">
                      <a:pos x="7" y="0"/>
                    </a:cxn>
                  </a:cxnLst>
                  <a:pathLst>
                    <a:path w="36" h="444">
                      <a:moveTo>
                        <a:pt x="1" y="0"/>
                      </a:moveTo>
                      <a:cubicBezTo>
                        <a:pt x="9" y="50"/>
                        <a:pt x="16" y="114"/>
                        <a:pt x="15" y="159"/>
                      </a:cubicBezTo>
                      <a:cubicBezTo>
                        <a:pt x="14" y="204"/>
                        <a:pt x="0" y="322"/>
                        <a:pt x="36" y="444"/>
                      </a:cubicBezTo>
                      <a:cubicBezTo>
                        <a:pt x="24" y="392"/>
                        <a:pt x="15" y="278"/>
                        <a:pt x="19" y="212"/>
                      </a:cubicBezTo>
                      <a:cubicBezTo>
                        <a:pt x="23" y="146"/>
                        <a:pt x="18" y="99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66" name="Freeform 897"/>
                <p:cNvSpPr/>
                <p:nvPr/>
              </p:nvSpPr>
              <p:spPr>
                <a:xfrm>
                  <a:off x="1742" y="2443"/>
                  <a:ext cx="77" cy="139"/>
                </a:xfrm>
                <a:custGeom>
                  <a:avLst/>
                  <a:gdLst/>
                  <a:ahLst/>
                  <a:cxnLst>
                    <a:cxn ang="0">
                      <a:pos x="81" y="0"/>
                    </a:cxn>
                    <a:cxn ang="0">
                      <a:pos x="0" y="490"/>
                    </a:cxn>
                    <a:cxn ang="0">
                      <a:pos x="81" y="0"/>
                    </a:cxn>
                  </a:cxnLst>
                  <a:pathLst>
                    <a:path w="44" h="74">
                      <a:moveTo>
                        <a:pt x="15" y="0"/>
                      </a:moveTo>
                      <a:cubicBezTo>
                        <a:pt x="24" y="27"/>
                        <a:pt x="39" y="64"/>
                        <a:pt x="0" y="74"/>
                      </a:cubicBezTo>
                      <a:cubicBezTo>
                        <a:pt x="21" y="70"/>
                        <a:pt x="44" y="63"/>
                        <a:pt x="1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67" name="Freeform 898"/>
                <p:cNvSpPr/>
                <p:nvPr/>
              </p:nvSpPr>
              <p:spPr>
                <a:xfrm>
                  <a:off x="1287" y="1113"/>
                  <a:ext cx="846" cy="1625"/>
                </a:xfrm>
                <a:custGeom>
                  <a:avLst/>
                  <a:gdLst/>
                  <a:ahLst/>
                  <a:cxnLst>
                    <a:cxn ang="0">
                      <a:pos x="525" y="197"/>
                    </a:cxn>
                    <a:cxn ang="0">
                      <a:pos x="49" y="1499"/>
                    </a:cxn>
                    <a:cxn ang="0">
                      <a:pos x="115" y="2852"/>
                    </a:cxn>
                    <a:cxn ang="0">
                      <a:pos x="1373" y="5318"/>
                    </a:cxn>
                    <a:cxn ang="0">
                      <a:pos x="1736" y="1493"/>
                    </a:cxn>
                    <a:cxn ang="0">
                      <a:pos x="525" y="197"/>
                    </a:cxn>
                  </a:cxnLst>
                  <a:pathLst>
                    <a:path w="480" h="865">
                      <a:moveTo>
                        <a:pt x="96" y="30"/>
                      </a:moveTo>
                      <a:cubicBezTo>
                        <a:pt x="0" y="61"/>
                        <a:pt x="1" y="162"/>
                        <a:pt x="9" y="226"/>
                      </a:cubicBezTo>
                      <a:cubicBezTo>
                        <a:pt x="17" y="290"/>
                        <a:pt x="25" y="360"/>
                        <a:pt x="21" y="430"/>
                      </a:cubicBezTo>
                      <a:cubicBezTo>
                        <a:pt x="16" y="545"/>
                        <a:pt x="21" y="865"/>
                        <a:pt x="251" y="802"/>
                      </a:cubicBezTo>
                      <a:cubicBezTo>
                        <a:pt x="480" y="740"/>
                        <a:pt x="376" y="382"/>
                        <a:pt x="317" y="225"/>
                      </a:cubicBezTo>
                      <a:cubicBezTo>
                        <a:pt x="259" y="68"/>
                        <a:pt x="192" y="0"/>
                        <a:pt x="96" y="30"/>
                      </a:cubicBezTo>
                      <a:close/>
                    </a:path>
                  </a:pathLst>
                </a:custGeom>
                <a:noFill/>
                <a:ln w="11113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68" name="Freeform 899"/>
                <p:cNvSpPr/>
                <p:nvPr/>
              </p:nvSpPr>
              <p:spPr>
                <a:xfrm>
                  <a:off x="1317" y="1182"/>
                  <a:ext cx="698" cy="1428"/>
                </a:xfrm>
                <a:custGeom>
                  <a:avLst/>
                  <a:gdLst/>
                  <a:ahLst/>
                  <a:cxnLst>
                    <a:cxn ang="0">
                      <a:pos x="1544" y="1293"/>
                    </a:cxn>
                    <a:cxn ang="0">
                      <a:pos x="1315" y="678"/>
                    </a:cxn>
                    <a:cxn ang="0">
                      <a:pos x="1177" y="650"/>
                    </a:cxn>
                    <a:cxn ang="0">
                      <a:pos x="798" y="889"/>
                    </a:cxn>
                    <a:cxn ang="0">
                      <a:pos x="754" y="851"/>
                    </a:cxn>
                    <a:cxn ang="0">
                      <a:pos x="783" y="795"/>
                    </a:cxn>
                    <a:cxn ang="0">
                      <a:pos x="1128" y="575"/>
                    </a:cxn>
                    <a:cxn ang="0">
                      <a:pos x="1144" y="365"/>
                    </a:cxn>
                    <a:cxn ang="0">
                      <a:pos x="465" y="81"/>
                    </a:cxn>
                    <a:cxn ang="0">
                      <a:pos x="65" y="1240"/>
                    </a:cxn>
                    <a:cxn ang="0">
                      <a:pos x="127" y="1992"/>
                    </a:cxn>
                    <a:cxn ang="0">
                      <a:pos x="241" y="2089"/>
                    </a:cxn>
                    <a:cxn ang="0">
                      <a:pos x="494" y="2076"/>
                    </a:cxn>
                    <a:cxn ang="0">
                      <a:pos x="746" y="2061"/>
                    </a:cxn>
                    <a:cxn ang="0">
                      <a:pos x="795" y="2089"/>
                    </a:cxn>
                    <a:cxn ang="0">
                      <a:pos x="767" y="2150"/>
                    </a:cxn>
                    <a:cxn ang="0">
                      <a:pos x="488" y="2168"/>
                    </a:cxn>
                    <a:cxn ang="0">
                      <a:pos x="236" y="2181"/>
                    </a:cxn>
                    <a:cxn ang="0">
                      <a:pos x="137" y="2334"/>
                    </a:cxn>
                    <a:cxn ang="0">
                      <a:pos x="130" y="2612"/>
                    </a:cxn>
                    <a:cxn ang="0">
                      <a:pos x="582" y="4836"/>
                    </a:cxn>
                    <a:cxn ang="0">
                      <a:pos x="1250" y="4949"/>
                    </a:cxn>
                    <a:cxn ang="0">
                      <a:pos x="1348" y="4908"/>
                    </a:cxn>
                    <a:cxn ang="0">
                      <a:pos x="1435" y="4671"/>
                    </a:cxn>
                    <a:cxn ang="0">
                      <a:pos x="1128" y="3827"/>
                    </a:cxn>
                    <a:cxn ang="0">
                      <a:pos x="1128" y="3760"/>
                    </a:cxn>
                    <a:cxn ang="0">
                      <a:pos x="1184" y="3760"/>
                    </a:cxn>
                    <a:cxn ang="0">
                      <a:pos x="1500" y="4611"/>
                    </a:cxn>
                    <a:cxn ang="0">
                      <a:pos x="1682" y="4635"/>
                    </a:cxn>
                    <a:cxn ang="0">
                      <a:pos x="1801" y="4417"/>
                    </a:cxn>
                    <a:cxn ang="0">
                      <a:pos x="1544" y="1293"/>
                    </a:cxn>
                  </a:cxnLst>
                  <a:pathLst>
                    <a:path w="396" h="760">
                      <a:moveTo>
                        <a:pt x="282" y="195"/>
                      </a:moveTo>
                      <a:cubicBezTo>
                        <a:pt x="268" y="157"/>
                        <a:pt x="254" y="127"/>
                        <a:pt x="240" y="102"/>
                      </a:cubicBezTo>
                      <a:cubicBezTo>
                        <a:pt x="236" y="93"/>
                        <a:pt x="227" y="87"/>
                        <a:pt x="215" y="98"/>
                      </a:cubicBezTo>
                      <a:cubicBezTo>
                        <a:pt x="194" y="112"/>
                        <a:pt x="165" y="130"/>
                        <a:pt x="146" y="134"/>
                      </a:cubicBezTo>
                      <a:cubicBezTo>
                        <a:pt x="142" y="134"/>
                        <a:pt x="138" y="132"/>
                        <a:pt x="138" y="128"/>
                      </a:cubicBezTo>
                      <a:cubicBezTo>
                        <a:pt x="137" y="124"/>
                        <a:pt x="139" y="121"/>
                        <a:pt x="143" y="120"/>
                      </a:cubicBezTo>
                      <a:cubicBezTo>
                        <a:pt x="160" y="116"/>
                        <a:pt x="187" y="100"/>
                        <a:pt x="206" y="87"/>
                      </a:cubicBezTo>
                      <a:cubicBezTo>
                        <a:pt x="212" y="84"/>
                        <a:pt x="225" y="72"/>
                        <a:pt x="209" y="55"/>
                      </a:cubicBezTo>
                      <a:cubicBezTo>
                        <a:pt x="164" y="0"/>
                        <a:pt x="122" y="0"/>
                        <a:pt x="85" y="12"/>
                      </a:cubicBezTo>
                      <a:cubicBezTo>
                        <a:pt x="23" y="32"/>
                        <a:pt x="0" y="88"/>
                        <a:pt x="12" y="187"/>
                      </a:cubicBezTo>
                      <a:cubicBezTo>
                        <a:pt x="17" y="223"/>
                        <a:pt x="21" y="262"/>
                        <a:pt x="23" y="300"/>
                      </a:cubicBezTo>
                      <a:cubicBezTo>
                        <a:pt x="24" y="314"/>
                        <a:pt x="37" y="315"/>
                        <a:pt x="44" y="315"/>
                      </a:cubicBezTo>
                      <a:cubicBezTo>
                        <a:pt x="59" y="313"/>
                        <a:pt x="75" y="313"/>
                        <a:pt x="90" y="313"/>
                      </a:cubicBezTo>
                      <a:cubicBezTo>
                        <a:pt x="108" y="314"/>
                        <a:pt x="125" y="314"/>
                        <a:pt x="136" y="311"/>
                      </a:cubicBezTo>
                      <a:cubicBezTo>
                        <a:pt x="140" y="310"/>
                        <a:pt x="144" y="312"/>
                        <a:pt x="145" y="315"/>
                      </a:cubicBezTo>
                      <a:cubicBezTo>
                        <a:pt x="146" y="319"/>
                        <a:pt x="144" y="323"/>
                        <a:pt x="140" y="324"/>
                      </a:cubicBezTo>
                      <a:cubicBezTo>
                        <a:pt x="127" y="328"/>
                        <a:pt x="109" y="328"/>
                        <a:pt x="89" y="327"/>
                      </a:cubicBezTo>
                      <a:cubicBezTo>
                        <a:pt x="74" y="327"/>
                        <a:pt x="58" y="327"/>
                        <a:pt x="43" y="329"/>
                      </a:cubicBezTo>
                      <a:cubicBezTo>
                        <a:pt x="37" y="329"/>
                        <a:pt x="24" y="335"/>
                        <a:pt x="25" y="352"/>
                      </a:cubicBezTo>
                      <a:cubicBezTo>
                        <a:pt x="25" y="366"/>
                        <a:pt x="25" y="380"/>
                        <a:pt x="24" y="394"/>
                      </a:cubicBezTo>
                      <a:cubicBezTo>
                        <a:pt x="21" y="472"/>
                        <a:pt x="22" y="661"/>
                        <a:pt x="106" y="729"/>
                      </a:cubicBezTo>
                      <a:cubicBezTo>
                        <a:pt x="138" y="754"/>
                        <a:pt x="178" y="760"/>
                        <a:pt x="228" y="746"/>
                      </a:cubicBezTo>
                      <a:cubicBezTo>
                        <a:pt x="235" y="744"/>
                        <a:pt x="241" y="742"/>
                        <a:pt x="246" y="740"/>
                      </a:cubicBezTo>
                      <a:cubicBezTo>
                        <a:pt x="262" y="734"/>
                        <a:pt x="266" y="719"/>
                        <a:pt x="262" y="704"/>
                      </a:cubicBezTo>
                      <a:cubicBezTo>
                        <a:pt x="253" y="661"/>
                        <a:pt x="227" y="595"/>
                        <a:pt x="206" y="577"/>
                      </a:cubicBezTo>
                      <a:cubicBezTo>
                        <a:pt x="203" y="575"/>
                        <a:pt x="203" y="570"/>
                        <a:pt x="206" y="567"/>
                      </a:cubicBezTo>
                      <a:cubicBezTo>
                        <a:pt x="208" y="564"/>
                        <a:pt x="213" y="564"/>
                        <a:pt x="216" y="567"/>
                      </a:cubicBezTo>
                      <a:cubicBezTo>
                        <a:pt x="237" y="586"/>
                        <a:pt x="264" y="649"/>
                        <a:pt x="274" y="695"/>
                      </a:cubicBezTo>
                      <a:cubicBezTo>
                        <a:pt x="278" y="710"/>
                        <a:pt x="293" y="714"/>
                        <a:pt x="307" y="699"/>
                      </a:cubicBezTo>
                      <a:cubicBezTo>
                        <a:pt x="316" y="689"/>
                        <a:pt x="323" y="678"/>
                        <a:pt x="329" y="666"/>
                      </a:cubicBezTo>
                      <a:cubicBezTo>
                        <a:pt x="396" y="535"/>
                        <a:pt x="318" y="293"/>
                        <a:pt x="282" y="195"/>
                      </a:cubicBezTo>
                      <a:close/>
                    </a:path>
                  </a:pathLst>
                </a:custGeom>
                <a:noFill/>
                <a:ln w="4763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69" name="Freeform 900"/>
                <p:cNvSpPr/>
                <p:nvPr/>
              </p:nvSpPr>
              <p:spPr>
                <a:xfrm>
                  <a:off x="1527" y="1785"/>
                  <a:ext cx="46" cy="136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78" y="485"/>
                    </a:cxn>
                  </a:cxnLst>
                  <a:pathLst>
                    <a:path w="26" h="72">
                      <a:moveTo>
                        <a:pt x="26" y="0"/>
                      </a:moveTo>
                      <a:cubicBezTo>
                        <a:pt x="14" y="18"/>
                        <a:pt x="0" y="44"/>
                        <a:pt x="14" y="72"/>
                      </a:cubicBezTo>
                    </a:path>
                  </a:pathLst>
                </a:custGeom>
                <a:noFill/>
                <a:ln w="4763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70" name="Freeform 901"/>
                <p:cNvSpPr/>
                <p:nvPr/>
              </p:nvSpPr>
              <p:spPr>
                <a:xfrm>
                  <a:off x="1566" y="1432"/>
                  <a:ext cx="75" cy="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8" y="401"/>
                    </a:cxn>
                  </a:cxnLst>
                  <a:pathLst>
                    <a:path w="43" h="60">
                      <a:moveTo>
                        <a:pt x="0" y="0"/>
                      </a:moveTo>
                      <a:cubicBezTo>
                        <a:pt x="31" y="12"/>
                        <a:pt x="41" y="44"/>
                        <a:pt x="43" y="60"/>
                      </a:cubicBezTo>
                    </a:path>
                  </a:pathLst>
                </a:custGeom>
                <a:noFill/>
                <a:ln w="4763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71" name="Freeform 902"/>
                <p:cNvSpPr/>
                <p:nvPr/>
              </p:nvSpPr>
              <p:spPr>
                <a:xfrm>
                  <a:off x="1640" y="2262"/>
                  <a:ext cx="63" cy="128"/>
                </a:xfrm>
                <a:custGeom>
                  <a:avLst/>
                  <a:gdLst/>
                  <a:ahLst/>
                  <a:cxnLst>
                    <a:cxn ang="0">
                      <a:pos x="114" y="0"/>
                    </a:cxn>
                    <a:cxn ang="0">
                      <a:pos x="0" y="454"/>
                    </a:cxn>
                  </a:cxnLst>
                  <a:pathLst>
                    <a:path w="36" h="68">
                      <a:moveTo>
                        <a:pt x="21" y="0"/>
                      </a:moveTo>
                      <a:cubicBezTo>
                        <a:pt x="24" y="14"/>
                        <a:pt x="36" y="48"/>
                        <a:pt x="0" y="68"/>
                      </a:cubicBezTo>
                    </a:path>
                  </a:pathLst>
                </a:custGeom>
                <a:noFill/>
                <a:ln w="4763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72" name="Freeform 903"/>
                <p:cNvSpPr/>
                <p:nvPr/>
              </p:nvSpPr>
              <p:spPr>
                <a:xfrm>
                  <a:off x="1543" y="1900"/>
                  <a:ext cx="12" cy="17"/>
                </a:xfrm>
                <a:custGeom>
                  <a:avLst/>
                  <a:gdLst/>
                  <a:ahLst/>
                  <a:cxnLst>
                    <a:cxn ang="0">
                      <a:pos x="5" y="60"/>
                    </a:cxn>
                    <a:cxn ang="0">
                      <a:pos x="36" y="0"/>
                    </a:cxn>
                    <a:cxn ang="0">
                      <a:pos x="0" y="21"/>
                    </a:cxn>
                  </a:cxnLst>
                  <a:pathLst>
                    <a:path w="7" h="9">
                      <a:moveTo>
                        <a:pt x="1" y="9"/>
                      </a:moveTo>
                      <a:cubicBezTo>
                        <a:pt x="5" y="7"/>
                        <a:pt x="7" y="4"/>
                        <a:pt x="7" y="0"/>
                      </a:cubicBezTo>
                      <a:cubicBezTo>
                        <a:pt x="4" y="1"/>
                        <a:pt x="2" y="2"/>
                        <a:pt x="0" y="3"/>
                      </a:cubicBezTo>
                    </a:path>
                  </a:pathLst>
                </a:custGeom>
                <a:noFill/>
                <a:ln w="7938" cap="rnd" cmpd="sng">
                  <a:solidFill>
                    <a:srgbClr val="FCE6E6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73" name="Freeform 904"/>
                <p:cNvSpPr/>
                <p:nvPr/>
              </p:nvSpPr>
              <p:spPr>
                <a:xfrm>
                  <a:off x="1638" y="2356"/>
                  <a:ext cx="31" cy="38"/>
                </a:xfrm>
                <a:custGeom>
                  <a:avLst/>
                  <a:gdLst/>
                  <a:ahLst/>
                  <a:cxnLst>
                    <a:cxn ang="0">
                      <a:pos x="21" y="137"/>
                    </a:cxn>
                    <a:cxn ang="0">
                      <a:pos x="5" y="68"/>
                    </a:cxn>
                    <a:cxn ang="0">
                      <a:pos x="50" y="124"/>
                    </a:cxn>
                    <a:cxn ang="0">
                      <a:pos x="48" y="0"/>
                    </a:cxn>
                    <a:cxn ang="0">
                      <a:pos x="91" y="61"/>
                    </a:cxn>
                  </a:cxnLst>
                  <a:pathLst>
                    <a:path w="18" h="20">
                      <a:moveTo>
                        <a:pt x="4" y="20"/>
                      </a:moveTo>
                      <a:cubicBezTo>
                        <a:pt x="1" y="17"/>
                        <a:pt x="0" y="14"/>
                        <a:pt x="1" y="10"/>
                      </a:cubicBezTo>
                      <a:cubicBezTo>
                        <a:pt x="5" y="11"/>
                        <a:pt x="8" y="15"/>
                        <a:pt x="10" y="18"/>
                      </a:cubicBezTo>
                      <a:cubicBezTo>
                        <a:pt x="17" y="13"/>
                        <a:pt x="5" y="6"/>
                        <a:pt x="9" y="0"/>
                      </a:cubicBezTo>
                      <a:cubicBezTo>
                        <a:pt x="13" y="0"/>
                        <a:pt x="17" y="4"/>
                        <a:pt x="18" y="9"/>
                      </a:cubicBezTo>
                    </a:path>
                  </a:pathLst>
                </a:custGeom>
                <a:noFill/>
                <a:ln w="7938" cap="rnd" cmpd="sng">
                  <a:solidFill>
                    <a:srgbClr val="FCE6E6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74" name="Freeform 905"/>
                <p:cNvSpPr/>
                <p:nvPr/>
              </p:nvSpPr>
              <p:spPr>
                <a:xfrm>
                  <a:off x="1606" y="1483"/>
                  <a:ext cx="44" cy="64"/>
                </a:xfrm>
                <a:custGeom>
                  <a:avLst/>
                  <a:gdLst/>
                  <a:ahLst/>
                  <a:cxnLst>
                    <a:cxn ang="0">
                      <a:pos x="102" y="226"/>
                    </a:cxn>
                    <a:cxn ang="0">
                      <a:pos x="136" y="166"/>
                    </a:cxn>
                    <a:cxn ang="0">
                      <a:pos x="93" y="181"/>
                    </a:cxn>
                    <a:cxn ang="0">
                      <a:pos x="114" y="141"/>
                    </a:cxn>
                    <a:cxn ang="0">
                      <a:pos x="77" y="145"/>
                    </a:cxn>
                    <a:cxn ang="0">
                      <a:pos x="0" y="100"/>
                    </a:cxn>
                  </a:cxnLst>
                  <a:pathLst>
                    <a:path w="25" h="34">
                      <a:moveTo>
                        <a:pt x="19" y="34"/>
                      </a:moveTo>
                      <a:cubicBezTo>
                        <a:pt x="21" y="31"/>
                        <a:pt x="24" y="28"/>
                        <a:pt x="25" y="25"/>
                      </a:cubicBezTo>
                      <a:cubicBezTo>
                        <a:pt x="23" y="26"/>
                        <a:pt x="18" y="26"/>
                        <a:pt x="17" y="27"/>
                      </a:cubicBezTo>
                      <a:cubicBezTo>
                        <a:pt x="19" y="25"/>
                        <a:pt x="20" y="22"/>
                        <a:pt x="21" y="21"/>
                      </a:cubicBezTo>
                      <a:cubicBezTo>
                        <a:pt x="20" y="21"/>
                        <a:pt x="16" y="21"/>
                        <a:pt x="14" y="22"/>
                      </a:cubicBezTo>
                      <a:cubicBezTo>
                        <a:pt x="25" y="6"/>
                        <a:pt x="13" y="0"/>
                        <a:pt x="0" y="15"/>
                      </a:cubicBezTo>
                    </a:path>
                  </a:pathLst>
                </a:custGeom>
                <a:noFill/>
                <a:ln w="7938" cap="rnd" cmpd="sng">
                  <a:solidFill>
                    <a:srgbClr val="FCE6E6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3375" name="Group 906"/>
              <p:cNvGrpSpPr/>
              <p:nvPr/>
            </p:nvGrpSpPr>
            <p:grpSpPr>
              <a:xfrm>
                <a:off x="5760" y="4608"/>
                <a:ext cx="788" cy="1352"/>
                <a:chOff x="318" y="1087"/>
                <a:chExt cx="888" cy="1523"/>
              </a:xfrm>
            </p:grpSpPr>
            <p:sp>
              <p:nvSpPr>
                <p:cNvPr id="3376" name="Freeform 907"/>
                <p:cNvSpPr/>
                <p:nvPr/>
              </p:nvSpPr>
              <p:spPr>
                <a:xfrm>
                  <a:off x="318" y="1087"/>
                  <a:ext cx="888" cy="1523"/>
                </a:xfrm>
                <a:custGeom>
                  <a:avLst/>
                  <a:gdLst/>
                  <a:ahLst/>
                  <a:cxnLst>
                    <a:cxn ang="0">
                      <a:pos x="1400" y="461"/>
                    </a:cxn>
                    <a:cxn ang="0">
                      <a:pos x="86" y="3155"/>
                    </a:cxn>
                    <a:cxn ang="0">
                      <a:pos x="1022" y="5540"/>
                    </a:cxn>
                    <a:cxn ang="0">
                      <a:pos x="1910" y="4122"/>
                    </a:cxn>
                    <a:cxn ang="0">
                      <a:pos x="2462" y="2442"/>
                    </a:cxn>
                    <a:cxn ang="0">
                      <a:pos x="2641" y="797"/>
                    </a:cxn>
                    <a:cxn ang="0">
                      <a:pos x="1400" y="461"/>
                    </a:cxn>
                  </a:cxnLst>
                  <a:pathLst>
                    <a:path w="496" h="797">
                      <a:moveTo>
                        <a:pt x="244" y="66"/>
                      </a:moveTo>
                      <a:cubicBezTo>
                        <a:pt x="124" y="131"/>
                        <a:pt x="31" y="324"/>
                        <a:pt x="15" y="452"/>
                      </a:cubicBezTo>
                      <a:cubicBezTo>
                        <a:pt x="0" y="571"/>
                        <a:pt x="36" y="791"/>
                        <a:pt x="178" y="794"/>
                      </a:cubicBezTo>
                      <a:cubicBezTo>
                        <a:pt x="320" y="797"/>
                        <a:pt x="310" y="711"/>
                        <a:pt x="333" y="591"/>
                      </a:cubicBezTo>
                      <a:cubicBezTo>
                        <a:pt x="358" y="458"/>
                        <a:pt x="388" y="430"/>
                        <a:pt x="429" y="350"/>
                      </a:cubicBezTo>
                      <a:cubicBezTo>
                        <a:pt x="462" y="286"/>
                        <a:pt x="496" y="183"/>
                        <a:pt x="460" y="114"/>
                      </a:cubicBezTo>
                      <a:cubicBezTo>
                        <a:pt x="432" y="62"/>
                        <a:pt x="364" y="0"/>
                        <a:pt x="244" y="66"/>
                      </a:cubicBezTo>
                      <a:close/>
                    </a:path>
                  </a:pathLst>
                </a:custGeom>
                <a:solidFill>
                  <a:srgbClr val="CEDFC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77" name="Freeform 908"/>
                <p:cNvSpPr/>
                <p:nvPr/>
              </p:nvSpPr>
              <p:spPr>
                <a:xfrm>
                  <a:off x="361" y="1186"/>
                  <a:ext cx="790" cy="1382"/>
                </a:xfrm>
                <a:custGeom>
                  <a:avLst/>
                  <a:gdLst/>
                  <a:ahLst/>
                  <a:cxnLst>
                    <a:cxn ang="0">
                      <a:pos x="2178" y="1808"/>
                    </a:cxn>
                    <a:cxn ang="0">
                      <a:pos x="1453" y="1342"/>
                    </a:cxn>
                    <a:cxn ang="0">
                      <a:pos x="1408" y="1300"/>
                    </a:cxn>
                    <a:cxn ang="0">
                      <a:pos x="1438" y="1242"/>
                    </a:cxn>
                    <a:cxn ang="0">
                      <a:pos x="2202" y="1711"/>
                    </a:cxn>
                    <a:cxn ang="0">
                      <a:pos x="2356" y="1655"/>
                    </a:cxn>
                    <a:cxn ang="0">
                      <a:pos x="2404" y="505"/>
                    </a:cxn>
                    <a:cxn ang="0">
                      <a:pos x="1999" y="69"/>
                    </a:cxn>
                    <a:cxn ang="0">
                      <a:pos x="1315" y="216"/>
                    </a:cxn>
                    <a:cxn ang="0">
                      <a:pos x="269" y="1892"/>
                    </a:cxn>
                    <a:cxn ang="0">
                      <a:pos x="333" y="2053"/>
                    </a:cxn>
                    <a:cxn ang="0">
                      <a:pos x="915" y="2422"/>
                    </a:cxn>
                    <a:cxn ang="0">
                      <a:pos x="921" y="2485"/>
                    </a:cxn>
                    <a:cxn ang="0">
                      <a:pos x="863" y="2498"/>
                    </a:cxn>
                    <a:cxn ang="0">
                      <a:pos x="317" y="2152"/>
                    </a:cxn>
                    <a:cxn ang="0">
                      <a:pos x="161" y="2261"/>
                    </a:cxn>
                    <a:cxn ang="0">
                      <a:pos x="64" y="2806"/>
                    </a:cxn>
                    <a:cxn ang="0">
                      <a:pos x="421" y="4765"/>
                    </a:cxn>
                    <a:cxn ang="0">
                      <a:pos x="892" y="5042"/>
                    </a:cxn>
                    <a:cxn ang="0">
                      <a:pos x="1512" y="4651"/>
                    </a:cxn>
                    <a:cxn ang="0">
                      <a:pos x="1447" y="4538"/>
                    </a:cxn>
                    <a:cxn ang="0">
                      <a:pos x="1030" y="4421"/>
                    </a:cxn>
                    <a:cxn ang="0">
                      <a:pos x="1010" y="4358"/>
                    </a:cxn>
                    <a:cxn ang="0">
                      <a:pos x="1069" y="4337"/>
                    </a:cxn>
                    <a:cxn ang="0">
                      <a:pos x="1473" y="4442"/>
                    </a:cxn>
                    <a:cxn ang="0">
                      <a:pos x="1582" y="4330"/>
                    </a:cxn>
                    <a:cxn ang="0">
                      <a:pos x="1614" y="4085"/>
                    </a:cxn>
                    <a:cxn ang="0">
                      <a:pos x="1662" y="3737"/>
                    </a:cxn>
                    <a:cxn ang="0">
                      <a:pos x="2085" y="2328"/>
                    </a:cxn>
                    <a:cxn ang="0">
                      <a:pos x="2214" y="2045"/>
                    </a:cxn>
                    <a:cxn ang="0">
                      <a:pos x="2178" y="1808"/>
                    </a:cxn>
                  </a:cxnLst>
                  <a:pathLst>
                    <a:path w="441" h="723">
                      <a:moveTo>
                        <a:pt x="379" y="259"/>
                      </a:moveTo>
                      <a:cubicBezTo>
                        <a:pt x="350" y="231"/>
                        <a:pt x="285" y="186"/>
                        <a:pt x="253" y="192"/>
                      </a:cubicBezTo>
                      <a:cubicBezTo>
                        <a:pt x="249" y="192"/>
                        <a:pt x="246" y="190"/>
                        <a:pt x="245" y="186"/>
                      </a:cubicBezTo>
                      <a:cubicBezTo>
                        <a:pt x="244" y="182"/>
                        <a:pt x="247" y="178"/>
                        <a:pt x="250" y="178"/>
                      </a:cubicBezTo>
                      <a:cubicBezTo>
                        <a:pt x="288" y="171"/>
                        <a:pt x="351" y="216"/>
                        <a:pt x="383" y="245"/>
                      </a:cubicBezTo>
                      <a:cubicBezTo>
                        <a:pt x="396" y="255"/>
                        <a:pt x="405" y="250"/>
                        <a:pt x="410" y="237"/>
                      </a:cubicBezTo>
                      <a:cubicBezTo>
                        <a:pt x="431" y="179"/>
                        <a:pt x="441" y="116"/>
                        <a:pt x="418" y="72"/>
                      </a:cubicBezTo>
                      <a:cubicBezTo>
                        <a:pt x="409" y="54"/>
                        <a:pt x="387" y="22"/>
                        <a:pt x="348" y="10"/>
                      </a:cubicBezTo>
                      <a:cubicBezTo>
                        <a:pt x="314" y="0"/>
                        <a:pt x="274" y="7"/>
                        <a:pt x="229" y="31"/>
                      </a:cubicBezTo>
                      <a:cubicBezTo>
                        <a:pt x="155" y="72"/>
                        <a:pt x="88" y="171"/>
                        <a:pt x="47" y="271"/>
                      </a:cubicBezTo>
                      <a:cubicBezTo>
                        <a:pt x="42" y="285"/>
                        <a:pt x="52" y="293"/>
                        <a:pt x="58" y="294"/>
                      </a:cubicBezTo>
                      <a:cubicBezTo>
                        <a:pt x="101" y="305"/>
                        <a:pt x="156" y="345"/>
                        <a:pt x="159" y="347"/>
                      </a:cubicBezTo>
                      <a:cubicBezTo>
                        <a:pt x="162" y="349"/>
                        <a:pt x="163" y="353"/>
                        <a:pt x="160" y="356"/>
                      </a:cubicBezTo>
                      <a:cubicBezTo>
                        <a:pt x="158" y="360"/>
                        <a:pt x="154" y="360"/>
                        <a:pt x="150" y="358"/>
                      </a:cubicBezTo>
                      <a:cubicBezTo>
                        <a:pt x="133" y="345"/>
                        <a:pt x="87" y="316"/>
                        <a:pt x="55" y="308"/>
                      </a:cubicBezTo>
                      <a:cubicBezTo>
                        <a:pt x="42" y="304"/>
                        <a:pt x="33" y="308"/>
                        <a:pt x="28" y="324"/>
                      </a:cubicBezTo>
                      <a:cubicBezTo>
                        <a:pt x="20" y="351"/>
                        <a:pt x="14" y="378"/>
                        <a:pt x="11" y="402"/>
                      </a:cubicBezTo>
                      <a:cubicBezTo>
                        <a:pt x="0" y="490"/>
                        <a:pt x="18" y="618"/>
                        <a:pt x="73" y="682"/>
                      </a:cubicBezTo>
                      <a:cubicBezTo>
                        <a:pt x="96" y="708"/>
                        <a:pt x="123" y="722"/>
                        <a:pt x="155" y="722"/>
                      </a:cubicBezTo>
                      <a:cubicBezTo>
                        <a:pt x="222" y="723"/>
                        <a:pt x="249" y="705"/>
                        <a:pt x="263" y="666"/>
                      </a:cubicBezTo>
                      <a:cubicBezTo>
                        <a:pt x="267" y="658"/>
                        <a:pt x="263" y="650"/>
                        <a:pt x="252" y="650"/>
                      </a:cubicBezTo>
                      <a:cubicBezTo>
                        <a:pt x="233" y="649"/>
                        <a:pt x="202" y="646"/>
                        <a:pt x="179" y="633"/>
                      </a:cubicBezTo>
                      <a:cubicBezTo>
                        <a:pt x="176" y="632"/>
                        <a:pt x="174" y="627"/>
                        <a:pt x="176" y="624"/>
                      </a:cubicBezTo>
                      <a:cubicBezTo>
                        <a:pt x="178" y="621"/>
                        <a:pt x="182" y="619"/>
                        <a:pt x="186" y="621"/>
                      </a:cubicBezTo>
                      <a:cubicBezTo>
                        <a:pt x="208" y="633"/>
                        <a:pt x="239" y="636"/>
                        <a:pt x="256" y="636"/>
                      </a:cubicBezTo>
                      <a:cubicBezTo>
                        <a:pt x="272" y="636"/>
                        <a:pt x="272" y="631"/>
                        <a:pt x="275" y="620"/>
                      </a:cubicBezTo>
                      <a:cubicBezTo>
                        <a:pt x="277" y="609"/>
                        <a:pt x="279" y="598"/>
                        <a:pt x="281" y="585"/>
                      </a:cubicBezTo>
                      <a:cubicBezTo>
                        <a:pt x="289" y="535"/>
                        <a:pt x="289" y="535"/>
                        <a:pt x="289" y="535"/>
                      </a:cubicBezTo>
                      <a:cubicBezTo>
                        <a:pt x="310" y="427"/>
                        <a:pt x="333" y="386"/>
                        <a:pt x="363" y="333"/>
                      </a:cubicBezTo>
                      <a:cubicBezTo>
                        <a:pt x="370" y="320"/>
                        <a:pt x="377" y="307"/>
                        <a:pt x="385" y="293"/>
                      </a:cubicBezTo>
                      <a:cubicBezTo>
                        <a:pt x="389" y="286"/>
                        <a:pt x="393" y="271"/>
                        <a:pt x="379" y="259"/>
                      </a:cubicBezTo>
                      <a:close/>
                    </a:path>
                  </a:pathLst>
                </a:custGeom>
                <a:solidFill>
                  <a:srgbClr val="FCE6E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78" name="Freeform 909"/>
                <p:cNvSpPr>
                  <a:spLocks noEditPoints="1"/>
                </p:cNvSpPr>
                <p:nvPr/>
              </p:nvSpPr>
              <p:spPr>
                <a:xfrm>
                  <a:off x="361" y="1186"/>
                  <a:ext cx="790" cy="1382"/>
                </a:xfrm>
                <a:custGeom>
                  <a:avLst/>
                  <a:gdLst/>
                  <a:ahLst/>
                  <a:cxnLst>
                    <a:cxn ang="0">
                      <a:pos x="1447" y="4538"/>
                    </a:cxn>
                    <a:cxn ang="0">
                      <a:pos x="1301" y="4526"/>
                    </a:cxn>
                    <a:cxn ang="0">
                      <a:pos x="1241" y="4521"/>
                    </a:cxn>
                    <a:cxn ang="0">
                      <a:pos x="1010" y="4406"/>
                    </a:cxn>
                    <a:cxn ang="0">
                      <a:pos x="1168" y="4834"/>
                    </a:cxn>
                    <a:cxn ang="0">
                      <a:pos x="1148" y="4842"/>
                    </a:cxn>
                    <a:cxn ang="0">
                      <a:pos x="668" y="4714"/>
                    </a:cxn>
                    <a:cxn ang="0">
                      <a:pos x="312" y="3905"/>
                    </a:cxn>
                    <a:cxn ang="0">
                      <a:pos x="378" y="2565"/>
                    </a:cxn>
                    <a:cxn ang="0">
                      <a:pos x="609" y="2890"/>
                    </a:cxn>
                    <a:cxn ang="0">
                      <a:pos x="896" y="2521"/>
                    </a:cxn>
                    <a:cxn ang="0">
                      <a:pos x="892" y="2506"/>
                    </a:cxn>
                    <a:cxn ang="0">
                      <a:pos x="863" y="2498"/>
                    </a:cxn>
                    <a:cxn ang="0">
                      <a:pos x="317" y="2152"/>
                    </a:cxn>
                    <a:cxn ang="0">
                      <a:pos x="161" y="2261"/>
                    </a:cxn>
                    <a:cxn ang="0">
                      <a:pos x="64" y="2806"/>
                    </a:cxn>
                    <a:cxn ang="0">
                      <a:pos x="421" y="4765"/>
                    </a:cxn>
                    <a:cxn ang="0">
                      <a:pos x="892" y="5042"/>
                    </a:cxn>
                    <a:cxn ang="0">
                      <a:pos x="1512" y="4651"/>
                    </a:cxn>
                    <a:cxn ang="0">
                      <a:pos x="1447" y="4538"/>
                    </a:cxn>
                    <a:cxn ang="0">
                      <a:pos x="2404" y="505"/>
                    </a:cxn>
                    <a:cxn ang="0">
                      <a:pos x="1999" y="69"/>
                    </a:cxn>
                    <a:cxn ang="0">
                      <a:pos x="1315" y="216"/>
                    </a:cxn>
                    <a:cxn ang="0">
                      <a:pos x="269" y="1892"/>
                    </a:cxn>
                    <a:cxn ang="0">
                      <a:pos x="333" y="2053"/>
                    </a:cxn>
                    <a:cxn ang="0">
                      <a:pos x="758" y="2298"/>
                    </a:cxn>
                    <a:cxn ang="0">
                      <a:pos x="674" y="1663"/>
                    </a:cxn>
                    <a:cxn ang="0">
                      <a:pos x="1852" y="384"/>
                    </a:cxn>
                    <a:cxn ang="0">
                      <a:pos x="2304" y="1739"/>
                    </a:cxn>
                    <a:cxn ang="0">
                      <a:pos x="2356" y="1655"/>
                    </a:cxn>
                    <a:cxn ang="0">
                      <a:pos x="2404" y="505"/>
                    </a:cxn>
                  </a:cxnLst>
                  <a:pathLst>
                    <a:path w="441" h="723">
                      <a:moveTo>
                        <a:pt x="252" y="650"/>
                      </a:moveTo>
                      <a:cubicBezTo>
                        <a:pt x="245" y="650"/>
                        <a:pt x="236" y="649"/>
                        <a:pt x="226" y="648"/>
                      </a:cubicBezTo>
                      <a:cubicBezTo>
                        <a:pt x="223" y="648"/>
                        <a:pt x="219" y="647"/>
                        <a:pt x="216" y="647"/>
                      </a:cubicBezTo>
                      <a:cubicBezTo>
                        <a:pt x="176" y="631"/>
                        <a:pt x="176" y="631"/>
                        <a:pt x="176" y="631"/>
                      </a:cubicBezTo>
                      <a:cubicBezTo>
                        <a:pt x="169" y="646"/>
                        <a:pt x="178" y="685"/>
                        <a:pt x="203" y="692"/>
                      </a:cubicBezTo>
                      <a:cubicBezTo>
                        <a:pt x="202" y="692"/>
                        <a:pt x="201" y="693"/>
                        <a:pt x="200" y="693"/>
                      </a:cubicBezTo>
                      <a:cubicBezTo>
                        <a:pt x="182" y="694"/>
                        <a:pt x="154" y="698"/>
                        <a:pt x="116" y="675"/>
                      </a:cubicBezTo>
                      <a:cubicBezTo>
                        <a:pt x="77" y="653"/>
                        <a:pt x="66" y="613"/>
                        <a:pt x="54" y="559"/>
                      </a:cubicBezTo>
                      <a:cubicBezTo>
                        <a:pt x="40" y="489"/>
                        <a:pt x="33" y="375"/>
                        <a:pt x="66" y="367"/>
                      </a:cubicBezTo>
                      <a:cubicBezTo>
                        <a:pt x="100" y="359"/>
                        <a:pt x="102" y="386"/>
                        <a:pt x="106" y="414"/>
                      </a:cubicBezTo>
                      <a:cubicBezTo>
                        <a:pt x="113" y="377"/>
                        <a:pt x="156" y="361"/>
                        <a:pt x="156" y="361"/>
                      </a:cubicBezTo>
                      <a:cubicBezTo>
                        <a:pt x="155" y="359"/>
                        <a:pt x="155" y="359"/>
                        <a:pt x="155" y="359"/>
                      </a:cubicBezTo>
                      <a:cubicBezTo>
                        <a:pt x="154" y="359"/>
                        <a:pt x="152" y="359"/>
                        <a:pt x="150" y="358"/>
                      </a:cubicBezTo>
                      <a:cubicBezTo>
                        <a:pt x="133" y="345"/>
                        <a:pt x="87" y="316"/>
                        <a:pt x="55" y="308"/>
                      </a:cubicBezTo>
                      <a:cubicBezTo>
                        <a:pt x="42" y="304"/>
                        <a:pt x="33" y="308"/>
                        <a:pt x="28" y="324"/>
                      </a:cubicBezTo>
                      <a:cubicBezTo>
                        <a:pt x="20" y="351"/>
                        <a:pt x="14" y="378"/>
                        <a:pt x="11" y="402"/>
                      </a:cubicBezTo>
                      <a:cubicBezTo>
                        <a:pt x="0" y="490"/>
                        <a:pt x="18" y="618"/>
                        <a:pt x="73" y="682"/>
                      </a:cubicBezTo>
                      <a:cubicBezTo>
                        <a:pt x="96" y="708"/>
                        <a:pt x="123" y="722"/>
                        <a:pt x="155" y="722"/>
                      </a:cubicBezTo>
                      <a:cubicBezTo>
                        <a:pt x="222" y="723"/>
                        <a:pt x="249" y="705"/>
                        <a:pt x="263" y="666"/>
                      </a:cubicBezTo>
                      <a:cubicBezTo>
                        <a:pt x="267" y="658"/>
                        <a:pt x="263" y="650"/>
                        <a:pt x="252" y="650"/>
                      </a:cubicBezTo>
                      <a:close/>
                      <a:moveTo>
                        <a:pt x="418" y="72"/>
                      </a:moveTo>
                      <a:cubicBezTo>
                        <a:pt x="409" y="54"/>
                        <a:pt x="387" y="22"/>
                        <a:pt x="348" y="10"/>
                      </a:cubicBezTo>
                      <a:cubicBezTo>
                        <a:pt x="314" y="0"/>
                        <a:pt x="274" y="7"/>
                        <a:pt x="229" y="31"/>
                      </a:cubicBezTo>
                      <a:cubicBezTo>
                        <a:pt x="155" y="72"/>
                        <a:pt x="88" y="171"/>
                        <a:pt x="47" y="271"/>
                      </a:cubicBezTo>
                      <a:cubicBezTo>
                        <a:pt x="42" y="285"/>
                        <a:pt x="52" y="293"/>
                        <a:pt x="58" y="294"/>
                      </a:cubicBezTo>
                      <a:cubicBezTo>
                        <a:pt x="83" y="300"/>
                        <a:pt x="111" y="316"/>
                        <a:pt x="132" y="329"/>
                      </a:cubicBezTo>
                      <a:cubicBezTo>
                        <a:pt x="116" y="307"/>
                        <a:pt x="101" y="273"/>
                        <a:pt x="117" y="238"/>
                      </a:cubicBezTo>
                      <a:cubicBezTo>
                        <a:pt x="145" y="178"/>
                        <a:pt x="221" y="49"/>
                        <a:pt x="322" y="55"/>
                      </a:cubicBezTo>
                      <a:cubicBezTo>
                        <a:pt x="422" y="62"/>
                        <a:pt x="420" y="213"/>
                        <a:pt x="401" y="249"/>
                      </a:cubicBezTo>
                      <a:cubicBezTo>
                        <a:pt x="405" y="247"/>
                        <a:pt x="408" y="243"/>
                        <a:pt x="410" y="237"/>
                      </a:cubicBezTo>
                      <a:cubicBezTo>
                        <a:pt x="431" y="179"/>
                        <a:pt x="441" y="116"/>
                        <a:pt x="418" y="72"/>
                      </a:cubicBezTo>
                      <a:close/>
                    </a:path>
                  </a:pathLst>
                </a:custGeom>
                <a:solidFill>
                  <a:srgbClr val="FBDCD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79" name="Freeform 910"/>
                <p:cNvSpPr/>
                <p:nvPr/>
              </p:nvSpPr>
              <p:spPr>
                <a:xfrm>
                  <a:off x="787" y="1551"/>
                  <a:ext cx="278" cy="851"/>
                </a:xfrm>
                <a:custGeom>
                  <a:avLst/>
                  <a:gdLst/>
                  <a:ahLst/>
                  <a:cxnLst>
                    <a:cxn ang="0">
                      <a:pos x="814" y="476"/>
                    </a:cxn>
                    <a:cxn ang="0">
                      <a:pos x="531" y="208"/>
                    </a:cxn>
                    <a:cxn ang="0">
                      <a:pos x="531" y="208"/>
                    </a:cxn>
                    <a:cxn ang="0">
                      <a:pos x="515" y="197"/>
                    </a:cxn>
                    <a:cxn ang="0">
                      <a:pos x="502" y="189"/>
                    </a:cxn>
                    <a:cxn ang="0">
                      <a:pos x="473" y="168"/>
                    </a:cxn>
                    <a:cxn ang="0">
                      <a:pos x="473" y="168"/>
                    </a:cxn>
                    <a:cxn ang="0">
                      <a:pos x="195" y="15"/>
                    </a:cxn>
                    <a:cxn ang="0">
                      <a:pos x="195" y="15"/>
                    </a:cxn>
                    <a:cxn ang="0">
                      <a:pos x="195" y="15"/>
                    </a:cxn>
                    <a:cxn ang="0">
                      <a:pos x="86" y="8"/>
                    </a:cxn>
                    <a:cxn ang="0">
                      <a:pos x="70" y="0"/>
                    </a:cxn>
                    <a:cxn ang="0">
                      <a:pos x="36" y="358"/>
                    </a:cxn>
                    <a:cxn ang="0">
                      <a:pos x="312" y="358"/>
                    </a:cxn>
                    <a:cxn ang="0">
                      <a:pos x="289" y="1587"/>
                    </a:cxn>
                    <a:cxn ang="0">
                      <a:pos x="183" y="2698"/>
                    </a:cxn>
                    <a:cxn ang="0">
                      <a:pos x="0" y="3106"/>
                    </a:cxn>
                    <a:cxn ang="0">
                      <a:pos x="102" y="3111"/>
                    </a:cxn>
                    <a:cxn ang="0">
                      <a:pos x="212" y="2999"/>
                    </a:cxn>
                    <a:cxn ang="0">
                      <a:pos x="248" y="2754"/>
                    </a:cxn>
                    <a:cxn ang="0">
                      <a:pos x="292" y="2406"/>
                    </a:cxn>
                    <a:cxn ang="0">
                      <a:pos x="721" y="994"/>
                    </a:cxn>
                    <a:cxn ang="0">
                      <a:pos x="848" y="713"/>
                    </a:cxn>
                    <a:cxn ang="0">
                      <a:pos x="814" y="476"/>
                    </a:cxn>
                  </a:cxnLst>
                  <a:pathLst>
                    <a:path w="155" h="445">
                      <a:moveTo>
                        <a:pt x="141" y="68"/>
                      </a:moveTo>
                      <a:cubicBezTo>
                        <a:pt x="129" y="57"/>
                        <a:pt x="111" y="42"/>
                        <a:pt x="92" y="30"/>
                      </a:cubicBezTo>
                      <a:cubicBezTo>
                        <a:pt x="92" y="30"/>
                        <a:pt x="92" y="30"/>
                        <a:pt x="92" y="30"/>
                      </a:cubicBezTo>
                      <a:cubicBezTo>
                        <a:pt x="91" y="29"/>
                        <a:pt x="90" y="28"/>
                        <a:pt x="89" y="28"/>
                      </a:cubicBezTo>
                      <a:cubicBezTo>
                        <a:pt x="88" y="27"/>
                        <a:pt x="88" y="27"/>
                        <a:pt x="87" y="27"/>
                      </a:cubicBezTo>
                      <a:cubicBezTo>
                        <a:pt x="86" y="26"/>
                        <a:pt x="84" y="25"/>
                        <a:pt x="82" y="24"/>
                      </a:cubicBezTo>
                      <a:cubicBezTo>
                        <a:pt x="82" y="24"/>
                        <a:pt x="82" y="24"/>
                        <a:pt x="82" y="24"/>
                      </a:cubicBezTo>
                      <a:cubicBezTo>
                        <a:pt x="65" y="13"/>
                        <a:pt x="49" y="5"/>
                        <a:pt x="34" y="2"/>
                      </a:cubicBezTo>
                      <a:cubicBezTo>
                        <a:pt x="34" y="2"/>
                        <a:pt x="34" y="2"/>
                        <a:pt x="34" y="2"/>
                      </a:cubicBezTo>
                      <a:cubicBezTo>
                        <a:pt x="34" y="2"/>
                        <a:pt x="34" y="2"/>
                        <a:pt x="34" y="2"/>
                      </a:cubicBezTo>
                      <a:cubicBezTo>
                        <a:pt x="27" y="0"/>
                        <a:pt x="21" y="0"/>
                        <a:pt x="15" y="1"/>
                      </a:cubicBezTo>
                      <a:cubicBezTo>
                        <a:pt x="14" y="1"/>
                        <a:pt x="13" y="1"/>
                        <a:pt x="12" y="0"/>
                      </a:cubicBezTo>
                      <a:cubicBezTo>
                        <a:pt x="16" y="15"/>
                        <a:pt x="16" y="42"/>
                        <a:pt x="6" y="51"/>
                      </a:cubicBezTo>
                      <a:cubicBezTo>
                        <a:pt x="6" y="51"/>
                        <a:pt x="32" y="40"/>
                        <a:pt x="54" y="51"/>
                      </a:cubicBezTo>
                      <a:cubicBezTo>
                        <a:pt x="119" y="80"/>
                        <a:pt x="58" y="160"/>
                        <a:pt x="50" y="227"/>
                      </a:cubicBezTo>
                      <a:cubicBezTo>
                        <a:pt x="38" y="322"/>
                        <a:pt x="30" y="346"/>
                        <a:pt x="32" y="386"/>
                      </a:cubicBezTo>
                      <a:cubicBezTo>
                        <a:pt x="35" y="417"/>
                        <a:pt x="18" y="436"/>
                        <a:pt x="0" y="444"/>
                      </a:cubicBezTo>
                      <a:cubicBezTo>
                        <a:pt x="7" y="445"/>
                        <a:pt x="13" y="445"/>
                        <a:pt x="18" y="445"/>
                      </a:cubicBezTo>
                      <a:cubicBezTo>
                        <a:pt x="34" y="445"/>
                        <a:pt x="34" y="440"/>
                        <a:pt x="37" y="429"/>
                      </a:cubicBezTo>
                      <a:cubicBezTo>
                        <a:pt x="39" y="418"/>
                        <a:pt x="41" y="407"/>
                        <a:pt x="43" y="394"/>
                      </a:cubicBezTo>
                      <a:cubicBezTo>
                        <a:pt x="51" y="344"/>
                        <a:pt x="51" y="344"/>
                        <a:pt x="51" y="344"/>
                      </a:cubicBezTo>
                      <a:cubicBezTo>
                        <a:pt x="72" y="236"/>
                        <a:pt x="95" y="195"/>
                        <a:pt x="125" y="142"/>
                      </a:cubicBezTo>
                      <a:cubicBezTo>
                        <a:pt x="132" y="129"/>
                        <a:pt x="139" y="116"/>
                        <a:pt x="147" y="102"/>
                      </a:cubicBezTo>
                      <a:cubicBezTo>
                        <a:pt x="151" y="95"/>
                        <a:pt x="155" y="80"/>
                        <a:pt x="141" y="68"/>
                      </a:cubicBezTo>
                      <a:close/>
                    </a:path>
                  </a:pathLst>
                </a:custGeom>
                <a:solidFill>
                  <a:srgbClr val="FBDCD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80" name="Freeform 911"/>
                <p:cNvSpPr>
                  <a:spLocks noEditPoints="1"/>
                </p:cNvSpPr>
                <p:nvPr/>
              </p:nvSpPr>
              <p:spPr>
                <a:xfrm>
                  <a:off x="361" y="1186"/>
                  <a:ext cx="723" cy="1365"/>
                </a:xfrm>
                <a:custGeom>
                  <a:avLst/>
                  <a:gdLst/>
                  <a:ahLst/>
                  <a:cxnLst>
                    <a:cxn ang="0">
                      <a:pos x="1995" y="69"/>
                    </a:cxn>
                    <a:cxn ang="0">
                      <a:pos x="1314" y="216"/>
                    </a:cxn>
                    <a:cxn ang="0">
                      <a:pos x="268" y="1893"/>
                    </a:cxn>
                    <a:cxn ang="0">
                      <a:pos x="333" y="2053"/>
                    </a:cxn>
                    <a:cxn ang="0">
                      <a:pos x="596" y="2185"/>
                    </a:cxn>
                    <a:cxn ang="0">
                      <a:pos x="480" y="1803"/>
                    </a:cxn>
                    <a:cxn ang="0">
                      <a:pos x="1226" y="482"/>
                    </a:cxn>
                    <a:cxn ang="0">
                      <a:pos x="2316" y="352"/>
                    </a:cxn>
                    <a:cxn ang="0">
                      <a:pos x="2316" y="352"/>
                    </a:cxn>
                    <a:cxn ang="0">
                      <a:pos x="1995" y="69"/>
                    </a:cxn>
                    <a:cxn ang="0">
                      <a:pos x="676" y="2353"/>
                    </a:cxn>
                    <a:cxn ang="0">
                      <a:pos x="313" y="2153"/>
                    </a:cxn>
                    <a:cxn ang="0">
                      <a:pos x="159" y="2262"/>
                    </a:cxn>
                    <a:cxn ang="0">
                      <a:pos x="64" y="2810"/>
                    </a:cxn>
                    <a:cxn ang="0">
                      <a:pos x="419" y="4766"/>
                    </a:cxn>
                    <a:cxn ang="0">
                      <a:pos x="660" y="4990"/>
                    </a:cxn>
                    <a:cxn ang="0">
                      <a:pos x="247" y="4185"/>
                    </a:cxn>
                    <a:cxn ang="0">
                      <a:pos x="252" y="2453"/>
                    </a:cxn>
                    <a:cxn ang="0">
                      <a:pos x="676" y="2353"/>
                    </a:cxn>
                  </a:cxnLst>
                  <a:pathLst>
                    <a:path w="404" h="714">
                      <a:moveTo>
                        <a:pt x="348" y="10"/>
                      </a:moveTo>
                      <a:cubicBezTo>
                        <a:pt x="314" y="0"/>
                        <a:pt x="274" y="7"/>
                        <a:pt x="229" y="31"/>
                      </a:cubicBezTo>
                      <a:cubicBezTo>
                        <a:pt x="155" y="72"/>
                        <a:pt x="88" y="171"/>
                        <a:pt x="47" y="271"/>
                      </a:cubicBezTo>
                      <a:cubicBezTo>
                        <a:pt x="42" y="285"/>
                        <a:pt x="52" y="293"/>
                        <a:pt x="58" y="294"/>
                      </a:cubicBezTo>
                      <a:cubicBezTo>
                        <a:pt x="73" y="298"/>
                        <a:pt x="89" y="305"/>
                        <a:pt x="104" y="313"/>
                      </a:cubicBezTo>
                      <a:cubicBezTo>
                        <a:pt x="90" y="304"/>
                        <a:pt x="77" y="292"/>
                        <a:pt x="84" y="258"/>
                      </a:cubicBezTo>
                      <a:cubicBezTo>
                        <a:pt x="96" y="204"/>
                        <a:pt x="154" y="131"/>
                        <a:pt x="214" y="69"/>
                      </a:cubicBezTo>
                      <a:cubicBezTo>
                        <a:pt x="274" y="6"/>
                        <a:pt x="361" y="7"/>
                        <a:pt x="404" y="50"/>
                      </a:cubicBezTo>
                      <a:cubicBezTo>
                        <a:pt x="404" y="50"/>
                        <a:pt x="404" y="50"/>
                        <a:pt x="404" y="50"/>
                      </a:cubicBezTo>
                      <a:cubicBezTo>
                        <a:pt x="392" y="34"/>
                        <a:pt x="374" y="18"/>
                        <a:pt x="348" y="10"/>
                      </a:cubicBezTo>
                      <a:close/>
                      <a:moveTo>
                        <a:pt x="118" y="337"/>
                      </a:moveTo>
                      <a:cubicBezTo>
                        <a:pt x="98" y="325"/>
                        <a:pt x="74" y="312"/>
                        <a:pt x="55" y="308"/>
                      </a:cubicBezTo>
                      <a:cubicBezTo>
                        <a:pt x="42" y="304"/>
                        <a:pt x="33" y="308"/>
                        <a:pt x="28" y="324"/>
                      </a:cubicBezTo>
                      <a:cubicBezTo>
                        <a:pt x="20" y="351"/>
                        <a:pt x="14" y="378"/>
                        <a:pt x="11" y="402"/>
                      </a:cubicBezTo>
                      <a:cubicBezTo>
                        <a:pt x="0" y="490"/>
                        <a:pt x="18" y="618"/>
                        <a:pt x="73" y="682"/>
                      </a:cubicBezTo>
                      <a:cubicBezTo>
                        <a:pt x="86" y="696"/>
                        <a:pt x="100" y="707"/>
                        <a:pt x="115" y="714"/>
                      </a:cubicBezTo>
                      <a:cubicBezTo>
                        <a:pt x="91" y="699"/>
                        <a:pt x="65" y="668"/>
                        <a:pt x="43" y="599"/>
                      </a:cubicBezTo>
                      <a:cubicBezTo>
                        <a:pt x="6" y="485"/>
                        <a:pt x="34" y="388"/>
                        <a:pt x="44" y="351"/>
                      </a:cubicBezTo>
                      <a:cubicBezTo>
                        <a:pt x="52" y="321"/>
                        <a:pt x="87" y="327"/>
                        <a:pt x="118" y="337"/>
                      </a:cubicBezTo>
                      <a:close/>
                    </a:path>
                  </a:pathLst>
                </a:custGeom>
                <a:solidFill>
                  <a:srgbClr val="F8CED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81" name="Freeform 912"/>
                <p:cNvSpPr/>
                <p:nvPr/>
              </p:nvSpPr>
              <p:spPr>
                <a:xfrm>
                  <a:off x="612" y="2411"/>
                  <a:ext cx="227" cy="157"/>
                </a:xfrm>
                <a:custGeom>
                  <a:avLst/>
                  <a:gdLst/>
                  <a:ahLst/>
                  <a:cxnLst>
                    <a:cxn ang="0">
                      <a:pos x="702" y="176"/>
                    </a:cxn>
                    <a:cxn ang="0">
                      <a:pos x="638" y="63"/>
                    </a:cxn>
                    <a:cxn ang="0">
                      <a:pos x="325" y="0"/>
                    </a:cxn>
                    <a:cxn ang="0">
                      <a:pos x="309" y="0"/>
                    </a:cxn>
                    <a:cxn ang="0">
                      <a:pos x="463" y="308"/>
                    </a:cxn>
                    <a:cxn ang="0">
                      <a:pos x="7" y="561"/>
                    </a:cxn>
                    <a:cxn ang="0">
                      <a:pos x="0" y="561"/>
                    </a:cxn>
                    <a:cxn ang="0">
                      <a:pos x="86" y="569"/>
                    </a:cxn>
                    <a:cxn ang="0">
                      <a:pos x="702" y="176"/>
                    </a:cxn>
                  </a:cxnLst>
                  <a:pathLst>
                    <a:path w="127" h="82">
                      <a:moveTo>
                        <a:pt x="123" y="25"/>
                      </a:moveTo>
                      <a:cubicBezTo>
                        <a:pt x="127" y="17"/>
                        <a:pt x="123" y="9"/>
                        <a:pt x="112" y="9"/>
                      </a:cubicBezTo>
                      <a:cubicBezTo>
                        <a:pt x="98" y="9"/>
                        <a:pt x="76" y="6"/>
                        <a:pt x="57" y="0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76" y="6"/>
                        <a:pt x="83" y="30"/>
                        <a:pt x="81" y="44"/>
                      </a:cubicBezTo>
                      <a:cubicBezTo>
                        <a:pt x="80" y="58"/>
                        <a:pt x="50" y="77"/>
                        <a:pt x="1" y="80"/>
                      </a:cubicBezTo>
                      <a:cubicBezTo>
                        <a:pt x="1" y="80"/>
                        <a:pt x="1" y="80"/>
                        <a:pt x="0" y="80"/>
                      </a:cubicBezTo>
                      <a:cubicBezTo>
                        <a:pt x="5" y="81"/>
                        <a:pt x="10" y="81"/>
                        <a:pt x="15" y="81"/>
                      </a:cubicBezTo>
                      <a:cubicBezTo>
                        <a:pt x="82" y="82"/>
                        <a:pt x="109" y="64"/>
                        <a:pt x="123" y="25"/>
                      </a:cubicBezTo>
                      <a:close/>
                    </a:path>
                  </a:pathLst>
                </a:custGeom>
                <a:solidFill>
                  <a:srgbClr val="F8CED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82" name="Freeform 913"/>
                <p:cNvSpPr/>
                <p:nvPr/>
              </p:nvSpPr>
              <p:spPr>
                <a:xfrm>
                  <a:off x="870" y="1565"/>
                  <a:ext cx="195" cy="466"/>
                </a:xfrm>
                <a:custGeom>
                  <a:avLst/>
                  <a:gdLst/>
                  <a:ahLst/>
                  <a:cxnLst>
                    <a:cxn ang="0">
                      <a:pos x="544" y="426"/>
                    </a:cxn>
                    <a:cxn ang="0">
                      <a:pos x="45" y="15"/>
                    </a:cxn>
                    <a:cxn ang="0">
                      <a:pos x="0" y="0"/>
                    </a:cxn>
                    <a:cxn ang="0">
                      <a:pos x="406" y="674"/>
                    </a:cxn>
                    <a:cxn ang="0">
                      <a:pos x="159" y="1700"/>
                    </a:cxn>
                    <a:cxn ang="0">
                      <a:pos x="451" y="942"/>
                    </a:cxn>
                    <a:cxn ang="0">
                      <a:pos x="580" y="661"/>
                    </a:cxn>
                    <a:cxn ang="0">
                      <a:pos x="544" y="426"/>
                    </a:cxn>
                  </a:cxnLst>
                  <a:pathLst>
                    <a:path w="109" h="244">
                      <a:moveTo>
                        <a:pt x="95" y="61"/>
                      </a:moveTo>
                      <a:cubicBezTo>
                        <a:pt x="75" y="42"/>
                        <a:pt x="39" y="15"/>
                        <a:pt x="8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1" y="8"/>
                        <a:pt x="84" y="49"/>
                        <a:pt x="71" y="97"/>
                      </a:cubicBezTo>
                      <a:cubicBezTo>
                        <a:pt x="60" y="141"/>
                        <a:pt x="34" y="179"/>
                        <a:pt x="28" y="244"/>
                      </a:cubicBezTo>
                      <a:cubicBezTo>
                        <a:pt x="43" y="198"/>
                        <a:pt x="60" y="169"/>
                        <a:pt x="79" y="135"/>
                      </a:cubicBezTo>
                      <a:cubicBezTo>
                        <a:pt x="86" y="122"/>
                        <a:pt x="93" y="109"/>
                        <a:pt x="101" y="95"/>
                      </a:cubicBezTo>
                      <a:cubicBezTo>
                        <a:pt x="105" y="88"/>
                        <a:pt x="109" y="73"/>
                        <a:pt x="95" y="61"/>
                      </a:cubicBezTo>
                      <a:close/>
                    </a:path>
                  </a:pathLst>
                </a:custGeom>
                <a:solidFill>
                  <a:srgbClr val="F8CED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83" name="Freeform 914"/>
                <p:cNvSpPr/>
                <p:nvPr/>
              </p:nvSpPr>
              <p:spPr>
                <a:xfrm>
                  <a:off x="877" y="1811"/>
                  <a:ext cx="156" cy="463"/>
                </a:xfrm>
                <a:custGeom>
                  <a:avLst/>
                  <a:gdLst/>
                  <a:ahLst/>
                  <a:cxnLst>
                    <a:cxn ang="0">
                      <a:pos x="0" y="1695"/>
                    </a:cxn>
                    <a:cxn ang="0">
                      <a:pos x="502" y="0"/>
                    </a:cxn>
                    <a:cxn ang="0">
                      <a:pos x="0" y="1695"/>
                    </a:cxn>
                  </a:cxnLst>
                  <a:pathLst>
                    <a:path w="87" h="242">
                      <a:moveTo>
                        <a:pt x="0" y="242"/>
                      </a:moveTo>
                      <a:cubicBezTo>
                        <a:pt x="14" y="109"/>
                        <a:pt x="70" y="21"/>
                        <a:pt x="87" y="0"/>
                      </a:cubicBezTo>
                      <a:cubicBezTo>
                        <a:pt x="64" y="48"/>
                        <a:pt x="24" y="101"/>
                        <a:pt x="0" y="24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84" name="Freeform 915"/>
                <p:cNvSpPr/>
                <p:nvPr/>
              </p:nvSpPr>
              <p:spPr>
                <a:xfrm>
                  <a:off x="510" y="1181"/>
                  <a:ext cx="340" cy="325"/>
                </a:xfrm>
                <a:custGeom>
                  <a:avLst/>
                  <a:gdLst/>
                  <a:ahLst/>
                  <a:cxnLst>
                    <a:cxn ang="0">
                      <a:pos x="0" y="1187"/>
                    </a:cxn>
                    <a:cxn ang="0">
                      <a:pos x="1088" y="0"/>
                    </a:cxn>
                    <a:cxn ang="0">
                      <a:pos x="0" y="1187"/>
                    </a:cxn>
                  </a:cxnLst>
                  <a:pathLst>
                    <a:path w="190" h="170">
                      <a:moveTo>
                        <a:pt x="0" y="170"/>
                      </a:moveTo>
                      <a:cubicBezTo>
                        <a:pt x="22" y="135"/>
                        <a:pt x="79" y="35"/>
                        <a:pt x="190" y="0"/>
                      </a:cubicBezTo>
                      <a:cubicBezTo>
                        <a:pt x="153" y="16"/>
                        <a:pt x="85" y="46"/>
                        <a:pt x="0" y="17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85" name="Freeform 916"/>
                <p:cNvSpPr/>
                <p:nvPr/>
              </p:nvSpPr>
              <p:spPr>
                <a:xfrm>
                  <a:off x="802" y="1525"/>
                  <a:ext cx="161" cy="68"/>
                </a:xfrm>
                <a:custGeom>
                  <a:avLst/>
                  <a:gdLst/>
                  <a:ahLst/>
                  <a:cxnLst>
                    <a:cxn ang="0">
                      <a:pos x="36" y="28"/>
                    </a:cxn>
                    <a:cxn ang="0">
                      <a:pos x="515" y="242"/>
                    </a:cxn>
                    <a:cxn ang="0">
                      <a:pos x="57" y="60"/>
                    </a:cxn>
                    <a:cxn ang="0">
                      <a:pos x="36" y="28"/>
                    </a:cxn>
                  </a:cxnLst>
                  <a:pathLst>
                    <a:path w="90" h="36">
                      <a:moveTo>
                        <a:pt x="6" y="4"/>
                      </a:moveTo>
                      <a:cubicBezTo>
                        <a:pt x="20" y="0"/>
                        <a:pt x="52" y="10"/>
                        <a:pt x="90" y="36"/>
                      </a:cubicBezTo>
                      <a:cubicBezTo>
                        <a:pt x="72" y="25"/>
                        <a:pt x="19" y="5"/>
                        <a:pt x="10" y="9"/>
                      </a:cubicBezTo>
                      <a:cubicBezTo>
                        <a:pt x="1" y="12"/>
                        <a:pt x="0" y="6"/>
                        <a:pt x="6" y="4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86" name="Freeform 917"/>
                <p:cNvSpPr/>
                <p:nvPr/>
              </p:nvSpPr>
              <p:spPr>
                <a:xfrm>
                  <a:off x="510" y="1771"/>
                  <a:ext cx="116" cy="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69" y="269"/>
                    </a:cxn>
                  </a:cxnLst>
                  <a:pathLst>
                    <a:path w="65" h="38">
                      <a:moveTo>
                        <a:pt x="0" y="0"/>
                      </a:moveTo>
                      <a:cubicBezTo>
                        <a:pt x="13" y="4"/>
                        <a:pt x="57" y="30"/>
                        <a:pt x="65" y="38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87" name="Freeform 918"/>
                <p:cNvSpPr/>
                <p:nvPr/>
              </p:nvSpPr>
              <p:spPr>
                <a:xfrm>
                  <a:off x="803" y="2348"/>
                  <a:ext cx="63" cy="71"/>
                </a:xfrm>
                <a:custGeom>
                  <a:avLst/>
                  <a:gdLst/>
                  <a:ahLst/>
                  <a:cxnLst>
                    <a:cxn ang="0">
                      <a:pos x="0" y="225"/>
                    </a:cxn>
                    <a:cxn ang="0">
                      <a:pos x="162" y="169"/>
                    </a:cxn>
                    <a:cxn ang="0">
                      <a:pos x="191" y="0"/>
                    </a:cxn>
                    <a:cxn ang="0">
                      <a:pos x="130" y="240"/>
                    </a:cxn>
                    <a:cxn ang="0">
                      <a:pos x="0" y="225"/>
                    </a:cxn>
                  </a:cxnLst>
                  <a:pathLst>
                    <a:path w="35" h="37">
                      <a:moveTo>
                        <a:pt x="0" y="32"/>
                      </a:moveTo>
                      <a:cubicBezTo>
                        <a:pt x="11" y="33"/>
                        <a:pt x="24" y="34"/>
                        <a:pt x="28" y="24"/>
                      </a:cubicBezTo>
                      <a:cubicBezTo>
                        <a:pt x="32" y="13"/>
                        <a:pt x="33" y="0"/>
                        <a:pt x="33" y="0"/>
                      </a:cubicBezTo>
                      <a:cubicBezTo>
                        <a:pt x="35" y="14"/>
                        <a:pt x="31" y="31"/>
                        <a:pt x="22" y="34"/>
                      </a:cubicBezTo>
                      <a:cubicBezTo>
                        <a:pt x="14" y="37"/>
                        <a:pt x="0" y="32"/>
                        <a:pt x="0" y="3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88" name="Freeform 919"/>
                <p:cNvSpPr/>
                <p:nvPr/>
              </p:nvSpPr>
              <p:spPr>
                <a:xfrm>
                  <a:off x="318" y="1087"/>
                  <a:ext cx="888" cy="1523"/>
                </a:xfrm>
                <a:custGeom>
                  <a:avLst/>
                  <a:gdLst/>
                  <a:ahLst/>
                  <a:cxnLst>
                    <a:cxn ang="0">
                      <a:pos x="1400" y="461"/>
                    </a:cxn>
                    <a:cxn ang="0">
                      <a:pos x="86" y="3155"/>
                    </a:cxn>
                    <a:cxn ang="0">
                      <a:pos x="1022" y="5540"/>
                    </a:cxn>
                    <a:cxn ang="0">
                      <a:pos x="1910" y="4122"/>
                    </a:cxn>
                    <a:cxn ang="0">
                      <a:pos x="2462" y="2442"/>
                    </a:cxn>
                    <a:cxn ang="0">
                      <a:pos x="2641" y="797"/>
                    </a:cxn>
                    <a:cxn ang="0">
                      <a:pos x="1400" y="461"/>
                    </a:cxn>
                  </a:cxnLst>
                  <a:pathLst>
                    <a:path w="496" h="797">
                      <a:moveTo>
                        <a:pt x="244" y="66"/>
                      </a:moveTo>
                      <a:cubicBezTo>
                        <a:pt x="124" y="131"/>
                        <a:pt x="31" y="324"/>
                        <a:pt x="15" y="452"/>
                      </a:cubicBezTo>
                      <a:cubicBezTo>
                        <a:pt x="0" y="571"/>
                        <a:pt x="36" y="791"/>
                        <a:pt x="178" y="794"/>
                      </a:cubicBezTo>
                      <a:cubicBezTo>
                        <a:pt x="320" y="797"/>
                        <a:pt x="310" y="711"/>
                        <a:pt x="333" y="591"/>
                      </a:cubicBezTo>
                      <a:cubicBezTo>
                        <a:pt x="358" y="458"/>
                        <a:pt x="388" y="430"/>
                        <a:pt x="429" y="350"/>
                      </a:cubicBezTo>
                      <a:cubicBezTo>
                        <a:pt x="462" y="286"/>
                        <a:pt x="496" y="183"/>
                        <a:pt x="460" y="114"/>
                      </a:cubicBezTo>
                      <a:cubicBezTo>
                        <a:pt x="432" y="62"/>
                        <a:pt x="364" y="0"/>
                        <a:pt x="244" y="66"/>
                      </a:cubicBezTo>
                      <a:close/>
                    </a:path>
                  </a:pathLst>
                </a:custGeom>
                <a:noFill/>
                <a:ln w="11113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89" name="Freeform 920"/>
                <p:cNvSpPr/>
                <p:nvPr/>
              </p:nvSpPr>
              <p:spPr>
                <a:xfrm>
                  <a:off x="361" y="1186"/>
                  <a:ext cx="790" cy="1382"/>
                </a:xfrm>
                <a:custGeom>
                  <a:avLst/>
                  <a:gdLst/>
                  <a:ahLst/>
                  <a:cxnLst>
                    <a:cxn ang="0">
                      <a:pos x="2178" y="1808"/>
                    </a:cxn>
                    <a:cxn ang="0">
                      <a:pos x="1453" y="1342"/>
                    </a:cxn>
                    <a:cxn ang="0">
                      <a:pos x="1408" y="1300"/>
                    </a:cxn>
                    <a:cxn ang="0">
                      <a:pos x="1438" y="1242"/>
                    </a:cxn>
                    <a:cxn ang="0">
                      <a:pos x="2202" y="1711"/>
                    </a:cxn>
                    <a:cxn ang="0">
                      <a:pos x="2356" y="1655"/>
                    </a:cxn>
                    <a:cxn ang="0">
                      <a:pos x="2404" y="505"/>
                    </a:cxn>
                    <a:cxn ang="0">
                      <a:pos x="1999" y="69"/>
                    </a:cxn>
                    <a:cxn ang="0">
                      <a:pos x="1315" y="216"/>
                    </a:cxn>
                    <a:cxn ang="0">
                      <a:pos x="269" y="1892"/>
                    </a:cxn>
                    <a:cxn ang="0">
                      <a:pos x="333" y="2053"/>
                    </a:cxn>
                    <a:cxn ang="0">
                      <a:pos x="915" y="2422"/>
                    </a:cxn>
                    <a:cxn ang="0">
                      <a:pos x="921" y="2485"/>
                    </a:cxn>
                    <a:cxn ang="0">
                      <a:pos x="863" y="2498"/>
                    </a:cxn>
                    <a:cxn ang="0">
                      <a:pos x="317" y="2152"/>
                    </a:cxn>
                    <a:cxn ang="0">
                      <a:pos x="161" y="2261"/>
                    </a:cxn>
                    <a:cxn ang="0">
                      <a:pos x="64" y="2806"/>
                    </a:cxn>
                    <a:cxn ang="0">
                      <a:pos x="421" y="4765"/>
                    </a:cxn>
                    <a:cxn ang="0">
                      <a:pos x="892" y="5042"/>
                    </a:cxn>
                    <a:cxn ang="0">
                      <a:pos x="1512" y="4651"/>
                    </a:cxn>
                    <a:cxn ang="0">
                      <a:pos x="1447" y="4538"/>
                    </a:cxn>
                    <a:cxn ang="0">
                      <a:pos x="1030" y="4421"/>
                    </a:cxn>
                    <a:cxn ang="0">
                      <a:pos x="1010" y="4358"/>
                    </a:cxn>
                    <a:cxn ang="0">
                      <a:pos x="1069" y="4337"/>
                    </a:cxn>
                    <a:cxn ang="0">
                      <a:pos x="1473" y="4442"/>
                    </a:cxn>
                    <a:cxn ang="0">
                      <a:pos x="1582" y="4330"/>
                    </a:cxn>
                    <a:cxn ang="0">
                      <a:pos x="1614" y="4085"/>
                    </a:cxn>
                    <a:cxn ang="0">
                      <a:pos x="1662" y="3737"/>
                    </a:cxn>
                    <a:cxn ang="0">
                      <a:pos x="2085" y="2328"/>
                    </a:cxn>
                    <a:cxn ang="0">
                      <a:pos x="2214" y="2045"/>
                    </a:cxn>
                    <a:cxn ang="0">
                      <a:pos x="2178" y="1808"/>
                    </a:cxn>
                  </a:cxnLst>
                  <a:pathLst>
                    <a:path w="441" h="723">
                      <a:moveTo>
                        <a:pt x="379" y="259"/>
                      </a:moveTo>
                      <a:cubicBezTo>
                        <a:pt x="350" y="231"/>
                        <a:pt x="285" y="186"/>
                        <a:pt x="253" y="192"/>
                      </a:cubicBezTo>
                      <a:cubicBezTo>
                        <a:pt x="249" y="192"/>
                        <a:pt x="246" y="190"/>
                        <a:pt x="245" y="186"/>
                      </a:cubicBezTo>
                      <a:cubicBezTo>
                        <a:pt x="244" y="182"/>
                        <a:pt x="247" y="178"/>
                        <a:pt x="250" y="178"/>
                      </a:cubicBezTo>
                      <a:cubicBezTo>
                        <a:pt x="288" y="171"/>
                        <a:pt x="351" y="216"/>
                        <a:pt x="383" y="245"/>
                      </a:cubicBezTo>
                      <a:cubicBezTo>
                        <a:pt x="396" y="255"/>
                        <a:pt x="405" y="250"/>
                        <a:pt x="410" y="237"/>
                      </a:cubicBezTo>
                      <a:cubicBezTo>
                        <a:pt x="431" y="179"/>
                        <a:pt x="441" y="116"/>
                        <a:pt x="418" y="72"/>
                      </a:cubicBezTo>
                      <a:cubicBezTo>
                        <a:pt x="409" y="54"/>
                        <a:pt x="387" y="22"/>
                        <a:pt x="348" y="10"/>
                      </a:cubicBezTo>
                      <a:cubicBezTo>
                        <a:pt x="314" y="0"/>
                        <a:pt x="274" y="7"/>
                        <a:pt x="229" y="31"/>
                      </a:cubicBezTo>
                      <a:cubicBezTo>
                        <a:pt x="155" y="72"/>
                        <a:pt x="88" y="171"/>
                        <a:pt x="47" y="271"/>
                      </a:cubicBezTo>
                      <a:cubicBezTo>
                        <a:pt x="42" y="285"/>
                        <a:pt x="52" y="293"/>
                        <a:pt x="58" y="294"/>
                      </a:cubicBezTo>
                      <a:cubicBezTo>
                        <a:pt x="101" y="305"/>
                        <a:pt x="156" y="345"/>
                        <a:pt x="159" y="347"/>
                      </a:cubicBezTo>
                      <a:cubicBezTo>
                        <a:pt x="162" y="349"/>
                        <a:pt x="163" y="353"/>
                        <a:pt x="160" y="356"/>
                      </a:cubicBezTo>
                      <a:cubicBezTo>
                        <a:pt x="158" y="360"/>
                        <a:pt x="154" y="360"/>
                        <a:pt x="150" y="358"/>
                      </a:cubicBezTo>
                      <a:cubicBezTo>
                        <a:pt x="133" y="345"/>
                        <a:pt x="87" y="316"/>
                        <a:pt x="55" y="308"/>
                      </a:cubicBezTo>
                      <a:cubicBezTo>
                        <a:pt x="42" y="304"/>
                        <a:pt x="33" y="308"/>
                        <a:pt x="28" y="324"/>
                      </a:cubicBezTo>
                      <a:cubicBezTo>
                        <a:pt x="20" y="351"/>
                        <a:pt x="14" y="378"/>
                        <a:pt x="11" y="402"/>
                      </a:cubicBezTo>
                      <a:cubicBezTo>
                        <a:pt x="0" y="490"/>
                        <a:pt x="18" y="618"/>
                        <a:pt x="73" y="682"/>
                      </a:cubicBezTo>
                      <a:cubicBezTo>
                        <a:pt x="96" y="708"/>
                        <a:pt x="123" y="722"/>
                        <a:pt x="155" y="722"/>
                      </a:cubicBezTo>
                      <a:cubicBezTo>
                        <a:pt x="222" y="723"/>
                        <a:pt x="249" y="705"/>
                        <a:pt x="263" y="666"/>
                      </a:cubicBezTo>
                      <a:cubicBezTo>
                        <a:pt x="267" y="658"/>
                        <a:pt x="263" y="650"/>
                        <a:pt x="252" y="650"/>
                      </a:cubicBezTo>
                      <a:cubicBezTo>
                        <a:pt x="233" y="649"/>
                        <a:pt x="202" y="646"/>
                        <a:pt x="179" y="633"/>
                      </a:cubicBezTo>
                      <a:cubicBezTo>
                        <a:pt x="176" y="632"/>
                        <a:pt x="174" y="627"/>
                        <a:pt x="176" y="624"/>
                      </a:cubicBezTo>
                      <a:cubicBezTo>
                        <a:pt x="178" y="621"/>
                        <a:pt x="182" y="619"/>
                        <a:pt x="186" y="621"/>
                      </a:cubicBezTo>
                      <a:cubicBezTo>
                        <a:pt x="208" y="633"/>
                        <a:pt x="239" y="636"/>
                        <a:pt x="256" y="636"/>
                      </a:cubicBezTo>
                      <a:cubicBezTo>
                        <a:pt x="272" y="636"/>
                        <a:pt x="272" y="631"/>
                        <a:pt x="275" y="620"/>
                      </a:cubicBezTo>
                      <a:cubicBezTo>
                        <a:pt x="277" y="609"/>
                        <a:pt x="279" y="598"/>
                        <a:pt x="281" y="585"/>
                      </a:cubicBezTo>
                      <a:cubicBezTo>
                        <a:pt x="289" y="535"/>
                        <a:pt x="289" y="535"/>
                        <a:pt x="289" y="535"/>
                      </a:cubicBezTo>
                      <a:cubicBezTo>
                        <a:pt x="310" y="427"/>
                        <a:pt x="333" y="386"/>
                        <a:pt x="363" y="333"/>
                      </a:cubicBezTo>
                      <a:cubicBezTo>
                        <a:pt x="370" y="320"/>
                        <a:pt x="377" y="307"/>
                        <a:pt x="385" y="293"/>
                      </a:cubicBezTo>
                      <a:cubicBezTo>
                        <a:pt x="389" y="286"/>
                        <a:pt x="393" y="271"/>
                        <a:pt x="379" y="259"/>
                      </a:cubicBezTo>
                      <a:close/>
                    </a:path>
                  </a:pathLst>
                </a:custGeom>
                <a:noFill/>
                <a:ln w="4763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90" name="Freeform 921"/>
                <p:cNvSpPr/>
                <p:nvPr/>
              </p:nvSpPr>
              <p:spPr>
                <a:xfrm>
                  <a:off x="544" y="1870"/>
                  <a:ext cx="98" cy="115"/>
                </a:xfrm>
                <a:custGeom>
                  <a:avLst/>
                  <a:gdLst/>
                  <a:ahLst/>
                  <a:cxnLst>
                    <a:cxn ang="0">
                      <a:pos x="312" y="0"/>
                    </a:cxn>
                    <a:cxn ang="0">
                      <a:pos x="21" y="422"/>
                    </a:cxn>
                  </a:cxnLst>
                  <a:pathLst>
                    <a:path w="55" h="60">
                      <a:moveTo>
                        <a:pt x="55" y="0"/>
                      </a:moveTo>
                      <a:cubicBezTo>
                        <a:pt x="32" y="14"/>
                        <a:pt x="0" y="30"/>
                        <a:pt x="4" y="60"/>
                      </a:cubicBezTo>
                    </a:path>
                  </a:pathLst>
                </a:custGeom>
                <a:noFill/>
                <a:ln w="4763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91" name="Freeform 922"/>
                <p:cNvSpPr/>
                <p:nvPr/>
              </p:nvSpPr>
              <p:spPr>
                <a:xfrm>
                  <a:off x="794" y="1542"/>
                  <a:ext cx="29" cy="114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0" y="412"/>
                    </a:cxn>
                  </a:cxnLst>
                  <a:pathLst>
                    <a:path w="16" h="60">
                      <a:moveTo>
                        <a:pt x="3" y="0"/>
                      </a:moveTo>
                      <a:cubicBezTo>
                        <a:pt x="12" y="18"/>
                        <a:pt x="16" y="38"/>
                        <a:pt x="0" y="60"/>
                      </a:cubicBezTo>
                    </a:path>
                  </a:pathLst>
                </a:custGeom>
                <a:noFill/>
                <a:ln w="4763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92" name="Freeform 923"/>
                <p:cNvSpPr/>
                <p:nvPr/>
              </p:nvSpPr>
              <p:spPr>
                <a:xfrm>
                  <a:off x="662" y="2379"/>
                  <a:ext cx="64" cy="126"/>
                </a:xfrm>
                <a:custGeom>
                  <a:avLst/>
                  <a:gdLst/>
                  <a:ahLst/>
                  <a:cxnLst>
                    <a:cxn ang="0">
                      <a:pos x="44" y="0"/>
                    </a:cxn>
                    <a:cxn ang="0">
                      <a:pos x="203" y="460"/>
                    </a:cxn>
                  </a:cxnLst>
                  <a:pathLst>
                    <a:path w="36" h="66">
                      <a:moveTo>
                        <a:pt x="8" y="0"/>
                      </a:moveTo>
                      <a:cubicBezTo>
                        <a:pt x="0" y="22"/>
                        <a:pt x="8" y="62"/>
                        <a:pt x="36" y="66"/>
                      </a:cubicBezTo>
                    </a:path>
                  </a:pathLst>
                </a:custGeom>
                <a:noFill/>
                <a:ln w="4763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93" name="Freeform 924"/>
                <p:cNvSpPr/>
                <p:nvPr/>
              </p:nvSpPr>
              <p:spPr>
                <a:xfrm>
                  <a:off x="537" y="196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16" y="76"/>
                    </a:cxn>
                    <a:cxn ang="0">
                      <a:pos x="65" y="21"/>
                    </a:cxn>
                    <a:cxn ang="0">
                      <a:pos x="0" y="0"/>
                    </a:cxn>
                  </a:cxnLst>
                  <a:pathLst>
                    <a:path w="12" h="11">
                      <a:moveTo>
                        <a:pt x="3" y="11"/>
                      </a:moveTo>
                      <a:cubicBezTo>
                        <a:pt x="8" y="10"/>
                        <a:pt x="12" y="8"/>
                        <a:pt x="12" y="3"/>
                      </a:cubicBezTo>
                      <a:cubicBezTo>
                        <a:pt x="9" y="1"/>
                        <a:pt x="5" y="0"/>
                        <a:pt x="0" y="0"/>
                      </a:cubicBezTo>
                    </a:path>
                  </a:pathLst>
                </a:custGeom>
                <a:noFill/>
                <a:ln w="7938" cap="rnd" cmpd="sng">
                  <a:solidFill>
                    <a:srgbClr val="FCE6E6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94" name="Freeform 925"/>
                <p:cNvSpPr/>
                <p:nvPr/>
              </p:nvSpPr>
              <p:spPr>
                <a:xfrm>
                  <a:off x="784" y="1639"/>
                  <a:ext cx="23" cy="19"/>
                </a:xfrm>
                <a:custGeom>
                  <a:avLst/>
                  <a:gdLst/>
                  <a:ahLst/>
                  <a:cxnLst>
                    <a:cxn ang="0">
                      <a:pos x="65" y="68"/>
                    </a:cxn>
                    <a:cxn ang="0">
                      <a:pos x="0" y="15"/>
                    </a:cxn>
                    <a:cxn ang="0">
                      <a:pos x="73" y="15"/>
                    </a:cxn>
                  </a:cxnLst>
                  <a:pathLst>
                    <a:path w="13" h="10">
                      <a:moveTo>
                        <a:pt x="12" y="10"/>
                      </a:moveTo>
                      <a:cubicBezTo>
                        <a:pt x="8" y="8"/>
                        <a:pt x="4" y="5"/>
                        <a:pt x="0" y="2"/>
                      </a:cubicBezTo>
                      <a:cubicBezTo>
                        <a:pt x="4" y="0"/>
                        <a:pt x="9" y="1"/>
                        <a:pt x="13" y="2"/>
                      </a:cubicBezTo>
                    </a:path>
                  </a:pathLst>
                </a:custGeom>
                <a:noFill/>
                <a:ln w="7938" cap="rnd" cmpd="sng">
                  <a:solidFill>
                    <a:srgbClr val="FCE6E6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95" name="Freeform 926"/>
                <p:cNvSpPr/>
                <p:nvPr/>
              </p:nvSpPr>
              <p:spPr>
                <a:xfrm>
                  <a:off x="721" y="2503"/>
                  <a:ext cx="2" cy="2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0" y="8"/>
                    </a:cxn>
                  </a:cxnLst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1"/>
                        <a:pt x="0" y="1"/>
                      </a:cubicBezTo>
                    </a:path>
                  </a:pathLst>
                </a:custGeom>
                <a:noFill/>
                <a:ln w="7938" cap="rnd" cmpd="sng">
                  <a:solidFill>
                    <a:srgbClr val="FCE6E6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96" name="Freeform 927"/>
                <p:cNvSpPr/>
                <p:nvPr/>
              </p:nvSpPr>
              <p:spPr>
                <a:xfrm>
                  <a:off x="712" y="2501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0" y="8"/>
                    </a:cxn>
                  </a:cxnLst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1" y="1"/>
                        <a:pt x="0" y="1"/>
                      </a:cubicBezTo>
                    </a:path>
                  </a:pathLst>
                </a:custGeom>
                <a:noFill/>
                <a:ln w="7938" cap="rnd" cmpd="sng">
                  <a:solidFill>
                    <a:srgbClr val="FCE6E6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3397" name="Group 928"/>
              <p:cNvGrpSpPr/>
              <p:nvPr/>
            </p:nvGrpSpPr>
            <p:grpSpPr>
              <a:xfrm rot="-1025896" flipV="1">
                <a:off x="6760" y="3508"/>
                <a:ext cx="2535" cy="1107"/>
                <a:chOff x="465" y="2694"/>
                <a:chExt cx="1773" cy="773"/>
              </a:xfrm>
            </p:grpSpPr>
            <p:sp>
              <p:nvSpPr>
                <p:cNvPr id="3398" name="Freeform 929"/>
                <p:cNvSpPr/>
                <p:nvPr/>
              </p:nvSpPr>
              <p:spPr>
                <a:xfrm>
                  <a:off x="465" y="2829"/>
                  <a:ext cx="1773" cy="419"/>
                </a:xfrm>
                <a:custGeom>
                  <a:avLst/>
                  <a:gdLst/>
                  <a:ahLst/>
                  <a:cxnLst>
                    <a:cxn ang="0">
                      <a:pos x="113" y="1617"/>
                    </a:cxn>
                    <a:cxn ang="0">
                      <a:pos x="708" y="2279"/>
                    </a:cxn>
                    <a:cxn ang="0">
                      <a:pos x="2376" y="2322"/>
                    </a:cxn>
                    <a:cxn ang="0">
                      <a:pos x="5617" y="2928"/>
                    </a:cxn>
                    <a:cxn ang="0">
                      <a:pos x="8943" y="2130"/>
                    </a:cxn>
                    <a:cxn ang="0">
                      <a:pos x="10380" y="1753"/>
                    </a:cxn>
                    <a:cxn ang="0">
                      <a:pos x="9618" y="934"/>
                    </a:cxn>
                    <a:cxn ang="0">
                      <a:pos x="6692" y="2357"/>
                    </a:cxn>
                    <a:cxn ang="0">
                      <a:pos x="1438" y="1289"/>
                    </a:cxn>
                    <a:cxn ang="0">
                      <a:pos x="113" y="1617"/>
                    </a:cxn>
                  </a:cxnLst>
                  <a:pathLst>
                    <a:path w="709" h="157">
                      <a:moveTo>
                        <a:pt x="7" y="85"/>
                      </a:moveTo>
                      <a:cubicBezTo>
                        <a:pt x="0" y="113"/>
                        <a:pt x="17" y="127"/>
                        <a:pt x="45" y="120"/>
                      </a:cubicBezTo>
                      <a:cubicBezTo>
                        <a:pt x="72" y="113"/>
                        <a:pt x="99" y="102"/>
                        <a:pt x="152" y="122"/>
                      </a:cubicBezTo>
                      <a:cubicBezTo>
                        <a:pt x="205" y="142"/>
                        <a:pt x="278" y="157"/>
                        <a:pt x="359" y="154"/>
                      </a:cubicBezTo>
                      <a:cubicBezTo>
                        <a:pt x="440" y="151"/>
                        <a:pt x="527" y="129"/>
                        <a:pt x="572" y="112"/>
                      </a:cubicBezTo>
                      <a:cubicBezTo>
                        <a:pt x="617" y="95"/>
                        <a:pt x="641" y="103"/>
                        <a:pt x="664" y="92"/>
                      </a:cubicBezTo>
                      <a:cubicBezTo>
                        <a:pt x="709" y="70"/>
                        <a:pt x="674" y="0"/>
                        <a:pt x="615" y="49"/>
                      </a:cubicBezTo>
                      <a:cubicBezTo>
                        <a:pt x="580" y="79"/>
                        <a:pt x="538" y="110"/>
                        <a:pt x="428" y="124"/>
                      </a:cubicBezTo>
                      <a:cubicBezTo>
                        <a:pt x="317" y="138"/>
                        <a:pt x="133" y="91"/>
                        <a:pt x="92" y="68"/>
                      </a:cubicBezTo>
                      <a:cubicBezTo>
                        <a:pt x="50" y="46"/>
                        <a:pt x="11" y="46"/>
                        <a:pt x="7" y="85"/>
                      </a:cubicBezTo>
                      <a:close/>
                    </a:path>
                  </a:pathLst>
                </a:custGeom>
                <a:solidFill>
                  <a:srgbClr val="E5EDF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399" name="Freeform 930"/>
                <p:cNvSpPr/>
                <p:nvPr/>
              </p:nvSpPr>
              <p:spPr>
                <a:xfrm>
                  <a:off x="695" y="2790"/>
                  <a:ext cx="1173" cy="325"/>
                </a:xfrm>
                <a:custGeom>
                  <a:avLst/>
                  <a:gdLst/>
                  <a:ahLst/>
                  <a:cxnLst>
                    <a:cxn ang="0">
                      <a:pos x="425" y="115"/>
                    </a:cxn>
                    <a:cxn ang="0">
                      <a:pos x="1095" y="1548"/>
                    </a:cxn>
                    <a:cxn ang="0">
                      <a:pos x="3567" y="2307"/>
                    </a:cxn>
                    <a:cxn ang="0">
                      <a:pos x="6725" y="1399"/>
                    </a:cxn>
                    <a:cxn ang="0">
                      <a:pos x="6993" y="264"/>
                    </a:cxn>
                    <a:cxn ang="0">
                      <a:pos x="6130" y="815"/>
                    </a:cxn>
                    <a:cxn ang="0">
                      <a:pos x="3366" y="1910"/>
                    </a:cxn>
                    <a:cxn ang="0">
                      <a:pos x="1271" y="703"/>
                    </a:cxn>
                    <a:cxn ang="0">
                      <a:pos x="425" y="115"/>
                    </a:cxn>
                  </a:cxnLst>
                  <a:pathLst>
                    <a:path w="469" h="122">
                      <a:moveTo>
                        <a:pt x="27" y="6"/>
                      </a:moveTo>
                      <a:cubicBezTo>
                        <a:pt x="0" y="20"/>
                        <a:pt x="22" y="62"/>
                        <a:pt x="70" y="82"/>
                      </a:cubicBezTo>
                      <a:cubicBezTo>
                        <a:pt x="103" y="96"/>
                        <a:pt x="147" y="122"/>
                        <a:pt x="228" y="122"/>
                      </a:cubicBezTo>
                      <a:cubicBezTo>
                        <a:pt x="309" y="122"/>
                        <a:pt x="394" y="98"/>
                        <a:pt x="430" y="74"/>
                      </a:cubicBezTo>
                      <a:cubicBezTo>
                        <a:pt x="453" y="58"/>
                        <a:pt x="469" y="24"/>
                        <a:pt x="447" y="14"/>
                      </a:cubicBezTo>
                      <a:cubicBezTo>
                        <a:pt x="427" y="6"/>
                        <a:pt x="420" y="14"/>
                        <a:pt x="392" y="43"/>
                      </a:cubicBezTo>
                      <a:cubicBezTo>
                        <a:pt x="365" y="71"/>
                        <a:pt x="292" y="102"/>
                        <a:pt x="215" y="101"/>
                      </a:cubicBezTo>
                      <a:cubicBezTo>
                        <a:pt x="138" y="100"/>
                        <a:pt x="90" y="52"/>
                        <a:pt x="81" y="37"/>
                      </a:cubicBezTo>
                      <a:cubicBezTo>
                        <a:pt x="62" y="4"/>
                        <a:pt x="41" y="0"/>
                        <a:pt x="27" y="6"/>
                      </a:cubicBezTo>
                      <a:close/>
                    </a:path>
                  </a:pathLst>
                </a:custGeom>
                <a:solidFill>
                  <a:srgbClr val="E5EDF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00" name="Freeform 931"/>
                <p:cNvSpPr/>
                <p:nvPr/>
              </p:nvSpPr>
              <p:spPr>
                <a:xfrm>
                  <a:off x="903" y="2702"/>
                  <a:ext cx="830" cy="338"/>
                </a:xfrm>
                <a:custGeom>
                  <a:avLst/>
                  <a:gdLst/>
                  <a:ahLst/>
                  <a:cxnLst>
                    <a:cxn ang="0">
                      <a:pos x="2063" y="1906"/>
                    </a:cxn>
                    <a:cxn ang="0">
                      <a:pos x="4000" y="1190"/>
                    </a:cxn>
                    <a:cxn ang="0">
                      <a:pos x="4720" y="282"/>
                    </a:cxn>
                    <a:cxn ang="0">
                      <a:pos x="4345" y="1432"/>
                    </a:cxn>
                    <a:cxn ang="0">
                      <a:pos x="2833" y="2166"/>
                    </a:cxn>
                    <a:cxn ang="0">
                      <a:pos x="720" y="1770"/>
                    </a:cxn>
                    <a:cxn ang="0">
                      <a:pos x="283" y="716"/>
                    </a:cxn>
                    <a:cxn ang="0">
                      <a:pos x="2063" y="1906"/>
                    </a:cxn>
                  </a:cxnLst>
                  <a:pathLst>
                    <a:path w="332" h="127">
                      <a:moveTo>
                        <a:pt x="132" y="101"/>
                      </a:moveTo>
                      <a:cubicBezTo>
                        <a:pt x="170" y="103"/>
                        <a:pt x="240" y="83"/>
                        <a:pt x="256" y="63"/>
                      </a:cubicBezTo>
                      <a:cubicBezTo>
                        <a:pt x="278" y="36"/>
                        <a:pt x="272" y="0"/>
                        <a:pt x="302" y="15"/>
                      </a:cubicBezTo>
                      <a:cubicBezTo>
                        <a:pt x="332" y="30"/>
                        <a:pt x="290" y="65"/>
                        <a:pt x="278" y="76"/>
                      </a:cubicBezTo>
                      <a:cubicBezTo>
                        <a:pt x="266" y="86"/>
                        <a:pt x="252" y="104"/>
                        <a:pt x="181" y="115"/>
                      </a:cubicBezTo>
                      <a:cubicBezTo>
                        <a:pt x="110" y="127"/>
                        <a:pt x="74" y="107"/>
                        <a:pt x="46" y="94"/>
                      </a:cubicBezTo>
                      <a:cubicBezTo>
                        <a:pt x="18" y="82"/>
                        <a:pt x="0" y="46"/>
                        <a:pt x="18" y="38"/>
                      </a:cubicBezTo>
                      <a:cubicBezTo>
                        <a:pt x="52" y="16"/>
                        <a:pt x="63" y="94"/>
                        <a:pt x="132" y="101"/>
                      </a:cubicBezTo>
                      <a:close/>
                    </a:path>
                  </a:pathLst>
                </a:custGeom>
                <a:solidFill>
                  <a:srgbClr val="E5EDF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01" name="Freeform 932"/>
                <p:cNvSpPr/>
                <p:nvPr/>
              </p:nvSpPr>
              <p:spPr>
                <a:xfrm>
                  <a:off x="670" y="3149"/>
                  <a:ext cx="543" cy="168"/>
                </a:xfrm>
                <a:custGeom>
                  <a:avLst/>
                  <a:gdLst/>
                  <a:ahLst/>
                  <a:cxnLst>
                    <a:cxn ang="0">
                      <a:pos x="3368" y="1045"/>
                    </a:cxn>
                    <a:cxn ang="0">
                      <a:pos x="2597" y="1101"/>
                    </a:cxn>
                    <a:cxn ang="0">
                      <a:pos x="801" y="648"/>
                    </a:cxn>
                    <a:cxn ang="0">
                      <a:pos x="20" y="320"/>
                    </a:cxn>
                    <a:cxn ang="0">
                      <a:pos x="801" y="136"/>
                    </a:cxn>
                    <a:cxn ang="0">
                      <a:pos x="2472" y="776"/>
                    </a:cxn>
                    <a:cxn ang="0">
                      <a:pos x="3368" y="1045"/>
                    </a:cxn>
                  </a:cxnLst>
                  <a:pathLst>
                    <a:path w="217" h="63">
                      <a:moveTo>
                        <a:pt x="215" y="55"/>
                      </a:moveTo>
                      <a:cubicBezTo>
                        <a:pt x="212" y="63"/>
                        <a:pt x="200" y="63"/>
                        <a:pt x="166" y="58"/>
                      </a:cubicBezTo>
                      <a:cubicBezTo>
                        <a:pt x="113" y="49"/>
                        <a:pt x="88" y="38"/>
                        <a:pt x="51" y="34"/>
                      </a:cubicBezTo>
                      <a:cubicBezTo>
                        <a:pt x="15" y="30"/>
                        <a:pt x="0" y="37"/>
                        <a:pt x="1" y="17"/>
                      </a:cubicBezTo>
                      <a:cubicBezTo>
                        <a:pt x="1" y="6"/>
                        <a:pt x="23" y="0"/>
                        <a:pt x="51" y="7"/>
                      </a:cubicBezTo>
                      <a:cubicBezTo>
                        <a:pt x="80" y="13"/>
                        <a:pt x="123" y="39"/>
                        <a:pt x="158" y="41"/>
                      </a:cubicBezTo>
                      <a:cubicBezTo>
                        <a:pt x="193" y="42"/>
                        <a:pt x="217" y="46"/>
                        <a:pt x="215" y="55"/>
                      </a:cubicBezTo>
                      <a:close/>
                    </a:path>
                  </a:pathLst>
                </a:custGeom>
                <a:solidFill>
                  <a:srgbClr val="E5EDF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02" name="Freeform 933"/>
                <p:cNvSpPr/>
                <p:nvPr/>
              </p:nvSpPr>
              <p:spPr>
                <a:xfrm>
                  <a:off x="1273" y="3184"/>
                  <a:ext cx="622" cy="163"/>
                </a:xfrm>
                <a:custGeom>
                  <a:avLst/>
                  <a:gdLst/>
                  <a:ahLst/>
                  <a:cxnLst>
                    <a:cxn ang="0">
                      <a:pos x="1386" y="628"/>
                    </a:cxn>
                    <a:cxn ang="0">
                      <a:pos x="12" y="786"/>
                    </a:cxn>
                    <a:cxn ang="0">
                      <a:pos x="575" y="1029"/>
                    </a:cxn>
                    <a:cxn ang="0">
                      <a:pos x="2103" y="820"/>
                    </a:cxn>
                    <a:cxn ang="0">
                      <a:pos x="3370" y="593"/>
                    </a:cxn>
                    <a:cxn ang="0">
                      <a:pos x="3650" y="94"/>
                    </a:cxn>
                    <a:cxn ang="0">
                      <a:pos x="2883" y="379"/>
                    </a:cxn>
                    <a:cxn ang="0">
                      <a:pos x="1386" y="628"/>
                    </a:cxn>
                  </a:cxnLst>
                  <a:pathLst>
                    <a:path w="249" h="61">
                      <a:moveTo>
                        <a:pt x="89" y="33"/>
                      </a:moveTo>
                      <a:cubicBezTo>
                        <a:pt x="40" y="35"/>
                        <a:pt x="3" y="30"/>
                        <a:pt x="1" y="41"/>
                      </a:cubicBezTo>
                      <a:cubicBezTo>
                        <a:pt x="0" y="61"/>
                        <a:pt x="25" y="55"/>
                        <a:pt x="37" y="54"/>
                      </a:cubicBezTo>
                      <a:cubicBezTo>
                        <a:pt x="49" y="53"/>
                        <a:pt x="100" y="50"/>
                        <a:pt x="135" y="43"/>
                      </a:cubicBezTo>
                      <a:cubicBezTo>
                        <a:pt x="170" y="35"/>
                        <a:pt x="200" y="30"/>
                        <a:pt x="216" y="31"/>
                      </a:cubicBezTo>
                      <a:cubicBezTo>
                        <a:pt x="232" y="32"/>
                        <a:pt x="249" y="10"/>
                        <a:pt x="234" y="5"/>
                      </a:cubicBezTo>
                      <a:cubicBezTo>
                        <a:pt x="219" y="0"/>
                        <a:pt x="208" y="14"/>
                        <a:pt x="185" y="20"/>
                      </a:cubicBezTo>
                      <a:cubicBezTo>
                        <a:pt x="175" y="23"/>
                        <a:pt x="126" y="32"/>
                        <a:pt x="89" y="33"/>
                      </a:cubicBezTo>
                      <a:close/>
                    </a:path>
                  </a:pathLst>
                </a:custGeom>
                <a:solidFill>
                  <a:srgbClr val="E5EDF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03" name="Freeform 934"/>
                <p:cNvSpPr/>
                <p:nvPr/>
              </p:nvSpPr>
              <p:spPr>
                <a:xfrm>
                  <a:off x="683" y="3272"/>
                  <a:ext cx="180" cy="125"/>
                </a:xfrm>
                <a:custGeom>
                  <a:avLst/>
                  <a:gdLst/>
                  <a:ahLst/>
                  <a:cxnLst>
                    <a:cxn ang="0">
                      <a:pos x="95" y="319"/>
                    </a:cxn>
                    <a:cxn ang="0">
                      <a:pos x="520" y="862"/>
                    </a:cxn>
                    <a:cxn ang="0">
                      <a:pos x="1050" y="601"/>
                    </a:cxn>
                    <a:cxn ang="0">
                      <a:pos x="595" y="0"/>
                    </a:cxn>
                    <a:cxn ang="0">
                      <a:pos x="95" y="319"/>
                    </a:cxn>
                  </a:cxnLst>
                  <a:pathLst>
                    <a:path w="72" h="47">
                      <a:moveTo>
                        <a:pt x="6" y="17"/>
                      </a:moveTo>
                      <a:cubicBezTo>
                        <a:pt x="0" y="38"/>
                        <a:pt x="16" y="47"/>
                        <a:pt x="33" y="46"/>
                      </a:cubicBezTo>
                      <a:cubicBezTo>
                        <a:pt x="50" y="46"/>
                        <a:pt x="62" y="45"/>
                        <a:pt x="67" y="32"/>
                      </a:cubicBezTo>
                      <a:cubicBezTo>
                        <a:pt x="72" y="20"/>
                        <a:pt x="52" y="0"/>
                        <a:pt x="38" y="0"/>
                      </a:cubicBezTo>
                      <a:cubicBezTo>
                        <a:pt x="25" y="0"/>
                        <a:pt x="11" y="6"/>
                        <a:pt x="6" y="17"/>
                      </a:cubicBezTo>
                      <a:close/>
                    </a:path>
                  </a:pathLst>
                </a:custGeom>
                <a:solidFill>
                  <a:srgbClr val="E5EDF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04" name="Oval 935"/>
                <p:cNvSpPr/>
                <p:nvPr/>
              </p:nvSpPr>
              <p:spPr>
                <a:xfrm>
                  <a:off x="868" y="2694"/>
                  <a:ext cx="72" cy="77"/>
                </a:xfrm>
                <a:prstGeom prst="ellipse">
                  <a:avLst/>
                </a:prstGeom>
                <a:solidFill>
                  <a:srgbClr val="E5EDF5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05" name="Freeform 936"/>
                <p:cNvSpPr/>
                <p:nvPr/>
              </p:nvSpPr>
              <p:spPr>
                <a:xfrm>
                  <a:off x="878" y="3277"/>
                  <a:ext cx="982" cy="190"/>
                </a:xfrm>
                <a:custGeom>
                  <a:avLst/>
                  <a:gdLst/>
                  <a:ahLst/>
                  <a:cxnLst>
                    <a:cxn ang="0">
                      <a:pos x="875" y="846"/>
                    </a:cxn>
                    <a:cxn ang="0">
                      <a:pos x="12" y="674"/>
                    </a:cxn>
                    <a:cxn ang="0">
                      <a:pos x="875" y="401"/>
                    </a:cxn>
                    <a:cxn ang="0">
                      <a:pos x="4040" y="709"/>
                    </a:cxn>
                    <a:cxn ang="0">
                      <a:pos x="5350" y="209"/>
                    </a:cxn>
                    <a:cxn ang="0">
                      <a:pos x="6069" y="423"/>
                    </a:cxn>
                    <a:cxn ang="0">
                      <a:pos x="4820" y="974"/>
                    </a:cxn>
                    <a:cxn ang="0">
                      <a:pos x="3196" y="1226"/>
                    </a:cxn>
                    <a:cxn ang="0">
                      <a:pos x="875" y="846"/>
                    </a:cxn>
                  </a:cxnLst>
                  <a:pathLst>
                    <a:path w="393" h="71">
                      <a:moveTo>
                        <a:pt x="56" y="44"/>
                      </a:moveTo>
                      <a:cubicBezTo>
                        <a:pt x="44" y="45"/>
                        <a:pt x="1" y="71"/>
                        <a:pt x="1" y="35"/>
                      </a:cubicBezTo>
                      <a:cubicBezTo>
                        <a:pt x="0" y="0"/>
                        <a:pt x="38" y="12"/>
                        <a:pt x="56" y="21"/>
                      </a:cubicBezTo>
                      <a:cubicBezTo>
                        <a:pt x="132" y="41"/>
                        <a:pt x="211" y="45"/>
                        <a:pt x="259" y="37"/>
                      </a:cubicBezTo>
                      <a:cubicBezTo>
                        <a:pt x="294" y="31"/>
                        <a:pt x="321" y="20"/>
                        <a:pt x="343" y="11"/>
                      </a:cubicBezTo>
                      <a:cubicBezTo>
                        <a:pt x="356" y="6"/>
                        <a:pt x="387" y="3"/>
                        <a:pt x="389" y="22"/>
                      </a:cubicBezTo>
                      <a:cubicBezTo>
                        <a:pt x="393" y="42"/>
                        <a:pt x="366" y="46"/>
                        <a:pt x="309" y="51"/>
                      </a:cubicBezTo>
                      <a:cubicBezTo>
                        <a:pt x="261" y="55"/>
                        <a:pt x="237" y="62"/>
                        <a:pt x="205" y="64"/>
                      </a:cubicBezTo>
                      <a:cubicBezTo>
                        <a:pt x="162" y="66"/>
                        <a:pt x="80" y="46"/>
                        <a:pt x="56" y="44"/>
                      </a:cubicBezTo>
                      <a:close/>
                    </a:path>
                  </a:pathLst>
                </a:custGeom>
                <a:solidFill>
                  <a:srgbClr val="E5EDF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06" name="Freeform 937"/>
                <p:cNvSpPr/>
                <p:nvPr/>
              </p:nvSpPr>
              <p:spPr>
                <a:xfrm>
                  <a:off x="1275" y="3293"/>
                  <a:ext cx="1" cy="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6"/>
                    </a:cxn>
                    <a:cxn ang="0">
                      <a:pos x="0" y="0"/>
                    </a:cxn>
                  </a:cxnLst>
                  <a:pathLst>
                    <a:path w="1" h="3">
                      <a:moveTo>
                        <a:pt x="0" y="0"/>
                      </a:move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98BCD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07" name="Freeform 938"/>
                <p:cNvSpPr/>
                <p:nvPr/>
              </p:nvSpPr>
              <p:spPr>
                <a:xfrm>
                  <a:off x="490" y="2920"/>
                  <a:ext cx="1673" cy="315"/>
                </a:xfrm>
                <a:custGeom>
                  <a:avLst/>
                  <a:gdLst/>
                  <a:ahLst/>
                  <a:cxnLst>
                    <a:cxn ang="0">
                      <a:pos x="6534" y="1810"/>
                    </a:cxn>
                    <a:cxn ang="0">
                      <a:pos x="9525" y="376"/>
                    </a:cxn>
                    <a:cxn ang="0">
                      <a:pos x="10243" y="115"/>
                    </a:cxn>
                    <a:cxn ang="0">
                      <a:pos x="10463" y="534"/>
                    </a:cxn>
                    <a:cxn ang="0">
                      <a:pos x="10193" y="1004"/>
                    </a:cxn>
                    <a:cxn ang="0">
                      <a:pos x="9693" y="1140"/>
                    </a:cxn>
                    <a:cxn ang="0">
                      <a:pos x="8755" y="1369"/>
                    </a:cxn>
                    <a:cxn ang="0">
                      <a:pos x="5459" y="2168"/>
                    </a:cxn>
                    <a:cxn ang="0">
                      <a:pos x="2251" y="1583"/>
                    </a:cxn>
                    <a:cxn ang="0">
                      <a:pos x="658" y="1482"/>
                    </a:cxn>
                    <a:cxn ang="0">
                      <a:pos x="520" y="1540"/>
                    </a:cxn>
                    <a:cxn ang="0">
                      <a:pos x="95" y="1468"/>
                    </a:cxn>
                    <a:cxn ang="0">
                      <a:pos x="50" y="990"/>
                    </a:cxn>
                    <a:cxn ang="0">
                      <a:pos x="50" y="990"/>
                    </a:cxn>
                    <a:cxn ang="0">
                      <a:pos x="250" y="534"/>
                    </a:cxn>
                    <a:cxn ang="0">
                      <a:pos x="1238" y="742"/>
                    </a:cxn>
                    <a:cxn ang="0">
                      <a:pos x="6534" y="1810"/>
                    </a:cxn>
                  </a:cxnLst>
                  <a:pathLst>
                    <a:path w="669" h="118">
                      <a:moveTo>
                        <a:pt x="418" y="95"/>
                      </a:moveTo>
                      <a:cubicBezTo>
                        <a:pt x="528" y="81"/>
                        <a:pt x="571" y="52"/>
                        <a:pt x="609" y="20"/>
                      </a:cubicBezTo>
                      <a:cubicBezTo>
                        <a:pt x="626" y="5"/>
                        <a:pt x="643" y="0"/>
                        <a:pt x="655" y="6"/>
                      </a:cubicBezTo>
                      <a:cubicBezTo>
                        <a:pt x="663" y="10"/>
                        <a:pt x="669" y="18"/>
                        <a:pt x="669" y="28"/>
                      </a:cubicBezTo>
                      <a:cubicBezTo>
                        <a:pt x="669" y="38"/>
                        <a:pt x="663" y="47"/>
                        <a:pt x="652" y="53"/>
                      </a:cubicBezTo>
                      <a:cubicBezTo>
                        <a:pt x="642" y="57"/>
                        <a:pt x="632" y="58"/>
                        <a:pt x="620" y="60"/>
                      </a:cubicBezTo>
                      <a:cubicBezTo>
                        <a:pt x="604" y="61"/>
                        <a:pt x="585" y="63"/>
                        <a:pt x="560" y="72"/>
                      </a:cubicBezTo>
                      <a:cubicBezTo>
                        <a:pt x="522" y="86"/>
                        <a:pt x="435" y="111"/>
                        <a:pt x="349" y="114"/>
                      </a:cubicBezTo>
                      <a:cubicBezTo>
                        <a:pt x="253" y="118"/>
                        <a:pt x="180" y="96"/>
                        <a:pt x="144" y="83"/>
                      </a:cubicBezTo>
                      <a:cubicBezTo>
                        <a:pt x="96" y="64"/>
                        <a:pt x="67" y="72"/>
                        <a:pt x="42" y="78"/>
                      </a:cubicBezTo>
                      <a:cubicBezTo>
                        <a:pt x="33" y="81"/>
                        <a:pt x="33" y="81"/>
                        <a:pt x="33" y="81"/>
                      </a:cubicBezTo>
                      <a:cubicBezTo>
                        <a:pt x="21" y="83"/>
                        <a:pt x="12" y="82"/>
                        <a:pt x="6" y="77"/>
                      </a:cubicBezTo>
                      <a:cubicBezTo>
                        <a:pt x="1" y="72"/>
                        <a:pt x="0" y="63"/>
                        <a:pt x="3" y="52"/>
                      </a:cubicBezTo>
                      <a:cubicBezTo>
                        <a:pt x="3" y="52"/>
                        <a:pt x="3" y="52"/>
                        <a:pt x="3" y="52"/>
                      </a:cubicBezTo>
                      <a:cubicBezTo>
                        <a:pt x="4" y="40"/>
                        <a:pt x="8" y="33"/>
                        <a:pt x="16" y="28"/>
                      </a:cubicBezTo>
                      <a:cubicBezTo>
                        <a:pt x="30" y="21"/>
                        <a:pt x="53" y="25"/>
                        <a:pt x="79" y="39"/>
                      </a:cubicBezTo>
                      <a:cubicBezTo>
                        <a:pt x="123" y="63"/>
                        <a:pt x="308" y="110"/>
                        <a:pt x="418" y="95"/>
                      </a:cubicBezTo>
                      <a:close/>
                    </a:path>
                  </a:pathLst>
                </a:custGeom>
                <a:solidFill>
                  <a:srgbClr val="98BCD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08" name="Freeform 939"/>
                <p:cNvSpPr/>
                <p:nvPr/>
              </p:nvSpPr>
              <p:spPr>
                <a:xfrm>
                  <a:off x="748" y="2803"/>
                  <a:ext cx="1080" cy="296"/>
                </a:xfrm>
                <a:custGeom>
                  <a:avLst/>
                  <a:gdLst/>
                  <a:ahLst/>
                  <a:cxnLst>
                    <a:cxn ang="0">
                      <a:pos x="863" y="661"/>
                    </a:cxn>
                    <a:cxn ang="0">
                      <a:pos x="3033" y="1933"/>
                    </a:cxn>
                    <a:cxn ang="0">
                      <a:pos x="5863" y="797"/>
                    </a:cxn>
                    <a:cxn ang="0">
                      <a:pos x="5895" y="760"/>
                    </a:cxn>
                    <a:cxn ang="0">
                      <a:pos x="6625" y="264"/>
                    </a:cxn>
                    <a:cxn ang="0">
                      <a:pos x="6738" y="456"/>
                    </a:cxn>
                    <a:cxn ang="0">
                      <a:pos x="6345" y="1216"/>
                    </a:cxn>
                    <a:cxn ang="0">
                      <a:pos x="3238" y="2104"/>
                    </a:cxn>
                    <a:cxn ang="0">
                      <a:pos x="1050" y="1501"/>
                    </a:cxn>
                    <a:cxn ang="0">
                      <a:pos x="800" y="1365"/>
                    </a:cxn>
                    <a:cxn ang="0">
                      <a:pos x="0" y="397"/>
                    </a:cxn>
                    <a:cxn ang="0">
                      <a:pos x="0" y="376"/>
                    </a:cxn>
                    <a:cxn ang="0">
                      <a:pos x="145" y="115"/>
                    </a:cxn>
                    <a:cxn ang="0">
                      <a:pos x="863" y="661"/>
                    </a:cxn>
                  </a:cxnLst>
                  <a:pathLst>
                    <a:path w="432" h="111">
                      <a:moveTo>
                        <a:pt x="55" y="35"/>
                      </a:moveTo>
                      <a:cubicBezTo>
                        <a:pt x="67" y="55"/>
                        <a:pt x="118" y="101"/>
                        <a:pt x="194" y="102"/>
                      </a:cubicBezTo>
                      <a:cubicBezTo>
                        <a:pt x="273" y="103"/>
                        <a:pt x="346" y="71"/>
                        <a:pt x="375" y="42"/>
                      </a:cubicBezTo>
                      <a:cubicBezTo>
                        <a:pt x="377" y="40"/>
                        <a:pt x="377" y="40"/>
                        <a:pt x="377" y="40"/>
                      </a:cubicBezTo>
                      <a:cubicBezTo>
                        <a:pt x="404" y="12"/>
                        <a:pt x="409" y="8"/>
                        <a:pt x="424" y="14"/>
                      </a:cubicBezTo>
                      <a:cubicBezTo>
                        <a:pt x="428" y="16"/>
                        <a:pt x="430" y="19"/>
                        <a:pt x="431" y="24"/>
                      </a:cubicBezTo>
                      <a:cubicBezTo>
                        <a:pt x="432" y="36"/>
                        <a:pt x="420" y="54"/>
                        <a:pt x="406" y="64"/>
                      </a:cubicBezTo>
                      <a:cubicBezTo>
                        <a:pt x="372" y="87"/>
                        <a:pt x="288" y="111"/>
                        <a:pt x="207" y="111"/>
                      </a:cubicBezTo>
                      <a:cubicBezTo>
                        <a:pt x="139" y="111"/>
                        <a:pt x="99" y="93"/>
                        <a:pt x="67" y="79"/>
                      </a:cubicBezTo>
                      <a:cubicBezTo>
                        <a:pt x="51" y="72"/>
                        <a:pt x="51" y="72"/>
                        <a:pt x="51" y="72"/>
                      </a:cubicBezTo>
                      <a:cubicBezTo>
                        <a:pt x="19" y="59"/>
                        <a:pt x="1" y="36"/>
                        <a:pt x="0" y="21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14"/>
                        <a:pt x="3" y="9"/>
                        <a:pt x="9" y="6"/>
                      </a:cubicBezTo>
                      <a:cubicBezTo>
                        <a:pt x="24" y="0"/>
                        <a:pt x="41" y="10"/>
                        <a:pt x="55" y="35"/>
                      </a:cubicBezTo>
                      <a:close/>
                    </a:path>
                  </a:pathLst>
                </a:custGeom>
                <a:solidFill>
                  <a:srgbClr val="98BCD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09" name="Freeform 940"/>
                <p:cNvSpPr/>
                <p:nvPr/>
              </p:nvSpPr>
              <p:spPr>
                <a:xfrm>
                  <a:off x="688" y="3168"/>
                  <a:ext cx="505" cy="133"/>
                </a:xfrm>
                <a:custGeom>
                  <a:avLst/>
                  <a:gdLst/>
                  <a:ahLst/>
                  <a:cxnLst>
                    <a:cxn ang="0">
                      <a:pos x="2488" y="849"/>
                    </a:cxn>
                    <a:cxn ang="0">
                      <a:pos x="1550" y="601"/>
                    </a:cxn>
                    <a:cxn ang="0">
                      <a:pos x="708" y="396"/>
                    </a:cxn>
                    <a:cxn ang="0">
                      <a:pos x="313" y="375"/>
                    </a:cxn>
                    <a:cxn ang="0">
                      <a:pos x="20" y="319"/>
                    </a:cxn>
                    <a:cxn ang="0">
                      <a:pos x="0" y="192"/>
                    </a:cxn>
                    <a:cxn ang="0">
                      <a:pos x="33" y="136"/>
                    </a:cxn>
                    <a:cxn ang="0">
                      <a:pos x="675" y="93"/>
                    </a:cxn>
                    <a:cxn ang="0">
                      <a:pos x="1270" y="362"/>
                    </a:cxn>
                    <a:cxn ang="0">
                      <a:pos x="2363" y="737"/>
                    </a:cxn>
                    <a:cxn ang="0">
                      <a:pos x="3158" y="886"/>
                    </a:cxn>
                    <a:cxn ang="0">
                      <a:pos x="2488" y="849"/>
                    </a:cxn>
                  </a:cxnLst>
                  <a:pathLst>
                    <a:path w="202" h="50">
                      <a:moveTo>
                        <a:pt x="159" y="45"/>
                      </a:moveTo>
                      <a:cubicBezTo>
                        <a:pt x="135" y="41"/>
                        <a:pt x="116" y="36"/>
                        <a:pt x="99" y="32"/>
                      </a:cubicBezTo>
                      <a:cubicBezTo>
                        <a:pt x="81" y="27"/>
                        <a:pt x="65" y="23"/>
                        <a:pt x="45" y="21"/>
                      </a:cubicBezTo>
                      <a:cubicBezTo>
                        <a:pt x="35" y="20"/>
                        <a:pt x="27" y="20"/>
                        <a:pt x="20" y="20"/>
                      </a:cubicBezTo>
                      <a:cubicBezTo>
                        <a:pt x="11" y="20"/>
                        <a:pt x="3" y="19"/>
                        <a:pt x="1" y="17"/>
                      </a:cubicBezTo>
                      <a:cubicBezTo>
                        <a:pt x="0" y="16"/>
                        <a:pt x="0" y="13"/>
                        <a:pt x="0" y="10"/>
                      </a:cubicBezTo>
                      <a:cubicBezTo>
                        <a:pt x="0" y="10"/>
                        <a:pt x="0" y="8"/>
                        <a:pt x="2" y="7"/>
                      </a:cubicBezTo>
                      <a:cubicBezTo>
                        <a:pt x="7" y="3"/>
                        <a:pt x="22" y="0"/>
                        <a:pt x="43" y="5"/>
                      </a:cubicBezTo>
                      <a:cubicBezTo>
                        <a:pt x="54" y="8"/>
                        <a:pt x="67" y="13"/>
                        <a:pt x="81" y="19"/>
                      </a:cubicBezTo>
                      <a:cubicBezTo>
                        <a:pt x="103" y="28"/>
                        <a:pt x="128" y="38"/>
                        <a:pt x="151" y="39"/>
                      </a:cubicBezTo>
                      <a:cubicBezTo>
                        <a:pt x="188" y="41"/>
                        <a:pt x="199" y="45"/>
                        <a:pt x="202" y="47"/>
                      </a:cubicBezTo>
                      <a:cubicBezTo>
                        <a:pt x="198" y="50"/>
                        <a:pt x="183" y="49"/>
                        <a:pt x="159" y="45"/>
                      </a:cubicBezTo>
                      <a:close/>
                    </a:path>
                  </a:pathLst>
                </a:custGeom>
                <a:solidFill>
                  <a:srgbClr val="98BCD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10" name="Freeform 941"/>
                <p:cNvSpPr/>
                <p:nvPr/>
              </p:nvSpPr>
              <p:spPr>
                <a:xfrm>
                  <a:off x="1290" y="3205"/>
                  <a:ext cx="568" cy="115"/>
                </a:xfrm>
                <a:custGeom>
                  <a:avLst/>
                  <a:gdLst/>
                  <a:ahLst/>
                  <a:cxnLst>
                    <a:cxn ang="0">
                      <a:pos x="1284" y="594"/>
                    </a:cxn>
                    <a:cxn ang="0">
                      <a:pos x="1284" y="594"/>
                    </a:cxn>
                    <a:cxn ang="0">
                      <a:pos x="2805" y="342"/>
                    </a:cxn>
                    <a:cxn ang="0">
                      <a:pos x="3180" y="150"/>
                    </a:cxn>
                    <a:cxn ang="0">
                      <a:pos x="3526" y="35"/>
                    </a:cxn>
                    <a:cxn ang="0">
                      <a:pos x="3556" y="94"/>
                    </a:cxn>
                    <a:cxn ang="0">
                      <a:pos x="3275" y="342"/>
                    </a:cxn>
                    <a:cxn ang="0">
                      <a:pos x="1992" y="559"/>
                    </a:cxn>
                    <a:cxn ang="0">
                      <a:pos x="550" y="765"/>
                    </a:cxn>
                    <a:cxn ang="0">
                      <a:pos x="458" y="765"/>
                    </a:cxn>
                    <a:cxn ang="0">
                      <a:pos x="375" y="786"/>
                    </a:cxn>
                    <a:cxn ang="0">
                      <a:pos x="20" y="743"/>
                    </a:cxn>
                    <a:cxn ang="0">
                      <a:pos x="0" y="650"/>
                    </a:cxn>
                    <a:cxn ang="0">
                      <a:pos x="626" y="594"/>
                    </a:cxn>
                    <a:cxn ang="0">
                      <a:pos x="1284" y="594"/>
                    </a:cxn>
                  </a:cxnLst>
                  <a:pathLst>
                    <a:path w="227" h="43">
                      <a:moveTo>
                        <a:pt x="82" y="31"/>
                      </a:moveTo>
                      <a:cubicBezTo>
                        <a:pt x="82" y="31"/>
                        <a:pt x="82" y="31"/>
                        <a:pt x="82" y="31"/>
                      </a:cubicBezTo>
                      <a:cubicBezTo>
                        <a:pt x="119" y="29"/>
                        <a:pt x="168" y="20"/>
                        <a:pt x="179" y="18"/>
                      </a:cubicBezTo>
                      <a:cubicBezTo>
                        <a:pt x="189" y="15"/>
                        <a:pt x="197" y="11"/>
                        <a:pt x="203" y="8"/>
                      </a:cubicBezTo>
                      <a:cubicBezTo>
                        <a:pt x="213" y="3"/>
                        <a:pt x="219" y="0"/>
                        <a:pt x="225" y="2"/>
                      </a:cubicBezTo>
                      <a:cubicBezTo>
                        <a:pt x="227" y="3"/>
                        <a:pt x="227" y="4"/>
                        <a:pt x="227" y="5"/>
                      </a:cubicBezTo>
                      <a:cubicBezTo>
                        <a:pt x="226" y="10"/>
                        <a:pt x="217" y="18"/>
                        <a:pt x="209" y="18"/>
                      </a:cubicBezTo>
                      <a:cubicBezTo>
                        <a:pt x="190" y="17"/>
                        <a:pt x="154" y="23"/>
                        <a:pt x="127" y="29"/>
                      </a:cubicBezTo>
                      <a:cubicBezTo>
                        <a:pt x="96" y="36"/>
                        <a:pt x="54" y="39"/>
                        <a:pt x="35" y="40"/>
                      </a:cubicBezTo>
                      <a:cubicBezTo>
                        <a:pt x="29" y="40"/>
                        <a:pt x="29" y="40"/>
                        <a:pt x="29" y="40"/>
                      </a:cubicBezTo>
                      <a:cubicBezTo>
                        <a:pt x="24" y="41"/>
                        <a:pt x="24" y="41"/>
                        <a:pt x="24" y="41"/>
                      </a:cubicBezTo>
                      <a:cubicBezTo>
                        <a:pt x="16" y="42"/>
                        <a:pt x="5" y="43"/>
                        <a:pt x="1" y="39"/>
                      </a:cubicBezTo>
                      <a:cubicBezTo>
                        <a:pt x="1" y="39"/>
                        <a:pt x="0" y="38"/>
                        <a:pt x="0" y="34"/>
                      </a:cubicBezTo>
                      <a:cubicBezTo>
                        <a:pt x="3" y="31"/>
                        <a:pt x="24" y="31"/>
                        <a:pt x="40" y="31"/>
                      </a:cubicBezTo>
                      <a:cubicBezTo>
                        <a:pt x="52" y="31"/>
                        <a:pt x="67" y="32"/>
                        <a:pt x="82" y="31"/>
                      </a:cubicBezTo>
                      <a:close/>
                    </a:path>
                  </a:pathLst>
                </a:custGeom>
                <a:solidFill>
                  <a:srgbClr val="98BCD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11" name="Freeform 942"/>
                <p:cNvSpPr/>
                <p:nvPr/>
              </p:nvSpPr>
              <p:spPr>
                <a:xfrm>
                  <a:off x="708" y="3288"/>
                  <a:ext cx="132" cy="93"/>
                </a:xfrm>
                <a:custGeom>
                  <a:avLst/>
                  <a:gdLst/>
                  <a:ahLst/>
                  <a:cxnLst>
                    <a:cxn ang="0">
                      <a:pos x="433" y="0"/>
                    </a:cxn>
                    <a:cxn ang="0">
                      <a:pos x="757" y="260"/>
                    </a:cxn>
                    <a:cxn ang="0">
                      <a:pos x="807" y="452"/>
                    </a:cxn>
                    <a:cxn ang="0">
                      <a:pos x="354" y="656"/>
                    </a:cxn>
                    <a:cxn ang="0">
                      <a:pos x="42" y="523"/>
                    </a:cxn>
                    <a:cxn ang="0">
                      <a:pos x="0" y="353"/>
                    </a:cxn>
                    <a:cxn ang="0">
                      <a:pos x="12" y="247"/>
                    </a:cxn>
                    <a:cxn ang="0">
                      <a:pos x="433" y="0"/>
                    </a:cxn>
                  </a:cxnLst>
                  <a:pathLst>
                    <a:path w="53" h="35">
                      <a:moveTo>
                        <a:pt x="28" y="0"/>
                      </a:moveTo>
                      <a:cubicBezTo>
                        <a:pt x="34" y="0"/>
                        <a:pt x="44" y="6"/>
                        <a:pt x="49" y="14"/>
                      </a:cubicBezTo>
                      <a:cubicBezTo>
                        <a:pt x="52" y="18"/>
                        <a:pt x="53" y="22"/>
                        <a:pt x="52" y="24"/>
                      </a:cubicBezTo>
                      <a:cubicBezTo>
                        <a:pt x="49" y="33"/>
                        <a:pt x="41" y="34"/>
                        <a:pt x="23" y="35"/>
                      </a:cubicBezTo>
                      <a:cubicBezTo>
                        <a:pt x="14" y="35"/>
                        <a:pt x="7" y="33"/>
                        <a:pt x="3" y="28"/>
                      </a:cubicBezTo>
                      <a:cubicBezTo>
                        <a:pt x="1" y="26"/>
                        <a:pt x="0" y="23"/>
                        <a:pt x="0" y="19"/>
                      </a:cubicBezTo>
                      <a:cubicBezTo>
                        <a:pt x="0" y="17"/>
                        <a:pt x="1" y="15"/>
                        <a:pt x="1" y="13"/>
                      </a:cubicBezTo>
                      <a:cubicBezTo>
                        <a:pt x="5" y="4"/>
                        <a:pt x="17" y="0"/>
                        <a:pt x="28" y="0"/>
                      </a:cubicBezTo>
                      <a:close/>
                    </a:path>
                  </a:pathLst>
                </a:custGeom>
                <a:solidFill>
                  <a:srgbClr val="98BCD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12" name="Oval 943"/>
                <p:cNvSpPr/>
                <p:nvPr/>
              </p:nvSpPr>
              <p:spPr>
                <a:xfrm>
                  <a:off x="883" y="2710"/>
                  <a:ext cx="45" cy="45"/>
                </a:xfrm>
                <a:prstGeom prst="ellipse">
                  <a:avLst/>
                </a:prstGeom>
                <a:solidFill>
                  <a:srgbClr val="98BCDA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13" name="Freeform 944"/>
                <p:cNvSpPr/>
                <p:nvPr/>
              </p:nvSpPr>
              <p:spPr>
                <a:xfrm>
                  <a:off x="893" y="3307"/>
                  <a:ext cx="945" cy="128"/>
                </a:xfrm>
                <a:custGeom>
                  <a:avLst/>
                  <a:gdLst/>
                  <a:ahLst/>
                  <a:cxnLst>
                    <a:cxn ang="0">
                      <a:pos x="3970" y="605"/>
                    </a:cxn>
                    <a:cxn ang="0">
                      <a:pos x="5175" y="171"/>
                    </a:cxn>
                    <a:cxn ang="0">
                      <a:pos x="5300" y="115"/>
                    </a:cxn>
                    <a:cxn ang="0">
                      <a:pos x="5833" y="93"/>
                    </a:cxn>
                    <a:cxn ang="0">
                      <a:pos x="5895" y="227"/>
                    </a:cxn>
                    <a:cxn ang="0">
                      <a:pos x="5895" y="227"/>
                    </a:cxn>
                    <a:cxn ang="0">
                      <a:pos x="5875" y="363"/>
                    </a:cxn>
                    <a:cxn ang="0">
                      <a:pos x="4738" y="661"/>
                    </a:cxn>
                    <a:cxn ang="0">
                      <a:pos x="3813" y="797"/>
                    </a:cxn>
                    <a:cxn ang="0">
                      <a:pos x="3095" y="888"/>
                    </a:cxn>
                    <a:cxn ang="0">
                      <a:pos x="1500" y="661"/>
                    </a:cxn>
                    <a:cxn ang="0">
                      <a:pos x="783" y="533"/>
                    </a:cxn>
                    <a:cxn ang="0">
                      <a:pos x="770" y="533"/>
                    </a:cxn>
                    <a:cxn ang="0">
                      <a:pos x="563" y="605"/>
                    </a:cxn>
                    <a:cxn ang="0">
                      <a:pos x="63" y="683"/>
                    </a:cxn>
                    <a:cxn ang="0">
                      <a:pos x="0" y="456"/>
                    </a:cxn>
                    <a:cxn ang="0">
                      <a:pos x="113" y="149"/>
                    </a:cxn>
                    <a:cxn ang="0">
                      <a:pos x="738" y="285"/>
                    </a:cxn>
                    <a:cxn ang="0">
                      <a:pos x="770" y="307"/>
                    </a:cxn>
                    <a:cxn ang="0">
                      <a:pos x="3970" y="605"/>
                    </a:cxn>
                  </a:cxnLst>
                  <a:pathLst>
                    <a:path w="378" h="48">
                      <a:moveTo>
                        <a:pt x="254" y="32"/>
                      </a:moveTo>
                      <a:cubicBezTo>
                        <a:pt x="285" y="26"/>
                        <a:pt x="311" y="17"/>
                        <a:pt x="331" y="9"/>
                      </a:cubicBezTo>
                      <a:cubicBezTo>
                        <a:pt x="339" y="6"/>
                        <a:pt x="339" y="6"/>
                        <a:pt x="339" y="6"/>
                      </a:cubicBezTo>
                      <a:cubicBezTo>
                        <a:pt x="348" y="2"/>
                        <a:pt x="364" y="0"/>
                        <a:pt x="373" y="5"/>
                      </a:cubicBezTo>
                      <a:cubicBezTo>
                        <a:pt x="375" y="6"/>
                        <a:pt x="377" y="8"/>
                        <a:pt x="377" y="12"/>
                      </a:cubicBezTo>
                      <a:cubicBezTo>
                        <a:pt x="377" y="12"/>
                        <a:pt x="377" y="12"/>
                        <a:pt x="377" y="12"/>
                      </a:cubicBezTo>
                      <a:cubicBezTo>
                        <a:pt x="378" y="16"/>
                        <a:pt x="377" y="18"/>
                        <a:pt x="376" y="19"/>
                      </a:cubicBezTo>
                      <a:cubicBezTo>
                        <a:pt x="369" y="28"/>
                        <a:pt x="338" y="31"/>
                        <a:pt x="303" y="35"/>
                      </a:cubicBezTo>
                      <a:cubicBezTo>
                        <a:pt x="278" y="37"/>
                        <a:pt x="260" y="39"/>
                        <a:pt x="244" y="42"/>
                      </a:cubicBezTo>
                      <a:cubicBezTo>
                        <a:pt x="228" y="44"/>
                        <a:pt x="214" y="46"/>
                        <a:pt x="198" y="47"/>
                      </a:cubicBezTo>
                      <a:cubicBezTo>
                        <a:pt x="172" y="48"/>
                        <a:pt x="130" y="41"/>
                        <a:pt x="96" y="35"/>
                      </a:cubicBezTo>
                      <a:cubicBezTo>
                        <a:pt x="76" y="31"/>
                        <a:pt x="59" y="28"/>
                        <a:pt x="50" y="28"/>
                      </a:cubicBezTo>
                      <a:cubicBezTo>
                        <a:pt x="50" y="28"/>
                        <a:pt x="49" y="28"/>
                        <a:pt x="49" y="28"/>
                      </a:cubicBezTo>
                      <a:cubicBezTo>
                        <a:pt x="46" y="28"/>
                        <a:pt x="42" y="30"/>
                        <a:pt x="36" y="32"/>
                      </a:cubicBezTo>
                      <a:cubicBezTo>
                        <a:pt x="26" y="35"/>
                        <a:pt x="11" y="40"/>
                        <a:pt x="4" y="36"/>
                      </a:cubicBezTo>
                      <a:cubicBezTo>
                        <a:pt x="2" y="34"/>
                        <a:pt x="0" y="30"/>
                        <a:pt x="0" y="24"/>
                      </a:cubicBezTo>
                      <a:cubicBezTo>
                        <a:pt x="0" y="16"/>
                        <a:pt x="2" y="11"/>
                        <a:pt x="7" y="8"/>
                      </a:cubicBezTo>
                      <a:cubicBezTo>
                        <a:pt x="15" y="3"/>
                        <a:pt x="34" y="8"/>
                        <a:pt x="47" y="15"/>
                      </a:cubicBezTo>
                      <a:cubicBezTo>
                        <a:pt x="48" y="15"/>
                        <a:pt x="48" y="16"/>
                        <a:pt x="49" y="16"/>
                      </a:cubicBezTo>
                      <a:cubicBezTo>
                        <a:pt x="121" y="34"/>
                        <a:pt x="201" y="40"/>
                        <a:pt x="254" y="32"/>
                      </a:cubicBezTo>
                      <a:close/>
                    </a:path>
                  </a:pathLst>
                </a:custGeom>
                <a:solidFill>
                  <a:srgbClr val="98BCD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14" name="Freeform 945"/>
                <p:cNvSpPr/>
                <p:nvPr/>
              </p:nvSpPr>
              <p:spPr>
                <a:xfrm>
                  <a:off x="943" y="2747"/>
                  <a:ext cx="730" cy="274"/>
                </a:xfrm>
                <a:custGeom>
                  <a:avLst/>
                  <a:gdLst/>
                  <a:ahLst/>
                  <a:cxnLst>
                    <a:cxn ang="0">
                      <a:pos x="3813" y="942"/>
                    </a:cxn>
                    <a:cxn ang="0">
                      <a:pos x="4083" y="341"/>
                    </a:cxn>
                    <a:cxn ang="0">
                      <a:pos x="4238" y="21"/>
                    </a:cxn>
                    <a:cxn ang="0">
                      <a:pos x="4425" y="56"/>
                    </a:cxn>
                    <a:cxn ang="0">
                      <a:pos x="4550" y="226"/>
                    </a:cxn>
                    <a:cxn ang="0">
                      <a:pos x="4050" y="1019"/>
                    </a:cxn>
                    <a:cxn ang="0">
                      <a:pos x="3988" y="1075"/>
                    </a:cxn>
                    <a:cxn ang="0">
                      <a:pos x="2563" y="1748"/>
                    </a:cxn>
                    <a:cxn ang="0">
                      <a:pos x="625" y="1415"/>
                    </a:cxn>
                    <a:cxn ang="0">
                      <a:pos x="500" y="1359"/>
                    </a:cxn>
                    <a:cxn ang="0">
                      <a:pos x="0" y="622"/>
                    </a:cxn>
                    <a:cxn ang="0">
                      <a:pos x="63" y="489"/>
                    </a:cxn>
                    <a:cxn ang="0">
                      <a:pos x="83" y="489"/>
                    </a:cxn>
                    <a:cxn ang="0">
                      <a:pos x="625" y="806"/>
                    </a:cxn>
                    <a:cxn ang="0">
                      <a:pos x="1800" y="1692"/>
                    </a:cxn>
                    <a:cxn ang="0">
                      <a:pos x="1813" y="1692"/>
                    </a:cxn>
                    <a:cxn ang="0">
                      <a:pos x="3813" y="942"/>
                    </a:cxn>
                  </a:cxnLst>
                  <a:pathLst>
                    <a:path w="292" h="103">
                      <a:moveTo>
                        <a:pt x="244" y="50"/>
                      </a:moveTo>
                      <a:cubicBezTo>
                        <a:pt x="253" y="39"/>
                        <a:pt x="257" y="27"/>
                        <a:pt x="261" y="18"/>
                      </a:cubicBezTo>
                      <a:cubicBezTo>
                        <a:pt x="264" y="10"/>
                        <a:pt x="267" y="2"/>
                        <a:pt x="271" y="1"/>
                      </a:cubicBezTo>
                      <a:cubicBezTo>
                        <a:pt x="274" y="0"/>
                        <a:pt x="278" y="1"/>
                        <a:pt x="283" y="3"/>
                      </a:cubicBezTo>
                      <a:cubicBezTo>
                        <a:pt x="290" y="7"/>
                        <a:pt x="291" y="11"/>
                        <a:pt x="291" y="12"/>
                      </a:cubicBezTo>
                      <a:cubicBezTo>
                        <a:pt x="292" y="21"/>
                        <a:pt x="281" y="35"/>
                        <a:pt x="259" y="54"/>
                      </a:cubicBezTo>
                      <a:cubicBezTo>
                        <a:pt x="259" y="54"/>
                        <a:pt x="255" y="57"/>
                        <a:pt x="255" y="57"/>
                      </a:cubicBezTo>
                      <a:cubicBezTo>
                        <a:pt x="244" y="67"/>
                        <a:pt x="227" y="83"/>
                        <a:pt x="164" y="93"/>
                      </a:cubicBezTo>
                      <a:cubicBezTo>
                        <a:pt x="101" y="103"/>
                        <a:pt x="67" y="88"/>
                        <a:pt x="40" y="75"/>
                      </a:cubicBezTo>
                      <a:cubicBezTo>
                        <a:pt x="32" y="72"/>
                        <a:pt x="32" y="72"/>
                        <a:pt x="32" y="72"/>
                      </a:cubicBezTo>
                      <a:cubicBezTo>
                        <a:pt x="14" y="64"/>
                        <a:pt x="0" y="45"/>
                        <a:pt x="0" y="33"/>
                      </a:cubicBezTo>
                      <a:cubicBezTo>
                        <a:pt x="0" y="28"/>
                        <a:pt x="3" y="27"/>
                        <a:pt x="4" y="26"/>
                      </a:cubicBezTo>
                      <a:cubicBezTo>
                        <a:pt x="4" y="26"/>
                        <a:pt x="5" y="26"/>
                        <a:pt x="5" y="26"/>
                      </a:cubicBezTo>
                      <a:cubicBezTo>
                        <a:pt x="16" y="18"/>
                        <a:pt x="23" y="24"/>
                        <a:pt x="40" y="43"/>
                      </a:cubicBezTo>
                      <a:cubicBezTo>
                        <a:pt x="56" y="61"/>
                        <a:pt x="77" y="86"/>
                        <a:pt x="115" y="90"/>
                      </a:cubicBezTo>
                      <a:cubicBezTo>
                        <a:pt x="115" y="90"/>
                        <a:pt x="116" y="90"/>
                        <a:pt x="116" y="90"/>
                      </a:cubicBezTo>
                      <a:cubicBezTo>
                        <a:pt x="153" y="92"/>
                        <a:pt x="226" y="71"/>
                        <a:pt x="244" y="50"/>
                      </a:cubicBezTo>
                      <a:close/>
                    </a:path>
                  </a:pathLst>
                </a:custGeom>
                <a:solidFill>
                  <a:srgbClr val="98BCD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15" name="Freeform 946"/>
                <p:cNvSpPr/>
                <p:nvPr/>
              </p:nvSpPr>
              <p:spPr>
                <a:xfrm>
                  <a:off x="943" y="2795"/>
                  <a:ext cx="265" cy="186"/>
                </a:xfrm>
                <a:custGeom>
                  <a:avLst/>
                  <a:gdLst/>
                  <a:ahLst/>
                  <a:cxnLst>
                    <a:cxn ang="0">
                      <a:pos x="1083" y="1143"/>
                    </a:cxn>
                    <a:cxn ang="0">
                      <a:pos x="1658" y="1313"/>
                    </a:cxn>
                    <a:cxn ang="0">
                      <a:pos x="625" y="465"/>
                    </a:cxn>
                    <a:cxn ang="0">
                      <a:pos x="83" y="149"/>
                    </a:cxn>
                    <a:cxn ang="0">
                      <a:pos x="63" y="149"/>
                    </a:cxn>
                    <a:cxn ang="0">
                      <a:pos x="0" y="282"/>
                    </a:cxn>
                    <a:cxn ang="0">
                      <a:pos x="375" y="938"/>
                    </a:cxn>
                    <a:cxn ang="0">
                      <a:pos x="425" y="749"/>
                    </a:cxn>
                    <a:cxn ang="0">
                      <a:pos x="645" y="882"/>
                    </a:cxn>
                    <a:cxn ang="0">
                      <a:pos x="1083" y="1143"/>
                    </a:cxn>
                  </a:cxnLst>
                  <a:pathLst>
                    <a:path w="106" h="70">
                      <a:moveTo>
                        <a:pt x="69" y="61"/>
                      </a:moveTo>
                      <a:cubicBezTo>
                        <a:pt x="76" y="65"/>
                        <a:pt x="93" y="70"/>
                        <a:pt x="106" y="70"/>
                      </a:cubicBezTo>
                      <a:cubicBezTo>
                        <a:pt x="74" y="63"/>
                        <a:pt x="54" y="42"/>
                        <a:pt x="40" y="25"/>
                      </a:cubicBezTo>
                      <a:cubicBezTo>
                        <a:pt x="23" y="6"/>
                        <a:pt x="16" y="0"/>
                        <a:pt x="5" y="8"/>
                      </a:cubicBezTo>
                      <a:cubicBezTo>
                        <a:pt x="5" y="8"/>
                        <a:pt x="4" y="8"/>
                        <a:pt x="4" y="8"/>
                      </a:cubicBezTo>
                      <a:cubicBezTo>
                        <a:pt x="3" y="9"/>
                        <a:pt x="0" y="10"/>
                        <a:pt x="0" y="15"/>
                      </a:cubicBezTo>
                      <a:cubicBezTo>
                        <a:pt x="0" y="25"/>
                        <a:pt x="10" y="41"/>
                        <a:pt x="24" y="50"/>
                      </a:cubicBezTo>
                      <a:cubicBezTo>
                        <a:pt x="22" y="47"/>
                        <a:pt x="22" y="41"/>
                        <a:pt x="27" y="40"/>
                      </a:cubicBezTo>
                      <a:cubicBezTo>
                        <a:pt x="31" y="39"/>
                        <a:pt x="38" y="45"/>
                        <a:pt x="41" y="47"/>
                      </a:cubicBezTo>
                      <a:cubicBezTo>
                        <a:pt x="49" y="52"/>
                        <a:pt x="62" y="56"/>
                        <a:pt x="69" y="61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16" name="Freeform 947"/>
                <p:cNvSpPr/>
                <p:nvPr/>
              </p:nvSpPr>
              <p:spPr>
                <a:xfrm>
                  <a:off x="1548" y="2747"/>
                  <a:ext cx="125" cy="138"/>
                </a:xfrm>
                <a:custGeom>
                  <a:avLst/>
                  <a:gdLst/>
                  <a:ahLst/>
                  <a:cxnLst>
                    <a:cxn ang="0">
                      <a:pos x="770" y="226"/>
                    </a:cxn>
                    <a:cxn ang="0">
                      <a:pos x="645" y="56"/>
                    </a:cxn>
                    <a:cxn ang="0">
                      <a:pos x="458" y="21"/>
                    </a:cxn>
                    <a:cxn ang="0">
                      <a:pos x="300" y="337"/>
                    </a:cxn>
                    <a:cxn ang="0">
                      <a:pos x="33" y="937"/>
                    </a:cxn>
                    <a:cxn ang="0">
                      <a:pos x="0" y="971"/>
                    </a:cxn>
                    <a:cxn ang="0">
                      <a:pos x="20" y="971"/>
                    </a:cxn>
                    <a:cxn ang="0">
                      <a:pos x="250" y="690"/>
                    </a:cxn>
                    <a:cxn ang="0">
                      <a:pos x="488" y="563"/>
                    </a:cxn>
                    <a:cxn ang="0">
                      <a:pos x="520" y="746"/>
                    </a:cxn>
                    <a:cxn ang="0">
                      <a:pos x="770" y="226"/>
                    </a:cxn>
                  </a:cxnLst>
                  <a:pathLst>
                    <a:path w="50" h="52">
                      <a:moveTo>
                        <a:pt x="49" y="12"/>
                      </a:moveTo>
                      <a:cubicBezTo>
                        <a:pt x="49" y="11"/>
                        <a:pt x="48" y="7"/>
                        <a:pt x="41" y="3"/>
                      </a:cubicBezTo>
                      <a:cubicBezTo>
                        <a:pt x="36" y="1"/>
                        <a:pt x="32" y="0"/>
                        <a:pt x="29" y="1"/>
                      </a:cubicBezTo>
                      <a:cubicBezTo>
                        <a:pt x="25" y="2"/>
                        <a:pt x="22" y="10"/>
                        <a:pt x="19" y="18"/>
                      </a:cubicBezTo>
                      <a:cubicBezTo>
                        <a:pt x="15" y="27"/>
                        <a:pt x="11" y="39"/>
                        <a:pt x="2" y="50"/>
                      </a:cubicBezTo>
                      <a:cubicBezTo>
                        <a:pt x="1" y="51"/>
                        <a:pt x="1" y="51"/>
                        <a:pt x="0" y="52"/>
                      </a:cubicBezTo>
                      <a:cubicBezTo>
                        <a:pt x="0" y="52"/>
                        <a:pt x="0" y="52"/>
                        <a:pt x="1" y="52"/>
                      </a:cubicBezTo>
                      <a:cubicBezTo>
                        <a:pt x="6" y="48"/>
                        <a:pt x="11" y="42"/>
                        <a:pt x="16" y="37"/>
                      </a:cubicBezTo>
                      <a:cubicBezTo>
                        <a:pt x="19" y="34"/>
                        <a:pt x="25" y="27"/>
                        <a:pt x="31" y="30"/>
                      </a:cubicBezTo>
                      <a:cubicBezTo>
                        <a:pt x="34" y="32"/>
                        <a:pt x="34" y="36"/>
                        <a:pt x="33" y="40"/>
                      </a:cubicBezTo>
                      <a:cubicBezTo>
                        <a:pt x="44" y="28"/>
                        <a:pt x="50" y="18"/>
                        <a:pt x="49" y="12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17" name="Freeform 948"/>
                <p:cNvSpPr/>
                <p:nvPr/>
              </p:nvSpPr>
              <p:spPr>
                <a:xfrm>
                  <a:off x="883" y="2710"/>
                  <a:ext cx="45" cy="42"/>
                </a:xfrm>
                <a:custGeom>
                  <a:avLst/>
                  <a:gdLst/>
                  <a:ahLst/>
                  <a:cxnLst>
                    <a:cxn ang="0">
                      <a:pos x="145" y="0"/>
                    </a:cxn>
                    <a:cxn ang="0">
                      <a:pos x="0" y="144"/>
                    </a:cxn>
                    <a:cxn ang="0">
                      <a:pos x="63" y="289"/>
                    </a:cxn>
                    <a:cxn ang="0">
                      <a:pos x="208" y="144"/>
                    </a:cxn>
                    <a:cxn ang="0">
                      <a:pos x="270" y="179"/>
                    </a:cxn>
                    <a:cxn ang="0">
                      <a:pos x="283" y="144"/>
                    </a:cxn>
                    <a:cxn ang="0">
                      <a:pos x="145" y="0"/>
                    </a:cxn>
                  </a:cxnLst>
                  <a:pathLst>
                    <a:path w="18" h="16">
                      <a:moveTo>
                        <a:pt x="9" y="0"/>
                      </a:move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1"/>
                        <a:pt x="2" y="14"/>
                        <a:pt x="4" y="16"/>
                      </a:cubicBezTo>
                      <a:cubicBezTo>
                        <a:pt x="4" y="11"/>
                        <a:pt x="8" y="7"/>
                        <a:pt x="13" y="8"/>
                      </a:cubicBezTo>
                      <a:cubicBezTo>
                        <a:pt x="15" y="8"/>
                        <a:pt x="16" y="9"/>
                        <a:pt x="17" y="10"/>
                      </a:cubicBezTo>
                      <a:cubicBezTo>
                        <a:pt x="18" y="10"/>
                        <a:pt x="18" y="9"/>
                        <a:pt x="18" y="8"/>
                      </a:cubicBezTo>
                      <a:cubicBezTo>
                        <a:pt x="18" y="4"/>
                        <a:pt x="14" y="0"/>
                        <a:pt x="9" y="0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18" name="Freeform 949"/>
                <p:cNvSpPr/>
                <p:nvPr/>
              </p:nvSpPr>
              <p:spPr>
                <a:xfrm>
                  <a:off x="748" y="2803"/>
                  <a:ext cx="1080" cy="290"/>
                </a:xfrm>
                <a:custGeom>
                  <a:avLst/>
                  <a:gdLst/>
                  <a:ahLst/>
                  <a:cxnLst>
                    <a:cxn ang="0">
                      <a:pos x="6738" y="452"/>
                    </a:cxn>
                    <a:cxn ang="0">
                      <a:pos x="6625" y="261"/>
                    </a:cxn>
                    <a:cxn ang="0">
                      <a:pos x="5895" y="750"/>
                    </a:cxn>
                    <a:cxn ang="0">
                      <a:pos x="5863" y="793"/>
                    </a:cxn>
                    <a:cxn ang="0">
                      <a:pos x="3033" y="1918"/>
                    </a:cxn>
                    <a:cxn ang="0">
                      <a:pos x="863" y="657"/>
                    </a:cxn>
                    <a:cxn ang="0">
                      <a:pos x="145" y="114"/>
                    </a:cxn>
                    <a:cxn ang="0">
                      <a:pos x="0" y="375"/>
                    </a:cxn>
                    <a:cxn ang="0">
                      <a:pos x="0" y="396"/>
                    </a:cxn>
                    <a:cxn ang="0">
                      <a:pos x="345" y="1032"/>
                    </a:cxn>
                    <a:cxn ang="0">
                      <a:pos x="375" y="1032"/>
                    </a:cxn>
                    <a:cxn ang="0">
                      <a:pos x="438" y="750"/>
                    </a:cxn>
                    <a:cxn ang="0">
                      <a:pos x="770" y="942"/>
                    </a:cxn>
                    <a:cxn ang="0">
                      <a:pos x="1425" y="1564"/>
                    </a:cxn>
                    <a:cxn ang="0">
                      <a:pos x="3095" y="1995"/>
                    </a:cxn>
                    <a:cxn ang="0">
                      <a:pos x="5145" y="1543"/>
                    </a:cxn>
                    <a:cxn ang="0">
                      <a:pos x="5533" y="1394"/>
                    </a:cxn>
                    <a:cxn ang="0">
                      <a:pos x="5988" y="1133"/>
                    </a:cxn>
                    <a:cxn ang="0">
                      <a:pos x="6220" y="1304"/>
                    </a:cxn>
                    <a:cxn ang="0">
                      <a:pos x="6345" y="1203"/>
                    </a:cxn>
                    <a:cxn ang="0">
                      <a:pos x="6738" y="452"/>
                    </a:cxn>
                  </a:cxnLst>
                  <a:pathLst>
                    <a:path w="432" h="109">
                      <a:moveTo>
                        <a:pt x="431" y="24"/>
                      </a:moveTo>
                      <a:cubicBezTo>
                        <a:pt x="430" y="19"/>
                        <a:pt x="428" y="16"/>
                        <a:pt x="424" y="14"/>
                      </a:cubicBezTo>
                      <a:cubicBezTo>
                        <a:pt x="409" y="8"/>
                        <a:pt x="404" y="12"/>
                        <a:pt x="377" y="40"/>
                      </a:cubicBezTo>
                      <a:cubicBezTo>
                        <a:pt x="375" y="42"/>
                        <a:pt x="375" y="42"/>
                        <a:pt x="375" y="42"/>
                      </a:cubicBezTo>
                      <a:cubicBezTo>
                        <a:pt x="346" y="71"/>
                        <a:pt x="273" y="103"/>
                        <a:pt x="194" y="102"/>
                      </a:cubicBezTo>
                      <a:cubicBezTo>
                        <a:pt x="118" y="101"/>
                        <a:pt x="67" y="55"/>
                        <a:pt x="55" y="35"/>
                      </a:cubicBezTo>
                      <a:cubicBezTo>
                        <a:pt x="41" y="10"/>
                        <a:pt x="24" y="0"/>
                        <a:pt x="9" y="6"/>
                      </a:cubicBezTo>
                      <a:cubicBezTo>
                        <a:pt x="3" y="9"/>
                        <a:pt x="0" y="14"/>
                        <a:pt x="0" y="20"/>
                      </a:cubicBezTo>
                      <a:cubicBezTo>
                        <a:pt x="0" y="20"/>
                        <a:pt x="0" y="20"/>
                        <a:pt x="0" y="21"/>
                      </a:cubicBezTo>
                      <a:cubicBezTo>
                        <a:pt x="0" y="30"/>
                        <a:pt x="8" y="43"/>
                        <a:pt x="22" y="55"/>
                      </a:cubicBezTo>
                      <a:cubicBezTo>
                        <a:pt x="24" y="55"/>
                        <a:pt x="24" y="55"/>
                        <a:pt x="24" y="55"/>
                      </a:cubicBezTo>
                      <a:cubicBezTo>
                        <a:pt x="21" y="51"/>
                        <a:pt x="22" y="41"/>
                        <a:pt x="28" y="40"/>
                      </a:cubicBezTo>
                      <a:cubicBezTo>
                        <a:pt x="35" y="37"/>
                        <a:pt x="44" y="47"/>
                        <a:pt x="49" y="50"/>
                      </a:cubicBezTo>
                      <a:cubicBezTo>
                        <a:pt x="62" y="62"/>
                        <a:pt x="75" y="74"/>
                        <a:pt x="91" y="83"/>
                      </a:cubicBezTo>
                      <a:cubicBezTo>
                        <a:pt x="124" y="101"/>
                        <a:pt x="161" y="104"/>
                        <a:pt x="198" y="106"/>
                      </a:cubicBezTo>
                      <a:cubicBezTo>
                        <a:pt x="242" y="109"/>
                        <a:pt x="288" y="95"/>
                        <a:pt x="329" y="82"/>
                      </a:cubicBezTo>
                      <a:cubicBezTo>
                        <a:pt x="337" y="80"/>
                        <a:pt x="346" y="77"/>
                        <a:pt x="354" y="74"/>
                      </a:cubicBezTo>
                      <a:cubicBezTo>
                        <a:pt x="363" y="70"/>
                        <a:pt x="373" y="62"/>
                        <a:pt x="383" y="60"/>
                      </a:cubicBezTo>
                      <a:cubicBezTo>
                        <a:pt x="390" y="58"/>
                        <a:pt x="396" y="63"/>
                        <a:pt x="398" y="69"/>
                      </a:cubicBezTo>
                      <a:cubicBezTo>
                        <a:pt x="401" y="67"/>
                        <a:pt x="403" y="66"/>
                        <a:pt x="406" y="64"/>
                      </a:cubicBezTo>
                      <a:cubicBezTo>
                        <a:pt x="420" y="54"/>
                        <a:pt x="432" y="36"/>
                        <a:pt x="431" y="24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19" name="Freeform 950"/>
                <p:cNvSpPr/>
                <p:nvPr/>
              </p:nvSpPr>
              <p:spPr>
                <a:xfrm>
                  <a:off x="490" y="2920"/>
                  <a:ext cx="1673" cy="293"/>
                </a:xfrm>
                <a:custGeom>
                  <a:avLst/>
                  <a:gdLst/>
                  <a:ahLst/>
                  <a:cxnLst>
                    <a:cxn ang="0">
                      <a:pos x="10243" y="115"/>
                    </a:cxn>
                    <a:cxn ang="0">
                      <a:pos x="9525" y="376"/>
                    </a:cxn>
                    <a:cxn ang="0">
                      <a:pos x="6534" y="1795"/>
                    </a:cxn>
                    <a:cxn ang="0">
                      <a:pos x="1238" y="738"/>
                    </a:cxn>
                    <a:cxn ang="0">
                      <a:pos x="250" y="533"/>
                    </a:cxn>
                    <a:cxn ang="0">
                      <a:pos x="50" y="986"/>
                    </a:cxn>
                    <a:cxn ang="0">
                      <a:pos x="50" y="986"/>
                    </a:cxn>
                    <a:cxn ang="0">
                      <a:pos x="95" y="1454"/>
                    </a:cxn>
                    <a:cxn ang="0">
                      <a:pos x="250" y="1548"/>
                    </a:cxn>
                    <a:cxn ang="0">
                      <a:pos x="333" y="1044"/>
                    </a:cxn>
                    <a:cxn ang="0">
                      <a:pos x="1113" y="986"/>
                    </a:cxn>
                    <a:cxn ang="0">
                      <a:pos x="1846" y="1249"/>
                    </a:cxn>
                    <a:cxn ang="0">
                      <a:pos x="2458" y="1398"/>
                    </a:cxn>
                    <a:cxn ang="0">
                      <a:pos x="4459" y="1889"/>
                    </a:cxn>
                    <a:cxn ang="0">
                      <a:pos x="6129" y="1944"/>
                    </a:cxn>
                    <a:cxn ang="0">
                      <a:pos x="7880" y="1548"/>
                    </a:cxn>
                    <a:cxn ang="0">
                      <a:pos x="8930" y="1057"/>
                    </a:cxn>
                    <a:cxn ang="0">
                      <a:pos x="9868" y="533"/>
                    </a:cxn>
                    <a:cxn ang="0">
                      <a:pos x="10088" y="1044"/>
                    </a:cxn>
                    <a:cxn ang="0">
                      <a:pos x="10193" y="1002"/>
                    </a:cxn>
                    <a:cxn ang="0">
                      <a:pos x="10463" y="533"/>
                    </a:cxn>
                    <a:cxn ang="0">
                      <a:pos x="10243" y="115"/>
                    </a:cxn>
                  </a:cxnLst>
                  <a:pathLst>
                    <a:path w="669" h="110">
                      <a:moveTo>
                        <a:pt x="655" y="6"/>
                      </a:moveTo>
                      <a:cubicBezTo>
                        <a:pt x="643" y="0"/>
                        <a:pt x="626" y="5"/>
                        <a:pt x="609" y="20"/>
                      </a:cubicBezTo>
                      <a:cubicBezTo>
                        <a:pt x="571" y="52"/>
                        <a:pt x="528" y="81"/>
                        <a:pt x="418" y="95"/>
                      </a:cubicBezTo>
                      <a:cubicBezTo>
                        <a:pt x="308" y="110"/>
                        <a:pt x="123" y="63"/>
                        <a:pt x="79" y="39"/>
                      </a:cubicBezTo>
                      <a:cubicBezTo>
                        <a:pt x="53" y="25"/>
                        <a:pt x="30" y="21"/>
                        <a:pt x="16" y="28"/>
                      </a:cubicBezTo>
                      <a:cubicBezTo>
                        <a:pt x="8" y="33"/>
                        <a:pt x="4" y="40"/>
                        <a:pt x="3" y="52"/>
                      </a:cubicBezTo>
                      <a:cubicBezTo>
                        <a:pt x="3" y="52"/>
                        <a:pt x="3" y="52"/>
                        <a:pt x="3" y="52"/>
                      </a:cubicBezTo>
                      <a:cubicBezTo>
                        <a:pt x="0" y="63"/>
                        <a:pt x="1" y="72"/>
                        <a:pt x="6" y="77"/>
                      </a:cubicBezTo>
                      <a:cubicBezTo>
                        <a:pt x="9" y="79"/>
                        <a:pt x="12" y="81"/>
                        <a:pt x="16" y="82"/>
                      </a:cubicBezTo>
                      <a:cubicBezTo>
                        <a:pt x="15" y="76"/>
                        <a:pt x="16" y="63"/>
                        <a:pt x="21" y="55"/>
                      </a:cubicBezTo>
                      <a:cubicBezTo>
                        <a:pt x="31" y="39"/>
                        <a:pt x="50" y="45"/>
                        <a:pt x="71" y="52"/>
                      </a:cubicBezTo>
                      <a:cubicBezTo>
                        <a:pt x="85" y="58"/>
                        <a:pt x="102" y="64"/>
                        <a:pt x="118" y="66"/>
                      </a:cubicBezTo>
                      <a:cubicBezTo>
                        <a:pt x="131" y="69"/>
                        <a:pt x="144" y="71"/>
                        <a:pt x="157" y="74"/>
                      </a:cubicBezTo>
                      <a:cubicBezTo>
                        <a:pt x="195" y="84"/>
                        <a:pt x="246" y="94"/>
                        <a:pt x="285" y="100"/>
                      </a:cubicBezTo>
                      <a:cubicBezTo>
                        <a:pt x="320" y="104"/>
                        <a:pt x="356" y="105"/>
                        <a:pt x="392" y="103"/>
                      </a:cubicBezTo>
                      <a:cubicBezTo>
                        <a:pt x="431" y="100"/>
                        <a:pt x="467" y="93"/>
                        <a:pt x="504" y="82"/>
                      </a:cubicBezTo>
                      <a:cubicBezTo>
                        <a:pt x="527" y="74"/>
                        <a:pt x="552" y="64"/>
                        <a:pt x="571" y="56"/>
                      </a:cubicBezTo>
                      <a:cubicBezTo>
                        <a:pt x="592" y="48"/>
                        <a:pt x="607" y="27"/>
                        <a:pt x="631" y="28"/>
                      </a:cubicBezTo>
                      <a:cubicBezTo>
                        <a:pt x="640" y="28"/>
                        <a:pt x="655" y="42"/>
                        <a:pt x="645" y="55"/>
                      </a:cubicBezTo>
                      <a:cubicBezTo>
                        <a:pt x="648" y="55"/>
                        <a:pt x="650" y="54"/>
                        <a:pt x="652" y="53"/>
                      </a:cubicBezTo>
                      <a:cubicBezTo>
                        <a:pt x="663" y="47"/>
                        <a:pt x="669" y="38"/>
                        <a:pt x="669" y="28"/>
                      </a:cubicBezTo>
                      <a:cubicBezTo>
                        <a:pt x="669" y="18"/>
                        <a:pt x="663" y="10"/>
                        <a:pt x="655" y="6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20" name="Freeform 951"/>
                <p:cNvSpPr/>
                <p:nvPr/>
              </p:nvSpPr>
              <p:spPr>
                <a:xfrm>
                  <a:off x="688" y="3168"/>
                  <a:ext cx="115" cy="53"/>
                </a:xfrm>
                <a:custGeom>
                  <a:avLst/>
                  <a:gdLst/>
                  <a:ahLst/>
                  <a:cxnLst>
                    <a:cxn ang="0">
                      <a:pos x="33" y="133"/>
                    </a:cxn>
                    <a:cxn ang="0">
                      <a:pos x="0" y="191"/>
                    </a:cxn>
                    <a:cxn ang="0">
                      <a:pos x="20" y="315"/>
                    </a:cxn>
                    <a:cxn ang="0">
                      <a:pos x="313" y="371"/>
                    </a:cxn>
                    <a:cxn ang="0">
                      <a:pos x="395" y="371"/>
                    </a:cxn>
                    <a:cxn ang="0">
                      <a:pos x="375" y="294"/>
                    </a:cxn>
                    <a:cxn ang="0">
                      <a:pos x="595" y="90"/>
                    </a:cxn>
                    <a:cxn ang="0">
                      <a:pos x="720" y="111"/>
                    </a:cxn>
                    <a:cxn ang="0">
                      <a:pos x="675" y="90"/>
                    </a:cxn>
                    <a:cxn ang="0">
                      <a:pos x="33" y="133"/>
                    </a:cxn>
                  </a:cxnLst>
                  <a:pathLst>
                    <a:path w="46" h="20">
                      <a:moveTo>
                        <a:pt x="2" y="7"/>
                      </a:moveTo>
                      <a:cubicBezTo>
                        <a:pt x="0" y="8"/>
                        <a:pt x="0" y="10"/>
                        <a:pt x="0" y="10"/>
                      </a:cubicBezTo>
                      <a:cubicBezTo>
                        <a:pt x="0" y="13"/>
                        <a:pt x="0" y="16"/>
                        <a:pt x="1" y="17"/>
                      </a:cubicBezTo>
                      <a:cubicBezTo>
                        <a:pt x="3" y="19"/>
                        <a:pt x="11" y="20"/>
                        <a:pt x="20" y="20"/>
                      </a:cubicBezTo>
                      <a:cubicBezTo>
                        <a:pt x="22" y="20"/>
                        <a:pt x="23" y="20"/>
                        <a:pt x="25" y="20"/>
                      </a:cubicBezTo>
                      <a:cubicBezTo>
                        <a:pt x="25" y="19"/>
                        <a:pt x="24" y="18"/>
                        <a:pt x="24" y="16"/>
                      </a:cubicBezTo>
                      <a:cubicBezTo>
                        <a:pt x="24" y="6"/>
                        <a:pt x="28" y="5"/>
                        <a:pt x="38" y="5"/>
                      </a:cubicBezTo>
                      <a:cubicBezTo>
                        <a:pt x="40" y="5"/>
                        <a:pt x="43" y="6"/>
                        <a:pt x="46" y="6"/>
                      </a:cubicBezTo>
                      <a:cubicBezTo>
                        <a:pt x="45" y="6"/>
                        <a:pt x="44" y="5"/>
                        <a:pt x="43" y="5"/>
                      </a:cubicBezTo>
                      <a:cubicBezTo>
                        <a:pt x="22" y="0"/>
                        <a:pt x="7" y="3"/>
                        <a:pt x="2" y="7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21" name="Freeform 952"/>
                <p:cNvSpPr/>
                <p:nvPr/>
              </p:nvSpPr>
              <p:spPr>
                <a:xfrm>
                  <a:off x="1060" y="3272"/>
                  <a:ext cx="133" cy="2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3" y="90"/>
                    </a:cxn>
                    <a:cxn ang="0">
                      <a:pos x="158" y="111"/>
                    </a:cxn>
                    <a:cxn ang="0">
                      <a:pos x="838" y="145"/>
                    </a:cxn>
                    <a:cxn ang="0">
                      <a:pos x="33" y="0"/>
                    </a:cxn>
                    <a:cxn ang="0">
                      <a:pos x="0" y="0"/>
                    </a:cxn>
                  </a:cxnLst>
                  <a:pathLst>
                    <a:path w="53" h="11">
                      <a:moveTo>
                        <a:pt x="0" y="0"/>
                      </a:moveTo>
                      <a:cubicBezTo>
                        <a:pt x="1" y="2"/>
                        <a:pt x="2" y="3"/>
                        <a:pt x="4" y="5"/>
                      </a:cubicBezTo>
                      <a:cubicBezTo>
                        <a:pt x="6" y="5"/>
                        <a:pt x="8" y="6"/>
                        <a:pt x="10" y="6"/>
                      </a:cubicBezTo>
                      <a:cubicBezTo>
                        <a:pt x="34" y="10"/>
                        <a:pt x="49" y="11"/>
                        <a:pt x="53" y="8"/>
                      </a:cubicBezTo>
                      <a:cubicBezTo>
                        <a:pt x="50" y="6"/>
                        <a:pt x="39" y="2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22" name="Freeform 953"/>
                <p:cNvSpPr/>
                <p:nvPr/>
              </p:nvSpPr>
              <p:spPr>
                <a:xfrm>
                  <a:off x="1290" y="3288"/>
                  <a:ext cx="140" cy="32"/>
                </a:xfrm>
                <a:custGeom>
                  <a:avLst/>
                  <a:gdLst/>
                  <a:ahLst/>
                  <a:cxnLst>
                    <a:cxn ang="0">
                      <a:pos x="800" y="93"/>
                    </a:cxn>
                    <a:cxn ang="0">
                      <a:pos x="875" y="0"/>
                    </a:cxn>
                    <a:cxn ang="0">
                      <a:pos x="625" y="0"/>
                    </a:cxn>
                    <a:cxn ang="0">
                      <a:pos x="0" y="56"/>
                    </a:cxn>
                    <a:cxn ang="0">
                      <a:pos x="20" y="149"/>
                    </a:cxn>
                    <a:cxn ang="0">
                      <a:pos x="375" y="192"/>
                    </a:cxn>
                    <a:cxn ang="0">
                      <a:pos x="458" y="171"/>
                    </a:cxn>
                    <a:cxn ang="0">
                      <a:pos x="550" y="171"/>
                    </a:cxn>
                    <a:cxn ang="0">
                      <a:pos x="833" y="149"/>
                    </a:cxn>
                    <a:cxn ang="0">
                      <a:pos x="800" y="93"/>
                    </a:cxn>
                  </a:cxnLst>
                  <a:pathLst>
                    <a:path w="56" h="12">
                      <a:moveTo>
                        <a:pt x="51" y="5"/>
                      </a:moveTo>
                      <a:cubicBezTo>
                        <a:pt x="51" y="3"/>
                        <a:pt x="54" y="1"/>
                        <a:pt x="56" y="0"/>
                      </a:cubicBezTo>
                      <a:cubicBezTo>
                        <a:pt x="51" y="0"/>
                        <a:pt x="45" y="0"/>
                        <a:pt x="40" y="0"/>
                      </a:cubicBezTo>
                      <a:cubicBezTo>
                        <a:pt x="24" y="0"/>
                        <a:pt x="3" y="0"/>
                        <a:pt x="0" y="3"/>
                      </a:cubicBezTo>
                      <a:cubicBezTo>
                        <a:pt x="0" y="7"/>
                        <a:pt x="1" y="8"/>
                        <a:pt x="1" y="8"/>
                      </a:cubicBezTo>
                      <a:cubicBezTo>
                        <a:pt x="5" y="12"/>
                        <a:pt x="16" y="11"/>
                        <a:pt x="24" y="10"/>
                      </a:cubicBez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40" y="9"/>
                        <a:pt x="46" y="8"/>
                        <a:pt x="53" y="8"/>
                      </a:cubicBezTo>
                      <a:cubicBezTo>
                        <a:pt x="52" y="7"/>
                        <a:pt x="51" y="6"/>
                        <a:pt x="51" y="5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23" name="Freeform 954"/>
                <p:cNvSpPr/>
                <p:nvPr/>
              </p:nvSpPr>
              <p:spPr>
                <a:xfrm>
                  <a:off x="1795" y="3205"/>
                  <a:ext cx="63" cy="48"/>
                </a:xfrm>
                <a:custGeom>
                  <a:avLst/>
                  <a:gdLst/>
                  <a:ahLst/>
                  <a:cxnLst>
                    <a:cxn ang="0">
                      <a:pos x="368" y="35"/>
                    </a:cxn>
                    <a:cxn ang="0">
                      <a:pos x="20" y="149"/>
                    </a:cxn>
                    <a:cxn ang="0">
                      <a:pos x="0" y="171"/>
                    </a:cxn>
                    <a:cxn ang="0">
                      <a:pos x="113" y="341"/>
                    </a:cxn>
                    <a:cxn ang="0">
                      <a:pos x="113" y="341"/>
                    </a:cxn>
                    <a:cxn ang="0">
                      <a:pos x="401" y="93"/>
                    </a:cxn>
                    <a:cxn ang="0">
                      <a:pos x="368" y="35"/>
                    </a:cxn>
                  </a:cxnLst>
                  <a:pathLst>
                    <a:path w="25" h="18">
                      <a:moveTo>
                        <a:pt x="23" y="2"/>
                      </a:moveTo>
                      <a:cubicBezTo>
                        <a:pt x="17" y="0"/>
                        <a:pt x="11" y="3"/>
                        <a:pt x="1" y="8"/>
                      </a:cubicBezTo>
                      <a:cubicBezTo>
                        <a:pt x="1" y="8"/>
                        <a:pt x="0" y="8"/>
                        <a:pt x="0" y="9"/>
                      </a:cubicBezTo>
                      <a:cubicBezTo>
                        <a:pt x="6" y="10"/>
                        <a:pt x="8" y="13"/>
                        <a:pt x="7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15" y="18"/>
                        <a:pt x="24" y="10"/>
                        <a:pt x="25" y="5"/>
                      </a:cubicBezTo>
                      <a:cubicBezTo>
                        <a:pt x="25" y="4"/>
                        <a:pt x="25" y="3"/>
                        <a:pt x="23" y="2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24" name="Freeform 955"/>
                <p:cNvSpPr/>
                <p:nvPr/>
              </p:nvSpPr>
              <p:spPr>
                <a:xfrm>
                  <a:off x="893" y="3315"/>
                  <a:ext cx="345" cy="96"/>
                </a:xfrm>
                <a:custGeom>
                  <a:avLst/>
                  <a:gdLst/>
                  <a:ahLst/>
                  <a:cxnLst>
                    <a:cxn ang="0">
                      <a:pos x="770" y="248"/>
                    </a:cxn>
                    <a:cxn ang="0">
                      <a:pos x="738" y="227"/>
                    </a:cxn>
                    <a:cxn ang="0">
                      <a:pos x="113" y="93"/>
                    </a:cxn>
                    <a:cxn ang="0">
                      <a:pos x="0" y="397"/>
                    </a:cxn>
                    <a:cxn ang="0">
                      <a:pos x="63" y="627"/>
                    </a:cxn>
                    <a:cxn ang="0">
                      <a:pos x="395" y="605"/>
                    </a:cxn>
                    <a:cxn ang="0">
                      <a:pos x="520" y="376"/>
                    </a:cxn>
                    <a:cxn ang="0">
                      <a:pos x="833" y="397"/>
                    </a:cxn>
                    <a:cxn ang="0">
                      <a:pos x="1458" y="512"/>
                    </a:cxn>
                    <a:cxn ang="0">
                      <a:pos x="2158" y="547"/>
                    </a:cxn>
                    <a:cxn ang="0">
                      <a:pos x="770" y="248"/>
                    </a:cxn>
                  </a:cxnLst>
                  <a:pathLst>
                    <a:path w="138" h="36">
                      <a:moveTo>
                        <a:pt x="49" y="13"/>
                      </a:moveTo>
                      <a:cubicBezTo>
                        <a:pt x="48" y="13"/>
                        <a:pt x="48" y="12"/>
                        <a:pt x="47" y="12"/>
                      </a:cubicBezTo>
                      <a:cubicBezTo>
                        <a:pt x="34" y="5"/>
                        <a:pt x="15" y="0"/>
                        <a:pt x="7" y="5"/>
                      </a:cubicBezTo>
                      <a:cubicBezTo>
                        <a:pt x="2" y="8"/>
                        <a:pt x="0" y="13"/>
                        <a:pt x="0" y="21"/>
                      </a:cubicBezTo>
                      <a:cubicBezTo>
                        <a:pt x="0" y="27"/>
                        <a:pt x="2" y="31"/>
                        <a:pt x="4" y="33"/>
                      </a:cubicBezTo>
                      <a:cubicBezTo>
                        <a:pt x="9" y="36"/>
                        <a:pt x="17" y="35"/>
                        <a:pt x="25" y="32"/>
                      </a:cubicBezTo>
                      <a:cubicBezTo>
                        <a:pt x="24" y="27"/>
                        <a:pt x="28" y="22"/>
                        <a:pt x="33" y="20"/>
                      </a:cubicBezTo>
                      <a:cubicBezTo>
                        <a:pt x="38" y="18"/>
                        <a:pt x="47" y="20"/>
                        <a:pt x="53" y="21"/>
                      </a:cubicBezTo>
                      <a:cubicBezTo>
                        <a:pt x="66" y="24"/>
                        <a:pt x="79" y="26"/>
                        <a:pt x="93" y="27"/>
                      </a:cubicBezTo>
                      <a:cubicBezTo>
                        <a:pt x="108" y="28"/>
                        <a:pt x="123" y="28"/>
                        <a:pt x="138" y="29"/>
                      </a:cubicBezTo>
                      <a:cubicBezTo>
                        <a:pt x="109" y="26"/>
                        <a:pt x="78" y="20"/>
                        <a:pt x="49" y="13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25" name="Freeform 956"/>
                <p:cNvSpPr/>
                <p:nvPr/>
              </p:nvSpPr>
              <p:spPr>
                <a:xfrm>
                  <a:off x="1553" y="3307"/>
                  <a:ext cx="285" cy="82"/>
                </a:xfrm>
                <a:custGeom>
                  <a:avLst/>
                  <a:gdLst/>
                  <a:ahLst/>
                  <a:cxnLst>
                    <a:cxn ang="0">
                      <a:pos x="1770" y="225"/>
                    </a:cxn>
                    <a:cxn ang="0">
                      <a:pos x="1708" y="90"/>
                    </a:cxn>
                    <a:cxn ang="0">
                      <a:pos x="1175" y="111"/>
                    </a:cxn>
                    <a:cxn ang="0">
                      <a:pos x="1050" y="167"/>
                    </a:cxn>
                    <a:cxn ang="0">
                      <a:pos x="20" y="540"/>
                    </a:cxn>
                    <a:cxn ang="0">
                      <a:pos x="0" y="574"/>
                    </a:cxn>
                    <a:cxn ang="0">
                      <a:pos x="908" y="442"/>
                    </a:cxn>
                    <a:cxn ang="0">
                      <a:pos x="1270" y="442"/>
                    </a:cxn>
                    <a:cxn ang="0">
                      <a:pos x="1333" y="540"/>
                    </a:cxn>
                    <a:cxn ang="0">
                      <a:pos x="1750" y="349"/>
                    </a:cxn>
                    <a:cxn ang="0">
                      <a:pos x="1770" y="225"/>
                    </a:cxn>
                    <a:cxn ang="0">
                      <a:pos x="1770" y="225"/>
                    </a:cxn>
                  </a:cxnLst>
                  <a:pathLst>
                    <a:path w="114" h="31">
                      <a:moveTo>
                        <a:pt x="113" y="12"/>
                      </a:moveTo>
                      <a:cubicBezTo>
                        <a:pt x="113" y="8"/>
                        <a:pt x="111" y="6"/>
                        <a:pt x="109" y="5"/>
                      </a:cubicBezTo>
                      <a:cubicBezTo>
                        <a:pt x="100" y="0"/>
                        <a:pt x="84" y="2"/>
                        <a:pt x="75" y="6"/>
                      </a:cubicBezTo>
                      <a:cubicBezTo>
                        <a:pt x="67" y="9"/>
                        <a:pt x="67" y="9"/>
                        <a:pt x="67" y="9"/>
                      </a:cubicBezTo>
                      <a:cubicBezTo>
                        <a:pt x="49" y="16"/>
                        <a:pt x="27" y="24"/>
                        <a:pt x="1" y="29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19" y="25"/>
                        <a:pt x="40" y="30"/>
                        <a:pt x="58" y="24"/>
                      </a:cubicBezTo>
                      <a:cubicBezTo>
                        <a:pt x="67" y="22"/>
                        <a:pt x="73" y="18"/>
                        <a:pt x="81" y="24"/>
                      </a:cubicBezTo>
                      <a:cubicBezTo>
                        <a:pt x="83" y="25"/>
                        <a:pt x="84" y="27"/>
                        <a:pt x="85" y="29"/>
                      </a:cubicBezTo>
                      <a:cubicBezTo>
                        <a:pt x="99" y="27"/>
                        <a:pt x="109" y="24"/>
                        <a:pt x="112" y="19"/>
                      </a:cubicBezTo>
                      <a:cubicBezTo>
                        <a:pt x="113" y="18"/>
                        <a:pt x="114" y="16"/>
                        <a:pt x="113" y="12"/>
                      </a:cubicBezTo>
                      <a:cubicBezTo>
                        <a:pt x="113" y="12"/>
                        <a:pt x="113" y="12"/>
                        <a:pt x="113" y="12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26" name="Freeform 957"/>
                <p:cNvSpPr/>
                <p:nvPr/>
              </p:nvSpPr>
              <p:spPr>
                <a:xfrm>
                  <a:off x="708" y="3288"/>
                  <a:ext cx="125" cy="91"/>
                </a:xfrm>
                <a:custGeom>
                  <a:avLst/>
                  <a:gdLst/>
                  <a:ahLst/>
                  <a:cxnLst>
                    <a:cxn ang="0">
                      <a:pos x="783" y="308"/>
                    </a:cxn>
                    <a:cxn ang="0">
                      <a:pos x="770" y="265"/>
                    </a:cxn>
                    <a:cxn ang="0">
                      <a:pos x="438" y="0"/>
                    </a:cxn>
                    <a:cxn ang="0">
                      <a:pos x="20" y="252"/>
                    </a:cxn>
                    <a:cxn ang="0">
                      <a:pos x="0" y="367"/>
                    </a:cxn>
                    <a:cxn ang="0">
                      <a:pos x="50" y="538"/>
                    </a:cxn>
                    <a:cxn ang="0">
                      <a:pos x="220" y="653"/>
                    </a:cxn>
                    <a:cxn ang="0">
                      <a:pos x="283" y="653"/>
                    </a:cxn>
                    <a:cxn ang="0">
                      <a:pos x="363" y="308"/>
                    </a:cxn>
                    <a:cxn ang="0">
                      <a:pos x="583" y="265"/>
                    </a:cxn>
                    <a:cxn ang="0">
                      <a:pos x="783" y="308"/>
                    </a:cxn>
                  </a:cxnLst>
                  <a:pathLst>
                    <a:path w="50" h="34">
                      <a:moveTo>
                        <a:pt x="50" y="16"/>
                      </a:moveTo>
                      <a:cubicBezTo>
                        <a:pt x="50" y="15"/>
                        <a:pt x="49" y="14"/>
                        <a:pt x="49" y="14"/>
                      </a:cubicBezTo>
                      <a:cubicBezTo>
                        <a:pt x="44" y="6"/>
                        <a:pt x="34" y="0"/>
                        <a:pt x="28" y="0"/>
                      </a:cubicBezTo>
                      <a:cubicBezTo>
                        <a:pt x="17" y="0"/>
                        <a:pt x="5" y="4"/>
                        <a:pt x="1" y="13"/>
                      </a:cubicBezTo>
                      <a:cubicBezTo>
                        <a:pt x="1" y="15"/>
                        <a:pt x="0" y="17"/>
                        <a:pt x="0" y="19"/>
                      </a:cubicBezTo>
                      <a:cubicBezTo>
                        <a:pt x="0" y="23"/>
                        <a:pt x="1" y="26"/>
                        <a:pt x="3" y="28"/>
                      </a:cubicBezTo>
                      <a:cubicBezTo>
                        <a:pt x="6" y="31"/>
                        <a:pt x="9" y="33"/>
                        <a:pt x="14" y="34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cubicBezTo>
                        <a:pt x="7" y="31"/>
                        <a:pt x="18" y="19"/>
                        <a:pt x="23" y="16"/>
                      </a:cubicBezTo>
                      <a:cubicBezTo>
                        <a:pt x="28" y="13"/>
                        <a:pt x="32" y="13"/>
                        <a:pt x="37" y="14"/>
                      </a:cubicBezTo>
                      <a:cubicBezTo>
                        <a:pt x="41" y="14"/>
                        <a:pt x="46" y="16"/>
                        <a:pt x="50" y="16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27" name="Freeform 958"/>
                <p:cNvSpPr/>
                <p:nvPr/>
              </p:nvSpPr>
              <p:spPr>
                <a:xfrm>
                  <a:off x="465" y="2829"/>
                  <a:ext cx="1773" cy="419"/>
                </a:xfrm>
                <a:custGeom>
                  <a:avLst/>
                  <a:gdLst/>
                  <a:ahLst/>
                  <a:cxnLst>
                    <a:cxn ang="0">
                      <a:pos x="113" y="1617"/>
                    </a:cxn>
                    <a:cxn ang="0">
                      <a:pos x="708" y="2279"/>
                    </a:cxn>
                    <a:cxn ang="0">
                      <a:pos x="2376" y="2322"/>
                    </a:cxn>
                    <a:cxn ang="0">
                      <a:pos x="5617" y="2928"/>
                    </a:cxn>
                    <a:cxn ang="0">
                      <a:pos x="8943" y="2130"/>
                    </a:cxn>
                    <a:cxn ang="0">
                      <a:pos x="10380" y="1753"/>
                    </a:cxn>
                    <a:cxn ang="0">
                      <a:pos x="9618" y="934"/>
                    </a:cxn>
                    <a:cxn ang="0">
                      <a:pos x="6692" y="2357"/>
                    </a:cxn>
                    <a:cxn ang="0">
                      <a:pos x="1438" y="1289"/>
                    </a:cxn>
                    <a:cxn ang="0">
                      <a:pos x="113" y="1617"/>
                    </a:cxn>
                  </a:cxnLst>
                  <a:pathLst>
                    <a:path w="709" h="157">
                      <a:moveTo>
                        <a:pt x="7" y="85"/>
                      </a:moveTo>
                      <a:cubicBezTo>
                        <a:pt x="0" y="113"/>
                        <a:pt x="17" y="127"/>
                        <a:pt x="45" y="120"/>
                      </a:cubicBezTo>
                      <a:cubicBezTo>
                        <a:pt x="72" y="113"/>
                        <a:pt x="99" y="102"/>
                        <a:pt x="152" y="122"/>
                      </a:cubicBezTo>
                      <a:cubicBezTo>
                        <a:pt x="205" y="142"/>
                        <a:pt x="278" y="157"/>
                        <a:pt x="359" y="154"/>
                      </a:cubicBezTo>
                      <a:cubicBezTo>
                        <a:pt x="440" y="151"/>
                        <a:pt x="527" y="129"/>
                        <a:pt x="572" y="112"/>
                      </a:cubicBezTo>
                      <a:cubicBezTo>
                        <a:pt x="617" y="95"/>
                        <a:pt x="641" y="103"/>
                        <a:pt x="664" y="92"/>
                      </a:cubicBezTo>
                      <a:cubicBezTo>
                        <a:pt x="709" y="70"/>
                        <a:pt x="674" y="0"/>
                        <a:pt x="615" y="49"/>
                      </a:cubicBezTo>
                      <a:cubicBezTo>
                        <a:pt x="580" y="79"/>
                        <a:pt x="538" y="110"/>
                        <a:pt x="428" y="124"/>
                      </a:cubicBezTo>
                      <a:cubicBezTo>
                        <a:pt x="317" y="138"/>
                        <a:pt x="133" y="91"/>
                        <a:pt x="92" y="68"/>
                      </a:cubicBezTo>
                      <a:cubicBezTo>
                        <a:pt x="50" y="46"/>
                        <a:pt x="11" y="46"/>
                        <a:pt x="7" y="85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28" name="Freeform 959"/>
                <p:cNvSpPr/>
                <p:nvPr/>
              </p:nvSpPr>
              <p:spPr>
                <a:xfrm>
                  <a:off x="695" y="2790"/>
                  <a:ext cx="1173" cy="325"/>
                </a:xfrm>
                <a:custGeom>
                  <a:avLst/>
                  <a:gdLst/>
                  <a:ahLst/>
                  <a:cxnLst>
                    <a:cxn ang="0">
                      <a:pos x="425" y="115"/>
                    </a:cxn>
                    <a:cxn ang="0">
                      <a:pos x="1095" y="1548"/>
                    </a:cxn>
                    <a:cxn ang="0">
                      <a:pos x="3567" y="2307"/>
                    </a:cxn>
                    <a:cxn ang="0">
                      <a:pos x="6725" y="1399"/>
                    </a:cxn>
                    <a:cxn ang="0">
                      <a:pos x="6993" y="264"/>
                    </a:cxn>
                    <a:cxn ang="0">
                      <a:pos x="6130" y="815"/>
                    </a:cxn>
                    <a:cxn ang="0">
                      <a:pos x="3366" y="1910"/>
                    </a:cxn>
                    <a:cxn ang="0">
                      <a:pos x="1271" y="703"/>
                    </a:cxn>
                    <a:cxn ang="0">
                      <a:pos x="425" y="115"/>
                    </a:cxn>
                  </a:cxnLst>
                  <a:pathLst>
                    <a:path w="469" h="122">
                      <a:moveTo>
                        <a:pt x="27" y="6"/>
                      </a:moveTo>
                      <a:cubicBezTo>
                        <a:pt x="0" y="20"/>
                        <a:pt x="22" y="62"/>
                        <a:pt x="70" y="82"/>
                      </a:cubicBezTo>
                      <a:cubicBezTo>
                        <a:pt x="103" y="96"/>
                        <a:pt x="147" y="122"/>
                        <a:pt x="228" y="122"/>
                      </a:cubicBezTo>
                      <a:cubicBezTo>
                        <a:pt x="309" y="122"/>
                        <a:pt x="394" y="98"/>
                        <a:pt x="430" y="74"/>
                      </a:cubicBezTo>
                      <a:cubicBezTo>
                        <a:pt x="453" y="58"/>
                        <a:pt x="469" y="24"/>
                        <a:pt x="447" y="14"/>
                      </a:cubicBezTo>
                      <a:cubicBezTo>
                        <a:pt x="427" y="6"/>
                        <a:pt x="420" y="14"/>
                        <a:pt x="392" y="43"/>
                      </a:cubicBezTo>
                      <a:cubicBezTo>
                        <a:pt x="365" y="71"/>
                        <a:pt x="292" y="102"/>
                        <a:pt x="215" y="101"/>
                      </a:cubicBezTo>
                      <a:cubicBezTo>
                        <a:pt x="138" y="100"/>
                        <a:pt x="90" y="52"/>
                        <a:pt x="81" y="37"/>
                      </a:cubicBezTo>
                      <a:cubicBezTo>
                        <a:pt x="62" y="4"/>
                        <a:pt x="41" y="0"/>
                        <a:pt x="27" y="6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29" name="Freeform 960"/>
                <p:cNvSpPr/>
                <p:nvPr/>
              </p:nvSpPr>
              <p:spPr>
                <a:xfrm>
                  <a:off x="903" y="2702"/>
                  <a:ext cx="830" cy="338"/>
                </a:xfrm>
                <a:custGeom>
                  <a:avLst/>
                  <a:gdLst/>
                  <a:ahLst/>
                  <a:cxnLst>
                    <a:cxn ang="0">
                      <a:pos x="2063" y="1906"/>
                    </a:cxn>
                    <a:cxn ang="0">
                      <a:pos x="4000" y="1190"/>
                    </a:cxn>
                    <a:cxn ang="0">
                      <a:pos x="4720" y="282"/>
                    </a:cxn>
                    <a:cxn ang="0">
                      <a:pos x="4345" y="1432"/>
                    </a:cxn>
                    <a:cxn ang="0">
                      <a:pos x="2833" y="2166"/>
                    </a:cxn>
                    <a:cxn ang="0">
                      <a:pos x="720" y="1770"/>
                    </a:cxn>
                    <a:cxn ang="0">
                      <a:pos x="283" y="716"/>
                    </a:cxn>
                    <a:cxn ang="0">
                      <a:pos x="2063" y="1906"/>
                    </a:cxn>
                  </a:cxnLst>
                  <a:pathLst>
                    <a:path w="332" h="127">
                      <a:moveTo>
                        <a:pt x="132" y="101"/>
                      </a:moveTo>
                      <a:cubicBezTo>
                        <a:pt x="170" y="103"/>
                        <a:pt x="240" y="83"/>
                        <a:pt x="256" y="63"/>
                      </a:cubicBezTo>
                      <a:cubicBezTo>
                        <a:pt x="278" y="36"/>
                        <a:pt x="272" y="0"/>
                        <a:pt x="302" y="15"/>
                      </a:cubicBezTo>
                      <a:cubicBezTo>
                        <a:pt x="332" y="30"/>
                        <a:pt x="290" y="65"/>
                        <a:pt x="278" y="76"/>
                      </a:cubicBezTo>
                      <a:cubicBezTo>
                        <a:pt x="266" y="86"/>
                        <a:pt x="252" y="104"/>
                        <a:pt x="181" y="115"/>
                      </a:cubicBezTo>
                      <a:cubicBezTo>
                        <a:pt x="110" y="127"/>
                        <a:pt x="74" y="107"/>
                        <a:pt x="46" y="94"/>
                      </a:cubicBezTo>
                      <a:cubicBezTo>
                        <a:pt x="18" y="82"/>
                        <a:pt x="0" y="46"/>
                        <a:pt x="18" y="38"/>
                      </a:cubicBezTo>
                      <a:cubicBezTo>
                        <a:pt x="52" y="16"/>
                        <a:pt x="63" y="94"/>
                        <a:pt x="132" y="101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30" name="Freeform 961"/>
                <p:cNvSpPr/>
                <p:nvPr/>
              </p:nvSpPr>
              <p:spPr>
                <a:xfrm>
                  <a:off x="670" y="3149"/>
                  <a:ext cx="543" cy="168"/>
                </a:xfrm>
                <a:custGeom>
                  <a:avLst/>
                  <a:gdLst/>
                  <a:ahLst/>
                  <a:cxnLst>
                    <a:cxn ang="0">
                      <a:pos x="3368" y="1045"/>
                    </a:cxn>
                    <a:cxn ang="0">
                      <a:pos x="2597" y="1101"/>
                    </a:cxn>
                    <a:cxn ang="0">
                      <a:pos x="801" y="648"/>
                    </a:cxn>
                    <a:cxn ang="0">
                      <a:pos x="20" y="320"/>
                    </a:cxn>
                    <a:cxn ang="0">
                      <a:pos x="801" y="136"/>
                    </a:cxn>
                    <a:cxn ang="0">
                      <a:pos x="2472" y="776"/>
                    </a:cxn>
                    <a:cxn ang="0">
                      <a:pos x="3368" y="1045"/>
                    </a:cxn>
                  </a:cxnLst>
                  <a:pathLst>
                    <a:path w="217" h="63">
                      <a:moveTo>
                        <a:pt x="215" y="55"/>
                      </a:moveTo>
                      <a:cubicBezTo>
                        <a:pt x="212" y="63"/>
                        <a:pt x="200" y="63"/>
                        <a:pt x="166" y="58"/>
                      </a:cubicBezTo>
                      <a:cubicBezTo>
                        <a:pt x="113" y="49"/>
                        <a:pt x="88" y="38"/>
                        <a:pt x="51" y="34"/>
                      </a:cubicBezTo>
                      <a:cubicBezTo>
                        <a:pt x="15" y="30"/>
                        <a:pt x="0" y="37"/>
                        <a:pt x="1" y="17"/>
                      </a:cubicBezTo>
                      <a:cubicBezTo>
                        <a:pt x="1" y="6"/>
                        <a:pt x="23" y="0"/>
                        <a:pt x="51" y="7"/>
                      </a:cubicBezTo>
                      <a:cubicBezTo>
                        <a:pt x="80" y="13"/>
                        <a:pt x="123" y="39"/>
                        <a:pt x="158" y="41"/>
                      </a:cubicBezTo>
                      <a:cubicBezTo>
                        <a:pt x="193" y="42"/>
                        <a:pt x="217" y="46"/>
                        <a:pt x="215" y="55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31" name="Freeform 962"/>
                <p:cNvSpPr/>
                <p:nvPr/>
              </p:nvSpPr>
              <p:spPr>
                <a:xfrm>
                  <a:off x="1273" y="3184"/>
                  <a:ext cx="622" cy="163"/>
                </a:xfrm>
                <a:custGeom>
                  <a:avLst/>
                  <a:gdLst/>
                  <a:ahLst/>
                  <a:cxnLst>
                    <a:cxn ang="0">
                      <a:pos x="1386" y="628"/>
                    </a:cxn>
                    <a:cxn ang="0">
                      <a:pos x="12" y="786"/>
                    </a:cxn>
                    <a:cxn ang="0">
                      <a:pos x="575" y="1029"/>
                    </a:cxn>
                    <a:cxn ang="0">
                      <a:pos x="2103" y="820"/>
                    </a:cxn>
                    <a:cxn ang="0">
                      <a:pos x="3370" y="593"/>
                    </a:cxn>
                    <a:cxn ang="0">
                      <a:pos x="3650" y="94"/>
                    </a:cxn>
                    <a:cxn ang="0">
                      <a:pos x="2883" y="379"/>
                    </a:cxn>
                    <a:cxn ang="0">
                      <a:pos x="1386" y="628"/>
                    </a:cxn>
                  </a:cxnLst>
                  <a:pathLst>
                    <a:path w="249" h="61">
                      <a:moveTo>
                        <a:pt x="89" y="33"/>
                      </a:moveTo>
                      <a:cubicBezTo>
                        <a:pt x="40" y="35"/>
                        <a:pt x="3" y="30"/>
                        <a:pt x="1" y="41"/>
                      </a:cubicBezTo>
                      <a:cubicBezTo>
                        <a:pt x="0" y="61"/>
                        <a:pt x="25" y="55"/>
                        <a:pt x="37" y="54"/>
                      </a:cubicBezTo>
                      <a:cubicBezTo>
                        <a:pt x="49" y="53"/>
                        <a:pt x="100" y="50"/>
                        <a:pt x="135" y="43"/>
                      </a:cubicBezTo>
                      <a:cubicBezTo>
                        <a:pt x="170" y="35"/>
                        <a:pt x="200" y="30"/>
                        <a:pt x="216" y="31"/>
                      </a:cubicBezTo>
                      <a:cubicBezTo>
                        <a:pt x="232" y="32"/>
                        <a:pt x="249" y="10"/>
                        <a:pt x="234" y="5"/>
                      </a:cubicBezTo>
                      <a:cubicBezTo>
                        <a:pt x="219" y="0"/>
                        <a:pt x="208" y="14"/>
                        <a:pt x="185" y="20"/>
                      </a:cubicBezTo>
                      <a:cubicBezTo>
                        <a:pt x="175" y="23"/>
                        <a:pt x="126" y="32"/>
                        <a:pt x="89" y="33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32" name="Freeform 963"/>
                <p:cNvSpPr/>
                <p:nvPr/>
              </p:nvSpPr>
              <p:spPr>
                <a:xfrm>
                  <a:off x="683" y="3272"/>
                  <a:ext cx="180" cy="125"/>
                </a:xfrm>
                <a:custGeom>
                  <a:avLst/>
                  <a:gdLst/>
                  <a:ahLst/>
                  <a:cxnLst>
                    <a:cxn ang="0">
                      <a:pos x="95" y="319"/>
                    </a:cxn>
                    <a:cxn ang="0">
                      <a:pos x="520" y="862"/>
                    </a:cxn>
                    <a:cxn ang="0">
                      <a:pos x="1050" y="601"/>
                    </a:cxn>
                    <a:cxn ang="0">
                      <a:pos x="595" y="0"/>
                    </a:cxn>
                    <a:cxn ang="0">
                      <a:pos x="95" y="319"/>
                    </a:cxn>
                  </a:cxnLst>
                  <a:pathLst>
                    <a:path w="72" h="47">
                      <a:moveTo>
                        <a:pt x="6" y="17"/>
                      </a:moveTo>
                      <a:cubicBezTo>
                        <a:pt x="0" y="38"/>
                        <a:pt x="16" y="47"/>
                        <a:pt x="33" y="46"/>
                      </a:cubicBezTo>
                      <a:cubicBezTo>
                        <a:pt x="50" y="46"/>
                        <a:pt x="62" y="45"/>
                        <a:pt x="67" y="32"/>
                      </a:cubicBezTo>
                      <a:cubicBezTo>
                        <a:pt x="72" y="20"/>
                        <a:pt x="52" y="0"/>
                        <a:pt x="38" y="0"/>
                      </a:cubicBezTo>
                      <a:cubicBezTo>
                        <a:pt x="25" y="0"/>
                        <a:pt x="11" y="6"/>
                        <a:pt x="6" y="17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33" name="Oval 964"/>
                <p:cNvSpPr/>
                <p:nvPr/>
              </p:nvSpPr>
              <p:spPr>
                <a:xfrm>
                  <a:off x="868" y="2694"/>
                  <a:ext cx="72" cy="77"/>
                </a:xfrm>
                <a:prstGeom prst="ellipse">
                  <a:avLst/>
                </a:prstGeom>
                <a:noFill/>
                <a:ln w="7938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34" name="Freeform 965"/>
                <p:cNvSpPr/>
                <p:nvPr/>
              </p:nvSpPr>
              <p:spPr>
                <a:xfrm>
                  <a:off x="878" y="3277"/>
                  <a:ext cx="982" cy="190"/>
                </a:xfrm>
                <a:custGeom>
                  <a:avLst/>
                  <a:gdLst/>
                  <a:ahLst/>
                  <a:cxnLst>
                    <a:cxn ang="0">
                      <a:pos x="875" y="846"/>
                    </a:cxn>
                    <a:cxn ang="0">
                      <a:pos x="12" y="674"/>
                    </a:cxn>
                    <a:cxn ang="0">
                      <a:pos x="875" y="401"/>
                    </a:cxn>
                    <a:cxn ang="0">
                      <a:pos x="4040" y="709"/>
                    </a:cxn>
                    <a:cxn ang="0">
                      <a:pos x="5350" y="209"/>
                    </a:cxn>
                    <a:cxn ang="0">
                      <a:pos x="6069" y="423"/>
                    </a:cxn>
                    <a:cxn ang="0">
                      <a:pos x="4820" y="974"/>
                    </a:cxn>
                    <a:cxn ang="0">
                      <a:pos x="3196" y="1226"/>
                    </a:cxn>
                    <a:cxn ang="0">
                      <a:pos x="875" y="846"/>
                    </a:cxn>
                  </a:cxnLst>
                  <a:pathLst>
                    <a:path w="393" h="71">
                      <a:moveTo>
                        <a:pt x="56" y="44"/>
                      </a:moveTo>
                      <a:cubicBezTo>
                        <a:pt x="44" y="45"/>
                        <a:pt x="1" y="71"/>
                        <a:pt x="1" y="35"/>
                      </a:cubicBezTo>
                      <a:cubicBezTo>
                        <a:pt x="0" y="0"/>
                        <a:pt x="38" y="12"/>
                        <a:pt x="56" y="21"/>
                      </a:cubicBezTo>
                      <a:cubicBezTo>
                        <a:pt x="132" y="41"/>
                        <a:pt x="211" y="45"/>
                        <a:pt x="259" y="37"/>
                      </a:cubicBezTo>
                      <a:cubicBezTo>
                        <a:pt x="294" y="31"/>
                        <a:pt x="321" y="20"/>
                        <a:pt x="343" y="11"/>
                      </a:cubicBezTo>
                      <a:cubicBezTo>
                        <a:pt x="356" y="6"/>
                        <a:pt x="387" y="3"/>
                        <a:pt x="389" y="22"/>
                      </a:cubicBezTo>
                      <a:cubicBezTo>
                        <a:pt x="393" y="42"/>
                        <a:pt x="366" y="46"/>
                        <a:pt x="309" y="51"/>
                      </a:cubicBezTo>
                      <a:cubicBezTo>
                        <a:pt x="261" y="55"/>
                        <a:pt x="237" y="62"/>
                        <a:pt x="205" y="64"/>
                      </a:cubicBezTo>
                      <a:cubicBezTo>
                        <a:pt x="162" y="66"/>
                        <a:pt x="80" y="46"/>
                        <a:pt x="56" y="44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35" name="Freeform 966"/>
                <p:cNvSpPr/>
                <p:nvPr/>
              </p:nvSpPr>
              <p:spPr>
                <a:xfrm>
                  <a:off x="490" y="2920"/>
                  <a:ext cx="1673" cy="315"/>
                </a:xfrm>
                <a:custGeom>
                  <a:avLst/>
                  <a:gdLst/>
                  <a:ahLst/>
                  <a:cxnLst>
                    <a:cxn ang="0">
                      <a:pos x="6534" y="1810"/>
                    </a:cxn>
                    <a:cxn ang="0">
                      <a:pos x="9525" y="376"/>
                    </a:cxn>
                    <a:cxn ang="0">
                      <a:pos x="10243" y="115"/>
                    </a:cxn>
                    <a:cxn ang="0">
                      <a:pos x="10463" y="534"/>
                    </a:cxn>
                    <a:cxn ang="0">
                      <a:pos x="10193" y="1004"/>
                    </a:cxn>
                    <a:cxn ang="0">
                      <a:pos x="9693" y="1140"/>
                    </a:cxn>
                    <a:cxn ang="0">
                      <a:pos x="8755" y="1369"/>
                    </a:cxn>
                    <a:cxn ang="0">
                      <a:pos x="5459" y="2168"/>
                    </a:cxn>
                    <a:cxn ang="0">
                      <a:pos x="2251" y="1583"/>
                    </a:cxn>
                    <a:cxn ang="0">
                      <a:pos x="658" y="1482"/>
                    </a:cxn>
                    <a:cxn ang="0">
                      <a:pos x="520" y="1540"/>
                    </a:cxn>
                    <a:cxn ang="0">
                      <a:pos x="95" y="1468"/>
                    </a:cxn>
                    <a:cxn ang="0">
                      <a:pos x="50" y="990"/>
                    </a:cxn>
                    <a:cxn ang="0">
                      <a:pos x="50" y="990"/>
                    </a:cxn>
                    <a:cxn ang="0">
                      <a:pos x="250" y="534"/>
                    </a:cxn>
                    <a:cxn ang="0">
                      <a:pos x="1238" y="742"/>
                    </a:cxn>
                    <a:cxn ang="0">
                      <a:pos x="6534" y="1810"/>
                    </a:cxn>
                  </a:cxnLst>
                  <a:pathLst>
                    <a:path w="669" h="118">
                      <a:moveTo>
                        <a:pt x="418" y="95"/>
                      </a:moveTo>
                      <a:cubicBezTo>
                        <a:pt x="528" y="81"/>
                        <a:pt x="571" y="52"/>
                        <a:pt x="609" y="20"/>
                      </a:cubicBezTo>
                      <a:cubicBezTo>
                        <a:pt x="626" y="5"/>
                        <a:pt x="643" y="0"/>
                        <a:pt x="655" y="6"/>
                      </a:cubicBezTo>
                      <a:cubicBezTo>
                        <a:pt x="663" y="10"/>
                        <a:pt x="669" y="18"/>
                        <a:pt x="669" y="28"/>
                      </a:cubicBezTo>
                      <a:cubicBezTo>
                        <a:pt x="669" y="38"/>
                        <a:pt x="663" y="47"/>
                        <a:pt x="652" y="53"/>
                      </a:cubicBezTo>
                      <a:cubicBezTo>
                        <a:pt x="642" y="57"/>
                        <a:pt x="632" y="58"/>
                        <a:pt x="620" y="60"/>
                      </a:cubicBezTo>
                      <a:cubicBezTo>
                        <a:pt x="604" y="61"/>
                        <a:pt x="585" y="63"/>
                        <a:pt x="560" y="72"/>
                      </a:cubicBezTo>
                      <a:cubicBezTo>
                        <a:pt x="522" y="86"/>
                        <a:pt x="435" y="111"/>
                        <a:pt x="349" y="114"/>
                      </a:cubicBezTo>
                      <a:cubicBezTo>
                        <a:pt x="253" y="118"/>
                        <a:pt x="180" y="96"/>
                        <a:pt x="144" y="83"/>
                      </a:cubicBezTo>
                      <a:cubicBezTo>
                        <a:pt x="96" y="64"/>
                        <a:pt x="67" y="72"/>
                        <a:pt x="42" y="78"/>
                      </a:cubicBezTo>
                      <a:cubicBezTo>
                        <a:pt x="33" y="81"/>
                        <a:pt x="33" y="81"/>
                        <a:pt x="33" y="81"/>
                      </a:cubicBezTo>
                      <a:cubicBezTo>
                        <a:pt x="21" y="83"/>
                        <a:pt x="12" y="82"/>
                        <a:pt x="6" y="77"/>
                      </a:cubicBezTo>
                      <a:cubicBezTo>
                        <a:pt x="1" y="72"/>
                        <a:pt x="0" y="63"/>
                        <a:pt x="3" y="52"/>
                      </a:cubicBezTo>
                      <a:cubicBezTo>
                        <a:pt x="3" y="52"/>
                        <a:pt x="3" y="52"/>
                        <a:pt x="3" y="52"/>
                      </a:cubicBezTo>
                      <a:cubicBezTo>
                        <a:pt x="4" y="40"/>
                        <a:pt x="8" y="33"/>
                        <a:pt x="16" y="28"/>
                      </a:cubicBezTo>
                      <a:cubicBezTo>
                        <a:pt x="30" y="21"/>
                        <a:pt x="53" y="25"/>
                        <a:pt x="79" y="39"/>
                      </a:cubicBezTo>
                      <a:cubicBezTo>
                        <a:pt x="123" y="63"/>
                        <a:pt x="308" y="110"/>
                        <a:pt x="418" y="95"/>
                      </a:cubicBezTo>
                      <a:close/>
                    </a:path>
                  </a:pathLst>
                </a:custGeom>
                <a:noFill/>
                <a:ln w="4763" cap="rnd" cmpd="sng">
                  <a:solidFill>
                    <a:srgbClr val="FFFF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36" name="Freeform 967"/>
                <p:cNvSpPr/>
                <p:nvPr/>
              </p:nvSpPr>
              <p:spPr>
                <a:xfrm>
                  <a:off x="748" y="2803"/>
                  <a:ext cx="1080" cy="296"/>
                </a:xfrm>
                <a:custGeom>
                  <a:avLst/>
                  <a:gdLst/>
                  <a:ahLst/>
                  <a:cxnLst>
                    <a:cxn ang="0">
                      <a:pos x="863" y="661"/>
                    </a:cxn>
                    <a:cxn ang="0">
                      <a:pos x="3033" y="1933"/>
                    </a:cxn>
                    <a:cxn ang="0">
                      <a:pos x="5863" y="797"/>
                    </a:cxn>
                    <a:cxn ang="0">
                      <a:pos x="5895" y="760"/>
                    </a:cxn>
                    <a:cxn ang="0">
                      <a:pos x="6625" y="264"/>
                    </a:cxn>
                    <a:cxn ang="0">
                      <a:pos x="6738" y="456"/>
                    </a:cxn>
                    <a:cxn ang="0">
                      <a:pos x="6345" y="1216"/>
                    </a:cxn>
                    <a:cxn ang="0">
                      <a:pos x="3238" y="2104"/>
                    </a:cxn>
                    <a:cxn ang="0">
                      <a:pos x="1050" y="1501"/>
                    </a:cxn>
                    <a:cxn ang="0">
                      <a:pos x="800" y="1365"/>
                    </a:cxn>
                    <a:cxn ang="0">
                      <a:pos x="0" y="397"/>
                    </a:cxn>
                    <a:cxn ang="0">
                      <a:pos x="0" y="376"/>
                    </a:cxn>
                    <a:cxn ang="0">
                      <a:pos x="145" y="115"/>
                    </a:cxn>
                    <a:cxn ang="0">
                      <a:pos x="863" y="661"/>
                    </a:cxn>
                  </a:cxnLst>
                  <a:pathLst>
                    <a:path w="432" h="111">
                      <a:moveTo>
                        <a:pt x="55" y="35"/>
                      </a:moveTo>
                      <a:cubicBezTo>
                        <a:pt x="67" y="55"/>
                        <a:pt x="118" y="101"/>
                        <a:pt x="194" y="102"/>
                      </a:cubicBezTo>
                      <a:cubicBezTo>
                        <a:pt x="273" y="103"/>
                        <a:pt x="346" y="71"/>
                        <a:pt x="375" y="42"/>
                      </a:cubicBezTo>
                      <a:cubicBezTo>
                        <a:pt x="377" y="40"/>
                        <a:pt x="377" y="40"/>
                        <a:pt x="377" y="40"/>
                      </a:cubicBezTo>
                      <a:cubicBezTo>
                        <a:pt x="404" y="12"/>
                        <a:pt x="409" y="8"/>
                        <a:pt x="424" y="14"/>
                      </a:cubicBezTo>
                      <a:cubicBezTo>
                        <a:pt x="428" y="16"/>
                        <a:pt x="430" y="19"/>
                        <a:pt x="431" y="24"/>
                      </a:cubicBezTo>
                      <a:cubicBezTo>
                        <a:pt x="432" y="36"/>
                        <a:pt x="420" y="54"/>
                        <a:pt x="406" y="64"/>
                      </a:cubicBezTo>
                      <a:cubicBezTo>
                        <a:pt x="372" y="87"/>
                        <a:pt x="288" y="111"/>
                        <a:pt x="207" y="111"/>
                      </a:cubicBezTo>
                      <a:cubicBezTo>
                        <a:pt x="139" y="111"/>
                        <a:pt x="99" y="93"/>
                        <a:pt x="67" y="79"/>
                      </a:cubicBezTo>
                      <a:cubicBezTo>
                        <a:pt x="51" y="72"/>
                        <a:pt x="51" y="72"/>
                        <a:pt x="51" y="72"/>
                      </a:cubicBezTo>
                      <a:cubicBezTo>
                        <a:pt x="19" y="59"/>
                        <a:pt x="1" y="36"/>
                        <a:pt x="0" y="21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14"/>
                        <a:pt x="3" y="9"/>
                        <a:pt x="9" y="6"/>
                      </a:cubicBezTo>
                      <a:cubicBezTo>
                        <a:pt x="24" y="0"/>
                        <a:pt x="41" y="10"/>
                        <a:pt x="55" y="35"/>
                      </a:cubicBezTo>
                      <a:close/>
                    </a:path>
                  </a:pathLst>
                </a:custGeom>
                <a:noFill/>
                <a:ln w="4763" cap="rnd" cmpd="sng">
                  <a:solidFill>
                    <a:srgbClr val="FFFF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37" name="Freeform 968"/>
                <p:cNvSpPr/>
                <p:nvPr/>
              </p:nvSpPr>
              <p:spPr>
                <a:xfrm>
                  <a:off x="943" y="2747"/>
                  <a:ext cx="730" cy="274"/>
                </a:xfrm>
                <a:custGeom>
                  <a:avLst/>
                  <a:gdLst/>
                  <a:ahLst/>
                  <a:cxnLst>
                    <a:cxn ang="0">
                      <a:pos x="3813" y="942"/>
                    </a:cxn>
                    <a:cxn ang="0">
                      <a:pos x="4083" y="341"/>
                    </a:cxn>
                    <a:cxn ang="0">
                      <a:pos x="4238" y="21"/>
                    </a:cxn>
                    <a:cxn ang="0">
                      <a:pos x="4425" y="56"/>
                    </a:cxn>
                    <a:cxn ang="0">
                      <a:pos x="4550" y="226"/>
                    </a:cxn>
                    <a:cxn ang="0">
                      <a:pos x="4050" y="1019"/>
                    </a:cxn>
                    <a:cxn ang="0">
                      <a:pos x="3988" y="1075"/>
                    </a:cxn>
                    <a:cxn ang="0">
                      <a:pos x="2563" y="1748"/>
                    </a:cxn>
                    <a:cxn ang="0">
                      <a:pos x="625" y="1415"/>
                    </a:cxn>
                    <a:cxn ang="0">
                      <a:pos x="500" y="1359"/>
                    </a:cxn>
                    <a:cxn ang="0">
                      <a:pos x="0" y="622"/>
                    </a:cxn>
                    <a:cxn ang="0">
                      <a:pos x="63" y="489"/>
                    </a:cxn>
                    <a:cxn ang="0">
                      <a:pos x="83" y="489"/>
                    </a:cxn>
                    <a:cxn ang="0">
                      <a:pos x="625" y="806"/>
                    </a:cxn>
                    <a:cxn ang="0">
                      <a:pos x="1800" y="1692"/>
                    </a:cxn>
                    <a:cxn ang="0">
                      <a:pos x="1813" y="1692"/>
                    </a:cxn>
                    <a:cxn ang="0">
                      <a:pos x="3813" y="942"/>
                    </a:cxn>
                  </a:cxnLst>
                  <a:pathLst>
                    <a:path w="292" h="103">
                      <a:moveTo>
                        <a:pt x="244" y="50"/>
                      </a:moveTo>
                      <a:cubicBezTo>
                        <a:pt x="253" y="39"/>
                        <a:pt x="257" y="27"/>
                        <a:pt x="261" y="18"/>
                      </a:cubicBezTo>
                      <a:cubicBezTo>
                        <a:pt x="264" y="10"/>
                        <a:pt x="267" y="2"/>
                        <a:pt x="271" y="1"/>
                      </a:cubicBezTo>
                      <a:cubicBezTo>
                        <a:pt x="274" y="0"/>
                        <a:pt x="278" y="1"/>
                        <a:pt x="283" y="3"/>
                      </a:cubicBezTo>
                      <a:cubicBezTo>
                        <a:pt x="290" y="7"/>
                        <a:pt x="291" y="11"/>
                        <a:pt x="291" y="12"/>
                      </a:cubicBezTo>
                      <a:cubicBezTo>
                        <a:pt x="292" y="21"/>
                        <a:pt x="281" y="35"/>
                        <a:pt x="259" y="54"/>
                      </a:cubicBezTo>
                      <a:cubicBezTo>
                        <a:pt x="259" y="54"/>
                        <a:pt x="255" y="57"/>
                        <a:pt x="255" y="57"/>
                      </a:cubicBezTo>
                      <a:cubicBezTo>
                        <a:pt x="244" y="67"/>
                        <a:pt x="227" y="83"/>
                        <a:pt x="164" y="93"/>
                      </a:cubicBezTo>
                      <a:cubicBezTo>
                        <a:pt x="101" y="103"/>
                        <a:pt x="67" y="88"/>
                        <a:pt x="40" y="75"/>
                      </a:cubicBezTo>
                      <a:cubicBezTo>
                        <a:pt x="32" y="72"/>
                        <a:pt x="32" y="72"/>
                        <a:pt x="32" y="72"/>
                      </a:cubicBezTo>
                      <a:cubicBezTo>
                        <a:pt x="14" y="64"/>
                        <a:pt x="0" y="45"/>
                        <a:pt x="0" y="33"/>
                      </a:cubicBezTo>
                      <a:cubicBezTo>
                        <a:pt x="0" y="28"/>
                        <a:pt x="3" y="27"/>
                        <a:pt x="4" y="26"/>
                      </a:cubicBezTo>
                      <a:cubicBezTo>
                        <a:pt x="4" y="26"/>
                        <a:pt x="5" y="26"/>
                        <a:pt x="5" y="26"/>
                      </a:cubicBezTo>
                      <a:cubicBezTo>
                        <a:pt x="16" y="18"/>
                        <a:pt x="23" y="24"/>
                        <a:pt x="40" y="43"/>
                      </a:cubicBezTo>
                      <a:cubicBezTo>
                        <a:pt x="56" y="61"/>
                        <a:pt x="77" y="86"/>
                        <a:pt x="115" y="90"/>
                      </a:cubicBezTo>
                      <a:cubicBezTo>
                        <a:pt x="115" y="90"/>
                        <a:pt x="116" y="90"/>
                        <a:pt x="116" y="90"/>
                      </a:cubicBezTo>
                      <a:cubicBezTo>
                        <a:pt x="153" y="92"/>
                        <a:pt x="226" y="71"/>
                        <a:pt x="244" y="50"/>
                      </a:cubicBezTo>
                      <a:close/>
                    </a:path>
                  </a:pathLst>
                </a:custGeom>
                <a:noFill/>
                <a:ln w="4763" cap="rnd" cmpd="sng">
                  <a:solidFill>
                    <a:srgbClr val="FFFF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38" name="Freeform 969"/>
                <p:cNvSpPr/>
                <p:nvPr/>
              </p:nvSpPr>
              <p:spPr>
                <a:xfrm>
                  <a:off x="688" y="3168"/>
                  <a:ext cx="505" cy="133"/>
                </a:xfrm>
                <a:custGeom>
                  <a:avLst/>
                  <a:gdLst/>
                  <a:ahLst/>
                  <a:cxnLst>
                    <a:cxn ang="0">
                      <a:pos x="2488" y="849"/>
                    </a:cxn>
                    <a:cxn ang="0">
                      <a:pos x="1550" y="601"/>
                    </a:cxn>
                    <a:cxn ang="0">
                      <a:pos x="708" y="396"/>
                    </a:cxn>
                    <a:cxn ang="0">
                      <a:pos x="313" y="375"/>
                    </a:cxn>
                    <a:cxn ang="0">
                      <a:pos x="20" y="319"/>
                    </a:cxn>
                    <a:cxn ang="0">
                      <a:pos x="0" y="192"/>
                    </a:cxn>
                    <a:cxn ang="0">
                      <a:pos x="33" y="136"/>
                    </a:cxn>
                    <a:cxn ang="0">
                      <a:pos x="675" y="93"/>
                    </a:cxn>
                    <a:cxn ang="0">
                      <a:pos x="1270" y="362"/>
                    </a:cxn>
                    <a:cxn ang="0">
                      <a:pos x="2363" y="737"/>
                    </a:cxn>
                    <a:cxn ang="0">
                      <a:pos x="3158" y="886"/>
                    </a:cxn>
                    <a:cxn ang="0">
                      <a:pos x="2488" y="849"/>
                    </a:cxn>
                  </a:cxnLst>
                  <a:pathLst>
                    <a:path w="202" h="50">
                      <a:moveTo>
                        <a:pt x="159" y="45"/>
                      </a:moveTo>
                      <a:cubicBezTo>
                        <a:pt x="135" y="41"/>
                        <a:pt x="116" y="36"/>
                        <a:pt x="99" y="32"/>
                      </a:cubicBezTo>
                      <a:cubicBezTo>
                        <a:pt x="81" y="27"/>
                        <a:pt x="65" y="23"/>
                        <a:pt x="45" y="21"/>
                      </a:cubicBezTo>
                      <a:cubicBezTo>
                        <a:pt x="35" y="20"/>
                        <a:pt x="27" y="20"/>
                        <a:pt x="20" y="20"/>
                      </a:cubicBezTo>
                      <a:cubicBezTo>
                        <a:pt x="11" y="20"/>
                        <a:pt x="3" y="19"/>
                        <a:pt x="1" y="17"/>
                      </a:cubicBezTo>
                      <a:cubicBezTo>
                        <a:pt x="0" y="16"/>
                        <a:pt x="0" y="13"/>
                        <a:pt x="0" y="10"/>
                      </a:cubicBezTo>
                      <a:cubicBezTo>
                        <a:pt x="0" y="10"/>
                        <a:pt x="0" y="8"/>
                        <a:pt x="2" y="7"/>
                      </a:cubicBezTo>
                      <a:cubicBezTo>
                        <a:pt x="7" y="3"/>
                        <a:pt x="22" y="0"/>
                        <a:pt x="43" y="5"/>
                      </a:cubicBezTo>
                      <a:cubicBezTo>
                        <a:pt x="54" y="8"/>
                        <a:pt x="67" y="13"/>
                        <a:pt x="81" y="19"/>
                      </a:cubicBezTo>
                      <a:cubicBezTo>
                        <a:pt x="103" y="28"/>
                        <a:pt x="128" y="38"/>
                        <a:pt x="151" y="39"/>
                      </a:cubicBezTo>
                      <a:cubicBezTo>
                        <a:pt x="188" y="41"/>
                        <a:pt x="199" y="45"/>
                        <a:pt x="202" y="47"/>
                      </a:cubicBezTo>
                      <a:cubicBezTo>
                        <a:pt x="198" y="50"/>
                        <a:pt x="183" y="49"/>
                        <a:pt x="159" y="45"/>
                      </a:cubicBezTo>
                      <a:close/>
                    </a:path>
                  </a:pathLst>
                </a:custGeom>
                <a:noFill/>
                <a:ln w="4763" cap="rnd" cmpd="sng">
                  <a:solidFill>
                    <a:srgbClr val="FFFF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39" name="Freeform 970"/>
                <p:cNvSpPr/>
                <p:nvPr/>
              </p:nvSpPr>
              <p:spPr>
                <a:xfrm>
                  <a:off x="1290" y="3205"/>
                  <a:ext cx="568" cy="115"/>
                </a:xfrm>
                <a:custGeom>
                  <a:avLst/>
                  <a:gdLst/>
                  <a:ahLst/>
                  <a:cxnLst>
                    <a:cxn ang="0">
                      <a:pos x="1284" y="594"/>
                    </a:cxn>
                    <a:cxn ang="0">
                      <a:pos x="1284" y="594"/>
                    </a:cxn>
                    <a:cxn ang="0">
                      <a:pos x="2805" y="342"/>
                    </a:cxn>
                    <a:cxn ang="0">
                      <a:pos x="3180" y="150"/>
                    </a:cxn>
                    <a:cxn ang="0">
                      <a:pos x="3526" y="35"/>
                    </a:cxn>
                    <a:cxn ang="0">
                      <a:pos x="3556" y="94"/>
                    </a:cxn>
                    <a:cxn ang="0">
                      <a:pos x="3275" y="342"/>
                    </a:cxn>
                    <a:cxn ang="0">
                      <a:pos x="1992" y="559"/>
                    </a:cxn>
                    <a:cxn ang="0">
                      <a:pos x="550" y="765"/>
                    </a:cxn>
                    <a:cxn ang="0">
                      <a:pos x="458" y="765"/>
                    </a:cxn>
                    <a:cxn ang="0">
                      <a:pos x="375" y="786"/>
                    </a:cxn>
                    <a:cxn ang="0">
                      <a:pos x="20" y="743"/>
                    </a:cxn>
                    <a:cxn ang="0">
                      <a:pos x="0" y="650"/>
                    </a:cxn>
                    <a:cxn ang="0">
                      <a:pos x="626" y="594"/>
                    </a:cxn>
                    <a:cxn ang="0">
                      <a:pos x="1284" y="594"/>
                    </a:cxn>
                  </a:cxnLst>
                  <a:pathLst>
                    <a:path w="227" h="43">
                      <a:moveTo>
                        <a:pt x="82" y="31"/>
                      </a:moveTo>
                      <a:cubicBezTo>
                        <a:pt x="82" y="31"/>
                        <a:pt x="82" y="31"/>
                        <a:pt x="82" y="31"/>
                      </a:cubicBezTo>
                      <a:cubicBezTo>
                        <a:pt x="119" y="29"/>
                        <a:pt x="168" y="20"/>
                        <a:pt x="179" y="18"/>
                      </a:cubicBezTo>
                      <a:cubicBezTo>
                        <a:pt x="189" y="15"/>
                        <a:pt x="197" y="11"/>
                        <a:pt x="203" y="8"/>
                      </a:cubicBezTo>
                      <a:cubicBezTo>
                        <a:pt x="213" y="3"/>
                        <a:pt x="219" y="0"/>
                        <a:pt x="225" y="2"/>
                      </a:cubicBezTo>
                      <a:cubicBezTo>
                        <a:pt x="227" y="3"/>
                        <a:pt x="227" y="4"/>
                        <a:pt x="227" y="5"/>
                      </a:cubicBezTo>
                      <a:cubicBezTo>
                        <a:pt x="226" y="10"/>
                        <a:pt x="217" y="18"/>
                        <a:pt x="209" y="18"/>
                      </a:cubicBezTo>
                      <a:cubicBezTo>
                        <a:pt x="190" y="17"/>
                        <a:pt x="154" y="23"/>
                        <a:pt x="127" y="29"/>
                      </a:cubicBezTo>
                      <a:cubicBezTo>
                        <a:pt x="96" y="36"/>
                        <a:pt x="54" y="39"/>
                        <a:pt x="35" y="40"/>
                      </a:cubicBezTo>
                      <a:cubicBezTo>
                        <a:pt x="29" y="40"/>
                        <a:pt x="29" y="40"/>
                        <a:pt x="29" y="40"/>
                      </a:cubicBezTo>
                      <a:cubicBezTo>
                        <a:pt x="24" y="41"/>
                        <a:pt x="24" y="41"/>
                        <a:pt x="24" y="41"/>
                      </a:cubicBezTo>
                      <a:cubicBezTo>
                        <a:pt x="16" y="42"/>
                        <a:pt x="5" y="43"/>
                        <a:pt x="1" y="39"/>
                      </a:cubicBezTo>
                      <a:cubicBezTo>
                        <a:pt x="1" y="39"/>
                        <a:pt x="0" y="38"/>
                        <a:pt x="0" y="34"/>
                      </a:cubicBezTo>
                      <a:cubicBezTo>
                        <a:pt x="3" y="31"/>
                        <a:pt x="24" y="31"/>
                        <a:pt x="40" y="31"/>
                      </a:cubicBezTo>
                      <a:cubicBezTo>
                        <a:pt x="52" y="31"/>
                        <a:pt x="67" y="32"/>
                        <a:pt x="82" y="31"/>
                      </a:cubicBezTo>
                      <a:close/>
                    </a:path>
                  </a:pathLst>
                </a:custGeom>
                <a:noFill/>
                <a:ln w="4763" cap="rnd" cmpd="sng">
                  <a:solidFill>
                    <a:srgbClr val="FFFF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40" name="Freeform 971"/>
                <p:cNvSpPr/>
                <p:nvPr/>
              </p:nvSpPr>
              <p:spPr>
                <a:xfrm>
                  <a:off x="708" y="3288"/>
                  <a:ext cx="132" cy="93"/>
                </a:xfrm>
                <a:custGeom>
                  <a:avLst/>
                  <a:gdLst/>
                  <a:ahLst/>
                  <a:cxnLst>
                    <a:cxn ang="0">
                      <a:pos x="433" y="0"/>
                    </a:cxn>
                    <a:cxn ang="0">
                      <a:pos x="757" y="260"/>
                    </a:cxn>
                    <a:cxn ang="0">
                      <a:pos x="807" y="452"/>
                    </a:cxn>
                    <a:cxn ang="0">
                      <a:pos x="354" y="656"/>
                    </a:cxn>
                    <a:cxn ang="0">
                      <a:pos x="42" y="523"/>
                    </a:cxn>
                    <a:cxn ang="0">
                      <a:pos x="0" y="353"/>
                    </a:cxn>
                    <a:cxn ang="0">
                      <a:pos x="12" y="247"/>
                    </a:cxn>
                    <a:cxn ang="0">
                      <a:pos x="433" y="0"/>
                    </a:cxn>
                  </a:cxnLst>
                  <a:pathLst>
                    <a:path w="53" h="35">
                      <a:moveTo>
                        <a:pt x="28" y="0"/>
                      </a:moveTo>
                      <a:cubicBezTo>
                        <a:pt x="34" y="0"/>
                        <a:pt x="44" y="6"/>
                        <a:pt x="49" y="14"/>
                      </a:cubicBezTo>
                      <a:cubicBezTo>
                        <a:pt x="52" y="18"/>
                        <a:pt x="53" y="22"/>
                        <a:pt x="52" y="24"/>
                      </a:cubicBezTo>
                      <a:cubicBezTo>
                        <a:pt x="49" y="33"/>
                        <a:pt x="41" y="34"/>
                        <a:pt x="23" y="35"/>
                      </a:cubicBezTo>
                      <a:cubicBezTo>
                        <a:pt x="14" y="35"/>
                        <a:pt x="7" y="33"/>
                        <a:pt x="3" y="28"/>
                      </a:cubicBezTo>
                      <a:cubicBezTo>
                        <a:pt x="1" y="26"/>
                        <a:pt x="0" y="23"/>
                        <a:pt x="0" y="19"/>
                      </a:cubicBezTo>
                      <a:cubicBezTo>
                        <a:pt x="0" y="17"/>
                        <a:pt x="1" y="15"/>
                        <a:pt x="1" y="13"/>
                      </a:cubicBezTo>
                      <a:cubicBezTo>
                        <a:pt x="5" y="4"/>
                        <a:pt x="17" y="0"/>
                        <a:pt x="28" y="0"/>
                      </a:cubicBezTo>
                      <a:close/>
                    </a:path>
                  </a:pathLst>
                </a:custGeom>
                <a:noFill/>
                <a:ln w="4763" cap="rnd" cmpd="sng">
                  <a:solidFill>
                    <a:srgbClr val="FFFF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41" name="Oval 972"/>
                <p:cNvSpPr/>
                <p:nvPr/>
              </p:nvSpPr>
              <p:spPr>
                <a:xfrm>
                  <a:off x="883" y="2710"/>
                  <a:ext cx="45" cy="45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42" name="Freeform 973"/>
                <p:cNvSpPr/>
                <p:nvPr/>
              </p:nvSpPr>
              <p:spPr>
                <a:xfrm>
                  <a:off x="893" y="3307"/>
                  <a:ext cx="945" cy="128"/>
                </a:xfrm>
                <a:custGeom>
                  <a:avLst/>
                  <a:gdLst/>
                  <a:ahLst/>
                  <a:cxnLst>
                    <a:cxn ang="0">
                      <a:pos x="3970" y="605"/>
                    </a:cxn>
                    <a:cxn ang="0">
                      <a:pos x="5175" y="171"/>
                    </a:cxn>
                    <a:cxn ang="0">
                      <a:pos x="5300" y="115"/>
                    </a:cxn>
                    <a:cxn ang="0">
                      <a:pos x="5833" y="93"/>
                    </a:cxn>
                    <a:cxn ang="0">
                      <a:pos x="5895" y="227"/>
                    </a:cxn>
                    <a:cxn ang="0">
                      <a:pos x="5895" y="227"/>
                    </a:cxn>
                    <a:cxn ang="0">
                      <a:pos x="5875" y="363"/>
                    </a:cxn>
                    <a:cxn ang="0">
                      <a:pos x="4738" y="661"/>
                    </a:cxn>
                    <a:cxn ang="0">
                      <a:pos x="3813" y="797"/>
                    </a:cxn>
                    <a:cxn ang="0">
                      <a:pos x="3095" y="888"/>
                    </a:cxn>
                    <a:cxn ang="0">
                      <a:pos x="1500" y="661"/>
                    </a:cxn>
                    <a:cxn ang="0">
                      <a:pos x="783" y="533"/>
                    </a:cxn>
                    <a:cxn ang="0">
                      <a:pos x="770" y="533"/>
                    </a:cxn>
                    <a:cxn ang="0">
                      <a:pos x="563" y="605"/>
                    </a:cxn>
                    <a:cxn ang="0">
                      <a:pos x="63" y="683"/>
                    </a:cxn>
                    <a:cxn ang="0">
                      <a:pos x="0" y="456"/>
                    </a:cxn>
                    <a:cxn ang="0">
                      <a:pos x="113" y="149"/>
                    </a:cxn>
                    <a:cxn ang="0">
                      <a:pos x="738" y="285"/>
                    </a:cxn>
                    <a:cxn ang="0">
                      <a:pos x="770" y="307"/>
                    </a:cxn>
                    <a:cxn ang="0">
                      <a:pos x="3970" y="605"/>
                    </a:cxn>
                  </a:cxnLst>
                  <a:pathLst>
                    <a:path w="378" h="48">
                      <a:moveTo>
                        <a:pt x="254" y="32"/>
                      </a:moveTo>
                      <a:cubicBezTo>
                        <a:pt x="285" y="26"/>
                        <a:pt x="311" y="17"/>
                        <a:pt x="331" y="9"/>
                      </a:cubicBezTo>
                      <a:cubicBezTo>
                        <a:pt x="339" y="6"/>
                        <a:pt x="339" y="6"/>
                        <a:pt x="339" y="6"/>
                      </a:cubicBezTo>
                      <a:cubicBezTo>
                        <a:pt x="348" y="2"/>
                        <a:pt x="364" y="0"/>
                        <a:pt x="373" y="5"/>
                      </a:cubicBezTo>
                      <a:cubicBezTo>
                        <a:pt x="375" y="6"/>
                        <a:pt x="377" y="8"/>
                        <a:pt x="377" y="12"/>
                      </a:cubicBezTo>
                      <a:cubicBezTo>
                        <a:pt x="377" y="12"/>
                        <a:pt x="377" y="12"/>
                        <a:pt x="377" y="12"/>
                      </a:cubicBezTo>
                      <a:cubicBezTo>
                        <a:pt x="378" y="16"/>
                        <a:pt x="377" y="18"/>
                        <a:pt x="376" y="19"/>
                      </a:cubicBezTo>
                      <a:cubicBezTo>
                        <a:pt x="369" y="28"/>
                        <a:pt x="338" y="31"/>
                        <a:pt x="303" y="35"/>
                      </a:cubicBezTo>
                      <a:cubicBezTo>
                        <a:pt x="278" y="37"/>
                        <a:pt x="260" y="39"/>
                        <a:pt x="244" y="42"/>
                      </a:cubicBezTo>
                      <a:cubicBezTo>
                        <a:pt x="228" y="44"/>
                        <a:pt x="214" y="46"/>
                        <a:pt x="198" y="47"/>
                      </a:cubicBezTo>
                      <a:cubicBezTo>
                        <a:pt x="172" y="48"/>
                        <a:pt x="130" y="41"/>
                        <a:pt x="96" y="35"/>
                      </a:cubicBezTo>
                      <a:cubicBezTo>
                        <a:pt x="76" y="31"/>
                        <a:pt x="59" y="28"/>
                        <a:pt x="50" y="28"/>
                      </a:cubicBezTo>
                      <a:cubicBezTo>
                        <a:pt x="50" y="28"/>
                        <a:pt x="49" y="28"/>
                        <a:pt x="49" y="28"/>
                      </a:cubicBezTo>
                      <a:cubicBezTo>
                        <a:pt x="46" y="28"/>
                        <a:pt x="42" y="30"/>
                        <a:pt x="36" y="32"/>
                      </a:cubicBezTo>
                      <a:cubicBezTo>
                        <a:pt x="26" y="35"/>
                        <a:pt x="11" y="40"/>
                        <a:pt x="4" y="36"/>
                      </a:cubicBezTo>
                      <a:cubicBezTo>
                        <a:pt x="2" y="34"/>
                        <a:pt x="0" y="30"/>
                        <a:pt x="0" y="24"/>
                      </a:cubicBezTo>
                      <a:cubicBezTo>
                        <a:pt x="0" y="16"/>
                        <a:pt x="2" y="11"/>
                        <a:pt x="7" y="8"/>
                      </a:cubicBezTo>
                      <a:cubicBezTo>
                        <a:pt x="15" y="3"/>
                        <a:pt x="34" y="8"/>
                        <a:pt x="47" y="15"/>
                      </a:cubicBezTo>
                      <a:cubicBezTo>
                        <a:pt x="48" y="15"/>
                        <a:pt x="48" y="16"/>
                        <a:pt x="49" y="16"/>
                      </a:cubicBezTo>
                      <a:cubicBezTo>
                        <a:pt x="121" y="34"/>
                        <a:pt x="201" y="40"/>
                        <a:pt x="254" y="32"/>
                      </a:cubicBezTo>
                      <a:close/>
                    </a:path>
                  </a:pathLst>
                </a:custGeom>
                <a:noFill/>
                <a:ln w="4763" cap="rnd" cmpd="sng">
                  <a:solidFill>
                    <a:srgbClr val="FFFF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43" name="Oval 974"/>
                <p:cNvSpPr/>
                <p:nvPr/>
              </p:nvSpPr>
              <p:spPr>
                <a:xfrm>
                  <a:off x="1890" y="2853"/>
                  <a:ext cx="85" cy="91"/>
                </a:xfrm>
                <a:prstGeom prst="ellipse">
                  <a:avLst/>
                </a:prstGeom>
                <a:solidFill>
                  <a:srgbClr val="E5EDF5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44" name="Oval 975"/>
                <p:cNvSpPr/>
                <p:nvPr/>
              </p:nvSpPr>
              <p:spPr>
                <a:xfrm>
                  <a:off x="1903" y="2867"/>
                  <a:ext cx="60" cy="64"/>
                </a:xfrm>
                <a:prstGeom prst="ellipse">
                  <a:avLst/>
                </a:prstGeom>
                <a:solidFill>
                  <a:srgbClr val="98BCDA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45" name="Freeform 976"/>
                <p:cNvSpPr/>
                <p:nvPr/>
              </p:nvSpPr>
              <p:spPr>
                <a:xfrm>
                  <a:off x="1903" y="2867"/>
                  <a:ext cx="60" cy="48"/>
                </a:xfrm>
                <a:custGeom>
                  <a:avLst/>
                  <a:gdLst/>
                  <a:ahLst/>
                  <a:cxnLst>
                    <a:cxn ang="0">
                      <a:pos x="375" y="285"/>
                    </a:cxn>
                    <a:cxn ang="0">
                      <a:pos x="375" y="227"/>
                    </a:cxn>
                    <a:cxn ang="0">
                      <a:pos x="188" y="0"/>
                    </a:cxn>
                    <a:cxn ang="0">
                      <a:pos x="0" y="227"/>
                    </a:cxn>
                    <a:cxn ang="0">
                      <a:pos x="33" y="341"/>
                    </a:cxn>
                    <a:cxn ang="0">
                      <a:pos x="175" y="171"/>
                    </a:cxn>
                    <a:cxn ang="0">
                      <a:pos x="375" y="285"/>
                    </a:cxn>
                  </a:cxnLst>
                  <a:pathLst>
                    <a:path w="24" h="18">
                      <a:moveTo>
                        <a:pt x="24" y="15"/>
                      </a:moveTo>
                      <a:cubicBezTo>
                        <a:pt x="24" y="14"/>
                        <a:pt x="24" y="13"/>
                        <a:pt x="24" y="12"/>
                      </a:cubicBez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4"/>
                        <a:pt x="1" y="16"/>
                        <a:pt x="2" y="18"/>
                      </a:cubicBezTo>
                      <a:cubicBezTo>
                        <a:pt x="3" y="14"/>
                        <a:pt x="6" y="10"/>
                        <a:pt x="11" y="9"/>
                      </a:cubicBezTo>
                      <a:cubicBezTo>
                        <a:pt x="17" y="8"/>
                        <a:pt x="20" y="11"/>
                        <a:pt x="24" y="15"/>
                      </a:cubicBezTo>
                      <a:close/>
                    </a:path>
                  </a:pathLst>
                </a:custGeom>
                <a:solidFill>
                  <a:srgbClr val="6FA3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46" name="Oval 977"/>
                <p:cNvSpPr/>
                <p:nvPr/>
              </p:nvSpPr>
              <p:spPr>
                <a:xfrm>
                  <a:off x="1890" y="2853"/>
                  <a:ext cx="85" cy="91"/>
                </a:xfrm>
                <a:prstGeom prst="ellipse">
                  <a:avLst/>
                </a:prstGeom>
                <a:noFill/>
                <a:ln w="7938" cap="rnd" cmpd="sng">
                  <a:solidFill>
                    <a:srgbClr val="333333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47" name="Oval 978"/>
                <p:cNvSpPr/>
                <p:nvPr/>
              </p:nvSpPr>
              <p:spPr>
                <a:xfrm>
                  <a:off x="1903" y="2867"/>
                  <a:ext cx="60" cy="64"/>
                </a:xfrm>
                <a:prstGeom prst="ellipse">
                  <a:avLst/>
                </a:prstGeom>
                <a:noFill/>
                <a:ln w="4763" cap="rnd" cmpd="sng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448" name="Group 979"/>
              <p:cNvGrpSpPr/>
              <p:nvPr/>
            </p:nvGrpSpPr>
            <p:grpSpPr>
              <a:xfrm>
                <a:off x="7420" y="6238"/>
                <a:ext cx="2390" cy="1440"/>
                <a:chOff x="2008" y="2428"/>
                <a:chExt cx="956" cy="576"/>
              </a:xfrm>
            </p:grpSpPr>
            <p:sp>
              <p:nvSpPr>
                <p:cNvPr id="3449" name="Freeform 980"/>
                <p:cNvSpPr/>
                <p:nvPr/>
              </p:nvSpPr>
              <p:spPr>
                <a:xfrm rot="-1254726" flipV="1">
                  <a:off x="2099" y="2832"/>
                  <a:ext cx="422" cy="105"/>
                </a:xfrm>
                <a:custGeom>
                  <a:avLst/>
                  <a:gdLst/>
                  <a:ahLst/>
                  <a:cxnLst>
                    <a:cxn ang="0">
                      <a:pos x="301" y="103"/>
                    </a:cxn>
                    <a:cxn ang="0">
                      <a:pos x="712" y="157"/>
                    </a:cxn>
                    <a:cxn ang="0">
                      <a:pos x="1158" y="79"/>
                    </a:cxn>
                    <a:cxn ang="0">
                      <a:pos x="1459" y="232"/>
                    </a:cxn>
                    <a:cxn ang="0">
                      <a:pos x="920" y="279"/>
                    </a:cxn>
                    <a:cxn ang="0">
                      <a:pos x="322" y="341"/>
                    </a:cxn>
                    <a:cxn ang="0">
                      <a:pos x="13" y="172"/>
                    </a:cxn>
                    <a:cxn ang="0">
                      <a:pos x="301" y="103"/>
                    </a:cxn>
                  </a:cxnLst>
                  <a:pathLst>
                    <a:path w="227" h="53">
                      <a:moveTo>
                        <a:pt x="47" y="13"/>
                      </a:moveTo>
                      <a:cubicBezTo>
                        <a:pt x="58" y="17"/>
                        <a:pt x="77" y="21"/>
                        <a:pt x="111" y="20"/>
                      </a:cubicBezTo>
                      <a:cubicBezTo>
                        <a:pt x="145" y="19"/>
                        <a:pt x="167" y="19"/>
                        <a:pt x="180" y="10"/>
                      </a:cubicBezTo>
                      <a:cubicBezTo>
                        <a:pt x="193" y="2"/>
                        <a:pt x="227" y="7"/>
                        <a:pt x="227" y="30"/>
                      </a:cubicBezTo>
                      <a:cubicBezTo>
                        <a:pt x="227" y="53"/>
                        <a:pt x="175" y="40"/>
                        <a:pt x="143" y="36"/>
                      </a:cubicBezTo>
                      <a:cubicBezTo>
                        <a:pt x="110" y="31"/>
                        <a:pt x="71" y="43"/>
                        <a:pt x="50" y="44"/>
                      </a:cubicBezTo>
                      <a:cubicBezTo>
                        <a:pt x="29" y="46"/>
                        <a:pt x="1" y="42"/>
                        <a:pt x="2" y="22"/>
                      </a:cubicBezTo>
                      <a:cubicBezTo>
                        <a:pt x="0" y="11"/>
                        <a:pt x="18" y="0"/>
                        <a:pt x="47" y="13"/>
                      </a:cubicBezTo>
                      <a:close/>
                    </a:path>
                  </a:pathLst>
                </a:custGeom>
                <a:solidFill>
                  <a:srgbClr val="F5E4E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50" name="Freeform 981"/>
                <p:cNvSpPr/>
                <p:nvPr/>
              </p:nvSpPr>
              <p:spPr>
                <a:xfrm rot="-1254726" flipV="1">
                  <a:off x="2112" y="2854"/>
                  <a:ext cx="401" cy="65"/>
                </a:xfrm>
                <a:custGeom>
                  <a:avLst/>
                  <a:gdLst/>
                  <a:ahLst/>
                  <a:cxnLst>
                    <a:cxn ang="0">
                      <a:pos x="672" y="124"/>
                    </a:cxn>
                    <a:cxn ang="0">
                      <a:pos x="717" y="116"/>
                    </a:cxn>
                    <a:cxn ang="0">
                      <a:pos x="1127" y="39"/>
                    </a:cxn>
                    <a:cxn ang="0">
                      <a:pos x="1324" y="47"/>
                    </a:cxn>
                    <a:cxn ang="0">
                      <a:pos x="1381" y="160"/>
                    </a:cxn>
                    <a:cxn ang="0">
                      <a:pos x="1368" y="197"/>
                    </a:cxn>
                    <a:cxn ang="0">
                      <a:pos x="993" y="191"/>
                    </a:cxn>
                    <a:cxn ang="0">
                      <a:pos x="876" y="167"/>
                    </a:cxn>
                    <a:cxn ang="0">
                      <a:pos x="434" y="205"/>
                    </a:cxn>
                    <a:cxn ang="0">
                      <a:pos x="282" y="236"/>
                    </a:cxn>
                    <a:cxn ang="0">
                      <a:pos x="24" y="175"/>
                    </a:cxn>
                    <a:cxn ang="0">
                      <a:pos x="0" y="100"/>
                    </a:cxn>
                    <a:cxn ang="0">
                      <a:pos x="0" y="100"/>
                    </a:cxn>
                    <a:cxn ang="0">
                      <a:pos x="24" y="47"/>
                    </a:cxn>
                    <a:cxn ang="0">
                      <a:pos x="249" y="63"/>
                    </a:cxn>
                    <a:cxn ang="0">
                      <a:pos x="249" y="63"/>
                    </a:cxn>
                    <a:cxn ang="0">
                      <a:pos x="672" y="124"/>
                    </a:cxn>
                  </a:cxnLst>
                  <a:pathLst>
                    <a:path w="216" h="33">
                      <a:moveTo>
                        <a:pt x="105" y="16"/>
                      </a:moveTo>
                      <a:cubicBezTo>
                        <a:pt x="112" y="15"/>
                        <a:pt x="112" y="15"/>
                        <a:pt x="112" y="15"/>
                      </a:cubicBezTo>
                      <a:cubicBezTo>
                        <a:pt x="143" y="14"/>
                        <a:pt x="163" y="14"/>
                        <a:pt x="176" y="5"/>
                      </a:cubicBezTo>
                      <a:cubicBezTo>
                        <a:pt x="183" y="1"/>
                        <a:pt x="197" y="0"/>
                        <a:pt x="207" y="6"/>
                      </a:cubicBezTo>
                      <a:cubicBezTo>
                        <a:pt x="213" y="10"/>
                        <a:pt x="216" y="15"/>
                        <a:pt x="216" y="21"/>
                      </a:cubicBezTo>
                      <a:cubicBezTo>
                        <a:pt x="216" y="23"/>
                        <a:pt x="216" y="25"/>
                        <a:pt x="214" y="26"/>
                      </a:cubicBezTo>
                      <a:cubicBezTo>
                        <a:pt x="206" y="33"/>
                        <a:pt x="178" y="29"/>
                        <a:pt x="155" y="25"/>
                      </a:cubicBezTo>
                      <a:cubicBezTo>
                        <a:pt x="137" y="22"/>
                        <a:pt x="137" y="22"/>
                        <a:pt x="137" y="22"/>
                      </a:cubicBezTo>
                      <a:cubicBezTo>
                        <a:pt x="114" y="19"/>
                        <a:pt x="89" y="24"/>
                        <a:pt x="68" y="27"/>
                      </a:cubicBezTo>
                      <a:cubicBezTo>
                        <a:pt x="58" y="29"/>
                        <a:pt x="50" y="30"/>
                        <a:pt x="44" y="31"/>
                      </a:cubicBezTo>
                      <a:cubicBezTo>
                        <a:pt x="25" y="32"/>
                        <a:pt x="10" y="29"/>
                        <a:pt x="4" y="23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0"/>
                        <a:pt x="1" y="8"/>
                        <a:pt x="4" y="6"/>
                      </a:cubicBezTo>
                      <a:cubicBezTo>
                        <a:pt x="9" y="2"/>
                        <a:pt x="21" y="0"/>
                        <a:pt x="39" y="8"/>
                      </a:cubicBezTo>
                      <a:cubicBezTo>
                        <a:pt x="39" y="8"/>
                        <a:pt x="39" y="8"/>
                        <a:pt x="39" y="8"/>
                      </a:cubicBezTo>
                      <a:cubicBezTo>
                        <a:pt x="55" y="14"/>
                        <a:pt x="77" y="17"/>
                        <a:pt x="105" y="16"/>
                      </a:cubicBezTo>
                      <a:close/>
                    </a:path>
                  </a:pathLst>
                </a:custGeom>
                <a:solidFill>
                  <a:srgbClr val="BC576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51" name="Freeform 982"/>
                <p:cNvSpPr/>
                <p:nvPr/>
              </p:nvSpPr>
              <p:spPr>
                <a:xfrm rot="-1254726" flipV="1">
                  <a:off x="2008" y="2531"/>
                  <a:ext cx="956" cy="294"/>
                </a:xfrm>
                <a:custGeom>
                  <a:avLst/>
                  <a:gdLst/>
                  <a:ahLst/>
                  <a:cxnLst>
                    <a:cxn ang="0">
                      <a:pos x="2241" y="824"/>
                    </a:cxn>
                    <a:cxn ang="0">
                      <a:pos x="2564" y="753"/>
                    </a:cxn>
                    <a:cxn ang="0">
                      <a:pos x="3078" y="675"/>
                    </a:cxn>
                    <a:cxn ang="0">
                      <a:pos x="2987" y="971"/>
                    </a:cxn>
                    <a:cxn ang="0">
                      <a:pos x="2322" y="956"/>
                    </a:cxn>
                    <a:cxn ang="0">
                      <a:pos x="1517" y="848"/>
                    </a:cxn>
                    <a:cxn ang="0">
                      <a:pos x="869" y="916"/>
                    </a:cxn>
                    <a:cxn ang="0">
                      <a:pos x="486" y="963"/>
                    </a:cxn>
                    <a:cxn ang="0">
                      <a:pos x="1010" y="572"/>
                    </a:cxn>
                    <a:cxn ang="0">
                      <a:pos x="1630" y="731"/>
                    </a:cxn>
                    <a:cxn ang="0">
                      <a:pos x="1713" y="596"/>
                    </a:cxn>
                    <a:cxn ang="0">
                      <a:pos x="1337" y="439"/>
                    </a:cxn>
                    <a:cxn ang="0">
                      <a:pos x="395" y="761"/>
                    </a:cxn>
                    <a:cxn ang="0">
                      <a:pos x="76" y="900"/>
                    </a:cxn>
                    <a:cxn ang="0">
                      <a:pos x="254" y="485"/>
                    </a:cxn>
                    <a:cxn ang="0">
                      <a:pos x="1413" y="320"/>
                    </a:cxn>
                    <a:cxn ang="0">
                      <a:pos x="2435" y="532"/>
                    </a:cxn>
                    <a:cxn ang="0">
                      <a:pos x="3115" y="276"/>
                    </a:cxn>
                    <a:cxn ang="0">
                      <a:pos x="2398" y="707"/>
                    </a:cxn>
                    <a:cxn ang="0">
                      <a:pos x="2278" y="723"/>
                    </a:cxn>
                    <a:cxn ang="0">
                      <a:pos x="2241" y="824"/>
                    </a:cxn>
                  </a:cxnLst>
                  <a:pathLst>
                    <a:path w="515" h="148">
                      <a:moveTo>
                        <a:pt x="350" y="105"/>
                      </a:moveTo>
                      <a:cubicBezTo>
                        <a:pt x="372" y="103"/>
                        <a:pt x="391" y="99"/>
                        <a:pt x="401" y="96"/>
                      </a:cubicBezTo>
                      <a:cubicBezTo>
                        <a:pt x="423" y="92"/>
                        <a:pt x="466" y="78"/>
                        <a:pt x="481" y="86"/>
                      </a:cubicBezTo>
                      <a:cubicBezTo>
                        <a:pt x="495" y="95"/>
                        <a:pt x="491" y="117"/>
                        <a:pt x="467" y="124"/>
                      </a:cubicBezTo>
                      <a:cubicBezTo>
                        <a:pt x="443" y="131"/>
                        <a:pt x="426" y="112"/>
                        <a:pt x="363" y="122"/>
                      </a:cubicBezTo>
                      <a:cubicBezTo>
                        <a:pt x="300" y="133"/>
                        <a:pt x="267" y="121"/>
                        <a:pt x="237" y="108"/>
                      </a:cubicBezTo>
                      <a:cubicBezTo>
                        <a:pt x="207" y="95"/>
                        <a:pt x="153" y="104"/>
                        <a:pt x="136" y="117"/>
                      </a:cubicBezTo>
                      <a:cubicBezTo>
                        <a:pt x="119" y="129"/>
                        <a:pt x="92" y="148"/>
                        <a:pt x="76" y="123"/>
                      </a:cubicBezTo>
                      <a:cubicBezTo>
                        <a:pt x="61" y="97"/>
                        <a:pt x="115" y="79"/>
                        <a:pt x="158" y="73"/>
                      </a:cubicBezTo>
                      <a:cubicBezTo>
                        <a:pt x="193" y="68"/>
                        <a:pt x="226" y="80"/>
                        <a:pt x="255" y="93"/>
                      </a:cubicBezTo>
                      <a:cubicBezTo>
                        <a:pt x="275" y="104"/>
                        <a:pt x="286" y="82"/>
                        <a:pt x="268" y="76"/>
                      </a:cubicBezTo>
                      <a:cubicBezTo>
                        <a:pt x="252" y="69"/>
                        <a:pt x="235" y="62"/>
                        <a:pt x="209" y="56"/>
                      </a:cubicBezTo>
                      <a:cubicBezTo>
                        <a:pt x="135" y="39"/>
                        <a:pt x="83" y="75"/>
                        <a:pt x="62" y="97"/>
                      </a:cubicBezTo>
                      <a:cubicBezTo>
                        <a:pt x="41" y="119"/>
                        <a:pt x="27" y="131"/>
                        <a:pt x="12" y="115"/>
                      </a:cubicBezTo>
                      <a:cubicBezTo>
                        <a:pt x="0" y="103"/>
                        <a:pt x="16" y="83"/>
                        <a:pt x="40" y="62"/>
                      </a:cubicBezTo>
                      <a:cubicBezTo>
                        <a:pt x="64" y="42"/>
                        <a:pt x="132" y="19"/>
                        <a:pt x="221" y="41"/>
                      </a:cubicBezTo>
                      <a:cubicBezTo>
                        <a:pt x="309" y="64"/>
                        <a:pt x="344" y="78"/>
                        <a:pt x="381" y="68"/>
                      </a:cubicBezTo>
                      <a:cubicBezTo>
                        <a:pt x="419" y="58"/>
                        <a:pt x="460" y="0"/>
                        <a:pt x="487" y="35"/>
                      </a:cubicBezTo>
                      <a:cubicBezTo>
                        <a:pt x="515" y="69"/>
                        <a:pt x="462" y="80"/>
                        <a:pt x="375" y="90"/>
                      </a:cubicBezTo>
                      <a:cubicBezTo>
                        <a:pt x="368" y="91"/>
                        <a:pt x="362" y="92"/>
                        <a:pt x="356" y="92"/>
                      </a:cubicBezTo>
                      <a:cubicBezTo>
                        <a:pt x="338" y="93"/>
                        <a:pt x="339" y="106"/>
                        <a:pt x="350" y="105"/>
                      </a:cubicBezTo>
                      <a:close/>
                    </a:path>
                  </a:pathLst>
                </a:custGeom>
                <a:solidFill>
                  <a:srgbClr val="F5E4E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52" name="Freeform 983"/>
                <p:cNvSpPr/>
                <p:nvPr/>
              </p:nvSpPr>
              <p:spPr>
                <a:xfrm rot="-1254726" flipV="1">
                  <a:off x="2031" y="2567"/>
                  <a:ext cx="887" cy="222"/>
                </a:xfrm>
                <a:custGeom>
                  <a:avLst/>
                  <a:gdLst/>
                  <a:ahLst/>
                  <a:cxnLst>
                    <a:cxn ang="0">
                      <a:pos x="2366" y="412"/>
                    </a:cxn>
                    <a:cxn ang="0">
                      <a:pos x="2635" y="232"/>
                    </a:cxn>
                    <a:cxn ang="0">
                      <a:pos x="3002" y="141"/>
                    </a:cxn>
                    <a:cxn ang="0">
                      <a:pos x="3041" y="264"/>
                    </a:cxn>
                    <a:cxn ang="0">
                      <a:pos x="2307" y="507"/>
                    </a:cxn>
                    <a:cxn ang="0">
                      <a:pos x="2190" y="523"/>
                    </a:cxn>
                    <a:cxn ang="0">
                      <a:pos x="2069" y="624"/>
                    </a:cxn>
                    <a:cxn ang="0">
                      <a:pos x="2153" y="700"/>
                    </a:cxn>
                    <a:cxn ang="0">
                      <a:pos x="2158" y="700"/>
                    </a:cxn>
                    <a:cxn ang="0">
                      <a:pos x="2487" y="632"/>
                    </a:cxn>
                    <a:cxn ang="0">
                      <a:pos x="2589" y="609"/>
                    </a:cxn>
                    <a:cxn ang="0">
                      <a:pos x="2971" y="553"/>
                    </a:cxn>
                    <a:cxn ang="0">
                      <a:pos x="3010" y="640"/>
                    </a:cxn>
                    <a:cxn ang="0">
                      <a:pos x="2897" y="771"/>
                    </a:cxn>
                    <a:cxn ang="0">
                      <a:pos x="2717" y="763"/>
                    </a:cxn>
                    <a:cxn ang="0">
                      <a:pos x="2230" y="755"/>
                    </a:cxn>
                    <a:cxn ang="0">
                      <a:pos x="1444" y="648"/>
                    </a:cxn>
                    <a:cxn ang="0">
                      <a:pos x="768" y="723"/>
                    </a:cxn>
                    <a:cxn ang="0">
                      <a:pos x="510" y="856"/>
                    </a:cxn>
                    <a:cxn ang="0">
                      <a:pos x="434" y="777"/>
                    </a:cxn>
                    <a:cxn ang="0">
                      <a:pos x="427" y="700"/>
                    </a:cxn>
                    <a:cxn ang="0">
                      <a:pos x="933" y="452"/>
                    </a:cxn>
                    <a:cxn ang="0">
                      <a:pos x="1533" y="601"/>
                    </a:cxn>
                    <a:cxn ang="0">
                      <a:pos x="1529" y="601"/>
                    </a:cxn>
                    <a:cxn ang="0">
                      <a:pos x="1681" y="609"/>
                    </a:cxn>
                    <a:cxn ang="0">
                      <a:pos x="1718" y="500"/>
                    </a:cxn>
                    <a:cxn ang="0">
                      <a:pos x="1635" y="396"/>
                    </a:cxn>
                    <a:cxn ang="0">
                      <a:pos x="1642" y="396"/>
                    </a:cxn>
                    <a:cxn ang="0">
                      <a:pos x="1260" y="240"/>
                    </a:cxn>
                    <a:cxn ang="0">
                      <a:pos x="289" y="577"/>
                    </a:cxn>
                    <a:cxn ang="0">
                      <a:pos x="84" y="755"/>
                    </a:cxn>
                    <a:cxn ang="0">
                      <a:pos x="13" y="708"/>
                    </a:cxn>
                    <a:cxn ang="0">
                      <a:pos x="0" y="660"/>
                    </a:cxn>
                    <a:cxn ang="0">
                      <a:pos x="193" y="357"/>
                    </a:cxn>
                    <a:cxn ang="0">
                      <a:pos x="1316" y="204"/>
                    </a:cxn>
                    <a:cxn ang="0">
                      <a:pos x="1622" y="303"/>
                    </a:cxn>
                    <a:cxn ang="0">
                      <a:pos x="2366" y="412"/>
                    </a:cxn>
                  </a:cxnLst>
                  <a:pathLst>
                    <a:path w="478" h="112">
                      <a:moveTo>
                        <a:pt x="370" y="53"/>
                      </a:moveTo>
                      <a:cubicBezTo>
                        <a:pt x="384" y="49"/>
                        <a:pt x="398" y="40"/>
                        <a:pt x="412" y="30"/>
                      </a:cubicBezTo>
                      <a:cubicBezTo>
                        <a:pt x="439" y="11"/>
                        <a:pt x="457" y="0"/>
                        <a:pt x="470" y="18"/>
                      </a:cubicBezTo>
                      <a:cubicBezTo>
                        <a:pt x="478" y="28"/>
                        <a:pt x="476" y="33"/>
                        <a:pt x="476" y="34"/>
                      </a:cubicBezTo>
                      <a:cubicBezTo>
                        <a:pt x="469" y="51"/>
                        <a:pt x="416" y="58"/>
                        <a:pt x="361" y="65"/>
                      </a:cubicBezTo>
                      <a:cubicBezTo>
                        <a:pt x="343" y="67"/>
                        <a:pt x="343" y="67"/>
                        <a:pt x="343" y="67"/>
                      </a:cubicBezTo>
                      <a:cubicBezTo>
                        <a:pt x="329" y="68"/>
                        <a:pt x="324" y="74"/>
                        <a:pt x="324" y="80"/>
                      </a:cubicBezTo>
                      <a:cubicBezTo>
                        <a:pt x="324" y="86"/>
                        <a:pt x="329" y="91"/>
                        <a:pt x="337" y="90"/>
                      </a:cubicBezTo>
                      <a:cubicBezTo>
                        <a:pt x="337" y="90"/>
                        <a:pt x="338" y="90"/>
                        <a:pt x="338" y="90"/>
                      </a:cubicBezTo>
                      <a:cubicBezTo>
                        <a:pt x="360" y="88"/>
                        <a:pt x="380" y="84"/>
                        <a:pt x="389" y="81"/>
                      </a:cubicBezTo>
                      <a:cubicBezTo>
                        <a:pt x="405" y="78"/>
                        <a:pt x="405" y="78"/>
                        <a:pt x="405" y="78"/>
                      </a:cubicBezTo>
                      <a:cubicBezTo>
                        <a:pt x="425" y="73"/>
                        <a:pt x="455" y="65"/>
                        <a:pt x="465" y="71"/>
                      </a:cubicBezTo>
                      <a:cubicBezTo>
                        <a:pt x="469" y="73"/>
                        <a:pt x="472" y="77"/>
                        <a:pt x="471" y="82"/>
                      </a:cubicBezTo>
                      <a:cubicBezTo>
                        <a:pt x="470" y="88"/>
                        <a:pt x="465" y="95"/>
                        <a:pt x="453" y="99"/>
                      </a:cubicBezTo>
                      <a:cubicBezTo>
                        <a:pt x="444" y="102"/>
                        <a:pt x="436" y="100"/>
                        <a:pt x="425" y="98"/>
                      </a:cubicBezTo>
                      <a:cubicBezTo>
                        <a:pt x="409" y="95"/>
                        <a:pt x="387" y="91"/>
                        <a:pt x="349" y="97"/>
                      </a:cubicBezTo>
                      <a:cubicBezTo>
                        <a:pt x="289" y="107"/>
                        <a:pt x="256" y="96"/>
                        <a:pt x="226" y="83"/>
                      </a:cubicBezTo>
                      <a:cubicBezTo>
                        <a:pt x="194" y="69"/>
                        <a:pt x="139" y="79"/>
                        <a:pt x="120" y="93"/>
                      </a:cubicBezTo>
                      <a:cubicBezTo>
                        <a:pt x="112" y="99"/>
                        <a:pt x="93" y="112"/>
                        <a:pt x="80" y="110"/>
                      </a:cubicBezTo>
                      <a:cubicBezTo>
                        <a:pt x="75" y="109"/>
                        <a:pt x="71" y="106"/>
                        <a:pt x="68" y="100"/>
                      </a:cubicBezTo>
                      <a:cubicBezTo>
                        <a:pt x="66" y="96"/>
                        <a:pt x="65" y="93"/>
                        <a:pt x="67" y="90"/>
                      </a:cubicBezTo>
                      <a:cubicBezTo>
                        <a:pt x="73" y="77"/>
                        <a:pt x="106" y="64"/>
                        <a:pt x="146" y="58"/>
                      </a:cubicBezTo>
                      <a:cubicBezTo>
                        <a:pt x="179" y="53"/>
                        <a:pt x="210" y="65"/>
                        <a:pt x="240" y="77"/>
                      </a:cubicBezTo>
                      <a:cubicBezTo>
                        <a:pt x="240" y="77"/>
                        <a:pt x="240" y="77"/>
                        <a:pt x="239" y="77"/>
                      </a:cubicBezTo>
                      <a:cubicBezTo>
                        <a:pt x="248" y="82"/>
                        <a:pt x="256" y="82"/>
                        <a:pt x="263" y="78"/>
                      </a:cubicBezTo>
                      <a:cubicBezTo>
                        <a:pt x="267" y="75"/>
                        <a:pt x="270" y="70"/>
                        <a:pt x="269" y="64"/>
                      </a:cubicBezTo>
                      <a:cubicBezTo>
                        <a:pt x="268" y="58"/>
                        <a:pt x="264" y="53"/>
                        <a:pt x="256" y="51"/>
                      </a:cubicBezTo>
                      <a:cubicBezTo>
                        <a:pt x="257" y="51"/>
                        <a:pt x="257" y="51"/>
                        <a:pt x="257" y="51"/>
                      </a:cubicBezTo>
                      <a:cubicBezTo>
                        <a:pt x="241" y="44"/>
                        <a:pt x="224" y="37"/>
                        <a:pt x="197" y="31"/>
                      </a:cubicBezTo>
                      <a:cubicBezTo>
                        <a:pt x="110" y="11"/>
                        <a:pt x="55" y="63"/>
                        <a:pt x="45" y="74"/>
                      </a:cubicBezTo>
                      <a:cubicBezTo>
                        <a:pt x="34" y="86"/>
                        <a:pt x="22" y="97"/>
                        <a:pt x="13" y="97"/>
                      </a:cubicBezTo>
                      <a:cubicBezTo>
                        <a:pt x="10" y="97"/>
                        <a:pt x="6" y="95"/>
                        <a:pt x="2" y="91"/>
                      </a:cubicBezTo>
                      <a:cubicBezTo>
                        <a:pt x="1" y="89"/>
                        <a:pt x="0" y="87"/>
                        <a:pt x="0" y="85"/>
                      </a:cubicBezTo>
                      <a:cubicBezTo>
                        <a:pt x="1" y="72"/>
                        <a:pt x="23" y="53"/>
                        <a:pt x="30" y="46"/>
                      </a:cubicBezTo>
                      <a:cubicBezTo>
                        <a:pt x="53" y="26"/>
                        <a:pt x="119" y="4"/>
                        <a:pt x="206" y="26"/>
                      </a:cubicBezTo>
                      <a:cubicBezTo>
                        <a:pt x="254" y="39"/>
                        <a:pt x="254" y="39"/>
                        <a:pt x="254" y="39"/>
                      </a:cubicBezTo>
                      <a:cubicBezTo>
                        <a:pt x="310" y="54"/>
                        <a:pt x="338" y="61"/>
                        <a:pt x="370" y="53"/>
                      </a:cubicBezTo>
                      <a:close/>
                    </a:path>
                  </a:pathLst>
                </a:custGeom>
                <a:solidFill>
                  <a:srgbClr val="BC576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53" name="Freeform 984"/>
                <p:cNvSpPr/>
                <p:nvPr/>
              </p:nvSpPr>
              <p:spPr>
                <a:xfrm rot="-1254726" flipV="1">
                  <a:off x="2121" y="2904"/>
                  <a:ext cx="174" cy="55"/>
                </a:xfrm>
                <a:custGeom>
                  <a:avLst/>
                  <a:gdLst/>
                  <a:ahLst/>
                  <a:cxnLst>
                    <a:cxn ang="0">
                      <a:pos x="596" y="120"/>
                    </a:cxn>
                    <a:cxn ang="0">
                      <a:pos x="246" y="61"/>
                    </a:cxn>
                    <a:cxn ang="0">
                      <a:pos x="246" y="61"/>
                    </a:cxn>
                    <a:cxn ang="0">
                      <a:pos x="24" y="47"/>
                    </a:cxn>
                    <a:cxn ang="0">
                      <a:pos x="0" y="100"/>
                    </a:cxn>
                    <a:cxn ang="0">
                      <a:pos x="0" y="100"/>
                    </a:cxn>
                    <a:cxn ang="0">
                      <a:pos x="24" y="173"/>
                    </a:cxn>
                    <a:cxn ang="0">
                      <a:pos x="89" y="212"/>
                    </a:cxn>
                    <a:cxn ang="0">
                      <a:pos x="96" y="159"/>
                    </a:cxn>
                    <a:cxn ang="0">
                      <a:pos x="230" y="128"/>
                    </a:cxn>
                    <a:cxn ang="0">
                      <a:pos x="596" y="120"/>
                    </a:cxn>
                  </a:cxnLst>
                  <a:pathLst>
                    <a:path w="94" h="28">
                      <a:moveTo>
                        <a:pt x="94" y="16"/>
                      </a:moveTo>
                      <a:cubicBezTo>
                        <a:pt x="71" y="16"/>
                        <a:pt x="53" y="13"/>
                        <a:pt x="39" y="8"/>
                      </a:cubicBezTo>
                      <a:cubicBezTo>
                        <a:pt x="39" y="8"/>
                        <a:pt x="39" y="8"/>
                        <a:pt x="39" y="8"/>
                      </a:cubicBezTo>
                      <a:cubicBezTo>
                        <a:pt x="21" y="0"/>
                        <a:pt x="9" y="2"/>
                        <a:pt x="4" y="6"/>
                      </a:cubicBezTo>
                      <a:cubicBezTo>
                        <a:pt x="1" y="8"/>
                        <a:pt x="0" y="10"/>
                        <a:pt x="0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7"/>
                        <a:pt x="1" y="20"/>
                        <a:pt x="4" y="23"/>
                      </a:cubicBezTo>
                      <a:cubicBezTo>
                        <a:pt x="6" y="25"/>
                        <a:pt x="10" y="27"/>
                        <a:pt x="14" y="28"/>
                      </a:cubicBezTo>
                      <a:cubicBezTo>
                        <a:pt x="13" y="26"/>
                        <a:pt x="14" y="23"/>
                        <a:pt x="15" y="21"/>
                      </a:cubicBezTo>
                      <a:cubicBezTo>
                        <a:pt x="20" y="16"/>
                        <a:pt x="30" y="17"/>
                        <a:pt x="36" y="17"/>
                      </a:cubicBezTo>
                      <a:cubicBezTo>
                        <a:pt x="56" y="18"/>
                        <a:pt x="75" y="18"/>
                        <a:pt x="94" y="16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54" name="Freeform 985"/>
                <p:cNvSpPr/>
                <p:nvPr/>
              </p:nvSpPr>
              <p:spPr>
                <a:xfrm rot="-1254726" flipV="1">
                  <a:off x="2236" y="2836"/>
                  <a:ext cx="273" cy="60"/>
                </a:xfrm>
                <a:custGeom>
                  <a:avLst/>
                  <a:gdLst/>
                  <a:ahLst/>
                  <a:cxnLst>
                    <a:cxn ang="0">
                      <a:pos x="929" y="208"/>
                    </a:cxn>
                    <a:cxn ang="0">
                      <a:pos x="942" y="168"/>
                    </a:cxn>
                    <a:cxn ang="0">
                      <a:pos x="882" y="48"/>
                    </a:cxn>
                    <a:cxn ang="0">
                      <a:pos x="687" y="40"/>
                    </a:cxn>
                    <a:cxn ang="0">
                      <a:pos x="277" y="120"/>
                    </a:cxn>
                    <a:cxn ang="0">
                      <a:pos x="230" y="128"/>
                    </a:cxn>
                    <a:cxn ang="0">
                      <a:pos x="20" y="120"/>
                    </a:cxn>
                    <a:cxn ang="0">
                      <a:pos x="0" y="136"/>
                    </a:cxn>
                    <a:cxn ang="0">
                      <a:pos x="390" y="144"/>
                    </a:cxn>
                    <a:cxn ang="0">
                      <a:pos x="665" y="128"/>
                    </a:cxn>
                    <a:cxn ang="0">
                      <a:pos x="784" y="152"/>
                    </a:cxn>
                    <a:cxn ang="0">
                      <a:pos x="800" y="240"/>
                    </a:cxn>
                    <a:cxn ang="0">
                      <a:pos x="929" y="208"/>
                    </a:cxn>
                  </a:cxnLst>
                  <a:pathLst>
                    <a:path w="147" h="30">
                      <a:moveTo>
                        <a:pt x="145" y="26"/>
                      </a:moveTo>
                      <a:cubicBezTo>
                        <a:pt x="147" y="25"/>
                        <a:pt x="147" y="23"/>
                        <a:pt x="147" y="21"/>
                      </a:cubicBezTo>
                      <a:cubicBezTo>
                        <a:pt x="147" y="15"/>
                        <a:pt x="144" y="10"/>
                        <a:pt x="138" y="6"/>
                      </a:cubicBezTo>
                      <a:cubicBezTo>
                        <a:pt x="128" y="0"/>
                        <a:pt x="114" y="1"/>
                        <a:pt x="107" y="5"/>
                      </a:cubicBezTo>
                      <a:cubicBezTo>
                        <a:pt x="94" y="14"/>
                        <a:pt x="74" y="14"/>
                        <a:pt x="43" y="15"/>
                      </a:cubicBezTo>
                      <a:cubicBezTo>
                        <a:pt x="36" y="16"/>
                        <a:pt x="36" y="16"/>
                        <a:pt x="36" y="16"/>
                      </a:cubicBezTo>
                      <a:cubicBezTo>
                        <a:pt x="24" y="16"/>
                        <a:pt x="13" y="16"/>
                        <a:pt x="3" y="15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21" y="16"/>
                        <a:pt x="41" y="17"/>
                        <a:pt x="61" y="18"/>
                      </a:cubicBezTo>
                      <a:cubicBezTo>
                        <a:pt x="76" y="19"/>
                        <a:pt x="90" y="16"/>
                        <a:pt x="104" y="16"/>
                      </a:cubicBezTo>
                      <a:cubicBezTo>
                        <a:pt x="110" y="15"/>
                        <a:pt x="117" y="15"/>
                        <a:pt x="122" y="19"/>
                      </a:cubicBezTo>
                      <a:cubicBezTo>
                        <a:pt x="127" y="23"/>
                        <a:pt x="127" y="26"/>
                        <a:pt x="125" y="30"/>
                      </a:cubicBezTo>
                      <a:cubicBezTo>
                        <a:pt x="134" y="30"/>
                        <a:pt x="141" y="29"/>
                        <a:pt x="145" y="26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55" name="Freeform 986"/>
                <p:cNvSpPr/>
                <p:nvPr/>
              </p:nvSpPr>
              <p:spPr>
                <a:xfrm rot="-1254726" flipV="1">
                  <a:off x="2053" y="2717"/>
                  <a:ext cx="215" cy="157"/>
                </a:xfrm>
                <a:custGeom>
                  <a:avLst/>
                  <a:gdLst/>
                  <a:ahLst/>
                  <a:cxnLst>
                    <a:cxn ang="0">
                      <a:pos x="282" y="455"/>
                    </a:cxn>
                    <a:cxn ang="0">
                      <a:pos x="247" y="407"/>
                    </a:cxn>
                    <a:cxn ang="0">
                      <a:pos x="282" y="268"/>
                    </a:cxn>
                    <a:cxn ang="0">
                      <a:pos x="499" y="95"/>
                    </a:cxn>
                    <a:cxn ang="0">
                      <a:pos x="738" y="0"/>
                    </a:cxn>
                    <a:cxn ang="0">
                      <a:pos x="193" y="221"/>
                    </a:cxn>
                    <a:cxn ang="0">
                      <a:pos x="0" y="525"/>
                    </a:cxn>
                    <a:cxn ang="0">
                      <a:pos x="13" y="572"/>
                    </a:cxn>
                    <a:cxn ang="0">
                      <a:pos x="82" y="620"/>
                    </a:cxn>
                    <a:cxn ang="0">
                      <a:pos x="282" y="455"/>
                    </a:cxn>
                  </a:cxnLst>
                  <a:pathLst>
                    <a:path w="116" h="79">
                      <a:moveTo>
                        <a:pt x="44" y="58"/>
                      </a:moveTo>
                      <a:cubicBezTo>
                        <a:pt x="42" y="56"/>
                        <a:pt x="40" y="55"/>
                        <a:pt x="39" y="52"/>
                      </a:cubicBezTo>
                      <a:cubicBezTo>
                        <a:pt x="38" y="46"/>
                        <a:pt x="41" y="38"/>
                        <a:pt x="44" y="34"/>
                      </a:cubicBezTo>
                      <a:cubicBezTo>
                        <a:pt x="51" y="24"/>
                        <a:pt x="67" y="17"/>
                        <a:pt x="78" y="12"/>
                      </a:cubicBezTo>
                      <a:cubicBezTo>
                        <a:pt x="90" y="7"/>
                        <a:pt x="103" y="2"/>
                        <a:pt x="116" y="0"/>
                      </a:cubicBezTo>
                      <a:cubicBezTo>
                        <a:pt x="75" y="3"/>
                        <a:pt x="44" y="16"/>
                        <a:pt x="30" y="28"/>
                      </a:cubicBezTo>
                      <a:cubicBezTo>
                        <a:pt x="23" y="35"/>
                        <a:pt x="1" y="54"/>
                        <a:pt x="0" y="67"/>
                      </a:cubicBezTo>
                      <a:cubicBezTo>
                        <a:pt x="0" y="69"/>
                        <a:pt x="1" y="71"/>
                        <a:pt x="2" y="73"/>
                      </a:cubicBezTo>
                      <a:cubicBezTo>
                        <a:pt x="6" y="77"/>
                        <a:pt x="10" y="79"/>
                        <a:pt x="13" y="79"/>
                      </a:cubicBezTo>
                      <a:cubicBezTo>
                        <a:pt x="22" y="79"/>
                        <a:pt x="32" y="69"/>
                        <a:pt x="44" y="58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56" name="Freeform 987"/>
                <p:cNvSpPr/>
                <p:nvPr/>
              </p:nvSpPr>
              <p:spPr>
                <a:xfrm rot="-1254726" flipV="1">
                  <a:off x="2146" y="2640"/>
                  <a:ext cx="258" cy="113"/>
                </a:xfrm>
                <a:custGeom>
                  <a:avLst/>
                  <a:gdLst/>
                  <a:ahLst/>
                  <a:cxnLst>
                    <a:cxn ang="0">
                      <a:pos x="889" y="71"/>
                    </a:cxn>
                    <a:cxn ang="0">
                      <a:pos x="516" y="24"/>
                    </a:cxn>
                    <a:cxn ang="0">
                      <a:pos x="13" y="272"/>
                    </a:cxn>
                    <a:cxn ang="0">
                      <a:pos x="20" y="349"/>
                    </a:cxn>
                    <a:cxn ang="0">
                      <a:pos x="97" y="428"/>
                    </a:cxn>
                    <a:cxn ang="0">
                      <a:pos x="338" y="303"/>
                    </a:cxn>
                    <a:cxn ang="0">
                      <a:pos x="314" y="188"/>
                    </a:cxn>
                    <a:cxn ang="0">
                      <a:pos x="486" y="79"/>
                    </a:cxn>
                    <a:cxn ang="0">
                      <a:pos x="793" y="48"/>
                    </a:cxn>
                    <a:cxn ang="0">
                      <a:pos x="889" y="71"/>
                    </a:cxn>
                  </a:cxnLst>
                  <a:pathLst>
                    <a:path w="139" h="57">
                      <a:moveTo>
                        <a:pt x="139" y="9"/>
                      </a:moveTo>
                      <a:cubicBezTo>
                        <a:pt x="120" y="3"/>
                        <a:pt x="101" y="0"/>
                        <a:pt x="81" y="3"/>
                      </a:cubicBezTo>
                      <a:cubicBezTo>
                        <a:pt x="41" y="9"/>
                        <a:pt x="8" y="22"/>
                        <a:pt x="2" y="35"/>
                      </a:cubicBezTo>
                      <a:cubicBezTo>
                        <a:pt x="0" y="38"/>
                        <a:pt x="1" y="41"/>
                        <a:pt x="3" y="45"/>
                      </a:cubicBezTo>
                      <a:cubicBezTo>
                        <a:pt x="6" y="51"/>
                        <a:pt x="10" y="54"/>
                        <a:pt x="15" y="55"/>
                      </a:cubicBezTo>
                      <a:cubicBezTo>
                        <a:pt x="27" y="57"/>
                        <a:pt x="44" y="46"/>
                        <a:pt x="53" y="39"/>
                      </a:cubicBezTo>
                      <a:cubicBezTo>
                        <a:pt x="48" y="35"/>
                        <a:pt x="40" y="33"/>
                        <a:pt x="49" y="24"/>
                      </a:cubicBezTo>
                      <a:cubicBezTo>
                        <a:pt x="56" y="16"/>
                        <a:pt x="66" y="12"/>
                        <a:pt x="76" y="10"/>
                      </a:cubicBezTo>
                      <a:cubicBezTo>
                        <a:pt x="92" y="7"/>
                        <a:pt x="107" y="5"/>
                        <a:pt x="124" y="6"/>
                      </a:cubicBezTo>
                      <a:cubicBezTo>
                        <a:pt x="129" y="7"/>
                        <a:pt x="134" y="7"/>
                        <a:pt x="139" y="9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57" name="Freeform 988"/>
                <p:cNvSpPr>
                  <a:spLocks noEditPoints="1"/>
                </p:cNvSpPr>
                <p:nvPr/>
              </p:nvSpPr>
              <p:spPr>
                <a:xfrm rot="-1254726" flipV="1">
                  <a:off x="2449" y="2603"/>
                  <a:ext cx="98" cy="80"/>
                </a:xfrm>
                <a:custGeom>
                  <a:avLst/>
                  <a:gdLst/>
                  <a:ahLst/>
                  <a:cxnLst>
                    <a:cxn ang="0">
                      <a:pos x="52" y="232"/>
                    </a:cxn>
                    <a:cxn ang="0">
                      <a:pos x="57" y="232"/>
                    </a:cxn>
                    <a:cxn ang="0">
                      <a:pos x="57" y="232"/>
                    </a:cxn>
                    <a:cxn ang="0">
                      <a:pos x="52" y="232"/>
                    </a:cxn>
                    <a:cxn ang="0">
                      <a:pos x="233" y="56"/>
                    </a:cxn>
                    <a:cxn ang="0">
                      <a:pos x="126" y="0"/>
                    </a:cxn>
                    <a:cxn ang="0">
                      <a:pos x="165" y="24"/>
                    </a:cxn>
                    <a:cxn ang="0">
                      <a:pos x="157" y="24"/>
                    </a:cxn>
                    <a:cxn ang="0">
                      <a:pos x="239" y="128"/>
                    </a:cxn>
                    <a:cxn ang="0">
                      <a:pos x="202" y="240"/>
                    </a:cxn>
                    <a:cxn ang="0">
                      <a:pos x="57" y="232"/>
                    </a:cxn>
                    <a:cxn ang="0">
                      <a:pos x="0" y="208"/>
                    </a:cxn>
                    <a:cxn ang="0">
                      <a:pos x="61" y="264"/>
                    </a:cxn>
                    <a:cxn ang="0">
                      <a:pos x="266" y="264"/>
                    </a:cxn>
                    <a:cxn ang="0">
                      <a:pos x="233" y="56"/>
                    </a:cxn>
                  </a:cxnLst>
                  <a:pathLst>
                    <a:path w="53" h="40">
                      <a:moveTo>
                        <a:pt x="8" y="29"/>
                      </a:move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29"/>
                        <a:pt x="9" y="29"/>
                        <a:pt x="8" y="29"/>
                      </a:cubicBezTo>
                      <a:close/>
                      <a:moveTo>
                        <a:pt x="37" y="7"/>
                      </a:moveTo>
                      <a:cubicBezTo>
                        <a:pt x="31" y="4"/>
                        <a:pt x="26" y="2"/>
                        <a:pt x="20" y="0"/>
                      </a:cubicBezTo>
                      <a:cubicBezTo>
                        <a:pt x="22" y="1"/>
                        <a:pt x="24" y="2"/>
                        <a:pt x="26" y="3"/>
                      </a:cubicBezTo>
                      <a:cubicBezTo>
                        <a:pt x="26" y="3"/>
                        <a:pt x="26" y="3"/>
                        <a:pt x="25" y="3"/>
                      </a:cubicBezTo>
                      <a:cubicBezTo>
                        <a:pt x="33" y="5"/>
                        <a:pt x="37" y="10"/>
                        <a:pt x="38" y="16"/>
                      </a:cubicBezTo>
                      <a:cubicBezTo>
                        <a:pt x="39" y="22"/>
                        <a:pt x="36" y="27"/>
                        <a:pt x="32" y="30"/>
                      </a:cubicBezTo>
                      <a:cubicBezTo>
                        <a:pt x="25" y="34"/>
                        <a:pt x="17" y="34"/>
                        <a:pt x="9" y="29"/>
                      </a:cubicBezTo>
                      <a:cubicBezTo>
                        <a:pt x="6" y="28"/>
                        <a:pt x="3" y="27"/>
                        <a:pt x="0" y="26"/>
                      </a:cubicBezTo>
                      <a:cubicBezTo>
                        <a:pt x="3" y="28"/>
                        <a:pt x="6" y="31"/>
                        <a:pt x="10" y="33"/>
                      </a:cubicBezTo>
                      <a:cubicBezTo>
                        <a:pt x="19" y="39"/>
                        <a:pt x="32" y="40"/>
                        <a:pt x="42" y="33"/>
                      </a:cubicBezTo>
                      <a:cubicBezTo>
                        <a:pt x="53" y="25"/>
                        <a:pt x="47" y="11"/>
                        <a:pt x="37" y="7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58" name="Freeform 989"/>
                <p:cNvSpPr/>
                <p:nvPr/>
              </p:nvSpPr>
              <p:spPr>
                <a:xfrm rot="-1254726" flipV="1">
                  <a:off x="2694" y="2556"/>
                  <a:ext cx="222" cy="111"/>
                </a:xfrm>
                <a:custGeom>
                  <a:avLst/>
                  <a:gdLst/>
                  <a:ahLst/>
                  <a:cxnLst>
                    <a:cxn ang="0">
                      <a:pos x="96" y="436"/>
                    </a:cxn>
                    <a:cxn ang="0">
                      <a:pos x="322" y="333"/>
                    </a:cxn>
                    <a:cxn ang="0">
                      <a:pos x="564" y="232"/>
                    </a:cxn>
                    <a:cxn ang="0">
                      <a:pos x="575" y="365"/>
                    </a:cxn>
                    <a:cxn ang="0">
                      <a:pos x="559" y="396"/>
                    </a:cxn>
                    <a:cxn ang="0">
                      <a:pos x="746" y="264"/>
                    </a:cxn>
                    <a:cxn ang="0">
                      <a:pos x="709" y="141"/>
                    </a:cxn>
                    <a:cxn ang="0">
                      <a:pos x="342" y="232"/>
                    </a:cxn>
                    <a:cxn ang="0">
                      <a:pos x="76" y="412"/>
                    </a:cxn>
                    <a:cxn ang="0">
                      <a:pos x="0" y="436"/>
                    </a:cxn>
                    <a:cxn ang="0">
                      <a:pos x="96" y="436"/>
                    </a:cxn>
                  </a:cxnLst>
                  <a:pathLst>
                    <a:path w="120" h="56">
                      <a:moveTo>
                        <a:pt x="15" y="56"/>
                      </a:moveTo>
                      <a:cubicBezTo>
                        <a:pt x="28" y="55"/>
                        <a:pt x="40" y="50"/>
                        <a:pt x="51" y="43"/>
                      </a:cubicBezTo>
                      <a:cubicBezTo>
                        <a:pt x="59" y="37"/>
                        <a:pt x="78" y="21"/>
                        <a:pt x="89" y="30"/>
                      </a:cubicBezTo>
                      <a:cubicBezTo>
                        <a:pt x="93" y="34"/>
                        <a:pt x="93" y="42"/>
                        <a:pt x="91" y="47"/>
                      </a:cubicBezTo>
                      <a:cubicBezTo>
                        <a:pt x="90" y="48"/>
                        <a:pt x="89" y="50"/>
                        <a:pt x="88" y="51"/>
                      </a:cubicBezTo>
                      <a:cubicBezTo>
                        <a:pt x="104" y="46"/>
                        <a:pt x="115" y="41"/>
                        <a:pt x="118" y="34"/>
                      </a:cubicBezTo>
                      <a:cubicBezTo>
                        <a:pt x="118" y="33"/>
                        <a:pt x="120" y="28"/>
                        <a:pt x="112" y="18"/>
                      </a:cubicBezTo>
                      <a:cubicBezTo>
                        <a:pt x="99" y="0"/>
                        <a:pt x="81" y="11"/>
                        <a:pt x="54" y="30"/>
                      </a:cubicBezTo>
                      <a:cubicBezTo>
                        <a:pt x="40" y="40"/>
                        <a:pt x="26" y="49"/>
                        <a:pt x="12" y="53"/>
                      </a:cubicBezTo>
                      <a:cubicBezTo>
                        <a:pt x="8" y="54"/>
                        <a:pt x="4" y="55"/>
                        <a:pt x="0" y="56"/>
                      </a:cubicBezTo>
                      <a:cubicBezTo>
                        <a:pt x="5" y="56"/>
                        <a:pt x="10" y="56"/>
                        <a:pt x="15" y="56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59" name="Freeform 990"/>
                <p:cNvSpPr/>
                <p:nvPr/>
              </p:nvSpPr>
              <p:spPr>
                <a:xfrm rot="-1254726" flipV="1">
                  <a:off x="2688" y="2470"/>
                  <a:ext cx="178" cy="71"/>
                </a:xfrm>
                <a:custGeom>
                  <a:avLst/>
                  <a:gdLst/>
                  <a:ahLst/>
                  <a:cxnLst>
                    <a:cxn ang="0">
                      <a:pos x="604" y="132"/>
                    </a:cxn>
                    <a:cxn ang="0">
                      <a:pos x="567" y="47"/>
                    </a:cxn>
                    <a:cxn ang="0">
                      <a:pos x="185" y="101"/>
                    </a:cxn>
                    <a:cxn ang="0">
                      <a:pos x="83" y="124"/>
                    </a:cxn>
                    <a:cxn ang="0">
                      <a:pos x="0" y="144"/>
                    </a:cxn>
                    <a:cxn ang="0">
                      <a:pos x="210" y="140"/>
                    </a:cxn>
                    <a:cxn ang="0">
                      <a:pos x="375" y="176"/>
                    </a:cxn>
                    <a:cxn ang="0">
                      <a:pos x="330" y="260"/>
                    </a:cxn>
                    <a:cxn ang="0">
                      <a:pos x="491" y="260"/>
                    </a:cxn>
                    <a:cxn ang="0">
                      <a:pos x="604" y="132"/>
                    </a:cxn>
                  </a:cxnLst>
                  <a:pathLst>
                    <a:path w="96" h="36">
                      <a:moveTo>
                        <a:pt x="95" y="17"/>
                      </a:moveTo>
                      <a:cubicBezTo>
                        <a:pt x="96" y="12"/>
                        <a:pt x="93" y="8"/>
                        <a:pt x="89" y="6"/>
                      </a:cubicBezTo>
                      <a:cubicBezTo>
                        <a:pt x="79" y="0"/>
                        <a:pt x="49" y="8"/>
                        <a:pt x="29" y="13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0" y="17"/>
                        <a:pt x="5" y="18"/>
                        <a:pt x="0" y="19"/>
                      </a:cubicBezTo>
                      <a:cubicBezTo>
                        <a:pt x="11" y="18"/>
                        <a:pt x="22" y="18"/>
                        <a:pt x="33" y="18"/>
                      </a:cubicBezTo>
                      <a:cubicBezTo>
                        <a:pt x="39" y="17"/>
                        <a:pt x="58" y="15"/>
                        <a:pt x="59" y="23"/>
                      </a:cubicBezTo>
                      <a:cubicBezTo>
                        <a:pt x="60" y="28"/>
                        <a:pt x="56" y="31"/>
                        <a:pt x="52" y="34"/>
                      </a:cubicBezTo>
                      <a:cubicBezTo>
                        <a:pt x="61" y="35"/>
                        <a:pt x="69" y="36"/>
                        <a:pt x="77" y="34"/>
                      </a:cubicBezTo>
                      <a:cubicBezTo>
                        <a:pt x="89" y="30"/>
                        <a:pt x="94" y="23"/>
                        <a:pt x="95" y="17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60" name="Freeform 991"/>
                <p:cNvSpPr/>
                <p:nvPr/>
              </p:nvSpPr>
              <p:spPr>
                <a:xfrm rot="-1254726" flipV="1">
                  <a:off x="2581" y="2557"/>
                  <a:ext cx="34" cy="47"/>
                </a:xfrm>
                <a:custGeom>
                  <a:avLst/>
                  <a:gdLst/>
                  <a:ahLst/>
                  <a:cxnLst>
                    <a:cxn ang="0">
                      <a:pos x="108" y="0"/>
                    </a:cxn>
                    <a:cxn ang="0">
                      <a:pos x="121" y="180"/>
                    </a:cxn>
                    <a:cxn ang="0">
                      <a:pos x="108" y="0"/>
                    </a:cxn>
                  </a:cxnLst>
                  <a:pathLst>
                    <a:path w="18" h="24">
                      <a:moveTo>
                        <a:pt x="16" y="0"/>
                      </a:moveTo>
                      <a:cubicBezTo>
                        <a:pt x="9" y="3"/>
                        <a:pt x="2" y="20"/>
                        <a:pt x="18" y="24"/>
                      </a:cubicBezTo>
                      <a:cubicBezTo>
                        <a:pt x="5" y="22"/>
                        <a:pt x="0" y="8"/>
                        <a:pt x="1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61" name="Freeform 992"/>
                <p:cNvSpPr/>
                <p:nvPr/>
              </p:nvSpPr>
              <p:spPr>
                <a:xfrm rot="-1254726" flipV="1">
                  <a:off x="2099" y="2832"/>
                  <a:ext cx="422" cy="105"/>
                </a:xfrm>
                <a:custGeom>
                  <a:avLst/>
                  <a:gdLst/>
                  <a:ahLst/>
                  <a:cxnLst>
                    <a:cxn ang="0">
                      <a:pos x="301" y="103"/>
                    </a:cxn>
                    <a:cxn ang="0">
                      <a:pos x="712" y="157"/>
                    </a:cxn>
                    <a:cxn ang="0">
                      <a:pos x="1158" y="79"/>
                    </a:cxn>
                    <a:cxn ang="0">
                      <a:pos x="1459" y="232"/>
                    </a:cxn>
                    <a:cxn ang="0">
                      <a:pos x="920" y="279"/>
                    </a:cxn>
                    <a:cxn ang="0">
                      <a:pos x="322" y="341"/>
                    </a:cxn>
                    <a:cxn ang="0">
                      <a:pos x="13" y="172"/>
                    </a:cxn>
                    <a:cxn ang="0">
                      <a:pos x="301" y="103"/>
                    </a:cxn>
                  </a:cxnLst>
                  <a:pathLst>
                    <a:path w="227" h="53">
                      <a:moveTo>
                        <a:pt x="47" y="13"/>
                      </a:moveTo>
                      <a:cubicBezTo>
                        <a:pt x="58" y="17"/>
                        <a:pt x="77" y="21"/>
                        <a:pt x="111" y="20"/>
                      </a:cubicBezTo>
                      <a:cubicBezTo>
                        <a:pt x="145" y="19"/>
                        <a:pt x="167" y="19"/>
                        <a:pt x="180" y="10"/>
                      </a:cubicBezTo>
                      <a:cubicBezTo>
                        <a:pt x="193" y="2"/>
                        <a:pt x="227" y="7"/>
                        <a:pt x="227" y="30"/>
                      </a:cubicBezTo>
                      <a:cubicBezTo>
                        <a:pt x="227" y="53"/>
                        <a:pt x="175" y="40"/>
                        <a:pt x="143" y="36"/>
                      </a:cubicBezTo>
                      <a:cubicBezTo>
                        <a:pt x="110" y="31"/>
                        <a:pt x="71" y="43"/>
                        <a:pt x="50" y="44"/>
                      </a:cubicBezTo>
                      <a:cubicBezTo>
                        <a:pt x="29" y="46"/>
                        <a:pt x="1" y="42"/>
                        <a:pt x="2" y="22"/>
                      </a:cubicBezTo>
                      <a:cubicBezTo>
                        <a:pt x="0" y="11"/>
                        <a:pt x="18" y="0"/>
                        <a:pt x="47" y="13"/>
                      </a:cubicBezTo>
                      <a:close/>
                    </a:path>
                  </a:pathLst>
                </a:custGeom>
                <a:noFill/>
                <a:ln w="12700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62" name="Freeform 993"/>
                <p:cNvSpPr/>
                <p:nvPr/>
              </p:nvSpPr>
              <p:spPr>
                <a:xfrm rot="-1254726" flipV="1">
                  <a:off x="2008" y="2531"/>
                  <a:ext cx="956" cy="294"/>
                </a:xfrm>
                <a:custGeom>
                  <a:avLst/>
                  <a:gdLst/>
                  <a:ahLst/>
                  <a:cxnLst>
                    <a:cxn ang="0">
                      <a:pos x="2241" y="824"/>
                    </a:cxn>
                    <a:cxn ang="0">
                      <a:pos x="2564" y="753"/>
                    </a:cxn>
                    <a:cxn ang="0">
                      <a:pos x="3078" y="675"/>
                    </a:cxn>
                    <a:cxn ang="0">
                      <a:pos x="2987" y="971"/>
                    </a:cxn>
                    <a:cxn ang="0">
                      <a:pos x="2322" y="956"/>
                    </a:cxn>
                    <a:cxn ang="0">
                      <a:pos x="1517" y="848"/>
                    </a:cxn>
                    <a:cxn ang="0">
                      <a:pos x="869" y="916"/>
                    </a:cxn>
                    <a:cxn ang="0">
                      <a:pos x="486" y="963"/>
                    </a:cxn>
                    <a:cxn ang="0">
                      <a:pos x="1010" y="572"/>
                    </a:cxn>
                    <a:cxn ang="0">
                      <a:pos x="1630" y="731"/>
                    </a:cxn>
                    <a:cxn ang="0">
                      <a:pos x="1713" y="596"/>
                    </a:cxn>
                    <a:cxn ang="0">
                      <a:pos x="1337" y="439"/>
                    </a:cxn>
                    <a:cxn ang="0">
                      <a:pos x="395" y="761"/>
                    </a:cxn>
                    <a:cxn ang="0">
                      <a:pos x="76" y="900"/>
                    </a:cxn>
                    <a:cxn ang="0">
                      <a:pos x="254" y="485"/>
                    </a:cxn>
                    <a:cxn ang="0">
                      <a:pos x="1413" y="320"/>
                    </a:cxn>
                    <a:cxn ang="0">
                      <a:pos x="2435" y="532"/>
                    </a:cxn>
                    <a:cxn ang="0">
                      <a:pos x="3115" y="276"/>
                    </a:cxn>
                    <a:cxn ang="0">
                      <a:pos x="2398" y="707"/>
                    </a:cxn>
                    <a:cxn ang="0">
                      <a:pos x="2278" y="723"/>
                    </a:cxn>
                    <a:cxn ang="0">
                      <a:pos x="2241" y="824"/>
                    </a:cxn>
                  </a:cxnLst>
                  <a:pathLst>
                    <a:path w="515" h="148">
                      <a:moveTo>
                        <a:pt x="350" y="105"/>
                      </a:moveTo>
                      <a:cubicBezTo>
                        <a:pt x="372" y="103"/>
                        <a:pt x="391" y="99"/>
                        <a:pt x="401" y="96"/>
                      </a:cubicBezTo>
                      <a:cubicBezTo>
                        <a:pt x="423" y="92"/>
                        <a:pt x="466" y="78"/>
                        <a:pt x="481" y="86"/>
                      </a:cubicBezTo>
                      <a:cubicBezTo>
                        <a:pt x="495" y="95"/>
                        <a:pt x="491" y="117"/>
                        <a:pt x="467" y="124"/>
                      </a:cubicBezTo>
                      <a:cubicBezTo>
                        <a:pt x="443" y="131"/>
                        <a:pt x="426" y="112"/>
                        <a:pt x="363" y="122"/>
                      </a:cubicBezTo>
                      <a:cubicBezTo>
                        <a:pt x="300" y="133"/>
                        <a:pt x="267" y="121"/>
                        <a:pt x="237" y="108"/>
                      </a:cubicBezTo>
                      <a:cubicBezTo>
                        <a:pt x="207" y="95"/>
                        <a:pt x="153" y="104"/>
                        <a:pt x="136" y="117"/>
                      </a:cubicBezTo>
                      <a:cubicBezTo>
                        <a:pt x="119" y="129"/>
                        <a:pt x="92" y="148"/>
                        <a:pt x="76" y="123"/>
                      </a:cubicBezTo>
                      <a:cubicBezTo>
                        <a:pt x="61" y="97"/>
                        <a:pt x="115" y="79"/>
                        <a:pt x="158" y="73"/>
                      </a:cubicBezTo>
                      <a:cubicBezTo>
                        <a:pt x="193" y="68"/>
                        <a:pt x="226" y="80"/>
                        <a:pt x="255" y="93"/>
                      </a:cubicBezTo>
                      <a:cubicBezTo>
                        <a:pt x="275" y="104"/>
                        <a:pt x="286" y="82"/>
                        <a:pt x="268" y="76"/>
                      </a:cubicBezTo>
                      <a:cubicBezTo>
                        <a:pt x="252" y="69"/>
                        <a:pt x="235" y="62"/>
                        <a:pt x="209" y="56"/>
                      </a:cubicBezTo>
                      <a:cubicBezTo>
                        <a:pt x="135" y="39"/>
                        <a:pt x="83" y="75"/>
                        <a:pt x="62" y="97"/>
                      </a:cubicBezTo>
                      <a:cubicBezTo>
                        <a:pt x="41" y="119"/>
                        <a:pt x="27" y="131"/>
                        <a:pt x="12" y="115"/>
                      </a:cubicBezTo>
                      <a:cubicBezTo>
                        <a:pt x="0" y="103"/>
                        <a:pt x="16" y="83"/>
                        <a:pt x="40" y="62"/>
                      </a:cubicBezTo>
                      <a:cubicBezTo>
                        <a:pt x="64" y="42"/>
                        <a:pt x="132" y="19"/>
                        <a:pt x="221" y="41"/>
                      </a:cubicBezTo>
                      <a:cubicBezTo>
                        <a:pt x="309" y="64"/>
                        <a:pt x="344" y="78"/>
                        <a:pt x="381" y="68"/>
                      </a:cubicBezTo>
                      <a:cubicBezTo>
                        <a:pt x="419" y="58"/>
                        <a:pt x="460" y="0"/>
                        <a:pt x="487" y="35"/>
                      </a:cubicBezTo>
                      <a:cubicBezTo>
                        <a:pt x="515" y="69"/>
                        <a:pt x="462" y="80"/>
                        <a:pt x="375" y="90"/>
                      </a:cubicBezTo>
                      <a:cubicBezTo>
                        <a:pt x="368" y="91"/>
                        <a:pt x="362" y="92"/>
                        <a:pt x="356" y="92"/>
                      </a:cubicBezTo>
                      <a:cubicBezTo>
                        <a:pt x="338" y="93"/>
                        <a:pt x="339" y="106"/>
                        <a:pt x="350" y="105"/>
                      </a:cubicBezTo>
                      <a:close/>
                    </a:path>
                  </a:pathLst>
                </a:custGeom>
                <a:noFill/>
                <a:ln w="12700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63" name="Oval 994"/>
                <p:cNvSpPr/>
                <p:nvPr/>
              </p:nvSpPr>
              <p:spPr>
                <a:xfrm rot="-1254726" flipV="1">
                  <a:off x="2225" y="2937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64" name="Oval 995"/>
                <p:cNvSpPr/>
                <p:nvPr/>
              </p:nvSpPr>
              <p:spPr>
                <a:xfrm rot="-1254726" flipV="1">
                  <a:off x="2254" y="2920"/>
                  <a:ext cx="16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65" name="Oval 996"/>
                <p:cNvSpPr/>
                <p:nvPr/>
              </p:nvSpPr>
              <p:spPr>
                <a:xfrm rot="-1254726" flipV="1">
                  <a:off x="2282" y="2909"/>
                  <a:ext cx="16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66" name="Oval 997"/>
                <p:cNvSpPr/>
                <p:nvPr/>
              </p:nvSpPr>
              <p:spPr>
                <a:xfrm rot="-1254726" flipV="1">
                  <a:off x="2312" y="2898"/>
                  <a:ext cx="14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67" name="Oval 998"/>
                <p:cNvSpPr/>
                <p:nvPr/>
              </p:nvSpPr>
              <p:spPr>
                <a:xfrm rot="-1254726" flipV="1">
                  <a:off x="2341" y="2886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68" name="Oval 999"/>
                <p:cNvSpPr/>
                <p:nvPr/>
              </p:nvSpPr>
              <p:spPr>
                <a:xfrm rot="-1254726" flipV="1">
                  <a:off x="2374" y="2876"/>
                  <a:ext cx="16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69" name="Oval 1000"/>
                <p:cNvSpPr/>
                <p:nvPr/>
              </p:nvSpPr>
              <p:spPr>
                <a:xfrm rot="-1254726" flipV="1">
                  <a:off x="2409" y="2871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70" name="Oval 1001"/>
                <p:cNvSpPr/>
                <p:nvPr/>
              </p:nvSpPr>
              <p:spPr>
                <a:xfrm rot="-1254726" flipV="1">
                  <a:off x="2442" y="2873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71" name="Oval 1002"/>
                <p:cNvSpPr/>
                <p:nvPr/>
              </p:nvSpPr>
              <p:spPr>
                <a:xfrm rot="-1254726" flipV="1">
                  <a:off x="2478" y="2862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72" name="Oval 1003"/>
                <p:cNvSpPr/>
                <p:nvPr/>
              </p:nvSpPr>
              <p:spPr>
                <a:xfrm rot="-1254726" flipV="1">
                  <a:off x="2503" y="2840"/>
                  <a:ext cx="14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73" name="Oval 1004"/>
                <p:cNvSpPr/>
                <p:nvPr/>
              </p:nvSpPr>
              <p:spPr>
                <a:xfrm rot="-1254726" flipV="1">
                  <a:off x="2511" y="2811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74" name="Oval 1005"/>
                <p:cNvSpPr/>
                <p:nvPr/>
              </p:nvSpPr>
              <p:spPr>
                <a:xfrm rot="-1254726" flipV="1">
                  <a:off x="2502" y="2779"/>
                  <a:ext cx="15" cy="17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75" name="Oval 1006"/>
                <p:cNvSpPr/>
                <p:nvPr/>
              </p:nvSpPr>
              <p:spPr>
                <a:xfrm rot="-1254726" flipV="1">
                  <a:off x="2472" y="2766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76" name="Oval 1007"/>
                <p:cNvSpPr/>
                <p:nvPr/>
              </p:nvSpPr>
              <p:spPr>
                <a:xfrm rot="-1254726" flipV="1">
                  <a:off x="2440" y="2775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77" name="Oval 1008"/>
                <p:cNvSpPr/>
                <p:nvPr/>
              </p:nvSpPr>
              <p:spPr>
                <a:xfrm rot="-1254726" flipV="1">
                  <a:off x="2409" y="2791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78" name="Oval 1009"/>
                <p:cNvSpPr/>
                <p:nvPr/>
              </p:nvSpPr>
              <p:spPr>
                <a:xfrm rot="-1254726" flipV="1">
                  <a:off x="2380" y="2809"/>
                  <a:ext cx="14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79" name="Oval 1010"/>
                <p:cNvSpPr/>
                <p:nvPr/>
              </p:nvSpPr>
              <p:spPr>
                <a:xfrm rot="-1254726" flipV="1">
                  <a:off x="2347" y="2826"/>
                  <a:ext cx="17" cy="19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80" name="Oval 1011"/>
                <p:cNvSpPr/>
                <p:nvPr/>
              </p:nvSpPr>
              <p:spPr>
                <a:xfrm rot="-1254726" flipV="1">
                  <a:off x="2317" y="2841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81" name="Oval 1012"/>
                <p:cNvSpPr/>
                <p:nvPr/>
              </p:nvSpPr>
              <p:spPr>
                <a:xfrm rot="-1254726" flipV="1">
                  <a:off x="2288" y="2851"/>
                  <a:ext cx="17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82" name="Oval 1013"/>
                <p:cNvSpPr/>
                <p:nvPr/>
              </p:nvSpPr>
              <p:spPr>
                <a:xfrm rot="-1254726" flipV="1">
                  <a:off x="2260" y="2858"/>
                  <a:ext cx="15" cy="15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83" name="Oval 1014"/>
                <p:cNvSpPr/>
                <p:nvPr/>
              </p:nvSpPr>
              <p:spPr>
                <a:xfrm rot="-1254726" flipV="1">
                  <a:off x="2223" y="2864"/>
                  <a:ext cx="14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84" name="Oval 1015"/>
                <p:cNvSpPr/>
                <p:nvPr/>
              </p:nvSpPr>
              <p:spPr>
                <a:xfrm rot="-1254726" flipV="1">
                  <a:off x="2191" y="2872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85" name="Oval 1016"/>
                <p:cNvSpPr/>
                <p:nvPr/>
              </p:nvSpPr>
              <p:spPr>
                <a:xfrm rot="-1254726" flipV="1">
                  <a:off x="2160" y="2881"/>
                  <a:ext cx="15" cy="15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86" name="Oval 1017"/>
                <p:cNvSpPr/>
                <p:nvPr/>
              </p:nvSpPr>
              <p:spPr>
                <a:xfrm rot="-1254726" flipV="1">
                  <a:off x="2132" y="2894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87" name="Oval 1018"/>
                <p:cNvSpPr/>
                <p:nvPr/>
              </p:nvSpPr>
              <p:spPr>
                <a:xfrm rot="-1254726" flipV="1">
                  <a:off x="2107" y="2917"/>
                  <a:ext cx="15" cy="17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88" name="Oval 1019"/>
                <p:cNvSpPr/>
                <p:nvPr/>
              </p:nvSpPr>
              <p:spPr>
                <a:xfrm rot="-1254726" flipV="1">
                  <a:off x="2099" y="2949"/>
                  <a:ext cx="14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89" name="Oval 1020"/>
                <p:cNvSpPr/>
                <p:nvPr/>
              </p:nvSpPr>
              <p:spPr>
                <a:xfrm rot="-1254726" flipV="1">
                  <a:off x="2115" y="2979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90" name="Oval 1021"/>
                <p:cNvSpPr/>
                <p:nvPr/>
              </p:nvSpPr>
              <p:spPr>
                <a:xfrm rot="-1254726" flipV="1">
                  <a:off x="2152" y="2986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91" name="Oval 1022"/>
                <p:cNvSpPr/>
                <p:nvPr/>
              </p:nvSpPr>
              <p:spPr>
                <a:xfrm rot="-1254726" flipV="1">
                  <a:off x="2187" y="2969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92" name="Oval 1023"/>
                <p:cNvSpPr/>
                <p:nvPr/>
              </p:nvSpPr>
              <p:spPr>
                <a:xfrm rot="-1254726" flipV="1">
                  <a:off x="2100" y="2842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93" name="Oval 1024"/>
                <p:cNvSpPr/>
                <p:nvPr/>
              </p:nvSpPr>
              <p:spPr>
                <a:xfrm rot="-1254726" flipV="1">
                  <a:off x="2134" y="2853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94" name="Oval 1025"/>
                <p:cNvSpPr/>
                <p:nvPr/>
              </p:nvSpPr>
              <p:spPr>
                <a:xfrm rot="-1254726" flipV="1">
                  <a:off x="2165" y="2858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95" name="Oval 1026"/>
                <p:cNvSpPr/>
                <p:nvPr/>
              </p:nvSpPr>
              <p:spPr>
                <a:xfrm rot="-1254726" flipV="1">
                  <a:off x="2201" y="2857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96" name="Oval 1027"/>
                <p:cNvSpPr/>
                <p:nvPr/>
              </p:nvSpPr>
              <p:spPr>
                <a:xfrm rot="-1254726" flipV="1">
                  <a:off x="2238" y="2854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97" name="Oval 1028"/>
                <p:cNvSpPr/>
                <p:nvPr/>
              </p:nvSpPr>
              <p:spPr>
                <a:xfrm rot="-1254726" flipV="1">
                  <a:off x="2272" y="2848"/>
                  <a:ext cx="14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98" name="Oval 1029"/>
                <p:cNvSpPr/>
                <p:nvPr/>
              </p:nvSpPr>
              <p:spPr>
                <a:xfrm rot="-1254726" flipV="1">
                  <a:off x="2459" y="2752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99" name="Oval 1030"/>
                <p:cNvSpPr/>
                <p:nvPr/>
              </p:nvSpPr>
              <p:spPr>
                <a:xfrm rot="-1254726" flipV="1">
                  <a:off x="2483" y="2734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00" name="Oval 1031"/>
                <p:cNvSpPr/>
                <p:nvPr/>
              </p:nvSpPr>
              <p:spPr>
                <a:xfrm rot="-1254726" flipV="1">
                  <a:off x="2507" y="2715"/>
                  <a:ext cx="14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01" name="Oval 1032"/>
                <p:cNvSpPr/>
                <p:nvPr/>
              </p:nvSpPr>
              <p:spPr>
                <a:xfrm rot="-1254726" flipV="1">
                  <a:off x="2531" y="2697"/>
                  <a:ext cx="17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02" name="Oval 1033"/>
                <p:cNvSpPr/>
                <p:nvPr/>
              </p:nvSpPr>
              <p:spPr>
                <a:xfrm rot="-1254726" flipV="1">
                  <a:off x="2555" y="2679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03" name="Oval 1034"/>
                <p:cNvSpPr/>
                <p:nvPr/>
              </p:nvSpPr>
              <p:spPr>
                <a:xfrm rot="-1254726" flipV="1">
                  <a:off x="2583" y="2660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04" name="Oval 1035"/>
                <p:cNvSpPr/>
                <p:nvPr/>
              </p:nvSpPr>
              <p:spPr>
                <a:xfrm rot="-1254726" flipV="1">
                  <a:off x="2610" y="2641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05" name="Oval 1036"/>
                <p:cNvSpPr/>
                <p:nvPr/>
              </p:nvSpPr>
              <p:spPr>
                <a:xfrm rot="-1254726" flipV="1">
                  <a:off x="2636" y="2627"/>
                  <a:ext cx="14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06" name="Oval 1037"/>
                <p:cNvSpPr/>
                <p:nvPr/>
              </p:nvSpPr>
              <p:spPr>
                <a:xfrm rot="-1254726" flipV="1">
                  <a:off x="2663" y="2614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07" name="Oval 1038"/>
                <p:cNvSpPr/>
                <p:nvPr/>
              </p:nvSpPr>
              <p:spPr>
                <a:xfrm rot="-1254726" flipV="1">
                  <a:off x="2695" y="2609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08" name="Oval 1039"/>
                <p:cNvSpPr/>
                <p:nvPr/>
              </p:nvSpPr>
              <p:spPr>
                <a:xfrm rot="-1254726" flipV="1">
                  <a:off x="2729" y="2611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09" name="Oval 1040"/>
                <p:cNvSpPr/>
                <p:nvPr/>
              </p:nvSpPr>
              <p:spPr>
                <a:xfrm rot="-1254726" flipV="1">
                  <a:off x="2762" y="2620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10" name="Oval 1041"/>
                <p:cNvSpPr/>
                <p:nvPr/>
              </p:nvSpPr>
              <p:spPr>
                <a:xfrm rot="-1254726" flipV="1">
                  <a:off x="2794" y="2629"/>
                  <a:ext cx="16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11" name="Oval 1042"/>
                <p:cNvSpPr/>
                <p:nvPr/>
              </p:nvSpPr>
              <p:spPr>
                <a:xfrm rot="-1254726" flipV="1">
                  <a:off x="2828" y="2635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12" name="Oval 1043"/>
                <p:cNvSpPr/>
                <p:nvPr/>
              </p:nvSpPr>
              <p:spPr>
                <a:xfrm rot="-1254726" flipV="1">
                  <a:off x="2868" y="2637"/>
                  <a:ext cx="15" cy="17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13" name="Oval 1044"/>
                <p:cNvSpPr/>
                <p:nvPr/>
              </p:nvSpPr>
              <p:spPr>
                <a:xfrm rot="-1254726" flipV="1">
                  <a:off x="2900" y="2622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14" name="Oval 1045"/>
                <p:cNvSpPr/>
                <p:nvPr/>
              </p:nvSpPr>
              <p:spPr>
                <a:xfrm rot="-1254726" flipV="1">
                  <a:off x="2915" y="2593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15" name="Oval 1046"/>
                <p:cNvSpPr/>
                <p:nvPr/>
              </p:nvSpPr>
              <p:spPr>
                <a:xfrm rot="-1254726" flipV="1">
                  <a:off x="2915" y="2559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16" name="Oval 1047"/>
                <p:cNvSpPr/>
                <p:nvPr/>
              </p:nvSpPr>
              <p:spPr>
                <a:xfrm rot="-1254726" flipV="1">
                  <a:off x="2897" y="2529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17" name="Oval 1048"/>
                <p:cNvSpPr/>
                <p:nvPr/>
              </p:nvSpPr>
              <p:spPr>
                <a:xfrm rot="-1254726" flipV="1">
                  <a:off x="2867" y="2521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18" name="Oval 1049"/>
                <p:cNvSpPr/>
                <p:nvPr/>
              </p:nvSpPr>
              <p:spPr>
                <a:xfrm rot="-1254726" flipV="1">
                  <a:off x="2838" y="2523"/>
                  <a:ext cx="15" cy="15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19" name="Oval 1050"/>
                <p:cNvSpPr/>
                <p:nvPr/>
              </p:nvSpPr>
              <p:spPr>
                <a:xfrm rot="-1254726" flipV="1">
                  <a:off x="2685" y="2547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20" name="Oval 1051"/>
                <p:cNvSpPr/>
                <p:nvPr/>
              </p:nvSpPr>
              <p:spPr>
                <a:xfrm rot="-1254726" flipV="1">
                  <a:off x="2722" y="2541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21" name="Oval 1052"/>
                <p:cNvSpPr/>
                <p:nvPr/>
              </p:nvSpPr>
              <p:spPr>
                <a:xfrm rot="-1254726" flipV="1">
                  <a:off x="2791" y="2529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22" name="Oval 1053"/>
                <p:cNvSpPr/>
                <p:nvPr/>
              </p:nvSpPr>
              <p:spPr>
                <a:xfrm rot="-1254726" flipV="1">
                  <a:off x="2755" y="2535"/>
                  <a:ext cx="14" cy="19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23" name="Oval 1054"/>
                <p:cNvSpPr/>
                <p:nvPr/>
              </p:nvSpPr>
              <p:spPr>
                <a:xfrm rot="-1254726" flipV="1">
                  <a:off x="2647" y="2556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24" name="Oval 1055"/>
                <p:cNvSpPr/>
                <p:nvPr/>
              </p:nvSpPr>
              <p:spPr>
                <a:xfrm rot="-1254726" flipV="1">
                  <a:off x="2618" y="2561"/>
                  <a:ext cx="17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25" name="Oval 1056"/>
                <p:cNvSpPr/>
                <p:nvPr/>
              </p:nvSpPr>
              <p:spPr>
                <a:xfrm rot="-1254726" flipV="1">
                  <a:off x="2867" y="2495"/>
                  <a:ext cx="15" cy="17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26" name="Oval 1057"/>
                <p:cNvSpPr/>
                <p:nvPr/>
              </p:nvSpPr>
              <p:spPr>
                <a:xfrm rot="-1254726" flipV="1">
                  <a:off x="2869" y="2460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27" name="Oval 1058"/>
                <p:cNvSpPr/>
                <p:nvPr/>
              </p:nvSpPr>
              <p:spPr>
                <a:xfrm rot="-1254726" flipV="1">
                  <a:off x="2843" y="2435"/>
                  <a:ext cx="16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28" name="Oval 1059"/>
                <p:cNvSpPr/>
                <p:nvPr/>
              </p:nvSpPr>
              <p:spPr>
                <a:xfrm rot="-1254726" flipV="1">
                  <a:off x="2813" y="2428"/>
                  <a:ext cx="14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29" name="Oval 1060"/>
                <p:cNvSpPr/>
                <p:nvPr/>
              </p:nvSpPr>
              <p:spPr>
                <a:xfrm rot="-1254726" flipV="1">
                  <a:off x="2778" y="2432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30" name="Oval 1061"/>
                <p:cNvSpPr/>
                <p:nvPr/>
              </p:nvSpPr>
              <p:spPr>
                <a:xfrm rot="-1254726" flipV="1">
                  <a:off x="2747" y="2450"/>
                  <a:ext cx="17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31" name="Oval 1062"/>
                <p:cNvSpPr/>
                <p:nvPr/>
              </p:nvSpPr>
              <p:spPr>
                <a:xfrm rot="-1254726" flipV="1">
                  <a:off x="2715" y="2469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32" name="Oval 1063"/>
                <p:cNvSpPr/>
                <p:nvPr/>
              </p:nvSpPr>
              <p:spPr>
                <a:xfrm rot="-1254726" flipV="1">
                  <a:off x="2681" y="2484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33" name="Oval 1064"/>
                <p:cNvSpPr/>
                <p:nvPr/>
              </p:nvSpPr>
              <p:spPr>
                <a:xfrm rot="-1254726" flipV="1">
                  <a:off x="2642" y="2495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34" name="Oval 1065"/>
                <p:cNvSpPr/>
                <p:nvPr/>
              </p:nvSpPr>
              <p:spPr>
                <a:xfrm rot="-1254726" flipV="1">
                  <a:off x="2607" y="2503"/>
                  <a:ext cx="14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35" name="Oval 1066"/>
                <p:cNvSpPr/>
                <p:nvPr/>
              </p:nvSpPr>
              <p:spPr>
                <a:xfrm rot="-1254726" flipV="1">
                  <a:off x="2574" y="2511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36" name="Oval 1067"/>
                <p:cNvSpPr/>
                <p:nvPr/>
              </p:nvSpPr>
              <p:spPr>
                <a:xfrm rot="-1254726" flipV="1">
                  <a:off x="2535" y="2525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37" name="Oval 1068"/>
                <p:cNvSpPr/>
                <p:nvPr/>
              </p:nvSpPr>
              <p:spPr>
                <a:xfrm rot="-1254726" flipV="1">
                  <a:off x="2498" y="2542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38" name="Oval 1069"/>
                <p:cNvSpPr/>
                <p:nvPr/>
              </p:nvSpPr>
              <p:spPr>
                <a:xfrm rot="-1254726" flipV="1">
                  <a:off x="2475" y="2557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39" name="Oval 1070"/>
                <p:cNvSpPr/>
                <p:nvPr/>
              </p:nvSpPr>
              <p:spPr>
                <a:xfrm rot="-1254726" flipV="1">
                  <a:off x="2444" y="2579"/>
                  <a:ext cx="16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40" name="Oval 1071"/>
                <p:cNvSpPr/>
                <p:nvPr/>
              </p:nvSpPr>
              <p:spPr>
                <a:xfrm rot="-1254726" flipV="1">
                  <a:off x="2067" y="2829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41" name="Oval 1072"/>
                <p:cNvSpPr/>
                <p:nvPr/>
              </p:nvSpPr>
              <p:spPr>
                <a:xfrm rot="-1254726" flipV="1">
                  <a:off x="2037" y="2809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42" name="Oval 1073"/>
                <p:cNvSpPr/>
                <p:nvPr/>
              </p:nvSpPr>
              <p:spPr>
                <a:xfrm rot="-1254726" flipV="1">
                  <a:off x="2012" y="2778"/>
                  <a:ext cx="17" cy="17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43" name="Oval 1074"/>
                <p:cNvSpPr/>
                <p:nvPr/>
              </p:nvSpPr>
              <p:spPr>
                <a:xfrm rot="-1254726" flipV="1">
                  <a:off x="2016" y="2747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44" name="Oval 1075"/>
                <p:cNvSpPr/>
                <p:nvPr/>
              </p:nvSpPr>
              <p:spPr>
                <a:xfrm rot="-1254726" flipV="1">
                  <a:off x="2035" y="2724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45" name="Oval 1076"/>
                <p:cNvSpPr/>
                <p:nvPr/>
              </p:nvSpPr>
              <p:spPr>
                <a:xfrm rot="-1254726" flipV="1">
                  <a:off x="2068" y="2719"/>
                  <a:ext cx="14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46" name="Oval 1077"/>
                <p:cNvSpPr/>
                <p:nvPr/>
              </p:nvSpPr>
              <p:spPr>
                <a:xfrm rot="-1254726" flipV="1">
                  <a:off x="2095" y="2730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47" name="Oval 1078"/>
                <p:cNvSpPr/>
                <p:nvPr/>
              </p:nvSpPr>
              <p:spPr>
                <a:xfrm rot="-1254726" flipV="1">
                  <a:off x="2125" y="2746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48" name="Oval 1079"/>
                <p:cNvSpPr/>
                <p:nvPr/>
              </p:nvSpPr>
              <p:spPr>
                <a:xfrm rot="-1254726" flipV="1">
                  <a:off x="2153" y="2758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49" name="Oval 1080"/>
                <p:cNvSpPr/>
                <p:nvPr/>
              </p:nvSpPr>
              <p:spPr>
                <a:xfrm rot="-1254726" flipV="1">
                  <a:off x="2184" y="2770"/>
                  <a:ext cx="16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50" name="Oval 1081"/>
                <p:cNvSpPr/>
                <p:nvPr/>
              </p:nvSpPr>
              <p:spPr>
                <a:xfrm rot="-1254726" flipV="1">
                  <a:off x="2215" y="2775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51" name="Oval 1082"/>
                <p:cNvSpPr/>
                <p:nvPr/>
              </p:nvSpPr>
              <p:spPr>
                <a:xfrm rot="-1254726" flipV="1">
                  <a:off x="2246" y="2776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52" name="Oval 1083"/>
                <p:cNvSpPr/>
                <p:nvPr/>
              </p:nvSpPr>
              <p:spPr>
                <a:xfrm rot="-1254726" flipV="1">
                  <a:off x="2277" y="2772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53" name="Oval 1084"/>
                <p:cNvSpPr/>
                <p:nvPr/>
              </p:nvSpPr>
              <p:spPr>
                <a:xfrm rot="-1254726" flipV="1">
                  <a:off x="2306" y="2770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54" name="Oval 1085"/>
                <p:cNvSpPr/>
                <p:nvPr/>
              </p:nvSpPr>
              <p:spPr>
                <a:xfrm rot="-1254726" flipV="1">
                  <a:off x="2337" y="2763"/>
                  <a:ext cx="16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55" name="Oval 1086"/>
                <p:cNvSpPr/>
                <p:nvPr/>
              </p:nvSpPr>
              <p:spPr>
                <a:xfrm rot="-1254726" flipV="1">
                  <a:off x="2367" y="2749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56" name="Oval 1087"/>
                <p:cNvSpPr/>
                <p:nvPr/>
              </p:nvSpPr>
              <p:spPr>
                <a:xfrm rot="-1254726" flipV="1">
                  <a:off x="2393" y="2732"/>
                  <a:ext cx="17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57" name="Oval 1088"/>
                <p:cNvSpPr/>
                <p:nvPr/>
              </p:nvSpPr>
              <p:spPr>
                <a:xfrm rot="-1254726" flipV="1">
                  <a:off x="2420" y="2713"/>
                  <a:ext cx="17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58" name="Oval 1089"/>
                <p:cNvSpPr/>
                <p:nvPr/>
              </p:nvSpPr>
              <p:spPr>
                <a:xfrm rot="-1254726" flipV="1">
                  <a:off x="2447" y="2690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59" name="Oval 1090"/>
                <p:cNvSpPr/>
                <p:nvPr/>
              </p:nvSpPr>
              <p:spPr>
                <a:xfrm rot="-1254726" flipV="1">
                  <a:off x="2475" y="2669"/>
                  <a:ext cx="14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60" name="Oval 1091"/>
                <p:cNvSpPr/>
                <p:nvPr/>
              </p:nvSpPr>
              <p:spPr>
                <a:xfrm rot="-1254726" flipV="1">
                  <a:off x="2496" y="2641"/>
                  <a:ext cx="15" cy="17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61" name="Oval 1092"/>
                <p:cNvSpPr/>
                <p:nvPr/>
              </p:nvSpPr>
              <p:spPr>
                <a:xfrm rot="-1254726" flipV="1">
                  <a:off x="2468" y="2642"/>
                  <a:ext cx="16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62" name="Oval 1093"/>
                <p:cNvSpPr/>
                <p:nvPr/>
              </p:nvSpPr>
              <p:spPr>
                <a:xfrm rot="-1254726" flipV="1">
                  <a:off x="2449" y="2664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63" name="Oval 1094"/>
                <p:cNvSpPr/>
                <p:nvPr/>
              </p:nvSpPr>
              <p:spPr>
                <a:xfrm rot="-1254726" flipV="1">
                  <a:off x="2424" y="2684"/>
                  <a:ext cx="16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64" name="Oval 1095"/>
                <p:cNvSpPr/>
                <p:nvPr/>
              </p:nvSpPr>
              <p:spPr>
                <a:xfrm rot="-1254726" flipV="1">
                  <a:off x="2395" y="2709"/>
                  <a:ext cx="14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65" name="Oval 1096"/>
                <p:cNvSpPr/>
                <p:nvPr/>
              </p:nvSpPr>
              <p:spPr>
                <a:xfrm rot="-1254726" flipV="1">
                  <a:off x="2343" y="2739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66" name="Oval 1097"/>
                <p:cNvSpPr/>
                <p:nvPr/>
              </p:nvSpPr>
              <p:spPr>
                <a:xfrm rot="-1254726" flipV="1">
                  <a:off x="2371" y="2724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67" name="Oval 1098"/>
                <p:cNvSpPr/>
                <p:nvPr/>
              </p:nvSpPr>
              <p:spPr>
                <a:xfrm rot="-1254726" flipV="1">
                  <a:off x="2313" y="2747"/>
                  <a:ext cx="14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68" name="Oval 1099"/>
                <p:cNvSpPr/>
                <p:nvPr/>
              </p:nvSpPr>
              <p:spPr>
                <a:xfrm rot="-1254726" flipV="1">
                  <a:off x="2284" y="2751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69" name="Oval 1100"/>
                <p:cNvSpPr/>
                <p:nvPr/>
              </p:nvSpPr>
              <p:spPr>
                <a:xfrm rot="-1254726" flipV="1">
                  <a:off x="2256" y="2755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70" name="Oval 1101"/>
                <p:cNvSpPr/>
                <p:nvPr/>
              </p:nvSpPr>
              <p:spPr>
                <a:xfrm rot="-1254726" flipV="1">
                  <a:off x="2224" y="2757"/>
                  <a:ext cx="17" cy="15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71" name="Oval 1102"/>
                <p:cNvSpPr/>
                <p:nvPr/>
              </p:nvSpPr>
              <p:spPr>
                <a:xfrm rot="-1254726" flipV="1">
                  <a:off x="2196" y="2756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72" name="Oval 1103"/>
                <p:cNvSpPr/>
                <p:nvPr/>
              </p:nvSpPr>
              <p:spPr>
                <a:xfrm rot="-1254726" flipV="1">
                  <a:off x="2167" y="2753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73" name="Oval 1104"/>
                <p:cNvSpPr/>
                <p:nvPr/>
              </p:nvSpPr>
              <p:spPr>
                <a:xfrm rot="-1254726" flipV="1">
                  <a:off x="2139" y="2741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74" name="Oval 1105"/>
                <p:cNvSpPr/>
                <p:nvPr/>
              </p:nvSpPr>
              <p:spPr>
                <a:xfrm rot="-1254726" flipV="1">
                  <a:off x="2122" y="2719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75" name="Oval 1106"/>
                <p:cNvSpPr/>
                <p:nvPr/>
              </p:nvSpPr>
              <p:spPr>
                <a:xfrm rot="-1254726" flipV="1">
                  <a:off x="2122" y="2692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76" name="Oval 1107"/>
                <p:cNvSpPr/>
                <p:nvPr/>
              </p:nvSpPr>
              <p:spPr>
                <a:xfrm rot="-1254726" flipV="1">
                  <a:off x="2130" y="2669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77" name="Oval 1108"/>
                <p:cNvSpPr/>
                <p:nvPr/>
              </p:nvSpPr>
              <p:spPr>
                <a:xfrm rot="-1254726" flipV="1">
                  <a:off x="2148" y="2654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78" name="Oval 1109"/>
                <p:cNvSpPr/>
                <p:nvPr/>
              </p:nvSpPr>
              <p:spPr>
                <a:xfrm rot="-1254726" flipV="1">
                  <a:off x="2173" y="2647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79" name="Oval 1110"/>
                <p:cNvSpPr/>
                <p:nvPr/>
              </p:nvSpPr>
              <p:spPr>
                <a:xfrm rot="-1254726" flipV="1">
                  <a:off x="2199" y="2649"/>
                  <a:ext cx="17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80" name="Oval 1111"/>
                <p:cNvSpPr/>
                <p:nvPr/>
              </p:nvSpPr>
              <p:spPr>
                <a:xfrm rot="-1254726" flipV="1">
                  <a:off x="2231" y="2654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81" name="Oval 1112"/>
                <p:cNvSpPr/>
                <p:nvPr/>
              </p:nvSpPr>
              <p:spPr>
                <a:xfrm rot="-1254726" flipV="1">
                  <a:off x="2258" y="2663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82" name="Oval 1113"/>
                <p:cNvSpPr/>
                <p:nvPr/>
              </p:nvSpPr>
              <p:spPr>
                <a:xfrm rot="-1254726" flipV="1">
                  <a:off x="2289" y="2662"/>
                  <a:ext cx="17" cy="15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83" name="Oval 1114"/>
                <p:cNvSpPr/>
                <p:nvPr/>
              </p:nvSpPr>
              <p:spPr>
                <a:xfrm rot="-1254726" flipV="1">
                  <a:off x="2323" y="2658"/>
                  <a:ext cx="15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84" name="Oval 1115"/>
                <p:cNvSpPr/>
                <p:nvPr/>
              </p:nvSpPr>
              <p:spPr>
                <a:xfrm rot="-1254726" flipV="1">
                  <a:off x="2353" y="2646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85" name="Oval 1116"/>
                <p:cNvSpPr/>
                <p:nvPr/>
              </p:nvSpPr>
              <p:spPr>
                <a:xfrm rot="-1254726" flipV="1">
                  <a:off x="2391" y="2630"/>
                  <a:ext cx="15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86" name="Oval 1117"/>
                <p:cNvSpPr/>
                <p:nvPr/>
              </p:nvSpPr>
              <p:spPr>
                <a:xfrm rot="-1254726" flipV="1">
                  <a:off x="2415" y="2610"/>
                  <a:ext cx="14" cy="16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587" name="Group 1118"/>
              <p:cNvGrpSpPr/>
              <p:nvPr/>
            </p:nvGrpSpPr>
            <p:grpSpPr>
              <a:xfrm rot="-6612485" flipH="1">
                <a:off x="6303" y="5788"/>
                <a:ext cx="1560" cy="667"/>
                <a:chOff x="521" y="2791"/>
                <a:chExt cx="1756" cy="519"/>
              </a:xfrm>
            </p:grpSpPr>
            <p:sp>
              <p:nvSpPr>
                <p:cNvPr id="3588" name="Freeform 1119"/>
                <p:cNvSpPr/>
                <p:nvPr/>
              </p:nvSpPr>
              <p:spPr>
                <a:xfrm>
                  <a:off x="777" y="2972"/>
                  <a:ext cx="837" cy="230"/>
                </a:xfrm>
                <a:custGeom>
                  <a:avLst/>
                  <a:gdLst/>
                  <a:ahLst/>
                  <a:cxnLst>
                    <a:cxn ang="0">
                      <a:pos x="1173" y="1292"/>
                    </a:cxn>
                    <a:cxn ang="0">
                      <a:pos x="3763" y="1809"/>
                    </a:cxn>
                    <a:cxn ang="0">
                      <a:pos x="7796" y="1530"/>
                    </a:cxn>
                    <a:cxn ang="0">
                      <a:pos x="10661" y="1530"/>
                    </a:cxn>
                    <a:cxn ang="0">
                      <a:pos x="8316" y="2588"/>
                    </a:cxn>
                    <a:cxn ang="0">
                      <a:pos x="4971" y="2250"/>
                    </a:cxn>
                    <a:cxn ang="0">
                      <a:pos x="1407" y="3101"/>
                    </a:cxn>
                    <a:cxn ang="0">
                      <a:pos x="90" y="2204"/>
                    </a:cxn>
                    <a:cxn ang="0">
                      <a:pos x="1173" y="1292"/>
                    </a:cxn>
                  </a:cxnLst>
                  <a:pathLst>
                    <a:path w="232" h="60">
                      <a:moveTo>
                        <a:pt x="25" y="23"/>
                      </a:moveTo>
                      <a:cubicBezTo>
                        <a:pt x="35" y="25"/>
                        <a:pt x="60" y="34"/>
                        <a:pt x="80" y="32"/>
                      </a:cubicBezTo>
                      <a:cubicBezTo>
                        <a:pt x="99" y="30"/>
                        <a:pt x="140" y="29"/>
                        <a:pt x="166" y="27"/>
                      </a:cubicBezTo>
                      <a:cubicBezTo>
                        <a:pt x="192" y="26"/>
                        <a:pt x="222" y="0"/>
                        <a:pt x="227" y="27"/>
                      </a:cubicBezTo>
                      <a:cubicBezTo>
                        <a:pt x="232" y="60"/>
                        <a:pt x="193" y="48"/>
                        <a:pt x="177" y="46"/>
                      </a:cubicBezTo>
                      <a:cubicBezTo>
                        <a:pt x="161" y="44"/>
                        <a:pt x="135" y="39"/>
                        <a:pt x="106" y="40"/>
                      </a:cubicBezTo>
                      <a:cubicBezTo>
                        <a:pt x="77" y="41"/>
                        <a:pt x="41" y="50"/>
                        <a:pt x="30" y="55"/>
                      </a:cubicBezTo>
                      <a:cubicBezTo>
                        <a:pt x="18" y="60"/>
                        <a:pt x="4" y="50"/>
                        <a:pt x="2" y="39"/>
                      </a:cubicBezTo>
                      <a:cubicBezTo>
                        <a:pt x="0" y="32"/>
                        <a:pt x="7" y="18"/>
                        <a:pt x="25" y="23"/>
                      </a:cubicBezTo>
                      <a:close/>
                    </a:path>
                  </a:pathLst>
                </a:custGeom>
                <a:solidFill>
                  <a:srgbClr val="F5E4E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589" name="Freeform 1120"/>
                <p:cNvSpPr/>
                <p:nvPr/>
              </p:nvSpPr>
              <p:spPr>
                <a:xfrm>
                  <a:off x="604" y="2791"/>
                  <a:ext cx="764" cy="265"/>
                </a:xfrm>
                <a:custGeom>
                  <a:avLst/>
                  <a:gdLst/>
                  <a:ahLst/>
                  <a:cxnLst>
                    <a:cxn ang="0">
                      <a:pos x="90" y="2435"/>
                    </a:cxn>
                    <a:cxn ang="0">
                      <a:pos x="1456" y="3568"/>
                    </a:cxn>
                    <a:cxn ang="0">
                      <a:pos x="4310" y="3453"/>
                    </a:cxn>
                    <a:cxn ang="0">
                      <a:pos x="6415" y="3629"/>
                    </a:cxn>
                    <a:cxn ang="0">
                      <a:pos x="9546" y="1932"/>
                    </a:cxn>
                    <a:cxn ang="0">
                      <a:pos x="6973" y="2155"/>
                    </a:cxn>
                    <a:cxn ang="0">
                      <a:pos x="3975" y="2892"/>
                    </a:cxn>
                    <a:cxn ang="0">
                      <a:pos x="90" y="2435"/>
                    </a:cxn>
                  </a:cxnLst>
                  <a:pathLst>
                    <a:path w="212" h="69">
                      <a:moveTo>
                        <a:pt x="2" y="43"/>
                      </a:moveTo>
                      <a:cubicBezTo>
                        <a:pt x="0" y="58"/>
                        <a:pt x="14" y="69"/>
                        <a:pt x="31" y="63"/>
                      </a:cubicBezTo>
                      <a:cubicBezTo>
                        <a:pt x="49" y="57"/>
                        <a:pt x="71" y="57"/>
                        <a:pt x="92" y="61"/>
                      </a:cubicBezTo>
                      <a:cubicBezTo>
                        <a:pt x="113" y="64"/>
                        <a:pt x="118" y="65"/>
                        <a:pt x="137" y="64"/>
                      </a:cubicBezTo>
                      <a:cubicBezTo>
                        <a:pt x="156" y="62"/>
                        <a:pt x="212" y="68"/>
                        <a:pt x="204" y="34"/>
                      </a:cubicBezTo>
                      <a:cubicBezTo>
                        <a:pt x="196" y="0"/>
                        <a:pt x="164" y="30"/>
                        <a:pt x="149" y="38"/>
                      </a:cubicBezTo>
                      <a:cubicBezTo>
                        <a:pt x="135" y="46"/>
                        <a:pt x="111" y="62"/>
                        <a:pt x="85" y="51"/>
                      </a:cubicBezTo>
                      <a:cubicBezTo>
                        <a:pt x="58" y="40"/>
                        <a:pt x="6" y="0"/>
                        <a:pt x="2" y="43"/>
                      </a:cubicBezTo>
                      <a:close/>
                    </a:path>
                  </a:pathLst>
                </a:custGeom>
                <a:solidFill>
                  <a:srgbClr val="F5E4E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590" name="Freeform 1121"/>
                <p:cNvSpPr/>
                <p:nvPr/>
              </p:nvSpPr>
              <p:spPr>
                <a:xfrm>
                  <a:off x="799" y="3037"/>
                  <a:ext cx="782" cy="135"/>
                </a:xfrm>
                <a:custGeom>
                  <a:avLst/>
                  <a:gdLst/>
                  <a:ahLst/>
                  <a:cxnLst>
                    <a:cxn ang="0">
                      <a:pos x="3467" y="1146"/>
                    </a:cxn>
                    <a:cxn ang="0">
                      <a:pos x="6040" y="922"/>
                    </a:cxn>
                    <a:cxn ang="0">
                      <a:pos x="7492" y="864"/>
                    </a:cxn>
                    <a:cxn ang="0">
                      <a:pos x="8793" y="401"/>
                    </a:cxn>
                    <a:cxn ang="0">
                      <a:pos x="9921" y="177"/>
                    </a:cxn>
                    <a:cxn ang="0">
                      <a:pos x="10105" y="625"/>
                    </a:cxn>
                    <a:cxn ang="0">
                      <a:pos x="10011" y="1385"/>
                    </a:cxn>
                    <a:cxn ang="0">
                      <a:pos x="8375" y="1489"/>
                    </a:cxn>
                    <a:cxn ang="0">
                      <a:pos x="8000" y="1385"/>
                    </a:cxn>
                    <a:cxn ang="0">
                      <a:pos x="7622" y="1323"/>
                    </a:cxn>
                    <a:cxn ang="0">
                      <a:pos x="4674" y="1026"/>
                    </a:cxn>
                    <a:cxn ang="0">
                      <a:pos x="1027" y="1948"/>
                    </a:cxn>
                    <a:cxn ang="0">
                      <a:pos x="414" y="1828"/>
                    </a:cxn>
                    <a:cxn ang="0">
                      <a:pos x="0" y="1203"/>
                    </a:cxn>
                    <a:cxn ang="0">
                      <a:pos x="0" y="1203"/>
                    </a:cxn>
                    <a:cxn ang="0">
                      <a:pos x="144" y="683"/>
                    </a:cxn>
                    <a:cxn ang="0">
                      <a:pos x="843" y="579"/>
                    </a:cxn>
                    <a:cxn ang="0">
                      <a:pos x="843" y="579"/>
                    </a:cxn>
                    <a:cxn ang="0">
                      <a:pos x="1362" y="744"/>
                    </a:cxn>
                    <a:cxn ang="0">
                      <a:pos x="3467" y="1146"/>
                    </a:cxn>
                  </a:cxnLst>
                  <a:pathLst>
                    <a:path w="217" h="35">
                      <a:moveTo>
                        <a:pt x="74" y="20"/>
                      </a:moveTo>
                      <a:cubicBezTo>
                        <a:pt x="86" y="18"/>
                        <a:pt x="108" y="17"/>
                        <a:pt x="129" y="16"/>
                      </a:cubicBezTo>
                      <a:cubicBezTo>
                        <a:pt x="160" y="15"/>
                        <a:pt x="160" y="15"/>
                        <a:pt x="160" y="15"/>
                      </a:cubicBezTo>
                      <a:cubicBezTo>
                        <a:pt x="170" y="14"/>
                        <a:pt x="179" y="11"/>
                        <a:pt x="188" y="7"/>
                      </a:cubicBezTo>
                      <a:cubicBezTo>
                        <a:pt x="198" y="4"/>
                        <a:pt x="208" y="0"/>
                        <a:pt x="212" y="3"/>
                      </a:cubicBezTo>
                      <a:cubicBezTo>
                        <a:pt x="214" y="4"/>
                        <a:pt x="215" y="7"/>
                        <a:pt x="216" y="11"/>
                      </a:cubicBezTo>
                      <a:cubicBezTo>
                        <a:pt x="217" y="17"/>
                        <a:pt x="216" y="22"/>
                        <a:pt x="214" y="24"/>
                      </a:cubicBezTo>
                      <a:cubicBezTo>
                        <a:pt x="207" y="31"/>
                        <a:pt x="190" y="28"/>
                        <a:pt x="179" y="26"/>
                      </a:cubicBezTo>
                      <a:cubicBezTo>
                        <a:pt x="171" y="24"/>
                        <a:pt x="171" y="24"/>
                        <a:pt x="171" y="24"/>
                      </a:cubicBezTo>
                      <a:cubicBezTo>
                        <a:pt x="163" y="23"/>
                        <a:pt x="163" y="23"/>
                        <a:pt x="163" y="23"/>
                      </a:cubicBezTo>
                      <a:cubicBezTo>
                        <a:pt x="147" y="21"/>
                        <a:pt x="125" y="17"/>
                        <a:pt x="100" y="18"/>
                      </a:cubicBezTo>
                      <a:cubicBezTo>
                        <a:pt x="70" y="19"/>
                        <a:pt x="34" y="29"/>
                        <a:pt x="22" y="34"/>
                      </a:cubicBezTo>
                      <a:cubicBezTo>
                        <a:pt x="18" y="35"/>
                        <a:pt x="13" y="35"/>
                        <a:pt x="9" y="32"/>
                      </a:cubicBezTo>
                      <a:cubicBezTo>
                        <a:pt x="4" y="30"/>
                        <a:pt x="1" y="26"/>
                        <a:pt x="0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19"/>
                        <a:pt x="1" y="15"/>
                        <a:pt x="3" y="12"/>
                      </a:cubicBezTo>
                      <a:cubicBezTo>
                        <a:pt x="6" y="9"/>
                        <a:pt x="11" y="9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42" y="16"/>
                        <a:pt x="59" y="21"/>
                        <a:pt x="74" y="20"/>
                      </a:cubicBezTo>
                      <a:close/>
                    </a:path>
                  </a:pathLst>
                </a:custGeom>
                <a:solidFill>
                  <a:srgbClr val="BC576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591" name="Freeform 1122"/>
                <p:cNvSpPr>
                  <a:spLocks noEditPoints="1"/>
                </p:cNvSpPr>
                <p:nvPr/>
              </p:nvSpPr>
              <p:spPr>
                <a:xfrm>
                  <a:off x="625" y="2868"/>
                  <a:ext cx="704" cy="157"/>
                </a:xfrm>
                <a:custGeom>
                  <a:avLst/>
                  <a:gdLst/>
                  <a:ahLst/>
                  <a:cxnLst>
                    <a:cxn ang="0">
                      <a:pos x="325" y="498"/>
                    </a:cxn>
                    <a:cxn ang="0">
                      <a:pos x="2686" y="1467"/>
                    </a:cxn>
                    <a:cxn ang="0">
                      <a:pos x="3571" y="1964"/>
                    </a:cxn>
                    <a:cxn ang="0">
                      <a:pos x="1134" y="2187"/>
                    </a:cxn>
                    <a:cxn ang="0">
                      <a:pos x="285" y="2083"/>
                    </a:cxn>
                    <a:cxn ang="0">
                      <a:pos x="0" y="1409"/>
                    </a:cxn>
                    <a:cxn ang="0">
                      <a:pos x="0" y="1290"/>
                    </a:cxn>
                    <a:cxn ang="0">
                      <a:pos x="325" y="498"/>
                    </a:cxn>
                    <a:cxn ang="0">
                      <a:pos x="6776" y="1290"/>
                    </a:cxn>
                    <a:cxn ang="0">
                      <a:pos x="6870" y="1233"/>
                    </a:cxn>
                    <a:cxn ang="0">
                      <a:pos x="7246" y="953"/>
                    </a:cxn>
                    <a:cxn ang="0">
                      <a:pos x="8758" y="218"/>
                    </a:cxn>
                    <a:cxn ang="0">
                      <a:pos x="9083" y="835"/>
                    </a:cxn>
                    <a:cxn ang="0">
                      <a:pos x="8993" y="1570"/>
                    </a:cxn>
                    <a:cxn ang="0">
                      <a:pos x="6776" y="2187"/>
                    </a:cxn>
                    <a:cxn ang="0">
                      <a:pos x="6166" y="2187"/>
                    </a:cxn>
                    <a:cxn ang="0">
                      <a:pos x="4939" y="2187"/>
                    </a:cxn>
                    <a:cxn ang="0">
                      <a:pos x="6776" y="1290"/>
                    </a:cxn>
                  </a:cxnLst>
                  <a:pathLst>
                    <a:path w="195" h="41">
                      <a:moveTo>
                        <a:pt x="7" y="9"/>
                      </a:moveTo>
                      <a:cubicBezTo>
                        <a:pt x="17" y="4"/>
                        <a:pt x="39" y="16"/>
                        <a:pt x="57" y="26"/>
                      </a:cubicBezTo>
                      <a:cubicBezTo>
                        <a:pt x="64" y="29"/>
                        <a:pt x="70" y="33"/>
                        <a:pt x="76" y="35"/>
                      </a:cubicBezTo>
                      <a:cubicBezTo>
                        <a:pt x="56" y="33"/>
                        <a:pt x="38" y="34"/>
                        <a:pt x="24" y="39"/>
                      </a:cubicBezTo>
                      <a:cubicBezTo>
                        <a:pt x="17" y="41"/>
                        <a:pt x="10" y="40"/>
                        <a:pt x="6" y="37"/>
                      </a:cubicBezTo>
                      <a:cubicBezTo>
                        <a:pt x="2" y="34"/>
                        <a:pt x="0" y="30"/>
                        <a:pt x="0" y="25"/>
                      </a:cubicBezTo>
                      <a:cubicBezTo>
                        <a:pt x="0" y="24"/>
                        <a:pt x="0" y="24"/>
                        <a:pt x="0" y="23"/>
                      </a:cubicBezTo>
                      <a:cubicBezTo>
                        <a:pt x="1" y="16"/>
                        <a:pt x="3" y="11"/>
                        <a:pt x="7" y="9"/>
                      </a:cubicBezTo>
                      <a:close/>
                      <a:moveTo>
                        <a:pt x="144" y="23"/>
                      </a:moveTo>
                      <a:cubicBezTo>
                        <a:pt x="146" y="22"/>
                        <a:pt x="146" y="22"/>
                        <a:pt x="146" y="22"/>
                      </a:cubicBezTo>
                      <a:cubicBezTo>
                        <a:pt x="154" y="17"/>
                        <a:pt x="154" y="17"/>
                        <a:pt x="154" y="17"/>
                      </a:cubicBezTo>
                      <a:cubicBezTo>
                        <a:pt x="163" y="10"/>
                        <a:pt x="178" y="0"/>
                        <a:pt x="186" y="4"/>
                      </a:cubicBezTo>
                      <a:cubicBezTo>
                        <a:pt x="189" y="5"/>
                        <a:pt x="192" y="9"/>
                        <a:pt x="193" y="15"/>
                      </a:cubicBezTo>
                      <a:cubicBezTo>
                        <a:pt x="195" y="21"/>
                        <a:pt x="194" y="25"/>
                        <a:pt x="191" y="28"/>
                      </a:cubicBezTo>
                      <a:cubicBezTo>
                        <a:pt x="184" y="38"/>
                        <a:pt x="160" y="38"/>
                        <a:pt x="144" y="39"/>
                      </a:cubicBezTo>
                      <a:cubicBezTo>
                        <a:pt x="131" y="39"/>
                        <a:pt x="131" y="39"/>
                        <a:pt x="131" y="39"/>
                      </a:cubicBezTo>
                      <a:cubicBezTo>
                        <a:pt x="119" y="40"/>
                        <a:pt x="113" y="40"/>
                        <a:pt x="105" y="39"/>
                      </a:cubicBezTo>
                      <a:cubicBezTo>
                        <a:pt x="120" y="37"/>
                        <a:pt x="134" y="29"/>
                        <a:pt x="144" y="23"/>
                      </a:cubicBezTo>
                      <a:close/>
                    </a:path>
                  </a:pathLst>
                </a:custGeom>
                <a:solidFill>
                  <a:srgbClr val="BC576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592" name="Freeform 1123"/>
                <p:cNvSpPr/>
                <p:nvPr/>
              </p:nvSpPr>
              <p:spPr>
                <a:xfrm>
                  <a:off x="521" y="3056"/>
                  <a:ext cx="1756" cy="254"/>
                </a:xfrm>
                <a:custGeom>
                  <a:avLst/>
                  <a:gdLst/>
                  <a:ahLst/>
                  <a:cxnLst>
                    <a:cxn ang="0">
                      <a:pos x="180" y="2221"/>
                    </a:cxn>
                    <a:cxn ang="0">
                      <a:pos x="2066" y="3583"/>
                    </a:cxn>
                    <a:cxn ang="0">
                      <a:pos x="6187" y="2902"/>
                    </a:cxn>
                    <a:cxn ang="0">
                      <a:pos x="11441" y="2798"/>
                    </a:cxn>
                    <a:cxn ang="0">
                      <a:pos x="20906" y="3302"/>
                    </a:cxn>
                    <a:cxn ang="0">
                      <a:pos x="20437" y="562"/>
                    </a:cxn>
                    <a:cxn ang="0">
                      <a:pos x="11481" y="1940"/>
                    </a:cxn>
                    <a:cxn ang="0">
                      <a:pos x="5773" y="2059"/>
                    </a:cxn>
                    <a:cxn ang="0">
                      <a:pos x="2430" y="2101"/>
                    </a:cxn>
                    <a:cxn ang="0">
                      <a:pos x="180" y="2221"/>
                    </a:cxn>
                  </a:cxnLst>
                  <a:pathLst>
                    <a:path w="487" h="66">
                      <a:moveTo>
                        <a:pt x="4" y="39"/>
                      </a:moveTo>
                      <a:cubicBezTo>
                        <a:pt x="0" y="53"/>
                        <a:pt x="22" y="62"/>
                        <a:pt x="44" y="63"/>
                      </a:cubicBezTo>
                      <a:cubicBezTo>
                        <a:pt x="66" y="64"/>
                        <a:pt x="102" y="55"/>
                        <a:pt x="132" y="51"/>
                      </a:cubicBezTo>
                      <a:cubicBezTo>
                        <a:pt x="162" y="47"/>
                        <a:pt x="203" y="41"/>
                        <a:pt x="244" y="49"/>
                      </a:cubicBezTo>
                      <a:cubicBezTo>
                        <a:pt x="286" y="56"/>
                        <a:pt x="422" y="66"/>
                        <a:pt x="446" y="58"/>
                      </a:cubicBezTo>
                      <a:cubicBezTo>
                        <a:pt x="487" y="45"/>
                        <a:pt x="465" y="0"/>
                        <a:pt x="436" y="10"/>
                      </a:cubicBezTo>
                      <a:cubicBezTo>
                        <a:pt x="372" y="31"/>
                        <a:pt x="287" y="46"/>
                        <a:pt x="245" y="34"/>
                      </a:cubicBezTo>
                      <a:cubicBezTo>
                        <a:pt x="202" y="21"/>
                        <a:pt x="158" y="30"/>
                        <a:pt x="123" y="36"/>
                      </a:cubicBezTo>
                      <a:cubicBezTo>
                        <a:pt x="87" y="43"/>
                        <a:pt x="76" y="50"/>
                        <a:pt x="52" y="37"/>
                      </a:cubicBezTo>
                      <a:cubicBezTo>
                        <a:pt x="28" y="23"/>
                        <a:pt x="9" y="23"/>
                        <a:pt x="4" y="39"/>
                      </a:cubicBezTo>
                      <a:close/>
                    </a:path>
                  </a:pathLst>
                </a:custGeom>
                <a:solidFill>
                  <a:srgbClr val="F5E4E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593" name="Freeform 1124"/>
                <p:cNvSpPr/>
                <p:nvPr/>
              </p:nvSpPr>
              <p:spPr>
                <a:xfrm>
                  <a:off x="550" y="3095"/>
                  <a:ext cx="1648" cy="196"/>
                </a:xfrm>
                <a:custGeom>
                  <a:avLst/>
                  <a:gdLst/>
                  <a:ahLst/>
                  <a:cxnLst>
                    <a:cxn ang="0">
                      <a:pos x="20119" y="223"/>
                    </a:cxn>
                    <a:cxn ang="0">
                      <a:pos x="21341" y="961"/>
                    </a:cxn>
                    <a:cxn ang="0">
                      <a:pos x="21287" y="1756"/>
                    </a:cxn>
                    <a:cxn ang="0">
                      <a:pos x="20494" y="2494"/>
                    </a:cxn>
                    <a:cxn ang="0">
                      <a:pos x="11118" y="1933"/>
                    </a:cxn>
                    <a:cxn ang="0">
                      <a:pos x="5813" y="2098"/>
                    </a:cxn>
                    <a:cxn ang="0">
                      <a:pos x="3707" y="2437"/>
                    </a:cxn>
                    <a:cxn ang="0">
                      <a:pos x="1691" y="2717"/>
                    </a:cxn>
                    <a:cxn ang="0">
                      <a:pos x="90" y="2098"/>
                    </a:cxn>
                    <a:cxn ang="0">
                      <a:pos x="0" y="1818"/>
                    </a:cxn>
                    <a:cxn ang="0">
                      <a:pos x="50" y="1699"/>
                    </a:cxn>
                    <a:cxn ang="0">
                      <a:pos x="379" y="1257"/>
                    </a:cxn>
                    <a:cxn ang="0">
                      <a:pos x="1965" y="1756"/>
                    </a:cxn>
                    <a:cxn ang="0">
                      <a:pos x="4500" y="1995"/>
                    </a:cxn>
                    <a:cxn ang="0">
                      <a:pos x="5398" y="1756"/>
                    </a:cxn>
                    <a:cxn ang="0">
                      <a:pos x="5434" y="1756"/>
                    </a:cxn>
                    <a:cxn ang="0">
                      <a:pos x="11013" y="1595"/>
                    </a:cxn>
                    <a:cxn ang="0">
                      <a:pos x="20119" y="223"/>
                    </a:cxn>
                  </a:cxnLst>
                  <a:pathLst>
                    <a:path w="457" h="51">
                      <a:moveTo>
                        <a:pt x="429" y="4"/>
                      </a:moveTo>
                      <a:cubicBezTo>
                        <a:pt x="441" y="0"/>
                        <a:pt x="452" y="7"/>
                        <a:pt x="455" y="17"/>
                      </a:cubicBezTo>
                      <a:cubicBezTo>
                        <a:pt x="457" y="22"/>
                        <a:pt x="456" y="27"/>
                        <a:pt x="454" y="31"/>
                      </a:cubicBezTo>
                      <a:cubicBezTo>
                        <a:pt x="451" y="37"/>
                        <a:pt x="445" y="41"/>
                        <a:pt x="437" y="44"/>
                      </a:cubicBezTo>
                      <a:cubicBezTo>
                        <a:pt x="414" y="51"/>
                        <a:pt x="281" y="42"/>
                        <a:pt x="237" y="34"/>
                      </a:cubicBezTo>
                      <a:cubicBezTo>
                        <a:pt x="195" y="26"/>
                        <a:pt x="154" y="32"/>
                        <a:pt x="124" y="37"/>
                      </a:cubicBezTo>
                      <a:cubicBezTo>
                        <a:pt x="111" y="38"/>
                        <a:pt x="92" y="40"/>
                        <a:pt x="79" y="43"/>
                      </a:cubicBezTo>
                      <a:cubicBezTo>
                        <a:pt x="61" y="48"/>
                        <a:pt x="48" y="49"/>
                        <a:pt x="36" y="48"/>
                      </a:cubicBezTo>
                      <a:cubicBezTo>
                        <a:pt x="20" y="48"/>
                        <a:pt x="6" y="43"/>
                        <a:pt x="2" y="37"/>
                      </a:cubicBezTo>
                      <a:cubicBezTo>
                        <a:pt x="1" y="35"/>
                        <a:pt x="0" y="34"/>
                        <a:pt x="0" y="32"/>
                      </a:cubicBezTo>
                      <a:cubicBezTo>
                        <a:pt x="0" y="32"/>
                        <a:pt x="0" y="31"/>
                        <a:pt x="1" y="30"/>
                      </a:cubicBezTo>
                      <a:cubicBezTo>
                        <a:pt x="2" y="26"/>
                        <a:pt x="4" y="24"/>
                        <a:pt x="8" y="22"/>
                      </a:cubicBezTo>
                      <a:cubicBezTo>
                        <a:pt x="15" y="20"/>
                        <a:pt x="27" y="23"/>
                        <a:pt x="42" y="31"/>
                      </a:cubicBezTo>
                      <a:cubicBezTo>
                        <a:pt x="62" y="42"/>
                        <a:pt x="75" y="40"/>
                        <a:pt x="96" y="35"/>
                      </a:cubicBezTo>
                      <a:cubicBezTo>
                        <a:pt x="115" y="31"/>
                        <a:pt x="115" y="31"/>
                        <a:pt x="115" y="31"/>
                      </a:cubicBezTo>
                      <a:cubicBezTo>
                        <a:pt x="116" y="31"/>
                        <a:pt x="116" y="31"/>
                        <a:pt x="116" y="31"/>
                      </a:cubicBezTo>
                      <a:cubicBezTo>
                        <a:pt x="151" y="24"/>
                        <a:pt x="194" y="16"/>
                        <a:pt x="235" y="28"/>
                      </a:cubicBezTo>
                      <a:cubicBezTo>
                        <a:pt x="280" y="41"/>
                        <a:pt x="367" y="25"/>
                        <a:pt x="429" y="4"/>
                      </a:cubicBezTo>
                      <a:close/>
                    </a:path>
                  </a:pathLst>
                </a:custGeom>
                <a:solidFill>
                  <a:srgbClr val="BC576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594" name="Freeform 1125"/>
                <p:cNvSpPr/>
                <p:nvPr/>
              </p:nvSpPr>
              <p:spPr>
                <a:xfrm>
                  <a:off x="625" y="2883"/>
                  <a:ext cx="217" cy="135"/>
                </a:xfrm>
                <a:custGeom>
                  <a:avLst/>
                  <a:gdLst/>
                  <a:ahLst/>
                  <a:cxnLst>
                    <a:cxn ang="0">
                      <a:pos x="2839" y="1323"/>
                    </a:cxn>
                    <a:cxn ang="0">
                      <a:pos x="2694" y="1265"/>
                    </a:cxn>
                    <a:cxn ang="0">
                      <a:pos x="326" y="282"/>
                    </a:cxn>
                    <a:cxn ang="0">
                      <a:pos x="0" y="1088"/>
                    </a:cxn>
                    <a:cxn ang="0">
                      <a:pos x="0" y="1203"/>
                    </a:cxn>
                    <a:cxn ang="0">
                      <a:pos x="289" y="1890"/>
                    </a:cxn>
                    <a:cxn ang="0">
                      <a:pos x="470" y="2010"/>
                    </a:cxn>
                    <a:cxn ang="0">
                      <a:pos x="564" y="1547"/>
                    </a:cxn>
                    <a:cxn ang="0">
                      <a:pos x="1179" y="1026"/>
                    </a:cxn>
                    <a:cxn ang="0">
                      <a:pos x="2839" y="1323"/>
                    </a:cxn>
                  </a:cxnLst>
                  <a:pathLst>
                    <a:path w="60" h="35">
                      <a:moveTo>
                        <a:pt x="60" y="23"/>
                      </a:moveTo>
                      <a:cubicBezTo>
                        <a:pt x="59" y="23"/>
                        <a:pt x="58" y="22"/>
                        <a:pt x="57" y="22"/>
                      </a:cubicBezTo>
                      <a:cubicBezTo>
                        <a:pt x="39" y="12"/>
                        <a:pt x="17" y="0"/>
                        <a:pt x="7" y="5"/>
                      </a:cubicBezTo>
                      <a:cubicBezTo>
                        <a:pt x="3" y="7"/>
                        <a:pt x="1" y="12"/>
                        <a:pt x="0" y="19"/>
                      </a:cubicBezTo>
                      <a:cubicBezTo>
                        <a:pt x="0" y="20"/>
                        <a:pt x="0" y="20"/>
                        <a:pt x="0" y="21"/>
                      </a:cubicBezTo>
                      <a:cubicBezTo>
                        <a:pt x="0" y="26"/>
                        <a:pt x="2" y="30"/>
                        <a:pt x="6" y="33"/>
                      </a:cubicBezTo>
                      <a:cubicBezTo>
                        <a:pt x="7" y="34"/>
                        <a:pt x="9" y="35"/>
                        <a:pt x="10" y="35"/>
                      </a:cubicBezTo>
                      <a:cubicBezTo>
                        <a:pt x="10" y="33"/>
                        <a:pt x="11" y="29"/>
                        <a:pt x="12" y="27"/>
                      </a:cubicBezTo>
                      <a:cubicBezTo>
                        <a:pt x="14" y="21"/>
                        <a:pt x="19" y="19"/>
                        <a:pt x="25" y="18"/>
                      </a:cubicBezTo>
                      <a:cubicBezTo>
                        <a:pt x="31" y="18"/>
                        <a:pt x="48" y="23"/>
                        <a:pt x="60" y="23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595" name="Freeform 1126"/>
                <p:cNvSpPr/>
                <p:nvPr/>
              </p:nvSpPr>
              <p:spPr>
                <a:xfrm>
                  <a:off x="1019" y="2868"/>
                  <a:ext cx="310" cy="150"/>
                </a:xfrm>
                <a:custGeom>
                  <a:avLst/>
                  <a:gdLst/>
                  <a:ahLst/>
                  <a:cxnLst>
                    <a:cxn ang="0">
                      <a:pos x="3612" y="223"/>
                    </a:cxn>
                    <a:cxn ang="0">
                      <a:pos x="2105" y="962"/>
                    </a:cxn>
                    <a:cxn ang="0">
                      <a:pos x="1727" y="1258"/>
                    </a:cxn>
                    <a:cxn ang="0">
                      <a:pos x="1637" y="1300"/>
                    </a:cxn>
                    <a:cxn ang="0">
                      <a:pos x="50" y="2162"/>
                    </a:cxn>
                    <a:cxn ang="0">
                      <a:pos x="0" y="2219"/>
                    </a:cxn>
                    <a:cxn ang="0">
                      <a:pos x="1496" y="1996"/>
                    </a:cxn>
                    <a:cxn ang="0">
                      <a:pos x="3273" y="1481"/>
                    </a:cxn>
                    <a:cxn ang="0">
                      <a:pos x="3507" y="1819"/>
                    </a:cxn>
                    <a:cxn ang="0">
                      <a:pos x="3507" y="1938"/>
                    </a:cxn>
                    <a:cxn ang="0">
                      <a:pos x="3846" y="1596"/>
                    </a:cxn>
                    <a:cxn ang="0">
                      <a:pos x="3936" y="858"/>
                    </a:cxn>
                    <a:cxn ang="0">
                      <a:pos x="3612" y="223"/>
                    </a:cxn>
                  </a:cxnLst>
                  <a:pathLst>
                    <a:path w="86" h="39">
                      <a:moveTo>
                        <a:pt x="77" y="4"/>
                      </a:moveTo>
                      <a:cubicBezTo>
                        <a:pt x="69" y="0"/>
                        <a:pt x="54" y="10"/>
                        <a:pt x="45" y="17"/>
                      </a:cubicBezTo>
                      <a:cubicBezTo>
                        <a:pt x="37" y="22"/>
                        <a:pt x="37" y="22"/>
                        <a:pt x="37" y="22"/>
                      </a:cubicBezTo>
                      <a:cubicBezTo>
                        <a:pt x="35" y="23"/>
                        <a:pt x="35" y="23"/>
                        <a:pt x="35" y="23"/>
                      </a:cubicBezTo>
                      <a:cubicBezTo>
                        <a:pt x="26" y="28"/>
                        <a:pt x="14" y="35"/>
                        <a:pt x="1" y="38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11" y="38"/>
                        <a:pt x="22" y="37"/>
                        <a:pt x="32" y="35"/>
                      </a:cubicBezTo>
                      <a:cubicBezTo>
                        <a:pt x="44" y="32"/>
                        <a:pt x="57" y="18"/>
                        <a:pt x="70" y="26"/>
                      </a:cubicBezTo>
                      <a:cubicBezTo>
                        <a:pt x="73" y="27"/>
                        <a:pt x="74" y="30"/>
                        <a:pt x="75" y="32"/>
                      </a:cubicBezTo>
                      <a:cubicBezTo>
                        <a:pt x="75" y="33"/>
                        <a:pt x="75" y="33"/>
                        <a:pt x="75" y="34"/>
                      </a:cubicBezTo>
                      <a:cubicBezTo>
                        <a:pt x="78" y="32"/>
                        <a:pt x="81" y="31"/>
                        <a:pt x="82" y="28"/>
                      </a:cubicBezTo>
                      <a:cubicBezTo>
                        <a:pt x="85" y="25"/>
                        <a:pt x="86" y="21"/>
                        <a:pt x="84" y="15"/>
                      </a:cubicBezTo>
                      <a:cubicBezTo>
                        <a:pt x="83" y="9"/>
                        <a:pt x="80" y="5"/>
                        <a:pt x="77" y="4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596" name="Freeform 1127"/>
                <p:cNvSpPr/>
                <p:nvPr/>
              </p:nvSpPr>
              <p:spPr>
                <a:xfrm>
                  <a:off x="799" y="3072"/>
                  <a:ext cx="151" cy="100"/>
                </a:xfrm>
                <a:custGeom>
                  <a:avLst/>
                  <a:gdLst/>
                  <a:ahLst/>
                  <a:cxnLst>
                    <a:cxn ang="0">
                      <a:pos x="413" y="1300"/>
                    </a:cxn>
                    <a:cxn ang="0">
                      <a:pos x="787" y="1481"/>
                    </a:cxn>
                    <a:cxn ang="0">
                      <a:pos x="1111" y="623"/>
                    </a:cxn>
                    <a:cxn ang="0">
                      <a:pos x="1952" y="400"/>
                    </a:cxn>
                    <a:cxn ang="0">
                      <a:pos x="1345" y="223"/>
                    </a:cxn>
                    <a:cxn ang="0">
                      <a:pos x="841" y="58"/>
                    </a:cxn>
                    <a:cxn ang="0">
                      <a:pos x="841" y="58"/>
                    </a:cxn>
                    <a:cxn ang="0">
                      <a:pos x="144" y="177"/>
                    </a:cxn>
                    <a:cxn ang="0">
                      <a:pos x="0" y="681"/>
                    </a:cxn>
                    <a:cxn ang="0">
                      <a:pos x="0" y="681"/>
                    </a:cxn>
                    <a:cxn ang="0">
                      <a:pos x="413" y="1300"/>
                    </a:cxn>
                  </a:cxnLst>
                  <a:pathLst>
                    <a:path w="42" h="26">
                      <a:moveTo>
                        <a:pt x="9" y="23"/>
                      </a:moveTo>
                      <a:cubicBezTo>
                        <a:pt x="11" y="25"/>
                        <a:pt x="14" y="26"/>
                        <a:pt x="17" y="26"/>
                      </a:cubicBezTo>
                      <a:cubicBezTo>
                        <a:pt x="17" y="22"/>
                        <a:pt x="21" y="14"/>
                        <a:pt x="24" y="11"/>
                      </a:cubicBezTo>
                      <a:cubicBezTo>
                        <a:pt x="29" y="8"/>
                        <a:pt x="35" y="8"/>
                        <a:pt x="42" y="7"/>
                      </a:cubicBezTo>
                      <a:cubicBezTo>
                        <a:pt x="37" y="6"/>
                        <a:pt x="33" y="5"/>
                        <a:pt x="29" y="4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1" y="0"/>
                        <a:pt x="6" y="0"/>
                        <a:pt x="3" y="3"/>
                      </a:cubicBezTo>
                      <a:cubicBezTo>
                        <a:pt x="1" y="6"/>
                        <a:pt x="0" y="10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1" y="17"/>
                        <a:pt x="4" y="21"/>
                        <a:pt x="9" y="23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597" name="Freeform 1128"/>
                <p:cNvSpPr/>
                <p:nvPr/>
              </p:nvSpPr>
              <p:spPr>
                <a:xfrm>
                  <a:off x="1379" y="3037"/>
                  <a:ext cx="202" cy="111"/>
                </a:xfrm>
                <a:custGeom>
                  <a:avLst/>
                  <a:gdLst/>
                  <a:ahLst/>
                  <a:cxnLst>
                    <a:cxn ang="0">
                      <a:pos x="2485" y="1347"/>
                    </a:cxn>
                    <a:cxn ang="0">
                      <a:pos x="2576" y="616"/>
                    </a:cxn>
                    <a:cxn ang="0">
                      <a:pos x="2395" y="161"/>
                    </a:cxn>
                    <a:cxn ang="0">
                      <a:pos x="1263" y="394"/>
                    </a:cxn>
                    <a:cxn ang="0">
                      <a:pos x="0" y="834"/>
                    </a:cxn>
                    <a:cxn ang="0">
                      <a:pos x="794" y="953"/>
                    </a:cxn>
                    <a:cxn ang="0">
                      <a:pos x="1497" y="1232"/>
                    </a:cxn>
                    <a:cxn ang="0">
                      <a:pos x="1497" y="1569"/>
                    </a:cxn>
                    <a:cxn ang="0">
                      <a:pos x="2485" y="1347"/>
                    </a:cxn>
                  </a:cxnLst>
                  <a:pathLst>
                    <a:path w="56" h="29">
                      <a:moveTo>
                        <a:pt x="53" y="24"/>
                      </a:moveTo>
                      <a:cubicBezTo>
                        <a:pt x="55" y="22"/>
                        <a:pt x="56" y="17"/>
                        <a:pt x="55" y="11"/>
                      </a:cubicBezTo>
                      <a:cubicBezTo>
                        <a:pt x="54" y="7"/>
                        <a:pt x="53" y="4"/>
                        <a:pt x="51" y="3"/>
                      </a:cubicBezTo>
                      <a:cubicBezTo>
                        <a:pt x="47" y="0"/>
                        <a:pt x="37" y="4"/>
                        <a:pt x="27" y="7"/>
                      </a:cubicBezTo>
                      <a:cubicBezTo>
                        <a:pt x="19" y="11"/>
                        <a:pt x="9" y="14"/>
                        <a:pt x="0" y="15"/>
                      </a:cubicBezTo>
                      <a:cubicBezTo>
                        <a:pt x="5" y="15"/>
                        <a:pt x="11" y="16"/>
                        <a:pt x="17" y="17"/>
                      </a:cubicBezTo>
                      <a:cubicBezTo>
                        <a:pt x="21" y="18"/>
                        <a:pt x="29" y="19"/>
                        <a:pt x="32" y="22"/>
                      </a:cubicBezTo>
                      <a:cubicBezTo>
                        <a:pt x="34" y="25"/>
                        <a:pt x="33" y="26"/>
                        <a:pt x="32" y="28"/>
                      </a:cubicBezTo>
                      <a:cubicBezTo>
                        <a:pt x="40" y="29"/>
                        <a:pt x="49" y="28"/>
                        <a:pt x="53" y="24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598" name="Freeform 1129"/>
                <p:cNvSpPr/>
                <p:nvPr/>
              </p:nvSpPr>
              <p:spPr>
                <a:xfrm>
                  <a:off x="550" y="3172"/>
                  <a:ext cx="227" cy="103"/>
                </a:xfrm>
                <a:custGeom>
                  <a:avLst/>
                  <a:gdLst/>
                  <a:ahLst/>
                  <a:cxnLst>
                    <a:cxn ang="0">
                      <a:pos x="2947" y="1049"/>
                    </a:cxn>
                    <a:cxn ang="0">
                      <a:pos x="1960" y="610"/>
                    </a:cxn>
                    <a:cxn ang="0">
                      <a:pos x="375" y="118"/>
                    </a:cxn>
                    <a:cxn ang="0">
                      <a:pos x="50" y="553"/>
                    </a:cxn>
                    <a:cxn ang="0">
                      <a:pos x="0" y="668"/>
                    </a:cxn>
                    <a:cxn ang="0">
                      <a:pos x="90" y="946"/>
                    </a:cxn>
                    <a:cxn ang="0">
                      <a:pos x="1167" y="1499"/>
                    </a:cxn>
                    <a:cxn ang="0">
                      <a:pos x="1686" y="889"/>
                    </a:cxn>
                    <a:cxn ang="0">
                      <a:pos x="2947" y="1049"/>
                    </a:cxn>
                  </a:cxnLst>
                  <a:pathLst>
                    <a:path w="63" h="27">
                      <a:moveTo>
                        <a:pt x="63" y="19"/>
                      </a:moveTo>
                      <a:cubicBezTo>
                        <a:pt x="57" y="18"/>
                        <a:pt x="50" y="15"/>
                        <a:pt x="42" y="11"/>
                      </a:cubicBezTo>
                      <a:cubicBezTo>
                        <a:pt x="27" y="3"/>
                        <a:pt x="15" y="0"/>
                        <a:pt x="8" y="2"/>
                      </a:cubicBezTo>
                      <a:cubicBezTo>
                        <a:pt x="4" y="4"/>
                        <a:pt x="2" y="6"/>
                        <a:pt x="1" y="10"/>
                      </a:cubicBezTo>
                      <a:cubicBezTo>
                        <a:pt x="0" y="11"/>
                        <a:pt x="0" y="12"/>
                        <a:pt x="0" y="12"/>
                      </a:cubicBezTo>
                      <a:cubicBezTo>
                        <a:pt x="0" y="14"/>
                        <a:pt x="1" y="15"/>
                        <a:pt x="2" y="17"/>
                      </a:cubicBezTo>
                      <a:cubicBezTo>
                        <a:pt x="5" y="21"/>
                        <a:pt x="14" y="25"/>
                        <a:pt x="25" y="27"/>
                      </a:cubicBezTo>
                      <a:cubicBezTo>
                        <a:pt x="22" y="23"/>
                        <a:pt x="26" y="16"/>
                        <a:pt x="36" y="16"/>
                      </a:cubicBezTo>
                      <a:cubicBezTo>
                        <a:pt x="44" y="16"/>
                        <a:pt x="54" y="21"/>
                        <a:pt x="63" y="19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599" name="Freeform 1130"/>
                <p:cNvSpPr/>
                <p:nvPr/>
              </p:nvSpPr>
              <p:spPr>
                <a:xfrm>
                  <a:off x="1242" y="3095"/>
                  <a:ext cx="956" cy="180"/>
                </a:xfrm>
                <a:custGeom>
                  <a:avLst/>
                  <a:gdLst/>
                  <a:ahLst/>
                  <a:cxnLst>
                    <a:cxn ang="0">
                      <a:pos x="12298" y="1746"/>
                    </a:cxn>
                    <a:cxn ang="0">
                      <a:pos x="12352" y="954"/>
                    </a:cxn>
                    <a:cxn ang="0">
                      <a:pos x="11126" y="218"/>
                    </a:cxn>
                    <a:cxn ang="0">
                      <a:pos x="2017" y="1570"/>
                    </a:cxn>
                    <a:cxn ang="0">
                      <a:pos x="0" y="1233"/>
                    </a:cxn>
                    <a:cxn ang="0">
                      <a:pos x="3149" y="2026"/>
                    </a:cxn>
                    <a:cxn ang="0">
                      <a:pos x="7092" y="2083"/>
                    </a:cxn>
                    <a:cxn ang="0">
                      <a:pos x="9632" y="2026"/>
                    </a:cxn>
                    <a:cxn ang="0">
                      <a:pos x="9762" y="2639"/>
                    </a:cxn>
                    <a:cxn ang="0">
                      <a:pos x="11504" y="2478"/>
                    </a:cxn>
                    <a:cxn ang="0">
                      <a:pos x="12298" y="1746"/>
                    </a:cxn>
                  </a:cxnLst>
                  <a:pathLst>
                    <a:path w="265" h="47">
                      <a:moveTo>
                        <a:pt x="262" y="31"/>
                      </a:moveTo>
                      <a:cubicBezTo>
                        <a:pt x="264" y="27"/>
                        <a:pt x="265" y="22"/>
                        <a:pt x="263" y="17"/>
                      </a:cubicBezTo>
                      <a:cubicBezTo>
                        <a:pt x="260" y="7"/>
                        <a:pt x="249" y="0"/>
                        <a:pt x="237" y="4"/>
                      </a:cubicBezTo>
                      <a:cubicBezTo>
                        <a:pt x="175" y="25"/>
                        <a:pt x="88" y="41"/>
                        <a:pt x="43" y="28"/>
                      </a:cubicBezTo>
                      <a:cubicBezTo>
                        <a:pt x="29" y="24"/>
                        <a:pt x="15" y="22"/>
                        <a:pt x="0" y="22"/>
                      </a:cubicBezTo>
                      <a:cubicBezTo>
                        <a:pt x="23" y="24"/>
                        <a:pt x="44" y="33"/>
                        <a:pt x="67" y="36"/>
                      </a:cubicBezTo>
                      <a:cubicBezTo>
                        <a:pt x="94" y="39"/>
                        <a:pt x="124" y="41"/>
                        <a:pt x="151" y="37"/>
                      </a:cubicBezTo>
                      <a:cubicBezTo>
                        <a:pt x="163" y="34"/>
                        <a:pt x="195" y="26"/>
                        <a:pt x="205" y="36"/>
                      </a:cubicBezTo>
                      <a:cubicBezTo>
                        <a:pt x="209" y="39"/>
                        <a:pt x="209" y="43"/>
                        <a:pt x="208" y="47"/>
                      </a:cubicBezTo>
                      <a:cubicBezTo>
                        <a:pt x="225" y="47"/>
                        <a:pt x="239" y="46"/>
                        <a:pt x="245" y="44"/>
                      </a:cubicBezTo>
                      <a:cubicBezTo>
                        <a:pt x="253" y="41"/>
                        <a:pt x="259" y="37"/>
                        <a:pt x="262" y="31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00" name="Freeform 1131"/>
                <p:cNvSpPr/>
                <p:nvPr/>
              </p:nvSpPr>
              <p:spPr>
                <a:xfrm>
                  <a:off x="777" y="2972"/>
                  <a:ext cx="837" cy="230"/>
                </a:xfrm>
                <a:custGeom>
                  <a:avLst/>
                  <a:gdLst/>
                  <a:ahLst/>
                  <a:cxnLst>
                    <a:cxn ang="0">
                      <a:pos x="1173" y="1292"/>
                    </a:cxn>
                    <a:cxn ang="0">
                      <a:pos x="3763" y="1809"/>
                    </a:cxn>
                    <a:cxn ang="0">
                      <a:pos x="7796" y="1530"/>
                    </a:cxn>
                    <a:cxn ang="0">
                      <a:pos x="10661" y="1530"/>
                    </a:cxn>
                    <a:cxn ang="0">
                      <a:pos x="8316" y="2588"/>
                    </a:cxn>
                    <a:cxn ang="0">
                      <a:pos x="4971" y="2250"/>
                    </a:cxn>
                    <a:cxn ang="0">
                      <a:pos x="1407" y="3101"/>
                    </a:cxn>
                    <a:cxn ang="0">
                      <a:pos x="90" y="2204"/>
                    </a:cxn>
                    <a:cxn ang="0">
                      <a:pos x="1173" y="1292"/>
                    </a:cxn>
                  </a:cxnLst>
                  <a:pathLst>
                    <a:path w="232" h="60">
                      <a:moveTo>
                        <a:pt x="25" y="23"/>
                      </a:moveTo>
                      <a:cubicBezTo>
                        <a:pt x="35" y="25"/>
                        <a:pt x="60" y="34"/>
                        <a:pt x="80" y="32"/>
                      </a:cubicBezTo>
                      <a:cubicBezTo>
                        <a:pt x="99" y="30"/>
                        <a:pt x="140" y="29"/>
                        <a:pt x="166" y="27"/>
                      </a:cubicBezTo>
                      <a:cubicBezTo>
                        <a:pt x="192" y="26"/>
                        <a:pt x="222" y="0"/>
                        <a:pt x="227" y="27"/>
                      </a:cubicBezTo>
                      <a:cubicBezTo>
                        <a:pt x="232" y="60"/>
                        <a:pt x="193" y="48"/>
                        <a:pt x="177" y="46"/>
                      </a:cubicBezTo>
                      <a:cubicBezTo>
                        <a:pt x="161" y="44"/>
                        <a:pt x="135" y="39"/>
                        <a:pt x="106" y="40"/>
                      </a:cubicBezTo>
                      <a:cubicBezTo>
                        <a:pt x="77" y="41"/>
                        <a:pt x="41" y="50"/>
                        <a:pt x="30" y="55"/>
                      </a:cubicBezTo>
                      <a:cubicBezTo>
                        <a:pt x="18" y="60"/>
                        <a:pt x="4" y="50"/>
                        <a:pt x="2" y="39"/>
                      </a:cubicBezTo>
                      <a:cubicBezTo>
                        <a:pt x="0" y="32"/>
                        <a:pt x="7" y="18"/>
                        <a:pt x="25" y="23"/>
                      </a:cubicBezTo>
                      <a:close/>
                    </a:path>
                  </a:pathLst>
                </a:custGeom>
                <a:noFill/>
                <a:ln w="1111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01" name="Freeform 1132"/>
                <p:cNvSpPr/>
                <p:nvPr/>
              </p:nvSpPr>
              <p:spPr>
                <a:xfrm>
                  <a:off x="604" y="2791"/>
                  <a:ext cx="764" cy="265"/>
                </a:xfrm>
                <a:custGeom>
                  <a:avLst/>
                  <a:gdLst/>
                  <a:ahLst/>
                  <a:cxnLst>
                    <a:cxn ang="0">
                      <a:pos x="90" y="2435"/>
                    </a:cxn>
                    <a:cxn ang="0">
                      <a:pos x="1456" y="3568"/>
                    </a:cxn>
                    <a:cxn ang="0">
                      <a:pos x="4310" y="3453"/>
                    </a:cxn>
                    <a:cxn ang="0">
                      <a:pos x="6415" y="3629"/>
                    </a:cxn>
                    <a:cxn ang="0">
                      <a:pos x="9546" y="1932"/>
                    </a:cxn>
                    <a:cxn ang="0">
                      <a:pos x="6973" y="2155"/>
                    </a:cxn>
                    <a:cxn ang="0">
                      <a:pos x="3975" y="2892"/>
                    </a:cxn>
                    <a:cxn ang="0">
                      <a:pos x="90" y="2435"/>
                    </a:cxn>
                  </a:cxnLst>
                  <a:pathLst>
                    <a:path w="212" h="69">
                      <a:moveTo>
                        <a:pt x="2" y="43"/>
                      </a:moveTo>
                      <a:cubicBezTo>
                        <a:pt x="0" y="58"/>
                        <a:pt x="14" y="69"/>
                        <a:pt x="31" y="63"/>
                      </a:cubicBezTo>
                      <a:cubicBezTo>
                        <a:pt x="49" y="57"/>
                        <a:pt x="71" y="57"/>
                        <a:pt x="92" y="61"/>
                      </a:cubicBezTo>
                      <a:cubicBezTo>
                        <a:pt x="113" y="64"/>
                        <a:pt x="118" y="65"/>
                        <a:pt x="137" y="64"/>
                      </a:cubicBezTo>
                      <a:cubicBezTo>
                        <a:pt x="156" y="62"/>
                        <a:pt x="212" y="68"/>
                        <a:pt x="204" y="34"/>
                      </a:cubicBezTo>
                      <a:cubicBezTo>
                        <a:pt x="196" y="0"/>
                        <a:pt x="164" y="30"/>
                        <a:pt x="149" y="38"/>
                      </a:cubicBezTo>
                      <a:cubicBezTo>
                        <a:pt x="135" y="46"/>
                        <a:pt x="111" y="62"/>
                        <a:pt x="85" y="51"/>
                      </a:cubicBezTo>
                      <a:cubicBezTo>
                        <a:pt x="58" y="40"/>
                        <a:pt x="6" y="0"/>
                        <a:pt x="2" y="43"/>
                      </a:cubicBezTo>
                      <a:close/>
                    </a:path>
                  </a:pathLst>
                </a:custGeom>
                <a:noFill/>
                <a:ln w="1111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02" name="Freeform 1133"/>
                <p:cNvSpPr/>
                <p:nvPr/>
              </p:nvSpPr>
              <p:spPr>
                <a:xfrm>
                  <a:off x="521" y="3056"/>
                  <a:ext cx="1756" cy="254"/>
                </a:xfrm>
                <a:custGeom>
                  <a:avLst/>
                  <a:gdLst/>
                  <a:ahLst/>
                  <a:cxnLst>
                    <a:cxn ang="0">
                      <a:pos x="180" y="2221"/>
                    </a:cxn>
                    <a:cxn ang="0">
                      <a:pos x="2066" y="3583"/>
                    </a:cxn>
                    <a:cxn ang="0">
                      <a:pos x="6187" y="2902"/>
                    </a:cxn>
                    <a:cxn ang="0">
                      <a:pos x="11441" y="2798"/>
                    </a:cxn>
                    <a:cxn ang="0">
                      <a:pos x="20906" y="3302"/>
                    </a:cxn>
                    <a:cxn ang="0">
                      <a:pos x="20437" y="562"/>
                    </a:cxn>
                    <a:cxn ang="0">
                      <a:pos x="11481" y="1940"/>
                    </a:cxn>
                    <a:cxn ang="0">
                      <a:pos x="5773" y="2059"/>
                    </a:cxn>
                    <a:cxn ang="0">
                      <a:pos x="2430" y="2101"/>
                    </a:cxn>
                    <a:cxn ang="0">
                      <a:pos x="180" y="2221"/>
                    </a:cxn>
                  </a:cxnLst>
                  <a:pathLst>
                    <a:path w="487" h="66">
                      <a:moveTo>
                        <a:pt x="4" y="39"/>
                      </a:moveTo>
                      <a:cubicBezTo>
                        <a:pt x="0" y="53"/>
                        <a:pt x="22" y="62"/>
                        <a:pt x="44" y="63"/>
                      </a:cubicBezTo>
                      <a:cubicBezTo>
                        <a:pt x="66" y="64"/>
                        <a:pt x="102" y="55"/>
                        <a:pt x="132" y="51"/>
                      </a:cubicBezTo>
                      <a:cubicBezTo>
                        <a:pt x="162" y="47"/>
                        <a:pt x="203" y="41"/>
                        <a:pt x="244" y="49"/>
                      </a:cubicBezTo>
                      <a:cubicBezTo>
                        <a:pt x="286" y="56"/>
                        <a:pt x="422" y="66"/>
                        <a:pt x="446" y="58"/>
                      </a:cubicBezTo>
                      <a:cubicBezTo>
                        <a:pt x="487" y="45"/>
                        <a:pt x="465" y="0"/>
                        <a:pt x="436" y="10"/>
                      </a:cubicBezTo>
                      <a:cubicBezTo>
                        <a:pt x="372" y="31"/>
                        <a:pt x="287" y="46"/>
                        <a:pt x="245" y="34"/>
                      </a:cubicBezTo>
                      <a:cubicBezTo>
                        <a:pt x="202" y="21"/>
                        <a:pt x="158" y="30"/>
                        <a:pt x="123" y="36"/>
                      </a:cubicBezTo>
                      <a:cubicBezTo>
                        <a:pt x="87" y="43"/>
                        <a:pt x="76" y="50"/>
                        <a:pt x="52" y="37"/>
                      </a:cubicBezTo>
                      <a:cubicBezTo>
                        <a:pt x="28" y="23"/>
                        <a:pt x="9" y="23"/>
                        <a:pt x="4" y="39"/>
                      </a:cubicBezTo>
                      <a:close/>
                    </a:path>
                  </a:pathLst>
                </a:custGeom>
                <a:noFill/>
                <a:ln w="1111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3603" name="Group 1134"/>
              <p:cNvGrpSpPr/>
              <p:nvPr/>
            </p:nvGrpSpPr>
            <p:grpSpPr>
              <a:xfrm rot="4757542">
                <a:off x="8505" y="4740"/>
                <a:ext cx="1875" cy="888"/>
                <a:chOff x="528" y="3378"/>
                <a:chExt cx="2044" cy="689"/>
              </a:xfrm>
            </p:grpSpPr>
            <p:sp>
              <p:nvSpPr>
                <p:cNvPr id="3604" name="Freeform 1135"/>
                <p:cNvSpPr/>
                <p:nvPr/>
              </p:nvSpPr>
              <p:spPr>
                <a:xfrm>
                  <a:off x="528" y="3609"/>
                  <a:ext cx="827" cy="235"/>
                </a:xfrm>
                <a:custGeom>
                  <a:avLst/>
                  <a:gdLst/>
                  <a:ahLst/>
                  <a:cxnLst>
                    <a:cxn ang="0">
                      <a:pos x="2163" y="1483"/>
                    </a:cxn>
                    <a:cxn ang="0">
                      <a:pos x="5229" y="1545"/>
                    </a:cxn>
                    <a:cxn ang="0">
                      <a:pos x="8386" y="578"/>
                    </a:cxn>
                    <a:cxn ang="0">
                      <a:pos x="10693" y="1364"/>
                    </a:cxn>
                    <a:cxn ang="0">
                      <a:pos x="6782" y="2227"/>
                    </a:cxn>
                    <a:cxn ang="0">
                      <a:pos x="2492" y="3267"/>
                    </a:cxn>
                    <a:cxn ang="0">
                      <a:pos x="144" y="2285"/>
                    </a:cxn>
                    <a:cxn ang="0">
                      <a:pos x="2163" y="1483"/>
                    </a:cxn>
                  </a:cxnLst>
                  <a:pathLst>
                    <a:path w="229" h="61">
                      <a:moveTo>
                        <a:pt x="46" y="26"/>
                      </a:moveTo>
                      <a:cubicBezTo>
                        <a:pt x="58" y="29"/>
                        <a:pt x="77" y="32"/>
                        <a:pt x="111" y="27"/>
                      </a:cubicBezTo>
                      <a:cubicBezTo>
                        <a:pt x="145" y="22"/>
                        <a:pt x="166" y="19"/>
                        <a:pt x="178" y="10"/>
                      </a:cubicBezTo>
                      <a:cubicBezTo>
                        <a:pt x="191" y="0"/>
                        <a:pt x="225" y="1"/>
                        <a:pt x="227" y="24"/>
                      </a:cubicBezTo>
                      <a:cubicBezTo>
                        <a:pt x="229" y="47"/>
                        <a:pt x="177" y="40"/>
                        <a:pt x="144" y="39"/>
                      </a:cubicBezTo>
                      <a:cubicBezTo>
                        <a:pt x="111" y="38"/>
                        <a:pt x="73" y="54"/>
                        <a:pt x="53" y="57"/>
                      </a:cubicBezTo>
                      <a:cubicBezTo>
                        <a:pt x="32" y="61"/>
                        <a:pt x="4" y="61"/>
                        <a:pt x="3" y="40"/>
                      </a:cubicBezTo>
                      <a:cubicBezTo>
                        <a:pt x="0" y="29"/>
                        <a:pt x="16" y="17"/>
                        <a:pt x="46" y="26"/>
                      </a:cubicBezTo>
                      <a:close/>
                    </a:path>
                  </a:pathLst>
                </a:custGeom>
                <a:solidFill>
                  <a:srgbClr val="F5E4E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05" name="Freeform 1136"/>
                <p:cNvSpPr/>
                <p:nvPr/>
              </p:nvSpPr>
              <p:spPr>
                <a:xfrm>
                  <a:off x="553" y="3632"/>
                  <a:ext cx="780" cy="193"/>
                </a:xfrm>
                <a:custGeom>
                  <a:avLst/>
                  <a:gdLst/>
                  <a:ahLst/>
                  <a:cxnLst>
                    <a:cxn ang="0">
                      <a:pos x="4904" y="1444"/>
                    </a:cxn>
                    <a:cxn ang="0">
                      <a:pos x="5269" y="1386"/>
                    </a:cxn>
                    <a:cxn ang="0">
                      <a:pos x="8190" y="401"/>
                    </a:cxn>
                    <a:cxn ang="0">
                      <a:pos x="9649" y="282"/>
                    </a:cxn>
                    <a:cxn ang="0">
                      <a:pos x="10173" y="1089"/>
                    </a:cxn>
                    <a:cxn ang="0">
                      <a:pos x="10079" y="1386"/>
                    </a:cxn>
                    <a:cxn ang="0">
                      <a:pos x="7302" y="1668"/>
                    </a:cxn>
                    <a:cxn ang="0">
                      <a:pos x="6457" y="1610"/>
                    </a:cxn>
                    <a:cxn ang="0">
                      <a:pos x="3246" y="2355"/>
                    </a:cxn>
                    <a:cxn ang="0">
                      <a:pos x="2127" y="2698"/>
                    </a:cxn>
                    <a:cxn ang="0">
                      <a:pos x="235" y="2474"/>
                    </a:cxn>
                    <a:cxn ang="0">
                      <a:pos x="0" y="1953"/>
                    </a:cxn>
                    <a:cxn ang="0">
                      <a:pos x="0" y="1891"/>
                    </a:cxn>
                    <a:cxn ang="0">
                      <a:pos x="144" y="1548"/>
                    </a:cxn>
                    <a:cxn ang="0">
                      <a:pos x="1788" y="1386"/>
                    </a:cxn>
                    <a:cxn ang="0">
                      <a:pos x="1788" y="1386"/>
                    </a:cxn>
                    <a:cxn ang="0">
                      <a:pos x="4904" y="1444"/>
                    </a:cxn>
                  </a:cxnLst>
                  <a:pathLst>
                    <a:path w="216" h="50">
                      <a:moveTo>
                        <a:pt x="104" y="25"/>
                      </a:moveTo>
                      <a:cubicBezTo>
                        <a:pt x="112" y="24"/>
                        <a:pt x="112" y="24"/>
                        <a:pt x="112" y="24"/>
                      </a:cubicBezTo>
                      <a:cubicBezTo>
                        <a:pt x="142" y="20"/>
                        <a:pt x="162" y="17"/>
                        <a:pt x="174" y="7"/>
                      </a:cubicBezTo>
                      <a:cubicBezTo>
                        <a:pt x="180" y="2"/>
                        <a:pt x="194" y="0"/>
                        <a:pt x="205" y="5"/>
                      </a:cubicBezTo>
                      <a:cubicBezTo>
                        <a:pt x="211" y="8"/>
                        <a:pt x="215" y="12"/>
                        <a:pt x="216" y="19"/>
                      </a:cubicBezTo>
                      <a:cubicBezTo>
                        <a:pt x="216" y="21"/>
                        <a:pt x="215" y="23"/>
                        <a:pt x="214" y="24"/>
                      </a:cubicBezTo>
                      <a:cubicBezTo>
                        <a:pt x="206" y="32"/>
                        <a:pt x="178" y="31"/>
                        <a:pt x="155" y="29"/>
                      </a:cubicBezTo>
                      <a:cubicBezTo>
                        <a:pt x="137" y="28"/>
                        <a:pt x="137" y="28"/>
                        <a:pt x="137" y="28"/>
                      </a:cubicBezTo>
                      <a:cubicBezTo>
                        <a:pt x="114" y="28"/>
                        <a:pt x="89" y="35"/>
                        <a:pt x="69" y="41"/>
                      </a:cubicBezTo>
                      <a:cubicBezTo>
                        <a:pt x="59" y="43"/>
                        <a:pt x="51" y="46"/>
                        <a:pt x="45" y="47"/>
                      </a:cubicBezTo>
                      <a:cubicBezTo>
                        <a:pt x="26" y="50"/>
                        <a:pt x="11" y="49"/>
                        <a:pt x="5" y="43"/>
                      </a:cubicBezTo>
                      <a:cubicBezTo>
                        <a:pt x="2" y="41"/>
                        <a:pt x="0" y="38"/>
                        <a:pt x="0" y="34"/>
                      </a:cubicBezTo>
                      <a:cubicBezTo>
                        <a:pt x="0" y="34"/>
                        <a:pt x="0" y="34"/>
                        <a:pt x="0" y="33"/>
                      </a:cubicBezTo>
                      <a:cubicBezTo>
                        <a:pt x="0" y="31"/>
                        <a:pt x="0" y="29"/>
                        <a:pt x="3" y="27"/>
                      </a:cubicBezTo>
                      <a:cubicBezTo>
                        <a:pt x="8" y="22"/>
                        <a:pt x="20" y="19"/>
                        <a:pt x="38" y="24"/>
                      </a:cubicBez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55" y="29"/>
                        <a:pt x="77" y="29"/>
                        <a:pt x="104" y="25"/>
                      </a:cubicBezTo>
                      <a:close/>
                    </a:path>
                  </a:pathLst>
                </a:custGeom>
                <a:solidFill>
                  <a:srgbClr val="BC576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06" name="Freeform 1137"/>
                <p:cNvSpPr/>
                <p:nvPr/>
              </p:nvSpPr>
              <p:spPr>
                <a:xfrm>
                  <a:off x="795" y="3575"/>
                  <a:ext cx="1777" cy="492"/>
                </a:xfrm>
                <a:custGeom>
                  <a:avLst/>
                  <a:gdLst/>
                  <a:ahLst/>
                  <a:cxnLst>
                    <a:cxn ang="0">
                      <a:pos x="19879" y="4374"/>
                    </a:cxn>
                    <a:cxn ang="0">
                      <a:pos x="16723" y="3694"/>
                    </a:cxn>
                    <a:cxn ang="0">
                      <a:pos x="16448" y="3294"/>
                    </a:cxn>
                    <a:cxn ang="0">
                      <a:pos x="16957" y="3075"/>
                    </a:cxn>
                    <a:cxn ang="0">
                      <a:pos x="20168" y="3356"/>
                    </a:cxn>
                    <a:cxn ang="0">
                      <a:pos x="20114" y="1699"/>
                    </a:cxn>
                    <a:cxn ang="0">
                      <a:pos x="16072" y="1818"/>
                    </a:cxn>
                    <a:cxn ang="0">
                      <a:pos x="11727" y="1019"/>
                    </a:cxn>
                    <a:cxn ang="0">
                      <a:pos x="14140" y="2498"/>
                    </a:cxn>
                    <a:cxn ang="0">
                      <a:pos x="14649" y="2956"/>
                    </a:cxn>
                    <a:cxn ang="0">
                      <a:pos x="13476" y="3014"/>
                    </a:cxn>
                    <a:cxn ang="0">
                      <a:pos x="11168" y="2733"/>
                    </a:cxn>
                    <a:cxn ang="0">
                      <a:pos x="4945" y="3175"/>
                    </a:cxn>
                    <a:cxn ang="0">
                      <a:pos x="184" y="4712"/>
                    </a:cxn>
                    <a:cxn ang="0">
                      <a:pos x="2871" y="5512"/>
                    </a:cxn>
                    <a:cxn ang="0">
                      <a:pos x="7866" y="4197"/>
                    </a:cxn>
                    <a:cxn ang="0">
                      <a:pos x="19843" y="5793"/>
                    </a:cxn>
                    <a:cxn ang="0">
                      <a:pos x="23130" y="5112"/>
                    </a:cxn>
                    <a:cxn ang="0">
                      <a:pos x="19879" y="4374"/>
                    </a:cxn>
                  </a:cxnLst>
                  <a:pathLst>
                    <a:path w="492" h="128">
                      <a:moveTo>
                        <a:pt x="422" y="77"/>
                      </a:moveTo>
                      <a:cubicBezTo>
                        <a:pt x="410" y="76"/>
                        <a:pt x="384" y="71"/>
                        <a:pt x="355" y="65"/>
                      </a:cubicBezTo>
                      <a:cubicBezTo>
                        <a:pt x="354" y="65"/>
                        <a:pt x="347" y="64"/>
                        <a:pt x="349" y="58"/>
                      </a:cubicBezTo>
                      <a:cubicBezTo>
                        <a:pt x="350" y="53"/>
                        <a:pt x="358" y="53"/>
                        <a:pt x="360" y="54"/>
                      </a:cubicBezTo>
                      <a:cubicBezTo>
                        <a:pt x="388" y="58"/>
                        <a:pt x="415" y="62"/>
                        <a:pt x="428" y="59"/>
                      </a:cubicBezTo>
                      <a:cubicBezTo>
                        <a:pt x="448" y="54"/>
                        <a:pt x="434" y="32"/>
                        <a:pt x="427" y="30"/>
                      </a:cubicBezTo>
                      <a:cubicBezTo>
                        <a:pt x="397" y="24"/>
                        <a:pt x="362" y="35"/>
                        <a:pt x="341" y="32"/>
                      </a:cubicBezTo>
                      <a:cubicBezTo>
                        <a:pt x="320" y="29"/>
                        <a:pt x="255" y="0"/>
                        <a:pt x="249" y="18"/>
                      </a:cubicBezTo>
                      <a:cubicBezTo>
                        <a:pt x="244" y="33"/>
                        <a:pt x="265" y="39"/>
                        <a:pt x="300" y="44"/>
                      </a:cubicBezTo>
                      <a:cubicBezTo>
                        <a:pt x="308" y="45"/>
                        <a:pt x="312" y="47"/>
                        <a:pt x="311" y="52"/>
                      </a:cubicBezTo>
                      <a:cubicBezTo>
                        <a:pt x="310" y="57"/>
                        <a:pt x="299" y="55"/>
                        <a:pt x="286" y="53"/>
                      </a:cubicBezTo>
                      <a:cubicBezTo>
                        <a:pt x="268" y="50"/>
                        <a:pt x="250" y="48"/>
                        <a:pt x="237" y="48"/>
                      </a:cubicBezTo>
                      <a:cubicBezTo>
                        <a:pt x="196" y="48"/>
                        <a:pt x="166" y="54"/>
                        <a:pt x="105" y="56"/>
                      </a:cubicBezTo>
                      <a:cubicBezTo>
                        <a:pt x="34" y="59"/>
                        <a:pt x="0" y="61"/>
                        <a:pt x="4" y="83"/>
                      </a:cubicBezTo>
                      <a:cubicBezTo>
                        <a:pt x="6" y="103"/>
                        <a:pt x="44" y="102"/>
                        <a:pt x="61" y="97"/>
                      </a:cubicBezTo>
                      <a:cubicBezTo>
                        <a:pt x="89" y="89"/>
                        <a:pt x="123" y="78"/>
                        <a:pt x="167" y="74"/>
                      </a:cubicBezTo>
                      <a:cubicBezTo>
                        <a:pt x="228" y="68"/>
                        <a:pt x="327" y="77"/>
                        <a:pt x="421" y="102"/>
                      </a:cubicBezTo>
                      <a:cubicBezTo>
                        <a:pt x="442" y="113"/>
                        <a:pt x="490" y="128"/>
                        <a:pt x="491" y="90"/>
                      </a:cubicBezTo>
                      <a:cubicBezTo>
                        <a:pt x="492" y="51"/>
                        <a:pt x="436" y="77"/>
                        <a:pt x="422" y="77"/>
                      </a:cubicBezTo>
                      <a:close/>
                    </a:path>
                  </a:pathLst>
                </a:custGeom>
                <a:solidFill>
                  <a:srgbClr val="F5E4E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07" name="Freeform 1138"/>
                <p:cNvSpPr/>
                <p:nvPr/>
              </p:nvSpPr>
              <p:spPr>
                <a:xfrm>
                  <a:off x="824" y="3617"/>
                  <a:ext cx="1727" cy="396"/>
                </a:xfrm>
                <a:custGeom>
                  <a:avLst/>
                  <a:gdLst/>
                  <a:ahLst/>
                  <a:cxnLst>
                    <a:cxn ang="0">
                      <a:pos x="14528" y="2380"/>
                    </a:cxn>
                    <a:cxn ang="0">
                      <a:pos x="14437" y="1938"/>
                    </a:cxn>
                    <a:cxn ang="0">
                      <a:pos x="13823" y="1596"/>
                    </a:cxn>
                    <a:cxn ang="0">
                      <a:pos x="11605" y="800"/>
                    </a:cxn>
                    <a:cxn ang="0">
                      <a:pos x="11551" y="458"/>
                    </a:cxn>
                    <a:cxn ang="0">
                      <a:pos x="14333" y="961"/>
                    </a:cxn>
                    <a:cxn ang="0">
                      <a:pos x="15666" y="1419"/>
                    </a:cxn>
                    <a:cxn ang="0">
                      <a:pos x="17310" y="1361"/>
                    </a:cxn>
                    <a:cxn ang="0">
                      <a:pos x="19712" y="1361"/>
                    </a:cxn>
                    <a:cxn ang="0">
                      <a:pos x="20088" y="2099"/>
                    </a:cxn>
                    <a:cxn ang="0">
                      <a:pos x="19763" y="2438"/>
                    </a:cxn>
                    <a:cxn ang="0">
                      <a:pos x="16645" y="2157"/>
                    </a:cxn>
                    <a:cxn ang="0">
                      <a:pos x="15901" y="2618"/>
                    </a:cxn>
                    <a:cxn ang="0">
                      <a:pos x="15937" y="3076"/>
                    </a:cxn>
                    <a:cxn ang="0">
                      <a:pos x="16316" y="3356"/>
                    </a:cxn>
                    <a:cxn ang="0">
                      <a:pos x="16840" y="3472"/>
                    </a:cxn>
                    <a:cxn ang="0">
                      <a:pos x="19528" y="3975"/>
                    </a:cxn>
                    <a:cxn ang="0">
                      <a:pos x="19568" y="4037"/>
                    </a:cxn>
                    <a:cxn ang="0">
                      <a:pos x="20287" y="3814"/>
                    </a:cxn>
                    <a:cxn ang="0">
                      <a:pos x="22361" y="3695"/>
                    </a:cxn>
                    <a:cxn ang="0">
                      <a:pos x="22545" y="4494"/>
                    </a:cxn>
                    <a:cxn ang="0">
                      <a:pos x="22166" y="5456"/>
                    </a:cxn>
                    <a:cxn ang="0">
                      <a:pos x="19568" y="4937"/>
                    </a:cxn>
                    <a:cxn ang="0">
                      <a:pos x="19528" y="4894"/>
                    </a:cxn>
                    <a:cxn ang="0">
                      <a:pos x="7493" y="3295"/>
                    </a:cxn>
                    <a:cxn ang="0">
                      <a:pos x="2923" y="4433"/>
                    </a:cxn>
                    <a:cxn ang="0">
                      <a:pos x="2403" y="4598"/>
                    </a:cxn>
                    <a:cxn ang="0">
                      <a:pos x="285" y="4552"/>
                    </a:cxn>
                    <a:cxn ang="0">
                      <a:pos x="0" y="4095"/>
                    </a:cxn>
                    <a:cxn ang="0">
                      <a:pos x="0" y="4037"/>
                    </a:cxn>
                    <a:cxn ang="0">
                      <a:pos x="90" y="3637"/>
                    </a:cxn>
                    <a:cxn ang="0">
                      <a:pos x="4570" y="2780"/>
                    </a:cxn>
                    <a:cxn ang="0">
                      <a:pos x="8068" y="2557"/>
                    </a:cxn>
                    <a:cxn ang="0">
                      <a:pos x="10796" y="2380"/>
                    </a:cxn>
                    <a:cxn ang="0">
                      <a:pos x="13068" y="2618"/>
                    </a:cxn>
                    <a:cxn ang="0">
                      <a:pos x="13303" y="2676"/>
                    </a:cxn>
                    <a:cxn ang="0">
                      <a:pos x="14528" y="2380"/>
                    </a:cxn>
                  </a:cxnLst>
                  <a:pathLst>
                    <a:path w="478" h="103">
                      <a:moveTo>
                        <a:pt x="308" y="42"/>
                      </a:moveTo>
                      <a:cubicBezTo>
                        <a:pt x="308" y="38"/>
                        <a:pt x="307" y="36"/>
                        <a:pt x="306" y="34"/>
                      </a:cubicBezTo>
                      <a:cubicBezTo>
                        <a:pt x="304" y="30"/>
                        <a:pt x="299" y="29"/>
                        <a:pt x="293" y="28"/>
                      </a:cubicBezTo>
                      <a:cubicBezTo>
                        <a:pt x="273" y="26"/>
                        <a:pt x="251" y="22"/>
                        <a:pt x="246" y="14"/>
                      </a:cubicBezTo>
                      <a:cubicBezTo>
                        <a:pt x="245" y="13"/>
                        <a:pt x="244" y="11"/>
                        <a:pt x="245" y="8"/>
                      </a:cubicBezTo>
                      <a:cubicBezTo>
                        <a:pt x="248" y="0"/>
                        <a:pt x="286" y="12"/>
                        <a:pt x="304" y="17"/>
                      </a:cubicBezTo>
                      <a:cubicBezTo>
                        <a:pt x="315" y="21"/>
                        <a:pt x="326" y="24"/>
                        <a:pt x="332" y="25"/>
                      </a:cubicBezTo>
                      <a:cubicBezTo>
                        <a:pt x="342" y="27"/>
                        <a:pt x="354" y="25"/>
                        <a:pt x="367" y="24"/>
                      </a:cubicBezTo>
                      <a:cubicBezTo>
                        <a:pt x="383" y="22"/>
                        <a:pt x="402" y="20"/>
                        <a:pt x="418" y="24"/>
                      </a:cubicBezTo>
                      <a:cubicBezTo>
                        <a:pt x="420" y="24"/>
                        <a:pt x="426" y="31"/>
                        <a:pt x="426" y="37"/>
                      </a:cubicBezTo>
                      <a:cubicBezTo>
                        <a:pt x="426" y="39"/>
                        <a:pt x="425" y="42"/>
                        <a:pt x="419" y="43"/>
                      </a:cubicBezTo>
                      <a:cubicBezTo>
                        <a:pt x="406" y="47"/>
                        <a:pt x="377" y="42"/>
                        <a:pt x="353" y="38"/>
                      </a:cubicBezTo>
                      <a:cubicBezTo>
                        <a:pt x="344" y="37"/>
                        <a:pt x="338" y="40"/>
                        <a:pt x="337" y="46"/>
                      </a:cubicBezTo>
                      <a:cubicBezTo>
                        <a:pt x="336" y="50"/>
                        <a:pt x="337" y="52"/>
                        <a:pt x="338" y="54"/>
                      </a:cubicBezTo>
                      <a:cubicBezTo>
                        <a:pt x="340" y="57"/>
                        <a:pt x="344" y="58"/>
                        <a:pt x="346" y="59"/>
                      </a:cubicBezTo>
                      <a:cubicBezTo>
                        <a:pt x="347" y="59"/>
                        <a:pt x="357" y="61"/>
                        <a:pt x="357" y="61"/>
                      </a:cubicBezTo>
                      <a:cubicBezTo>
                        <a:pt x="381" y="65"/>
                        <a:pt x="402" y="70"/>
                        <a:pt x="414" y="70"/>
                      </a:cubicBezTo>
                      <a:cubicBezTo>
                        <a:pt x="414" y="71"/>
                        <a:pt x="414" y="71"/>
                        <a:pt x="415" y="71"/>
                      </a:cubicBezTo>
                      <a:cubicBezTo>
                        <a:pt x="418" y="70"/>
                        <a:pt x="423" y="69"/>
                        <a:pt x="430" y="67"/>
                      </a:cubicBezTo>
                      <a:cubicBezTo>
                        <a:pt x="444" y="64"/>
                        <a:pt x="465" y="58"/>
                        <a:pt x="474" y="65"/>
                      </a:cubicBezTo>
                      <a:cubicBezTo>
                        <a:pt x="477" y="68"/>
                        <a:pt x="478" y="72"/>
                        <a:pt x="478" y="79"/>
                      </a:cubicBezTo>
                      <a:cubicBezTo>
                        <a:pt x="478" y="87"/>
                        <a:pt x="475" y="93"/>
                        <a:pt x="470" y="96"/>
                      </a:cubicBezTo>
                      <a:cubicBezTo>
                        <a:pt x="458" y="103"/>
                        <a:pt x="433" y="96"/>
                        <a:pt x="415" y="87"/>
                      </a:cubicBezTo>
                      <a:cubicBezTo>
                        <a:pt x="414" y="87"/>
                        <a:pt x="414" y="87"/>
                        <a:pt x="414" y="86"/>
                      </a:cubicBezTo>
                      <a:cubicBezTo>
                        <a:pt x="325" y="63"/>
                        <a:pt x="225" y="52"/>
                        <a:pt x="159" y="58"/>
                      </a:cubicBezTo>
                      <a:cubicBezTo>
                        <a:pt x="120" y="62"/>
                        <a:pt x="87" y="71"/>
                        <a:pt x="62" y="78"/>
                      </a:cubicBezTo>
                      <a:cubicBezTo>
                        <a:pt x="51" y="81"/>
                        <a:pt x="51" y="81"/>
                        <a:pt x="51" y="81"/>
                      </a:cubicBezTo>
                      <a:cubicBezTo>
                        <a:pt x="39" y="85"/>
                        <a:pt x="16" y="86"/>
                        <a:pt x="6" y="80"/>
                      </a:cubicBezTo>
                      <a:cubicBezTo>
                        <a:pt x="2" y="77"/>
                        <a:pt x="1" y="75"/>
                        <a:pt x="0" y="72"/>
                      </a:cubicBezTo>
                      <a:cubicBezTo>
                        <a:pt x="0" y="71"/>
                        <a:pt x="0" y="71"/>
                        <a:pt x="0" y="71"/>
                      </a:cubicBezTo>
                      <a:cubicBezTo>
                        <a:pt x="0" y="67"/>
                        <a:pt x="1" y="65"/>
                        <a:pt x="2" y="64"/>
                      </a:cubicBezTo>
                      <a:cubicBezTo>
                        <a:pt x="10" y="53"/>
                        <a:pt x="49" y="51"/>
                        <a:pt x="97" y="49"/>
                      </a:cubicBezTo>
                      <a:cubicBezTo>
                        <a:pt x="128" y="49"/>
                        <a:pt x="151" y="47"/>
                        <a:pt x="171" y="45"/>
                      </a:cubicBezTo>
                      <a:cubicBezTo>
                        <a:pt x="191" y="43"/>
                        <a:pt x="209" y="42"/>
                        <a:pt x="229" y="42"/>
                      </a:cubicBezTo>
                      <a:cubicBezTo>
                        <a:pt x="241" y="42"/>
                        <a:pt x="257" y="43"/>
                        <a:pt x="277" y="46"/>
                      </a:cubicBezTo>
                      <a:cubicBezTo>
                        <a:pt x="282" y="47"/>
                        <a:pt x="282" y="47"/>
                        <a:pt x="282" y="47"/>
                      </a:cubicBezTo>
                      <a:cubicBezTo>
                        <a:pt x="295" y="49"/>
                        <a:pt x="305" y="51"/>
                        <a:pt x="308" y="42"/>
                      </a:cubicBezTo>
                      <a:close/>
                    </a:path>
                  </a:pathLst>
                </a:custGeom>
                <a:solidFill>
                  <a:srgbClr val="BC576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08" name="Freeform 1139"/>
                <p:cNvSpPr/>
                <p:nvPr/>
              </p:nvSpPr>
              <p:spPr>
                <a:xfrm>
                  <a:off x="1207" y="3378"/>
                  <a:ext cx="997" cy="293"/>
                </a:xfrm>
                <a:custGeom>
                  <a:avLst/>
                  <a:gdLst/>
                  <a:ahLst/>
                  <a:cxnLst>
                    <a:cxn ang="0">
                      <a:pos x="184" y="1488"/>
                    </a:cxn>
                    <a:cxn ang="0">
                      <a:pos x="1748" y="2868"/>
                    </a:cxn>
                    <a:cxn ang="0">
                      <a:pos x="8532" y="3331"/>
                    </a:cxn>
                    <a:cxn ang="0">
                      <a:pos x="12213" y="4175"/>
                    </a:cxn>
                    <a:cxn ang="0">
                      <a:pos x="11978" y="2228"/>
                    </a:cxn>
                    <a:cxn ang="0">
                      <a:pos x="8717" y="2005"/>
                    </a:cxn>
                    <a:cxn ang="0">
                      <a:pos x="4151" y="1785"/>
                    </a:cxn>
                    <a:cxn ang="0">
                      <a:pos x="184" y="1488"/>
                    </a:cxn>
                  </a:cxnLst>
                  <a:pathLst>
                    <a:path w="276" h="76">
                      <a:moveTo>
                        <a:pt x="4" y="26"/>
                      </a:moveTo>
                      <a:cubicBezTo>
                        <a:pt x="0" y="45"/>
                        <a:pt x="16" y="52"/>
                        <a:pt x="37" y="50"/>
                      </a:cubicBezTo>
                      <a:cubicBezTo>
                        <a:pt x="58" y="47"/>
                        <a:pt x="135" y="55"/>
                        <a:pt x="181" y="58"/>
                      </a:cubicBezTo>
                      <a:cubicBezTo>
                        <a:pt x="228" y="61"/>
                        <a:pt x="242" y="76"/>
                        <a:pt x="259" y="73"/>
                      </a:cubicBezTo>
                      <a:cubicBezTo>
                        <a:pt x="276" y="69"/>
                        <a:pt x="276" y="48"/>
                        <a:pt x="254" y="39"/>
                      </a:cubicBezTo>
                      <a:cubicBezTo>
                        <a:pt x="231" y="31"/>
                        <a:pt x="210" y="34"/>
                        <a:pt x="185" y="35"/>
                      </a:cubicBezTo>
                      <a:cubicBezTo>
                        <a:pt x="160" y="36"/>
                        <a:pt x="116" y="41"/>
                        <a:pt x="88" y="31"/>
                      </a:cubicBezTo>
                      <a:cubicBezTo>
                        <a:pt x="60" y="22"/>
                        <a:pt x="9" y="0"/>
                        <a:pt x="4" y="26"/>
                      </a:cubicBezTo>
                      <a:close/>
                    </a:path>
                  </a:pathLst>
                </a:custGeom>
                <a:solidFill>
                  <a:srgbClr val="F5E4E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09" name="Freeform 1140"/>
                <p:cNvSpPr/>
                <p:nvPr/>
              </p:nvSpPr>
              <p:spPr>
                <a:xfrm>
                  <a:off x="1236" y="3432"/>
                  <a:ext cx="932" cy="212"/>
                </a:xfrm>
                <a:custGeom>
                  <a:avLst/>
                  <a:gdLst/>
                  <a:ahLst/>
                  <a:cxnLst>
                    <a:cxn ang="0">
                      <a:pos x="144" y="1426"/>
                    </a:cxn>
                    <a:cxn ang="0">
                      <a:pos x="51" y="744"/>
                    </a:cxn>
                    <a:cxn ang="0">
                      <a:pos x="51" y="744"/>
                    </a:cxn>
                    <a:cxn ang="0">
                      <a:pos x="235" y="401"/>
                    </a:cxn>
                    <a:cxn ang="0">
                      <a:pos x="3211" y="1083"/>
                    </a:cxn>
                    <a:cxn ang="0">
                      <a:pos x="3681" y="1264"/>
                    </a:cxn>
                    <a:cxn ang="0">
                      <a:pos x="7543" y="1546"/>
                    </a:cxn>
                    <a:cxn ang="0">
                      <a:pos x="8337" y="1484"/>
                    </a:cxn>
                    <a:cxn ang="0">
                      <a:pos x="8952" y="1426"/>
                    </a:cxn>
                    <a:cxn ang="0">
                      <a:pos x="11498" y="1723"/>
                    </a:cxn>
                    <a:cxn ang="0">
                      <a:pos x="12163" y="2629"/>
                    </a:cxn>
                    <a:cxn ang="0">
                      <a:pos x="11784" y="3091"/>
                    </a:cxn>
                    <a:cxn ang="0">
                      <a:pos x="10700" y="2868"/>
                    </a:cxn>
                    <a:cxn ang="0">
                      <a:pos x="8207" y="2228"/>
                    </a:cxn>
                    <a:cxn ang="0">
                      <a:pos x="6174" y="2004"/>
                    </a:cxn>
                    <a:cxn ang="0">
                      <a:pos x="1319" y="1723"/>
                    </a:cxn>
                    <a:cxn ang="0">
                      <a:pos x="144" y="1426"/>
                    </a:cxn>
                  </a:cxnLst>
                  <a:pathLst>
                    <a:path w="258" h="55">
                      <a:moveTo>
                        <a:pt x="3" y="25"/>
                      </a:moveTo>
                      <a:cubicBezTo>
                        <a:pt x="1" y="22"/>
                        <a:pt x="0" y="18"/>
                        <a:pt x="1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2" y="10"/>
                        <a:pt x="3" y="8"/>
                        <a:pt x="5" y="7"/>
                      </a:cubicBezTo>
                      <a:cubicBezTo>
                        <a:pt x="17" y="0"/>
                        <a:pt x="48" y="11"/>
                        <a:pt x="68" y="19"/>
                      </a:cubicBezTo>
                      <a:cubicBezTo>
                        <a:pt x="78" y="22"/>
                        <a:pt x="78" y="22"/>
                        <a:pt x="78" y="22"/>
                      </a:cubicBezTo>
                      <a:cubicBezTo>
                        <a:pt x="101" y="30"/>
                        <a:pt x="134" y="28"/>
                        <a:pt x="160" y="27"/>
                      </a:cubicBezTo>
                      <a:cubicBezTo>
                        <a:pt x="177" y="26"/>
                        <a:pt x="177" y="26"/>
                        <a:pt x="177" y="26"/>
                      </a:cubicBezTo>
                      <a:cubicBezTo>
                        <a:pt x="190" y="25"/>
                        <a:pt x="190" y="25"/>
                        <a:pt x="190" y="25"/>
                      </a:cubicBezTo>
                      <a:cubicBezTo>
                        <a:pt x="210" y="24"/>
                        <a:pt x="226" y="24"/>
                        <a:pt x="244" y="30"/>
                      </a:cubicBezTo>
                      <a:cubicBezTo>
                        <a:pt x="255" y="34"/>
                        <a:pt x="258" y="41"/>
                        <a:pt x="258" y="46"/>
                      </a:cubicBezTo>
                      <a:cubicBezTo>
                        <a:pt x="258" y="50"/>
                        <a:pt x="254" y="53"/>
                        <a:pt x="250" y="54"/>
                      </a:cubicBezTo>
                      <a:cubicBezTo>
                        <a:pt x="243" y="55"/>
                        <a:pt x="237" y="53"/>
                        <a:pt x="227" y="50"/>
                      </a:cubicBezTo>
                      <a:cubicBezTo>
                        <a:pt x="215" y="46"/>
                        <a:pt x="199" y="40"/>
                        <a:pt x="174" y="39"/>
                      </a:cubicBezTo>
                      <a:cubicBezTo>
                        <a:pt x="131" y="35"/>
                        <a:pt x="131" y="35"/>
                        <a:pt x="131" y="35"/>
                      </a:cubicBezTo>
                      <a:cubicBezTo>
                        <a:pt x="88" y="32"/>
                        <a:pt x="44" y="29"/>
                        <a:pt x="28" y="30"/>
                      </a:cubicBezTo>
                      <a:cubicBezTo>
                        <a:pt x="17" y="32"/>
                        <a:pt x="7" y="30"/>
                        <a:pt x="3" y="25"/>
                      </a:cubicBezTo>
                      <a:close/>
                    </a:path>
                  </a:pathLst>
                </a:custGeom>
                <a:solidFill>
                  <a:srgbClr val="BC576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10" name="Freeform 1141"/>
                <p:cNvSpPr/>
                <p:nvPr/>
              </p:nvSpPr>
              <p:spPr>
                <a:xfrm>
                  <a:off x="553" y="3632"/>
                  <a:ext cx="780" cy="185"/>
                </a:xfrm>
                <a:custGeom>
                  <a:avLst/>
                  <a:gdLst/>
                  <a:ahLst/>
                  <a:cxnLst>
                    <a:cxn ang="0">
                      <a:pos x="10173" y="1083"/>
                    </a:cxn>
                    <a:cxn ang="0">
                      <a:pos x="9649" y="281"/>
                    </a:cxn>
                    <a:cxn ang="0">
                      <a:pos x="8190" y="401"/>
                    </a:cxn>
                    <a:cxn ang="0">
                      <a:pos x="5269" y="1380"/>
                    </a:cxn>
                    <a:cxn ang="0">
                      <a:pos x="4904" y="1426"/>
                    </a:cxn>
                    <a:cxn ang="0">
                      <a:pos x="1788" y="1380"/>
                    </a:cxn>
                    <a:cxn ang="0">
                      <a:pos x="1788" y="1380"/>
                    </a:cxn>
                    <a:cxn ang="0">
                      <a:pos x="144" y="1546"/>
                    </a:cxn>
                    <a:cxn ang="0">
                      <a:pos x="0" y="1885"/>
                    </a:cxn>
                    <a:cxn ang="0">
                      <a:pos x="0" y="1946"/>
                    </a:cxn>
                    <a:cxn ang="0">
                      <a:pos x="235" y="2467"/>
                    </a:cxn>
                    <a:cxn ang="0">
                      <a:pos x="989" y="2748"/>
                    </a:cxn>
                    <a:cxn ang="0">
                      <a:pos x="1788" y="1827"/>
                    </a:cxn>
                    <a:cxn ang="0">
                      <a:pos x="2972" y="1769"/>
                    </a:cxn>
                    <a:cxn ang="0">
                      <a:pos x="6598" y="1322"/>
                    </a:cxn>
                    <a:cxn ang="0">
                      <a:pos x="8529" y="921"/>
                    </a:cxn>
                    <a:cxn ang="0">
                      <a:pos x="9754" y="1426"/>
                    </a:cxn>
                    <a:cxn ang="0">
                      <a:pos x="9844" y="1546"/>
                    </a:cxn>
                    <a:cxn ang="0">
                      <a:pos x="10079" y="1380"/>
                    </a:cxn>
                    <a:cxn ang="0">
                      <a:pos x="10173" y="1083"/>
                    </a:cxn>
                  </a:cxnLst>
                  <a:pathLst>
                    <a:path w="216" h="48">
                      <a:moveTo>
                        <a:pt x="216" y="19"/>
                      </a:moveTo>
                      <a:cubicBezTo>
                        <a:pt x="215" y="12"/>
                        <a:pt x="211" y="8"/>
                        <a:pt x="205" y="5"/>
                      </a:cubicBezTo>
                      <a:cubicBezTo>
                        <a:pt x="194" y="0"/>
                        <a:pt x="180" y="2"/>
                        <a:pt x="174" y="7"/>
                      </a:cubicBezTo>
                      <a:cubicBezTo>
                        <a:pt x="162" y="17"/>
                        <a:pt x="142" y="20"/>
                        <a:pt x="112" y="24"/>
                      </a:cubicBezTo>
                      <a:cubicBezTo>
                        <a:pt x="104" y="25"/>
                        <a:pt x="104" y="25"/>
                        <a:pt x="104" y="25"/>
                      </a:cubicBezTo>
                      <a:cubicBezTo>
                        <a:pt x="77" y="29"/>
                        <a:pt x="55" y="29"/>
                        <a:pt x="38" y="24"/>
                      </a:cubicBez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20" y="19"/>
                        <a:pt x="8" y="22"/>
                        <a:pt x="3" y="27"/>
                      </a:cubicBezTo>
                      <a:cubicBezTo>
                        <a:pt x="0" y="29"/>
                        <a:pt x="0" y="31"/>
                        <a:pt x="0" y="33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38"/>
                        <a:pt x="2" y="41"/>
                        <a:pt x="5" y="43"/>
                      </a:cubicBezTo>
                      <a:cubicBezTo>
                        <a:pt x="8" y="46"/>
                        <a:pt x="14" y="48"/>
                        <a:pt x="21" y="48"/>
                      </a:cubicBezTo>
                      <a:cubicBezTo>
                        <a:pt x="20" y="41"/>
                        <a:pt x="32" y="34"/>
                        <a:pt x="38" y="32"/>
                      </a:cubicBezTo>
                      <a:cubicBezTo>
                        <a:pt x="46" y="31"/>
                        <a:pt x="55" y="31"/>
                        <a:pt x="63" y="31"/>
                      </a:cubicBezTo>
                      <a:cubicBezTo>
                        <a:pt x="88" y="30"/>
                        <a:pt x="115" y="27"/>
                        <a:pt x="140" y="23"/>
                      </a:cubicBezTo>
                      <a:cubicBezTo>
                        <a:pt x="154" y="20"/>
                        <a:pt x="167" y="17"/>
                        <a:pt x="181" y="16"/>
                      </a:cubicBezTo>
                      <a:cubicBezTo>
                        <a:pt x="191" y="15"/>
                        <a:pt x="200" y="17"/>
                        <a:pt x="207" y="25"/>
                      </a:cubicBezTo>
                      <a:cubicBezTo>
                        <a:pt x="208" y="26"/>
                        <a:pt x="208" y="27"/>
                        <a:pt x="209" y="27"/>
                      </a:cubicBezTo>
                      <a:cubicBezTo>
                        <a:pt x="211" y="26"/>
                        <a:pt x="213" y="25"/>
                        <a:pt x="214" y="24"/>
                      </a:cubicBezTo>
                      <a:cubicBezTo>
                        <a:pt x="215" y="23"/>
                        <a:pt x="216" y="21"/>
                        <a:pt x="216" y="19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11" name="Freeform 1142"/>
                <p:cNvSpPr/>
                <p:nvPr/>
              </p:nvSpPr>
              <p:spPr>
                <a:xfrm>
                  <a:off x="1236" y="3432"/>
                  <a:ext cx="932" cy="212"/>
                </a:xfrm>
                <a:custGeom>
                  <a:avLst/>
                  <a:gdLst/>
                  <a:ahLst/>
                  <a:cxnLst>
                    <a:cxn ang="0">
                      <a:pos x="10844" y="2926"/>
                    </a:cxn>
                    <a:cxn ang="0">
                      <a:pos x="11784" y="3091"/>
                    </a:cxn>
                    <a:cxn ang="0">
                      <a:pos x="12163" y="2629"/>
                    </a:cxn>
                    <a:cxn ang="0">
                      <a:pos x="11498" y="1723"/>
                    </a:cxn>
                    <a:cxn ang="0">
                      <a:pos x="8952" y="1426"/>
                    </a:cxn>
                    <a:cxn ang="0">
                      <a:pos x="8337" y="1484"/>
                    </a:cxn>
                    <a:cxn ang="0">
                      <a:pos x="7543" y="1546"/>
                    </a:cxn>
                    <a:cxn ang="0">
                      <a:pos x="3681" y="1264"/>
                    </a:cxn>
                    <a:cxn ang="0">
                      <a:pos x="3211" y="1083"/>
                    </a:cxn>
                    <a:cxn ang="0">
                      <a:pos x="235" y="401"/>
                    </a:cxn>
                    <a:cxn ang="0">
                      <a:pos x="51" y="744"/>
                    </a:cxn>
                    <a:cxn ang="0">
                      <a:pos x="51" y="744"/>
                    </a:cxn>
                    <a:cxn ang="0">
                      <a:pos x="144" y="1426"/>
                    </a:cxn>
                    <a:cxn ang="0">
                      <a:pos x="1174" y="1769"/>
                    </a:cxn>
                    <a:cxn ang="0">
                      <a:pos x="1463" y="1264"/>
                    </a:cxn>
                    <a:cxn ang="0">
                      <a:pos x="2308" y="1145"/>
                    </a:cxn>
                    <a:cxn ang="0">
                      <a:pos x="3771" y="1546"/>
                    </a:cxn>
                    <a:cxn ang="0">
                      <a:pos x="7828" y="1827"/>
                    </a:cxn>
                    <a:cxn ang="0">
                      <a:pos x="10700" y="2347"/>
                    </a:cxn>
                    <a:cxn ang="0">
                      <a:pos x="10844" y="2926"/>
                    </a:cxn>
                  </a:cxnLst>
                  <a:pathLst>
                    <a:path w="258" h="55">
                      <a:moveTo>
                        <a:pt x="230" y="51"/>
                      </a:moveTo>
                      <a:cubicBezTo>
                        <a:pt x="238" y="53"/>
                        <a:pt x="244" y="55"/>
                        <a:pt x="250" y="54"/>
                      </a:cubicBezTo>
                      <a:cubicBezTo>
                        <a:pt x="254" y="53"/>
                        <a:pt x="258" y="50"/>
                        <a:pt x="258" y="46"/>
                      </a:cubicBezTo>
                      <a:cubicBezTo>
                        <a:pt x="258" y="41"/>
                        <a:pt x="255" y="34"/>
                        <a:pt x="244" y="30"/>
                      </a:cubicBezTo>
                      <a:cubicBezTo>
                        <a:pt x="226" y="24"/>
                        <a:pt x="210" y="24"/>
                        <a:pt x="190" y="25"/>
                      </a:cubicBezTo>
                      <a:cubicBezTo>
                        <a:pt x="177" y="26"/>
                        <a:pt x="177" y="26"/>
                        <a:pt x="177" y="26"/>
                      </a:cubicBezTo>
                      <a:cubicBezTo>
                        <a:pt x="160" y="27"/>
                        <a:pt x="160" y="27"/>
                        <a:pt x="160" y="27"/>
                      </a:cubicBezTo>
                      <a:cubicBezTo>
                        <a:pt x="134" y="28"/>
                        <a:pt x="101" y="30"/>
                        <a:pt x="78" y="22"/>
                      </a:cubicBezTo>
                      <a:cubicBezTo>
                        <a:pt x="68" y="19"/>
                        <a:pt x="68" y="19"/>
                        <a:pt x="68" y="19"/>
                      </a:cubicBezTo>
                      <a:cubicBezTo>
                        <a:pt x="48" y="11"/>
                        <a:pt x="17" y="0"/>
                        <a:pt x="5" y="7"/>
                      </a:cubicBezTo>
                      <a:cubicBezTo>
                        <a:pt x="3" y="8"/>
                        <a:pt x="2" y="10"/>
                        <a:pt x="1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18"/>
                        <a:pt x="1" y="22"/>
                        <a:pt x="3" y="25"/>
                      </a:cubicBezTo>
                      <a:cubicBezTo>
                        <a:pt x="7" y="29"/>
                        <a:pt x="15" y="31"/>
                        <a:pt x="25" y="31"/>
                      </a:cubicBezTo>
                      <a:cubicBezTo>
                        <a:pt x="24" y="27"/>
                        <a:pt x="28" y="23"/>
                        <a:pt x="31" y="22"/>
                      </a:cubicBezTo>
                      <a:cubicBezTo>
                        <a:pt x="36" y="18"/>
                        <a:pt x="43" y="20"/>
                        <a:pt x="49" y="20"/>
                      </a:cubicBezTo>
                      <a:cubicBezTo>
                        <a:pt x="60" y="21"/>
                        <a:pt x="69" y="24"/>
                        <a:pt x="80" y="27"/>
                      </a:cubicBezTo>
                      <a:cubicBezTo>
                        <a:pt x="108" y="32"/>
                        <a:pt x="138" y="32"/>
                        <a:pt x="166" y="32"/>
                      </a:cubicBezTo>
                      <a:cubicBezTo>
                        <a:pt x="184" y="33"/>
                        <a:pt x="214" y="27"/>
                        <a:pt x="227" y="41"/>
                      </a:cubicBezTo>
                      <a:cubicBezTo>
                        <a:pt x="230" y="44"/>
                        <a:pt x="230" y="48"/>
                        <a:pt x="230" y="51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12" name="Freeform 1143"/>
                <p:cNvSpPr/>
                <p:nvPr/>
              </p:nvSpPr>
              <p:spPr>
                <a:xfrm>
                  <a:off x="1705" y="3617"/>
                  <a:ext cx="658" cy="173"/>
                </a:xfrm>
                <a:custGeom>
                  <a:avLst/>
                  <a:gdLst/>
                  <a:ahLst/>
                  <a:cxnLst>
                    <a:cxn ang="0">
                      <a:pos x="90" y="800"/>
                    </a:cxn>
                    <a:cxn ang="0">
                      <a:pos x="1410" y="1419"/>
                    </a:cxn>
                    <a:cxn ang="0">
                      <a:pos x="1515" y="1196"/>
                    </a:cxn>
                    <a:cxn ang="0">
                      <a:pos x="2129" y="1080"/>
                    </a:cxn>
                    <a:cxn ang="0">
                      <a:pos x="3594" y="1699"/>
                    </a:cxn>
                    <a:cxn ang="0">
                      <a:pos x="5203" y="1876"/>
                    </a:cxn>
                    <a:cxn ang="0">
                      <a:pos x="6472" y="1938"/>
                    </a:cxn>
                    <a:cxn ang="0">
                      <a:pos x="6848" y="2334"/>
                    </a:cxn>
                    <a:cxn ang="0">
                      <a:pos x="6848" y="2437"/>
                    </a:cxn>
                    <a:cxn ang="0">
                      <a:pos x="8276" y="2437"/>
                    </a:cxn>
                    <a:cxn ang="0">
                      <a:pos x="8601" y="2099"/>
                    </a:cxn>
                    <a:cxn ang="0">
                      <a:pos x="8221" y="1361"/>
                    </a:cxn>
                    <a:cxn ang="0">
                      <a:pos x="5817" y="1361"/>
                    </a:cxn>
                    <a:cxn ang="0">
                      <a:pos x="4158" y="1419"/>
                    </a:cxn>
                    <a:cxn ang="0">
                      <a:pos x="2838" y="961"/>
                    </a:cxn>
                    <a:cxn ang="0">
                      <a:pos x="51" y="457"/>
                    </a:cxn>
                    <a:cxn ang="0">
                      <a:pos x="90" y="800"/>
                    </a:cxn>
                  </a:cxnLst>
                  <a:pathLst>
                    <a:path w="182" h="45">
                      <a:moveTo>
                        <a:pt x="2" y="14"/>
                      </a:moveTo>
                      <a:cubicBezTo>
                        <a:pt x="5" y="19"/>
                        <a:pt x="17" y="23"/>
                        <a:pt x="30" y="25"/>
                      </a:cubicBezTo>
                      <a:cubicBezTo>
                        <a:pt x="30" y="24"/>
                        <a:pt x="31" y="22"/>
                        <a:pt x="32" y="21"/>
                      </a:cubicBezTo>
                      <a:cubicBezTo>
                        <a:pt x="34" y="18"/>
                        <a:pt x="41" y="19"/>
                        <a:pt x="45" y="19"/>
                      </a:cubicBezTo>
                      <a:cubicBezTo>
                        <a:pt x="55" y="22"/>
                        <a:pt x="65" y="28"/>
                        <a:pt x="76" y="30"/>
                      </a:cubicBezTo>
                      <a:cubicBezTo>
                        <a:pt x="87" y="33"/>
                        <a:pt x="98" y="33"/>
                        <a:pt x="110" y="33"/>
                      </a:cubicBezTo>
                      <a:cubicBezTo>
                        <a:pt x="118" y="33"/>
                        <a:pt x="130" y="31"/>
                        <a:pt x="137" y="34"/>
                      </a:cubicBezTo>
                      <a:cubicBezTo>
                        <a:pt x="140" y="35"/>
                        <a:pt x="144" y="38"/>
                        <a:pt x="145" y="41"/>
                      </a:cubicBezTo>
                      <a:cubicBezTo>
                        <a:pt x="145" y="42"/>
                        <a:pt x="145" y="43"/>
                        <a:pt x="145" y="43"/>
                      </a:cubicBezTo>
                      <a:cubicBezTo>
                        <a:pt x="157" y="45"/>
                        <a:pt x="169" y="45"/>
                        <a:pt x="175" y="43"/>
                      </a:cubicBezTo>
                      <a:cubicBezTo>
                        <a:pt x="181" y="42"/>
                        <a:pt x="182" y="39"/>
                        <a:pt x="182" y="37"/>
                      </a:cubicBezTo>
                      <a:cubicBezTo>
                        <a:pt x="182" y="31"/>
                        <a:pt x="176" y="24"/>
                        <a:pt x="174" y="24"/>
                      </a:cubicBezTo>
                      <a:cubicBezTo>
                        <a:pt x="158" y="20"/>
                        <a:pt x="139" y="22"/>
                        <a:pt x="123" y="24"/>
                      </a:cubicBezTo>
                      <a:cubicBezTo>
                        <a:pt x="110" y="25"/>
                        <a:pt x="98" y="27"/>
                        <a:pt x="88" y="25"/>
                      </a:cubicBezTo>
                      <a:cubicBezTo>
                        <a:pt x="82" y="24"/>
                        <a:pt x="71" y="21"/>
                        <a:pt x="60" y="17"/>
                      </a:cubicBezTo>
                      <a:cubicBezTo>
                        <a:pt x="42" y="12"/>
                        <a:pt x="4" y="0"/>
                        <a:pt x="1" y="8"/>
                      </a:cubicBezTo>
                      <a:cubicBezTo>
                        <a:pt x="0" y="11"/>
                        <a:pt x="1" y="13"/>
                        <a:pt x="2" y="14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13" name="Freeform 1144"/>
                <p:cNvSpPr/>
                <p:nvPr/>
              </p:nvSpPr>
              <p:spPr>
                <a:xfrm>
                  <a:off x="824" y="3755"/>
                  <a:ext cx="1131" cy="193"/>
                </a:xfrm>
                <a:custGeom>
                  <a:avLst/>
                  <a:gdLst/>
                  <a:ahLst/>
                  <a:cxnLst>
                    <a:cxn ang="0">
                      <a:pos x="14439" y="923"/>
                    </a:cxn>
                    <a:cxn ang="0">
                      <a:pos x="14479" y="0"/>
                    </a:cxn>
                    <a:cxn ang="0">
                      <a:pos x="14533" y="58"/>
                    </a:cxn>
                    <a:cxn ang="0">
                      <a:pos x="14624" y="120"/>
                    </a:cxn>
                    <a:cxn ang="0">
                      <a:pos x="14533" y="120"/>
                    </a:cxn>
                    <a:cxn ang="0">
                      <a:pos x="14533" y="344"/>
                    </a:cxn>
                    <a:cxn ang="0">
                      <a:pos x="13305" y="625"/>
                    </a:cxn>
                    <a:cxn ang="0">
                      <a:pos x="13070" y="583"/>
                    </a:cxn>
                    <a:cxn ang="0">
                      <a:pos x="10797" y="344"/>
                    </a:cxn>
                    <a:cxn ang="0">
                      <a:pos x="8069" y="521"/>
                    </a:cxn>
                    <a:cxn ang="0">
                      <a:pos x="4582" y="745"/>
                    </a:cxn>
                    <a:cxn ang="0">
                      <a:pos x="90" y="1610"/>
                    </a:cxn>
                    <a:cxn ang="0">
                      <a:pos x="0" y="2011"/>
                    </a:cxn>
                    <a:cxn ang="0">
                      <a:pos x="0" y="2073"/>
                    </a:cxn>
                    <a:cxn ang="0">
                      <a:pos x="285" y="2532"/>
                    </a:cxn>
                    <a:cxn ang="0">
                      <a:pos x="2403" y="2594"/>
                    </a:cxn>
                    <a:cxn ang="0">
                      <a:pos x="2688" y="2532"/>
                    </a:cxn>
                    <a:cxn ang="0">
                      <a:pos x="7129" y="923"/>
                    </a:cxn>
                    <a:cxn ang="0">
                      <a:pos x="11751" y="625"/>
                    </a:cxn>
                    <a:cxn ang="0">
                      <a:pos x="14439" y="923"/>
                    </a:cxn>
                  </a:cxnLst>
                  <a:pathLst>
                    <a:path w="313" h="50">
                      <a:moveTo>
                        <a:pt x="306" y="16"/>
                      </a:moveTo>
                      <a:cubicBezTo>
                        <a:pt x="313" y="10"/>
                        <a:pt x="313" y="4"/>
                        <a:pt x="307" y="0"/>
                      </a:cubicBezTo>
                      <a:cubicBezTo>
                        <a:pt x="307" y="0"/>
                        <a:pt x="307" y="1"/>
                        <a:pt x="308" y="1"/>
                      </a:cubicBezTo>
                      <a:cubicBezTo>
                        <a:pt x="308" y="1"/>
                        <a:pt x="309" y="2"/>
                        <a:pt x="310" y="2"/>
                      </a:cubicBezTo>
                      <a:cubicBezTo>
                        <a:pt x="309" y="2"/>
                        <a:pt x="308" y="2"/>
                        <a:pt x="308" y="2"/>
                      </a:cubicBezTo>
                      <a:cubicBezTo>
                        <a:pt x="308" y="3"/>
                        <a:pt x="308" y="4"/>
                        <a:pt x="308" y="6"/>
                      </a:cubicBezTo>
                      <a:cubicBezTo>
                        <a:pt x="305" y="15"/>
                        <a:pt x="295" y="13"/>
                        <a:pt x="282" y="11"/>
                      </a:cubicBezTo>
                      <a:cubicBezTo>
                        <a:pt x="277" y="10"/>
                        <a:pt x="277" y="10"/>
                        <a:pt x="277" y="10"/>
                      </a:cubicBezTo>
                      <a:cubicBezTo>
                        <a:pt x="257" y="7"/>
                        <a:pt x="241" y="6"/>
                        <a:pt x="229" y="6"/>
                      </a:cubicBezTo>
                      <a:cubicBezTo>
                        <a:pt x="209" y="6"/>
                        <a:pt x="191" y="7"/>
                        <a:pt x="171" y="9"/>
                      </a:cubicBezTo>
                      <a:cubicBezTo>
                        <a:pt x="151" y="11"/>
                        <a:pt x="128" y="13"/>
                        <a:pt x="97" y="13"/>
                      </a:cubicBezTo>
                      <a:cubicBezTo>
                        <a:pt x="49" y="15"/>
                        <a:pt x="10" y="17"/>
                        <a:pt x="2" y="28"/>
                      </a:cubicBezTo>
                      <a:cubicBezTo>
                        <a:pt x="1" y="29"/>
                        <a:pt x="0" y="31"/>
                        <a:pt x="0" y="35"/>
                      </a:cubicBezTo>
                      <a:cubicBezTo>
                        <a:pt x="0" y="35"/>
                        <a:pt x="0" y="35"/>
                        <a:pt x="0" y="36"/>
                      </a:cubicBezTo>
                      <a:cubicBezTo>
                        <a:pt x="1" y="39"/>
                        <a:pt x="2" y="41"/>
                        <a:pt x="6" y="44"/>
                      </a:cubicBezTo>
                      <a:cubicBezTo>
                        <a:pt x="16" y="50"/>
                        <a:pt x="39" y="49"/>
                        <a:pt x="51" y="45"/>
                      </a:cubicBezTo>
                      <a:cubicBezTo>
                        <a:pt x="57" y="44"/>
                        <a:pt x="57" y="44"/>
                        <a:pt x="57" y="44"/>
                      </a:cubicBezTo>
                      <a:cubicBezTo>
                        <a:pt x="50" y="24"/>
                        <a:pt x="136" y="16"/>
                        <a:pt x="151" y="16"/>
                      </a:cubicBezTo>
                      <a:cubicBezTo>
                        <a:pt x="189" y="18"/>
                        <a:pt x="211" y="10"/>
                        <a:pt x="249" y="11"/>
                      </a:cubicBezTo>
                      <a:cubicBezTo>
                        <a:pt x="262" y="11"/>
                        <a:pt x="295" y="25"/>
                        <a:pt x="306" y="16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14" name="Freeform 1145"/>
                <p:cNvSpPr/>
                <p:nvPr/>
              </p:nvSpPr>
              <p:spPr>
                <a:xfrm>
                  <a:off x="2186" y="3840"/>
                  <a:ext cx="365" cy="154"/>
                </a:xfrm>
                <a:custGeom>
                  <a:avLst/>
                  <a:gdLst/>
                  <a:ahLst/>
                  <a:cxnLst>
                    <a:cxn ang="0">
                      <a:pos x="4062" y="1940"/>
                    </a:cxn>
                    <a:cxn ang="0">
                      <a:pos x="3917" y="2283"/>
                    </a:cxn>
                    <a:cxn ang="0">
                      <a:pos x="4387" y="2164"/>
                    </a:cxn>
                    <a:cxn ang="0">
                      <a:pos x="4767" y="1201"/>
                    </a:cxn>
                    <a:cxn ang="0">
                      <a:pos x="4582" y="400"/>
                    </a:cxn>
                    <a:cxn ang="0">
                      <a:pos x="2508" y="520"/>
                    </a:cxn>
                    <a:cxn ang="0">
                      <a:pos x="1789" y="743"/>
                    </a:cxn>
                    <a:cxn ang="0">
                      <a:pos x="1749" y="681"/>
                    </a:cxn>
                    <a:cxn ang="0">
                      <a:pos x="0" y="343"/>
                    </a:cxn>
                    <a:cxn ang="0">
                      <a:pos x="3068" y="920"/>
                    </a:cxn>
                    <a:cxn ang="0">
                      <a:pos x="4062" y="1940"/>
                    </a:cxn>
                  </a:cxnLst>
                  <a:pathLst>
                    <a:path w="101" h="40">
                      <a:moveTo>
                        <a:pt x="86" y="34"/>
                      </a:moveTo>
                      <a:cubicBezTo>
                        <a:pt x="86" y="36"/>
                        <a:pt x="85" y="39"/>
                        <a:pt x="83" y="40"/>
                      </a:cubicBezTo>
                      <a:cubicBezTo>
                        <a:pt x="87" y="40"/>
                        <a:pt x="90" y="39"/>
                        <a:pt x="93" y="38"/>
                      </a:cubicBezTo>
                      <a:cubicBezTo>
                        <a:pt x="98" y="35"/>
                        <a:pt x="101" y="29"/>
                        <a:pt x="101" y="21"/>
                      </a:cubicBezTo>
                      <a:cubicBezTo>
                        <a:pt x="101" y="14"/>
                        <a:pt x="100" y="10"/>
                        <a:pt x="97" y="7"/>
                      </a:cubicBezTo>
                      <a:cubicBezTo>
                        <a:pt x="88" y="0"/>
                        <a:pt x="67" y="6"/>
                        <a:pt x="53" y="9"/>
                      </a:cubicBezTo>
                      <a:cubicBezTo>
                        <a:pt x="46" y="11"/>
                        <a:pt x="41" y="12"/>
                        <a:pt x="38" y="13"/>
                      </a:cubicBezTo>
                      <a:cubicBezTo>
                        <a:pt x="37" y="13"/>
                        <a:pt x="37" y="13"/>
                        <a:pt x="37" y="12"/>
                      </a:cubicBezTo>
                      <a:cubicBezTo>
                        <a:pt x="29" y="12"/>
                        <a:pt x="16" y="9"/>
                        <a:pt x="0" y="6"/>
                      </a:cubicBezTo>
                      <a:cubicBezTo>
                        <a:pt x="21" y="17"/>
                        <a:pt x="42" y="12"/>
                        <a:pt x="65" y="16"/>
                      </a:cubicBezTo>
                      <a:cubicBezTo>
                        <a:pt x="73" y="17"/>
                        <a:pt x="86" y="24"/>
                        <a:pt x="86" y="34"/>
                      </a:cubicBezTo>
                      <a:close/>
                    </a:path>
                  </a:pathLst>
                </a:custGeom>
                <a:solidFill>
                  <a:srgbClr val="A82D4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15" name="Freeform 1146"/>
                <p:cNvSpPr/>
                <p:nvPr/>
              </p:nvSpPr>
              <p:spPr>
                <a:xfrm>
                  <a:off x="1998" y="3755"/>
                  <a:ext cx="65" cy="93"/>
                </a:xfrm>
                <a:custGeom>
                  <a:avLst/>
                  <a:gdLst/>
                  <a:ahLst/>
                  <a:cxnLst>
                    <a:cxn ang="0">
                      <a:pos x="794" y="0"/>
                    </a:cxn>
                    <a:cxn ang="0">
                      <a:pos x="849" y="1395"/>
                    </a:cxn>
                    <a:cxn ang="0">
                      <a:pos x="794" y="0"/>
                    </a:cxn>
                  </a:cxnLst>
                  <a:pathLst>
                    <a:path w="18" h="24">
                      <a:moveTo>
                        <a:pt x="17" y="0"/>
                      </a:moveTo>
                      <a:cubicBezTo>
                        <a:pt x="9" y="4"/>
                        <a:pt x="2" y="21"/>
                        <a:pt x="18" y="24"/>
                      </a:cubicBezTo>
                      <a:cubicBezTo>
                        <a:pt x="6" y="23"/>
                        <a:pt x="0" y="9"/>
                        <a:pt x="17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16" name="Freeform 1147"/>
                <p:cNvSpPr/>
                <p:nvPr/>
              </p:nvSpPr>
              <p:spPr>
                <a:xfrm>
                  <a:off x="1369" y="3763"/>
                  <a:ext cx="102" cy="8"/>
                </a:xfrm>
                <a:custGeom>
                  <a:avLst/>
                  <a:gdLst/>
                  <a:ahLst/>
                  <a:cxnLst>
                    <a:cxn ang="0">
                      <a:pos x="1355" y="0"/>
                    </a:cxn>
                    <a:cxn ang="0">
                      <a:pos x="0" y="128"/>
                    </a:cxn>
                    <a:cxn ang="0">
                      <a:pos x="1355" y="0"/>
                    </a:cxn>
                  </a:cxnLst>
                  <a:pathLst>
                    <a:path w="28" h="2">
                      <a:moveTo>
                        <a:pt x="28" y="0"/>
                      </a:moveTo>
                      <a:cubicBezTo>
                        <a:pt x="19" y="0"/>
                        <a:pt x="9" y="1"/>
                        <a:pt x="0" y="2"/>
                      </a:cubicBezTo>
                      <a:cubicBezTo>
                        <a:pt x="4" y="2"/>
                        <a:pt x="16" y="2"/>
                        <a:pt x="28" y="0"/>
                      </a:cubicBezTo>
                      <a:close/>
                    </a:path>
                  </a:pathLst>
                </a:custGeom>
                <a:solidFill>
                  <a:srgbClr val="CE839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17" name="Freeform 1148"/>
                <p:cNvSpPr/>
                <p:nvPr/>
              </p:nvSpPr>
              <p:spPr>
                <a:xfrm>
                  <a:off x="528" y="3609"/>
                  <a:ext cx="827" cy="235"/>
                </a:xfrm>
                <a:custGeom>
                  <a:avLst/>
                  <a:gdLst/>
                  <a:ahLst/>
                  <a:cxnLst>
                    <a:cxn ang="0">
                      <a:pos x="2163" y="1483"/>
                    </a:cxn>
                    <a:cxn ang="0">
                      <a:pos x="5229" y="1545"/>
                    </a:cxn>
                    <a:cxn ang="0">
                      <a:pos x="8386" y="578"/>
                    </a:cxn>
                    <a:cxn ang="0">
                      <a:pos x="10693" y="1364"/>
                    </a:cxn>
                    <a:cxn ang="0">
                      <a:pos x="6782" y="2227"/>
                    </a:cxn>
                    <a:cxn ang="0">
                      <a:pos x="2492" y="3267"/>
                    </a:cxn>
                    <a:cxn ang="0">
                      <a:pos x="144" y="2285"/>
                    </a:cxn>
                    <a:cxn ang="0">
                      <a:pos x="2163" y="1483"/>
                    </a:cxn>
                  </a:cxnLst>
                  <a:pathLst>
                    <a:path w="229" h="61">
                      <a:moveTo>
                        <a:pt x="46" y="26"/>
                      </a:moveTo>
                      <a:cubicBezTo>
                        <a:pt x="58" y="29"/>
                        <a:pt x="77" y="32"/>
                        <a:pt x="111" y="27"/>
                      </a:cubicBezTo>
                      <a:cubicBezTo>
                        <a:pt x="145" y="22"/>
                        <a:pt x="166" y="19"/>
                        <a:pt x="178" y="10"/>
                      </a:cubicBezTo>
                      <a:cubicBezTo>
                        <a:pt x="191" y="0"/>
                        <a:pt x="225" y="1"/>
                        <a:pt x="227" y="24"/>
                      </a:cubicBezTo>
                      <a:cubicBezTo>
                        <a:pt x="229" y="47"/>
                        <a:pt x="177" y="40"/>
                        <a:pt x="144" y="39"/>
                      </a:cubicBezTo>
                      <a:cubicBezTo>
                        <a:pt x="111" y="38"/>
                        <a:pt x="73" y="54"/>
                        <a:pt x="53" y="57"/>
                      </a:cubicBezTo>
                      <a:cubicBezTo>
                        <a:pt x="32" y="61"/>
                        <a:pt x="4" y="61"/>
                        <a:pt x="3" y="40"/>
                      </a:cubicBezTo>
                      <a:cubicBezTo>
                        <a:pt x="0" y="29"/>
                        <a:pt x="16" y="17"/>
                        <a:pt x="46" y="26"/>
                      </a:cubicBezTo>
                      <a:close/>
                    </a:path>
                  </a:pathLst>
                </a:custGeom>
                <a:noFill/>
                <a:ln w="1111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18" name="Freeform 1149"/>
                <p:cNvSpPr/>
                <p:nvPr/>
              </p:nvSpPr>
              <p:spPr>
                <a:xfrm>
                  <a:off x="795" y="3575"/>
                  <a:ext cx="1777" cy="492"/>
                </a:xfrm>
                <a:custGeom>
                  <a:avLst/>
                  <a:gdLst/>
                  <a:ahLst/>
                  <a:cxnLst>
                    <a:cxn ang="0">
                      <a:pos x="19879" y="4374"/>
                    </a:cxn>
                    <a:cxn ang="0">
                      <a:pos x="16723" y="3694"/>
                    </a:cxn>
                    <a:cxn ang="0">
                      <a:pos x="16448" y="3294"/>
                    </a:cxn>
                    <a:cxn ang="0">
                      <a:pos x="16957" y="3075"/>
                    </a:cxn>
                    <a:cxn ang="0">
                      <a:pos x="20168" y="3356"/>
                    </a:cxn>
                    <a:cxn ang="0">
                      <a:pos x="20114" y="1699"/>
                    </a:cxn>
                    <a:cxn ang="0">
                      <a:pos x="16072" y="1818"/>
                    </a:cxn>
                    <a:cxn ang="0">
                      <a:pos x="11727" y="1019"/>
                    </a:cxn>
                    <a:cxn ang="0">
                      <a:pos x="14140" y="2498"/>
                    </a:cxn>
                    <a:cxn ang="0">
                      <a:pos x="14649" y="2956"/>
                    </a:cxn>
                    <a:cxn ang="0">
                      <a:pos x="13476" y="3014"/>
                    </a:cxn>
                    <a:cxn ang="0">
                      <a:pos x="11168" y="2733"/>
                    </a:cxn>
                    <a:cxn ang="0">
                      <a:pos x="4945" y="3175"/>
                    </a:cxn>
                    <a:cxn ang="0">
                      <a:pos x="184" y="4712"/>
                    </a:cxn>
                    <a:cxn ang="0">
                      <a:pos x="2871" y="5512"/>
                    </a:cxn>
                    <a:cxn ang="0">
                      <a:pos x="7866" y="4197"/>
                    </a:cxn>
                    <a:cxn ang="0">
                      <a:pos x="19843" y="5793"/>
                    </a:cxn>
                    <a:cxn ang="0">
                      <a:pos x="23130" y="5112"/>
                    </a:cxn>
                    <a:cxn ang="0">
                      <a:pos x="19879" y="4374"/>
                    </a:cxn>
                  </a:cxnLst>
                  <a:pathLst>
                    <a:path w="492" h="128">
                      <a:moveTo>
                        <a:pt x="422" y="77"/>
                      </a:moveTo>
                      <a:cubicBezTo>
                        <a:pt x="410" y="76"/>
                        <a:pt x="384" y="71"/>
                        <a:pt x="355" y="65"/>
                      </a:cubicBezTo>
                      <a:cubicBezTo>
                        <a:pt x="354" y="65"/>
                        <a:pt x="347" y="64"/>
                        <a:pt x="349" y="58"/>
                      </a:cubicBezTo>
                      <a:cubicBezTo>
                        <a:pt x="350" y="53"/>
                        <a:pt x="358" y="53"/>
                        <a:pt x="360" y="54"/>
                      </a:cubicBezTo>
                      <a:cubicBezTo>
                        <a:pt x="388" y="58"/>
                        <a:pt x="415" y="62"/>
                        <a:pt x="428" y="59"/>
                      </a:cubicBezTo>
                      <a:cubicBezTo>
                        <a:pt x="448" y="54"/>
                        <a:pt x="434" y="32"/>
                        <a:pt x="427" y="30"/>
                      </a:cubicBezTo>
                      <a:cubicBezTo>
                        <a:pt x="397" y="24"/>
                        <a:pt x="362" y="35"/>
                        <a:pt x="341" y="32"/>
                      </a:cubicBezTo>
                      <a:cubicBezTo>
                        <a:pt x="320" y="29"/>
                        <a:pt x="255" y="0"/>
                        <a:pt x="249" y="18"/>
                      </a:cubicBezTo>
                      <a:cubicBezTo>
                        <a:pt x="244" y="33"/>
                        <a:pt x="265" y="39"/>
                        <a:pt x="300" y="44"/>
                      </a:cubicBezTo>
                      <a:cubicBezTo>
                        <a:pt x="308" y="45"/>
                        <a:pt x="312" y="47"/>
                        <a:pt x="311" y="52"/>
                      </a:cubicBezTo>
                      <a:cubicBezTo>
                        <a:pt x="310" y="57"/>
                        <a:pt x="299" y="55"/>
                        <a:pt x="286" y="53"/>
                      </a:cubicBezTo>
                      <a:cubicBezTo>
                        <a:pt x="268" y="50"/>
                        <a:pt x="250" y="48"/>
                        <a:pt x="237" y="48"/>
                      </a:cubicBezTo>
                      <a:cubicBezTo>
                        <a:pt x="196" y="48"/>
                        <a:pt x="166" y="54"/>
                        <a:pt x="105" y="56"/>
                      </a:cubicBezTo>
                      <a:cubicBezTo>
                        <a:pt x="34" y="59"/>
                        <a:pt x="0" y="61"/>
                        <a:pt x="4" y="83"/>
                      </a:cubicBezTo>
                      <a:cubicBezTo>
                        <a:pt x="6" y="103"/>
                        <a:pt x="44" y="102"/>
                        <a:pt x="61" y="97"/>
                      </a:cubicBezTo>
                      <a:cubicBezTo>
                        <a:pt x="89" y="89"/>
                        <a:pt x="123" y="78"/>
                        <a:pt x="167" y="74"/>
                      </a:cubicBezTo>
                      <a:cubicBezTo>
                        <a:pt x="228" y="68"/>
                        <a:pt x="327" y="77"/>
                        <a:pt x="421" y="102"/>
                      </a:cubicBezTo>
                      <a:cubicBezTo>
                        <a:pt x="442" y="113"/>
                        <a:pt x="490" y="128"/>
                        <a:pt x="491" y="90"/>
                      </a:cubicBezTo>
                      <a:cubicBezTo>
                        <a:pt x="492" y="51"/>
                        <a:pt x="436" y="77"/>
                        <a:pt x="422" y="77"/>
                      </a:cubicBezTo>
                      <a:close/>
                    </a:path>
                  </a:pathLst>
                </a:custGeom>
                <a:noFill/>
                <a:ln w="1111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19" name="Freeform 1150"/>
                <p:cNvSpPr/>
                <p:nvPr/>
              </p:nvSpPr>
              <p:spPr>
                <a:xfrm>
                  <a:off x="1207" y="3378"/>
                  <a:ext cx="997" cy="293"/>
                </a:xfrm>
                <a:custGeom>
                  <a:avLst/>
                  <a:gdLst/>
                  <a:ahLst/>
                  <a:cxnLst>
                    <a:cxn ang="0">
                      <a:pos x="184" y="1488"/>
                    </a:cxn>
                    <a:cxn ang="0">
                      <a:pos x="1748" y="2868"/>
                    </a:cxn>
                    <a:cxn ang="0">
                      <a:pos x="8532" y="3331"/>
                    </a:cxn>
                    <a:cxn ang="0">
                      <a:pos x="12213" y="4175"/>
                    </a:cxn>
                    <a:cxn ang="0">
                      <a:pos x="11978" y="2228"/>
                    </a:cxn>
                    <a:cxn ang="0">
                      <a:pos x="8717" y="2005"/>
                    </a:cxn>
                    <a:cxn ang="0">
                      <a:pos x="4151" y="1785"/>
                    </a:cxn>
                    <a:cxn ang="0">
                      <a:pos x="184" y="1488"/>
                    </a:cxn>
                  </a:cxnLst>
                  <a:pathLst>
                    <a:path w="276" h="76">
                      <a:moveTo>
                        <a:pt x="4" y="26"/>
                      </a:moveTo>
                      <a:cubicBezTo>
                        <a:pt x="0" y="45"/>
                        <a:pt x="16" y="52"/>
                        <a:pt x="37" y="50"/>
                      </a:cubicBezTo>
                      <a:cubicBezTo>
                        <a:pt x="58" y="47"/>
                        <a:pt x="135" y="55"/>
                        <a:pt x="181" y="58"/>
                      </a:cubicBezTo>
                      <a:cubicBezTo>
                        <a:pt x="228" y="61"/>
                        <a:pt x="242" y="76"/>
                        <a:pt x="259" y="73"/>
                      </a:cubicBezTo>
                      <a:cubicBezTo>
                        <a:pt x="276" y="69"/>
                        <a:pt x="276" y="48"/>
                        <a:pt x="254" y="39"/>
                      </a:cubicBezTo>
                      <a:cubicBezTo>
                        <a:pt x="231" y="31"/>
                        <a:pt x="210" y="34"/>
                        <a:pt x="185" y="35"/>
                      </a:cubicBezTo>
                      <a:cubicBezTo>
                        <a:pt x="160" y="36"/>
                        <a:pt x="116" y="41"/>
                        <a:pt x="88" y="31"/>
                      </a:cubicBezTo>
                      <a:cubicBezTo>
                        <a:pt x="60" y="22"/>
                        <a:pt x="9" y="0"/>
                        <a:pt x="4" y="26"/>
                      </a:cubicBezTo>
                      <a:close/>
                    </a:path>
                  </a:pathLst>
                </a:custGeom>
                <a:noFill/>
                <a:ln w="1111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3620" name="Group 1151"/>
              <p:cNvGrpSpPr/>
              <p:nvPr/>
            </p:nvGrpSpPr>
            <p:grpSpPr>
              <a:xfrm>
                <a:off x="11400" y="6888"/>
                <a:ext cx="480" cy="500"/>
                <a:chOff x="3012" y="3125"/>
                <a:chExt cx="232" cy="248"/>
              </a:xfrm>
            </p:grpSpPr>
            <p:sp>
              <p:nvSpPr>
                <p:cNvPr id="3621" name="Freeform 1152"/>
                <p:cNvSpPr/>
                <p:nvPr/>
              </p:nvSpPr>
              <p:spPr>
                <a:xfrm>
                  <a:off x="3012" y="3125"/>
                  <a:ext cx="232" cy="248"/>
                </a:xfrm>
                <a:custGeom>
                  <a:avLst/>
                  <a:gdLst/>
                  <a:ahLst/>
                  <a:cxnLst>
                    <a:cxn ang="0">
                      <a:pos x="312" y="264"/>
                    </a:cxn>
                    <a:cxn ang="0">
                      <a:pos x="1212" y="397"/>
                    </a:cxn>
                    <a:cxn ang="0">
                      <a:pos x="1120" y="1501"/>
                    </a:cxn>
                    <a:cxn ang="0">
                      <a:pos x="217" y="1387"/>
                    </a:cxn>
                    <a:cxn ang="0">
                      <a:pos x="312" y="264"/>
                    </a:cxn>
                  </a:cxnLst>
                  <a:pathLst>
                    <a:path w="93" h="93">
                      <a:moveTo>
                        <a:pt x="20" y="14"/>
                      </a:moveTo>
                      <a:cubicBezTo>
                        <a:pt x="38" y="0"/>
                        <a:pt x="64" y="3"/>
                        <a:pt x="78" y="21"/>
                      </a:cubicBezTo>
                      <a:cubicBezTo>
                        <a:pt x="93" y="38"/>
                        <a:pt x="90" y="65"/>
                        <a:pt x="72" y="79"/>
                      </a:cubicBezTo>
                      <a:cubicBezTo>
                        <a:pt x="54" y="93"/>
                        <a:pt x="28" y="90"/>
                        <a:pt x="14" y="73"/>
                      </a:cubicBezTo>
                      <a:cubicBezTo>
                        <a:pt x="0" y="55"/>
                        <a:pt x="2" y="29"/>
                        <a:pt x="20" y="14"/>
                      </a:cubicBezTo>
                      <a:close/>
                    </a:path>
                  </a:pathLst>
                </a:custGeom>
                <a:solidFill>
                  <a:srgbClr val="FFF5A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22" name="Freeform 1153"/>
                <p:cNvSpPr/>
                <p:nvPr/>
              </p:nvSpPr>
              <p:spPr>
                <a:xfrm>
                  <a:off x="3034" y="3149"/>
                  <a:ext cx="188" cy="200"/>
                </a:xfrm>
                <a:custGeom>
                  <a:avLst/>
                  <a:gdLst/>
                  <a:ahLst/>
                  <a:cxnLst>
                    <a:cxn ang="0">
                      <a:pos x="251" y="227"/>
                    </a:cxn>
                    <a:cxn ang="0">
                      <a:pos x="993" y="320"/>
                    </a:cxn>
                    <a:cxn ang="0">
                      <a:pos x="910" y="1216"/>
                    </a:cxn>
                    <a:cxn ang="0">
                      <a:pos x="175" y="1117"/>
                    </a:cxn>
                    <a:cxn ang="0">
                      <a:pos x="251" y="227"/>
                    </a:cxn>
                  </a:cxnLst>
                  <a:pathLst>
                    <a:path w="75" h="75">
                      <a:moveTo>
                        <a:pt x="16" y="12"/>
                      </a:moveTo>
                      <a:cubicBezTo>
                        <a:pt x="31" y="0"/>
                        <a:pt x="52" y="2"/>
                        <a:pt x="63" y="17"/>
                      </a:cubicBezTo>
                      <a:cubicBezTo>
                        <a:pt x="75" y="31"/>
                        <a:pt x="72" y="52"/>
                        <a:pt x="58" y="64"/>
                      </a:cubicBezTo>
                      <a:cubicBezTo>
                        <a:pt x="44" y="75"/>
                        <a:pt x="23" y="73"/>
                        <a:pt x="11" y="59"/>
                      </a:cubicBezTo>
                      <a:cubicBezTo>
                        <a:pt x="0" y="44"/>
                        <a:pt x="2" y="23"/>
                        <a:pt x="16" y="12"/>
                      </a:cubicBezTo>
                      <a:close/>
                    </a:path>
                  </a:pathLst>
                </a:custGeom>
                <a:solidFill>
                  <a:srgbClr val="F6DEE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23" name="Freeform 1154"/>
                <p:cNvSpPr/>
                <p:nvPr/>
              </p:nvSpPr>
              <p:spPr>
                <a:xfrm>
                  <a:off x="3084" y="3219"/>
                  <a:ext cx="130" cy="114"/>
                </a:xfrm>
                <a:custGeom>
                  <a:avLst/>
                  <a:gdLst/>
                  <a:ahLst/>
                  <a:cxnLst>
                    <a:cxn ang="0">
                      <a:pos x="688" y="0"/>
                    </a:cxn>
                    <a:cxn ang="0">
                      <a:pos x="533" y="575"/>
                    </a:cxn>
                    <a:cxn ang="0">
                      <a:pos x="0" y="655"/>
                    </a:cxn>
                    <a:cxn ang="0">
                      <a:pos x="563" y="634"/>
                    </a:cxn>
                    <a:cxn ang="0">
                      <a:pos x="688" y="0"/>
                    </a:cxn>
                  </a:cxnLst>
                  <a:pathLst>
                    <a:path w="52" h="43">
                      <a:moveTo>
                        <a:pt x="44" y="0"/>
                      </a:moveTo>
                      <a:cubicBezTo>
                        <a:pt x="48" y="9"/>
                        <a:pt x="44" y="24"/>
                        <a:pt x="34" y="31"/>
                      </a:cubicBezTo>
                      <a:cubicBezTo>
                        <a:pt x="25" y="38"/>
                        <a:pt x="10" y="40"/>
                        <a:pt x="0" y="35"/>
                      </a:cubicBezTo>
                      <a:cubicBezTo>
                        <a:pt x="10" y="43"/>
                        <a:pt x="25" y="42"/>
                        <a:pt x="36" y="34"/>
                      </a:cubicBezTo>
                      <a:cubicBezTo>
                        <a:pt x="47" y="25"/>
                        <a:pt x="52" y="11"/>
                        <a:pt x="4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24" name="Freeform 1155"/>
                <p:cNvSpPr/>
                <p:nvPr/>
              </p:nvSpPr>
              <p:spPr>
                <a:xfrm>
                  <a:off x="3034" y="3149"/>
                  <a:ext cx="173" cy="174"/>
                </a:xfrm>
                <a:custGeom>
                  <a:avLst/>
                  <a:gdLst/>
                  <a:ahLst/>
                  <a:cxnLst>
                    <a:cxn ang="0">
                      <a:pos x="441" y="538"/>
                    </a:cxn>
                    <a:cxn ang="0">
                      <a:pos x="1088" y="517"/>
                    </a:cxn>
                    <a:cxn ang="0">
                      <a:pos x="993" y="329"/>
                    </a:cxn>
                    <a:cxn ang="0">
                      <a:pos x="251" y="230"/>
                    </a:cxn>
                    <a:cxn ang="0">
                      <a:pos x="176" y="1132"/>
                    </a:cxn>
                    <a:cxn ang="0">
                      <a:pos x="283" y="1247"/>
                    </a:cxn>
                    <a:cxn ang="0">
                      <a:pos x="441" y="538"/>
                    </a:cxn>
                  </a:cxnLst>
                  <a:pathLst>
                    <a:path w="69" h="65">
                      <a:moveTo>
                        <a:pt x="28" y="28"/>
                      </a:moveTo>
                      <a:cubicBezTo>
                        <a:pt x="40" y="18"/>
                        <a:pt x="57" y="18"/>
                        <a:pt x="69" y="27"/>
                      </a:cubicBezTo>
                      <a:cubicBezTo>
                        <a:pt x="67" y="23"/>
                        <a:pt x="66" y="20"/>
                        <a:pt x="63" y="17"/>
                      </a:cubicBezTo>
                      <a:cubicBezTo>
                        <a:pt x="52" y="3"/>
                        <a:pt x="31" y="0"/>
                        <a:pt x="16" y="12"/>
                      </a:cubicBezTo>
                      <a:cubicBezTo>
                        <a:pt x="2" y="23"/>
                        <a:pt x="0" y="44"/>
                        <a:pt x="11" y="59"/>
                      </a:cubicBezTo>
                      <a:cubicBezTo>
                        <a:pt x="13" y="61"/>
                        <a:pt x="15" y="63"/>
                        <a:pt x="18" y="65"/>
                      </a:cubicBezTo>
                      <a:cubicBezTo>
                        <a:pt x="13" y="52"/>
                        <a:pt x="17" y="37"/>
                        <a:pt x="28" y="28"/>
                      </a:cubicBezTo>
                      <a:close/>
                    </a:path>
                  </a:pathLst>
                </a:custGeom>
                <a:solidFill>
                  <a:srgbClr val="F0C5D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25" name="Freeform 1156"/>
                <p:cNvSpPr/>
                <p:nvPr/>
              </p:nvSpPr>
              <p:spPr>
                <a:xfrm>
                  <a:off x="3012" y="3125"/>
                  <a:ext cx="232" cy="248"/>
                </a:xfrm>
                <a:custGeom>
                  <a:avLst/>
                  <a:gdLst/>
                  <a:ahLst/>
                  <a:cxnLst>
                    <a:cxn ang="0">
                      <a:pos x="312" y="264"/>
                    </a:cxn>
                    <a:cxn ang="0">
                      <a:pos x="1212" y="397"/>
                    </a:cxn>
                    <a:cxn ang="0">
                      <a:pos x="1120" y="1501"/>
                    </a:cxn>
                    <a:cxn ang="0">
                      <a:pos x="217" y="1387"/>
                    </a:cxn>
                    <a:cxn ang="0">
                      <a:pos x="312" y="264"/>
                    </a:cxn>
                  </a:cxnLst>
                  <a:pathLst>
                    <a:path w="93" h="93">
                      <a:moveTo>
                        <a:pt x="20" y="14"/>
                      </a:moveTo>
                      <a:cubicBezTo>
                        <a:pt x="38" y="0"/>
                        <a:pt x="64" y="3"/>
                        <a:pt x="78" y="21"/>
                      </a:cubicBezTo>
                      <a:cubicBezTo>
                        <a:pt x="93" y="38"/>
                        <a:pt x="90" y="65"/>
                        <a:pt x="72" y="79"/>
                      </a:cubicBezTo>
                      <a:cubicBezTo>
                        <a:pt x="54" y="93"/>
                        <a:pt x="28" y="90"/>
                        <a:pt x="14" y="73"/>
                      </a:cubicBezTo>
                      <a:cubicBezTo>
                        <a:pt x="0" y="55"/>
                        <a:pt x="2" y="29"/>
                        <a:pt x="20" y="14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26" name="Freeform 1157"/>
                <p:cNvSpPr/>
                <p:nvPr/>
              </p:nvSpPr>
              <p:spPr>
                <a:xfrm>
                  <a:off x="3034" y="3149"/>
                  <a:ext cx="188" cy="200"/>
                </a:xfrm>
                <a:custGeom>
                  <a:avLst/>
                  <a:gdLst/>
                  <a:ahLst/>
                  <a:cxnLst>
                    <a:cxn ang="0">
                      <a:pos x="251" y="227"/>
                    </a:cxn>
                    <a:cxn ang="0">
                      <a:pos x="993" y="320"/>
                    </a:cxn>
                    <a:cxn ang="0">
                      <a:pos x="910" y="1216"/>
                    </a:cxn>
                    <a:cxn ang="0">
                      <a:pos x="175" y="1117"/>
                    </a:cxn>
                    <a:cxn ang="0">
                      <a:pos x="251" y="227"/>
                    </a:cxn>
                  </a:cxnLst>
                  <a:pathLst>
                    <a:path w="75" h="75">
                      <a:moveTo>
                        <a:pt x="16" y="12"/>
                      </a:moveTo>
                      <a:cubicBezTo>
                        <a:pt x="31" y="0"/>
                        <a:pt x="52" y="2"/>
                        <a:pt x="63" y="17"/>
                      </a:cubicBezTo>
                      <a:cubicBezTo>
                        <a:pt x="75" y="31"/>
                        <a:pt x="72" y="52"/>
                        <a:pt x="58" y="64"/>
                      </a:cubicBezTo>
                      <a:cubicBezTo>
                        <a:pt x="44" y="75"/>
                        <a:pt x="23" y="73"/>
                        <a:pt x="11" y="59"/>
                      </a:cubicBezTo>
                      <a:cubicBezTo>
                        <a:pt x="0" y="44"/>
                        <a:pt x="2" y="23"/>
                        <a:pt x="16" y="12"/>
                      </a:cubicBezTo>
                      <a:close/>
                    </a:path>
                  </a:pathLst>
                </a:custGeom>
                <a:noFill/>
                <a:ln w="3175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3627" name="Group 1158"/>
              <p:cNvGrpSpPr/>
              <p:nvPr/>
            </p:nvGrpSpPr>
            <p:grpSpPr>
              <a:xfrm>
                <a:off x="10080" y="3528"/>
                <a:ext cx="720" cy="720"/>
                <a:chOff x="3012" y="3125"/>
                <a:chExt cx="232" cy="248"/>
              </a:xfrm>
            </p:grpSpPr>
            <p:sp>
              <p:nvSpPr>
                <p:cNvPr id="3628" name="Freeform 1159"/>
                <p:cNvSpPr/>
                <p:nvPr/>
              </p:nvSpPr>
              <p:spPr>
                <a:xfrm>
                  <a:off x="3012" y="3125"/>
                  <a:ext cx="232" cy="248"/>
                </a:xfrm>
                <a:custGeom>
                  <a:avLst/>
                  <a:gdLst/>
                  <a:ahLst/>
                  <a:cxnLst>
                    <a:cxn ang="0">
                      <a:pos x="312" y="264"/>
                    </a:cxn>
                    <a:cxn ang="0">
                      <a:pos x="1212" y="397"/>
                    </a:cxn>
                    <a:cxn ang="0">
                      <a:pos x="1120" y="1501"/>
                    </a:cxn>
                    <a:cxn ang="0">
                      <a:pos x="217" y="1387"/>
                    </a:cxn>
                    <a:cxn ang="0">
                      <a:pos x="312" y="264"/>
                    </a:cxn>
                  </a:cxnLst>
                  <a:pathLst>
                    <a:path w="93" h="93">
                      <a:moveTo>
                        <a:pt x="20" y="14"/>
                      </a:moveTo>
                      <a:cubicBezTo>
                        <a:pt x="38" y="0"/>
                        <a:pt x="64" y="3"/>
                        <a:pt x="78" y="21"/>
                      </a:cubicBezTo>
                      <a:cubicBezTo>
                        <a:pt x="93" y="38"/>
                        <a:pt x="90" y="65"/>
                        <a:pt x="72" y="79"/>
                      </a:cubicBezTo>
                      <a:cubicBezTo>
                        <a:pt x="54" y="93"/>
                        <a:pt x="28" y="90"/>
                        <a:pt x="14" y="73"/>
                      </a:cubicBezTo>
                      <a:cubicBezTo>
                        <a:pt x="0" y="55"/>
                        <a:pt x="2" y="29"/>
                        <a:pt x="20" y="14"/>
                      </a:cubicBezTo>
                      <a:close/>
                    </a:path>
                  </a:pathLst>
                </a:custGeom>
                <a:solidFill>
                  <a:srgbClr val="FFF5A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29" name="Freeform 1160"/>
                <p:cNvSpPr/>
                <p:nvPr/>
              </p:nvSpPr>
              <p:spPr>
                <a:xfrm>
                  <a:off x="3034" y="3149"/>
                  <a:ext cx="188" cy="200"/>
                </a:xfrm>
                <a:custGeom>
                  <a:avLst/>
                  <a:gdLst/>
                  <a:ahLst/>
                  <a:cxnLst>
                    <a:cxn ang="0">
                      <a:pos x="251" y="227"/>
                    </a:cxn>
                    <a:cxn ang="0">
                      <a:pos x="993" y="320"/>
                    </a:cxn>
                    <a:cxn ang="0">
                      <a:pos x="910" y="1216"/>
                    </a:cxn>
                    <a:cxn ang="0">
                      <a:pos x="175" y="1117"/>
                    </a:cxn>
                    <a:cxn ang="0">
                      <a:pos x="251" y="227"/>
                    </a:cxn>
                  </a:cxnLst>
                  <a:pathLst>
                    <a:path w="75" h="75">
                      <a:moveTo>
                        <a:pt x="16" y="12"/>
                      </a:moveTo>
                      <a:cubicBezTo>
                        <a:pt x="31" y="0"/>
                        <a:pt x="52" y="2"/>
                        <a:pt x="63" y="17"/>
                      </a:cubicBezTo>
                      <a:cubicBezTo>
                        <a:pt x="75" y="31"/>
                        <a:pt x="72" y="52"/>
                        <a:pt x="58" y="64"/>
                      </a:cubicBezTo>
                      <a:cubicBezTo>
                        <a:pt x="44" y="75"/>
                        <a:pt x="23" y="73"/>
                        <a:pt x="11" y="59"/>
                      </a:cubicBezTo>
                      <a:cubicBezTo>
                        <a:pt x="0" y="44"/>
                        <a:pt x="2" y="23"/>
                        <a:pt x="16" y="12"/>
                      </a:cubicBezTo>
                      <a:close/>
                    </a:path>
                  </a:pathLst>
                </a:custGeom>
                <a:solidFill>
                  <a:srgbClr val="F6DEE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30" name="Freeform 1161"/>
                <p:cNvSpPr/>
                <p:nvPr/>
              </p:nvSpPr>
              <p:spPr>
                <a:xfrm>
                  <a:off x="3084" y="3219"/>
                  <a:ext cx="130" cy="114"/>
                </a:xfrm>
                <a:custGeom>
                  <a:avLst/>
                  <a:gdLst/>
                  <a:ahLst/>
                  <a:cxnLst>
                    <a:cxn ang="0">
                      <a:pos x="688" y="0"/>
                    </a:cxn>
                    <a:cxn ang="0">
                      <a:pos x="533" y="575"/>
                    </a:cxn>
                    <a:cxn ang="0">
                      <a:pos x="0" y="655"/>
                    </a:cxn>
                    <a:cxn ang="0">
                      <a:pos x="563" y="634"/>
                    </a:cxn>
                    <a:cxn ang="0">
                      <a:pos x="688" y="0"/>
                    </a:cxn>
                  </a:cxnLst>
                  <a:pathLst>
                    <a:path w="52" h="43">
                      <a:moveTo>
                        <a:pt x="44" y="0"/>
                      </a:moveTo>
                      <a:cubicBezTo>
                        <a:pt x="48" y="9"/>
                        <a:pt x="44" y="24"/>
                        <a:pt x="34" y="31"/>
                      </a:cubicBezTo>
                      <a:cubicBezTo>
                        <a:pt x="25" y="38"/>
                        <a:pt x="10" y="40"/>
                        <a:pt x="0" y="35"/>
                      </a:cubicBezTo>
                      <a:cubicBezTo>
                        <a:pt x="10" y="43"/>
                        <a:pt x="25" y="42"/>
                        <a:pt x="36" y="34"/>
                      </a:cubicBezTo>
                      <a:cubicBezTo>
                        <a:pt x="47" y="25"/>
                        <a:pt x="52" y="11"/>
                        <a:pt x="4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31" name="Freeform 1162"/>
                <p:cNvSpPr/>
                <p:nvPr/>
              </p:nvSpPr>
              <p:spPr>
                <a:xfrm>
                  <a:off x="3034" y="3149"/>
                  <a:ext cx="173" cy="174"/>
                </a:xfrm>
                <a:custGeom>
                  <a:avLst/>
                  <a:gdLst/>
                  <a:ahLst/>
                  <a:cxnLst>
                    <a:cxn ang="0">
                      <a:pos x="441" y="538"/>
                    </a:cxn>
                    <a:cxn ang="0">
                      <a:pos x="1088" y="517"/>
                    </a:cxn>
                    <a:cxn ang="0">
                      <a:pos x="993" y="329"/>
                    </a:cxn>
                    <a:cxn ang="0">
                      <a:pos x="251" y="230"/>
                    </a:cxn>
                    <a:cxn ang="0">
                      <a:pos x="176" y="1132"/>
                    </a:cxn>
                    <a:cxn ang="0">
                      <a:pos x="283" y="1247"/>
                    </a:cxn>
                    <a:cxn ang="0">
                      <a:pos x="441" y="538"/>
                    </a:cxn>
                  </a:cxnLst>
                  <a:pathLst>
                    <a:path w="69" h="65">
                      <a:moveTo>
                        <a:pt x="28" y="28"/>
                      </a:moveTo>
                      <a:cubicBezTo>
                        <a:pt x="40" y="18"/>
                        <a:pt x="57" y="18"/>
                        <a:pt x="69" y="27"/>
                      </a:cubicBezTo>
                      <a:cubicBezTo>
                        <a:pt x="67" y="23"/>
                        <a:pt x="66" y="20"/>
                        <a:pt x="63" y="17"/>
                      </a:cubicBezTo>
                      <a:cubicBezTo>
                        <a:pt x="52" y="3"/>
                        <a:pt x="31" y="0"/>
                        <a:pt x="16" y="12"/>
                      </a:cubicBezTo>
                      <a:cubicBezTo>
                        <a:pt x="2" y="23"/>
                        <a:pt x="0" y="44"/>
                        <a:pt x="11" y="59"/>
                      </a:cubicBezTo>
                      <a:cubicBezTo>
                        <a:pt x="13" y="61"/>
                        <a:pt x="15" y="63"/>
                        <a:pt x="18" y="65"/>
                      </a:cubicBezTo>
                      <a:cubicBezTo>
                        <a:pt x="13" y="52"/>
                        <a:pt x="17" y="37"/>
                        <a:pt x="28" y="28"/>
                      </a:cubicBezTo>
                      <a:close/>
                    </a:path>
                  </a:pathLst>
                </a:custGeom>
                <a:solidFill>
                  <a:srgbClr val="F0C5D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32" name="Freeform 1163"/>
                <p:cNvSpPr/>
                <p:nvPr/>
              </p:nvSpPr>
              <p:spPr>
                <a:xfrm>
                  <a:off x="3012" y="3125"/>
                  <a:ext cx="232" cy="248"/>
                </a:xfrm>
                <a:custGeom>
                  <a:avLst/>
                  <a:gdLst/>
                  <a:ahLst/>
                  <a:cxnLst>
                    <a:cxn ang="0">
                      <a:pos x="312" y="264"/>
                    </a:cxn>
                    <a:cxn ang="0">
                      <a:pos x="1212" y="397"/>
                    </a:cxn>
                    <a:cxn ang="0">
                      <a:pos x="1120" y="1501"/>
                    </a:cxn>
                    <a:cxn ang="0">
                      <a:pos x="217" y="1387"/>
                    </a:cxn>
                    <a:cxn ang="0">
                      <a:pos x="312" y="264"/>
                    </a:cxn>
                  </a:cxnLst>
                  <a:pathLst>
                    <a:path w="93" h="93">
                      <a:moveTo>
                        <a:pt x="20" y="14"/>
                      </a:moveTo>
                      <a:cubicBezTo>
                        <a:pt x="38" y="0"/>
                        <a:pt x="64" y="3"/>
                        <a:pt x="78" y="21"/>
                      </a:cubicBezTo>
                      <a:cubicBezTo>
                        <a:pt x="93" y="38"/>
                        <a:pt x="90" y="65"/>
                        <a:pt x="72" y="79"/>
                      </a:cubicBezTo>
                      <a:cubicBezTo>
                        <a:pt x="54" y="93"/>
                        <a:pt x="28" y="90"/>
                        <a:pt x="14" y="73"/>
                      </a:cubicBezTo>
                      <a:cubicBezTo>
                        <a:pt x="0" y="55"/>
                        <a:pt x="2" y="29"/>
                        <a:pt x="20" y="14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33" name="Freeform 1164"/>
                <p:cNvSpPr/>
                <p:nvPr/>
              </p:nvSpPr>
              <p:spPr>
                <a:xfrm>
                  <a:off x="3034" y="3149"/>
                  <a:ext cx="188" cy="200"/>
                </a:xfrm>
                <a:custGeom>
                  <a:avLst/>
                  <a:gdLst/>
                  <a:ahLst/>
                  <a:cxnLst>
                    <a:cxn ang="0">
                      <a:pos x="251" y="227"/>
                    </a:cxn>
                    <a:cxn ang="0">
                      <a:pos x="993" y="320"/>
                    </a:cxn>
                    <a:cxn ang="0">
                      <a:pos x="910" y="1216"/>
                    </a:cxn>
                    <a:cxn ang="0">
                      <a:pos x="175" y="1117"/>
                    </a:cxn>
                    <a:cxn ang="0">
                      <a:pos x="251" y="227"/>
                    </a:cxn>
                  </a:cxnLst>
                  <a:pathLst>
                    <a:path w="75" h="75">
                      <a:moveTo>
                        <a:pt x="16" y="12"/>
                      </a:moveTo>
                      <a:cubicBezTo>
                        <a:pt x="31" y="0"/>
                        <a:pt x="52" y="2"/>
                        <a:pt x="63" y="17"/>
                      </a:cubicBezTo>
                      <a:cubicBezTo>
                        <a:pt x="75" y="31"/>
                        <a:pt x="72" y="52"/>
                        <a:pt x="58" y="64"/>
                      </a:cubicBezTo>
                      <a:cubicBezTo>
                        <a:pt x="44" y="75"/>
                        <a:pt x="23" y="73"/>
                        <a:pt x="11" y="59"/>
                      </a:cubicBezTo>
                      <a:cubicBezTo>
                        <a:pt x="0" y="44"/>
                        <a:pt x="2" y="23"/>
                        <a:pt x="16" y="12"/>
                      </a:cubicBezTo>
                      <a:close/>
                    </a:path>
                  </a:pathLst>
                </a:custGeom>
                <a:noFill/>
                <a:ln w="3175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3634" name="Group 1165"/>
              <p:cNvGrpSpPr/>
              <p:nvPr/>
            </p:nvGrpSpPr>
            <p:grpSpPr>
              <a:xfrm>
                <a:off x="9480" y="7968"/>
                <a:ext cx="580" cy="620"/>
                <a:chOff x="3012" y="3125"/>
                <a:chExt cx="232" cy="248"/>
              </a:xfrm>
            </p:grpSpPr>
            <p:sp>
              <p:nvSpPr>
                <p:cNvPr id="3635" name="Freeform 1166"/>
                <p:cNvSpPr/>
                <p:nvPr/>
              </p:nvSpPr>
              <p:spPr>
                <a:xfrm>
                  <a:off x="3012" y="3125"/>
                  <a:ext cx="232" cy="248"/>
                </a:xfrm>
                <a:custGeom>
                  <a:avLst/>
                  <a:gdLst/>
                  <a:ahLst/>
                  <a:cxnLst>
                    <a:cxn ang="0">
                      <a:pos x="312" y="264"/>
                    </a:cxn>
                    <a:cxn ang="0">
                      <a:pos x="1212" y="397"/>
                    </a:cxn>
                    <a:cxn ang="0">
                      <a:pos x="1120" y="1501"/>
                    </a:cxn>
                    <a:cxn ang="0">
                      <a:pos x="217" y="1387"/>
                    </a:cxn>
                    <a:cxn ang="0">
                      <a:pos x="312" y="264"/>
                    </a:cxn>
                  </a:cxnLst>
                  <a:pathLst>
                    <a:path w="93" h="93">
                      <a:moveTo>
                        <a:pt x="20" y="14"/>
                      </a:moveTo>
                      <a:cubicBezTo>
                        <a:pt x="38" y="0"/>
                        <a:pt x="64" y="3"/>
                        <a:pt x="78" y="21"/>
                      </a:cubicBezTo>
                      <a:cubicBezTo>
                        <a:pt x="93" y="38"/>
                        <a:pt x="90" y="65"/>
                        <a:pt x="72" y="79"/>
                      </a:cubicBezTo>
                      <a:cubicBezTo>
                        <a:pt x="54" y="93"/>
                        <a:pt x="28" y="90"/>
                        <a:pt x="14" y="73"/>
                      </a:cubicBezTo>
                      <a:cubicBezTo>
                        <a:pt x="0" y="55"/>
                        <a:pt x="2" y="29"/>
                        <a:pt x="20" y="14"/>
                      </a:cubicBezTo>
                      <a:close/>
                    </a:path>
                  </a:pathLst>
                </a:custGeom>
                <a:solidFill>
                  <a:srgbClr val="FFF5A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36" name="Freeform 1167"/>
                <p:cNvSpPr/>
                <p:nvPr/>
              </p:nvSpPr>
              <p:spPr>
                <a:xfrm>
                  <a:off x="3034" y="3149"/>
                  <a:ext cx="188" cy="200"/>
                </a:xfrm>
                <a:custGeom>
                  <a:avLst/>
                  <a:gdLst/>
                  <a:ahLst/>
                  <a:cxnLst>
                    <a:cxn ang="0">
                      <a:pos x="251" y="227"/>
                    </a:cxn>
                    <a:cxn ang="0">
                      <a:pos x="993" y="320"/>
                    </a:cxn>
                    <a:cxn ang="0">
                      <a:pos x="910" y="1216"/>
                    </a:cxn>
                    <a:cxn ang="0">
                      <a:pos x="175" y="1117"/>
                    </a:cxn>
                    <a:cxn ang="0">
                      <a:pos x="251" y="227"/>
                    </a:cxn>
                  </a:cxnLst>
                  <a:pathLst>
                    <a:path w="75" h="75">
                      <a:moveTo>
                        <a:pt x="16" y="12"/>
                      </a:moveTo>
                      <a:cubicBezTo>
                        <a:pt x="31" y="0"/>
                        <a:pt x="52" y="2"/>
                        <a:pt x="63" y="17"/>
                      </a:cubicBezTo>
                      <a:cubicBezTo>
                        <a:pt x="75" y="31"/>
                        <a:pt x="72" y="52"/>
                        <a:pt x="58" y="64"/>
                      </a:cubicBezTo>
                      <a:cubicBezTo>
                        <a:pt x="44" y="75"/>
                        <a:pt x="23" y="73"/>
                        <a:pt x="11" y="59"/>
                      </a:cubicBezTo>
                      <a:cubicBezTo>
                        <a:pt x="0" y="44"/>
                        <a:pt x="2" y="23"/>
                        <a:pt x="16" y="12"/>
                      </a:cubicBezTo>
                      <a:close/>
                    </a:path>
                  </a:pathLst>
                </a:custGeom>
                <a:solidFill>
                  <a:srgbClr val="F6DEE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37" name="Freeform 1168"/>
                <p:cNvSpPr/>
                <p:nvPr/>
              </p:nvSpPr>
              <p:spPr>
                <a:xfrm>
                  <a:off x="3084" y="3219"/>
                  <a:ext cx="130" cy="114"/>
                </a:xfrm>
                <a:custGeom>
                  <a:avLst/>
                  <a:gdLst/>
                  <a:ahLst/>
                  <a:cxnLst>
                    <a:cxn ang="0">
                      <a:pos x="688" y="0"/>
                    </a:cxn>
                    <a:cxn ang="0">
                      <a:pos x="533" y="575"/>
                    </a:cxn>
                    <a:cxn ang="0">
                      <a:pos x="0" y="655"/>
                    </a:cxn>
                    <a:cxn ang="0">
                      <a:pos x="563" y="634"/>
                    </a:cxn>
                    <a:cxn ang="0">
                      <a:pos x="688" y="0"/>
                    </a:cxn>
                  </a:cxnLst>
                  <a:pathLst>
                    <a:path w="52" h="43">
                      <a:moveTo>
                        <a:pt x="44" y="0"/>
                      </a:moveTo>
                      <a:cubicBezTo>
                        <a:pt x="48" y="9"/>
                        <a:pt x="44" y="24"/>
                        <a:pt x="34" y="31"/>
                      </a:cubicBezTo>
                      <a:cubicBezTo>
                        <a:pt x="25" y="38"/>
                        <a:pt x="10" y="40"/>
                        <a:pt x="0" y="35"/>
                      </a:cubicBezTo>
                      <a:cubicBezTo>
                        <a:pt x="10" y="43"/>
                        <a:pt x="25" y="42"/>
                        <a:pt x="36" y="34"/>
                      </a:cubicBezTo>
                      <a:cubicBezTo>
                        <a:pt x="47" y="25"/>
                        <a:pt x="52" y="11"/>
                        <a:pt x="4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38" name="Freeform 1169"/>
                <p:cNvSpPr/>
                <p:nvPr/>
              </p:nvSpPr>
              <p:spPr>
                <a:xfrm>
                  <a:off x="3034" y="3149"/>
                  <a:ext cx="173" cy="174"/>
                </a:xfrm>
                <a:custGeom>
                  <a:avLst/>
                  <a:gdLst/>
                  <a:ahLst/>
                  <a:cxnLst>
                    <a:cxn ang="0">
                      <a:pos x="441" y="538"/>
                    </a:cxn>
                    <a:cxn ang="0">
                      <a:pos x="1088" y="517"/>
                    </a:cxn>
                    <a:cxn ang="0">
                      <a:pos x="993" y="329"/>
                    </a:cxn>
                    <a:cxn ang="0">
                      <a:pos x="251" y="230"/>
                    </a:cxn>
                    <a:cxn ang="0">
                      <a:pos x="176" y="1132"/>
                    </a:cxn>
                    <a:cxn ang="0">
                      <a:pos x="283" y="1247"/>
                    </a:cxn>
                    <a:cxn ang="0">
                      <a:pos x="441" y="538"/>
                    </a:cxn>
                  </a:cxnLst>
                  <a:pathLst>
                    <a:path w="69" h="65">
                      <a:moveTo>
                        <a:pt x="28" y="28"/>
                      </a:moveTo>
                      <a:cubicBezTo>
                        <a:pt x="40" y="18"/>
                        <a:pt x="57" y="18"/>
                        <a:pt x="69" y="27"/>
                      </a:cubicBezTo>
                      <a:cubicBezTo>
                        <a:pt x="67" y="23"/>
                        <a:pt x="66" y="20"/>
                        <a:pt x="63" y="17"/>
                      </a:cubicBezTo>
                      <a:cubicBezTo>
                        <a:pt x="52" y="3"/>
                        <a:pt x="31" y="0"/>
                        <a:pt x="16" y="12"/>
                      </a:cubicBezTo>
                      <a:cubicBezTo>
                        <a:pt x="2" y="23"/>
                        <a:pt x="0" y="44"/>
                        <a:pt x="11" y="59"/>
                      </a:cubicBezTo>
                      <a:cubicBezTo>
                        <a:pt x="13" y="61"/>
                        <a:pt x="15" y="63"/>
                        <a:pt x="18" y="65"/>
                      </a:cubicBezTo>
                      <a:cubicBezTo>
                        <a:pt x="13" y="52"/>
                        <a:pt x="17" y="37"/>
                        <a:pt x="28" y="28"/>
                      </a:cubicBezTo>
                      <a:close/>
                    </a:path>
                  </a:pathLst>
                </a:custGeom>
                <a:solidFill>
                  <a:srgbClr val="F0C5D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39" name="Freeform 1170"/>
                <p:cNvSpPr/>
                <p:nvPr/>
              </p:nvSpPr>
              <p:spPr>
                <a:xfrm>
                  <a:off x="3012" y="3125"/>
                  <a:ext cx="232" cy="248"/>
                </a:xfrm>
                <a:custGeom>
                  <a:avLst/>
                  <a:gdLst/>
                  <a:ahLst/>
                  <a:cxnLst>
                    <a:cxn ang="0">
                      <a:pos x="312" y="264"/>
                    </a:cxn>
                    <a:cxn ang="0">
                      <a:pos x="1212" y="397"/>
                    </a:cxn>
                    <a:cxn ang="0">
                      <a:pos x="1120" y="1501"/>
                    </a:cxn>
                    <a:cxn ang="0">
                      <a:pos x="217" y="1387"/>
                    </a:cxn>
                    <a:cxn ang="0">
                      <a:pos x="312" y="264"/>
                    </a:cxn>
                  </a:cxnLst>
                  <a:pathLst>
                    <a:path w="93" h="93">
                      <a:moveTo>
                        <a:pt x="20" y="14"/>
                      </a:moveTo>
                      <a:cubicBezTo>
                        <a:pt x="38" y="0"/>
                        <a:pt x="64" y="3"/>
                        <a:pt x="78" y="21"/>
                      </a:cubicBezTo>
                      <a:cubicBezTo>
                        <a:pt x="93" y="38"/>
                        <a:pt x="90" y="65"/>
                        <a:pt x="72" y="79"/>
                      </a:cubicBezTo>
                      <a:cubicBezTo>
                        <a:pt x="54" y="93"/>
                        <a:pt x="28" y="90"/>
                        <a:pt x="14" y="73"/>
                      </a:cubicBezTo>
                      <a:cubicBezTo>
                        <a:pt x="0" y="55"/>
                        <a:pt x="2" y="29"/>
                        <a:pt x="20" y="14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40" name="Freeform 1171"/>
                <p:cNvSpPr/>
                <p:nvPr/>
              </p:nvSpPr>
              <p:spPr>
                <a:xfrm>
                  <a:off x="3034" y="3149"/>
                  <a:ext cx="188" cy="200"/>
                </a:xfrm>
                <a:custGeom>
                  <a:avLst/>
                  <a:gdLst/>
                  <a:ahLst/>
                  <a:cxnLst>
                    <a:cxn ang="0">
                      <a:pos x="251" y="227"/>
                    </a:cxn>
                    <a:cxn ang="0">
                      <a:pos x="993" y="320"/>
                    </a:cxn>
                    <a:cxn ang="0">
                      <a:pos x="910" y="1216"/>
                    </a:cxn>
                    <a:cxn ang="0">
                      <a:pos x="175" y="1117"/>
                    </a:cxn>
                    <a:cxn ang="0">
                      <a:pos x="251" y="227"/>
                    </a:cxn>
                  </a:cxnLst>
                  <a:pathLst>
                    <a:path w="75" h="75">
                      <a:moveTo>
                        <a:pt x="16" y="12"/>
                      </a:moveTo>
                      <a:cubicBezTo>
                        <a:pt x="31" y="0"/>
                        <a:pt x="52" y="2"/>
                        <a:pt x="63" y="17"/>
                      </a:cubicBezTo>
                      <a:cubicBezTo>
                        <a:pt x="75" y="31"/>
                        <a:pt x="72" y="52"/>
                        <a:pt x="58" y="64"/>
                      </a:cubicBezTo>
                      <a:cubicBezTo>
                        <a:pt x="44" y="75"/>
                        <a:pt x="23" y="73"/>
                        <a:pt x="11" y="59"/>
                      </a:cubicBezTo>
                      <a:cubicBezTo>
                        <a:pt x="0" y="44"/>
                        <a:pt x="2" y="23"/>
                        <a:pt x="16" y="12"/>
                      </a:cubicBezTo>
                      <a:close/>
                    </a:path>
                  </a:pathLst>
                </a:custGeom>
                <a:noFill/>
                <a:ln w="3175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3641" name="Oval 1172"/>
              <p:cNvSpPr/>
              <p:nvPr/>
            </p:nvSpPr>
            <p:spPr>
              <a:xfrm rot="-1254726" flipV="1">
                <a:off x="9000" y="83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42" name="Oval 1173"/>
              <p:cNvSpPr/>
              <p:nvPr/>
            </p:nvSpPr>
            <p:spPr>
              <a:xfrm rot="-1254726" flipV="1">
                <a:off x="9360" y="808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43" name="Oval 1174"/>
              <p:cNvSpPr/>
              <p:nvPr/>
            </p:nvSpPr>
            <p:spPr>
              <a:xfrm rot="-1254726" flipV="1">
                <a:off x="9360" y="88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44" name="Oval 1175"/>
              <p:cNvSpPr/>
              <p:nvPr/>
            </p:nvSpPr>
            <p:spPr>
              <a:xfrm rot="-1254726" flipV="1">
                <a:off x="8760" y="844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45" name="Oval 1176"/>
              <p:cNvSpPr/>
              <p:nvPr/>
            </p:nvSpPr>
            <p:spPr>
              <a:xfrm rot="-1254726" flipV="1">
                <a:off x="10680" y="70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46" name="Oval 1177"/>
              <p:cNvSpPr/>
              <p:nvPr/>
            </p:nvSpPr>
            <p:spPr>
              <a:xfrm rot="-1254726" flipV="1">
                <a:off x="11160" y="71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47" name="Oval 1178"/>
              <p:cNvSpPr/>
              <p:nvPr/>
            </p:nvSpPr>
            <p:spPr>
              <a:xfrm rot="-1254726" flipV="1">
                <a:off x="10800" y="73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48" name="Oval 1179"/>
              <p:cNvSpPr/>
              <p:nvPr/>
            </p:nvSpPr>
            <p:spPr>
              <a:xfrm rot="-1254726" flipV="1">
                <a:off x="11040" y="79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49" name="Oval 1180"/>
              <p:cNvSpPr/>
              <p:nvPr/>
            </p:nvSpPr>
            <p:spPr>
              <a:xfrm rot="-1254726" flipV="1">
                <a:off x="10680" y="844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50" name="Oval 1181"/>
              <p:cNvSpPr/>
              <p:nvPr/>
            </p:nvSpPr>
            <p:spPr>
              <a:xfrm rot="-1254726" flipV="1">
                <a:off x="11040" y="83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51" name="Oval 1182"/>
              <p:cNvSpPr/>
              <p:nvPr/>
            </p:nvSpPr>
            <p:spPr>
              <a:xfrm rot="-1254726" flipV="1">
                <a:off x="10200" y="82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52" name="Oval 1183"/>
              <p:cNvSpPr/>
              <p:nvPr/>
            </p:nvSpPr>
            <p:spPr>
              <a:xfrm rot="-1254726" flipV="1">
                <a:off x="11400" y="964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53" name="Freeform 1184"/>
              <p:cNvSpPr/>
              <p:nvPr/>
            </p:nvSpPr>
            <p:spPr>
              <a:xfrm>
                <a:off x="11280" y="4128"/>
                <a:ext cx="1080" cy="7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432" h="288">
                    <a:moveTo>
                      <a:pt x="0" y="0"/>
                    </a:moveTo>
                    <a:cubicBezTo>
                      <a:pt x="84" y="96"/>
                      <a:pt x="168" y="192"/>
                      <a:pt x="240" y="240"/>
                    </a:cubicBezTo>
                    <a:cubicBezTo>
                      <a:pt x="312" y="288"/>
                      <a:pt x="372" y="288"/>
                      <a:pt x="432" y="288"/>
                    </a:cubicBezTo>
                  </a:path>
                </a:pathLst>
              </a:custGeom>
              <a:noFill/>
              <a:ln w="38100" cap="flat" cmpd="sng">
                <a:solidFill>
                  <a:srgbClr val="565BA2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54" name="Freeform 1185"/>
              <p:cNvSpPr/>
              <p:nvPr/>
            </p:nvSpPr>
            <p:spPr>
              <a:xfrm>
                <a:off x="5640" y="6888"/>
                <a:ext cx="960" cy="8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384" h="336">
                    <a:moveTo>
                      <a:pt x="0" y="0"/>
                    </a:moveTo>
                    <a:cubicBezTo>
                      <a:pt x="88" y="68"/>
                      <a:pt x="176" y="136"/>
                      <a:pt x="240" y="192"/>
                    </a:cubicBezTo>
                    <a:cubicBezTo>
                      <a:pt x="304" y="248"/>
                      <a:pt x="360" y="312"/>
                      <a:pt x="384" y="336"/>
                    </a:cubicBezTo>
                  </a:path>
                </a:pathLst>
              </a:custGeom>
              <a:noFill/>
              <a:ln w="38100" cap="flat" cmpd="sng">
                <a:solidFill>
                  <a:srgbClr val="565BA2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655" name="Freeform 1186"/>
              <p:cNvSpPr/>
              <p:nvPr/>
            </p:nvSpPr>
            <p:spPr>
              <a:xfrm>
                <a:off x="9840" y="8988"/>
                <a:ext cx="1320" cy="540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528" h="216">
                    <a:moveTo>
                      <a:pt x="0" y="24"/>
                    </a:moveTo>
                    <a:cubicBezTo>
                      <a:pt x="72" y="12"/>
                      <a:pt x="144" y="0"/>
                      <a:pt x="192" y="24"/>
                    </a:cubicBezTo>
                    <a:cubicBezTo>
                      <a:pt x="240" y="48"/>
                      <a:pt x="232" y="136"/>
                      <a:pt x="288" y="168"/>
                    </a:cubicBezTo>
                    <a:cubicBezTo>
                      <a:pt x="344" y="200"/>
                      <a:pt x="436" y="208"/>
                      <a:pt x="528" y="216"/>
                    </a:cubicBezTo>
                  </a:path>
                </a:pathLst>
              </a:custGeom>
              <a:noFill/>
              <a:ln w="28575" cap="flat" cmpd="sng">
                <a:solidFill>
                  <a:srgbClr val="003399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3656" name="Group 1187"/>
              <p:cNvGrpSpPr/>
              <p:nvPr/>
            </p:nvGrpSpPr>
            <p:grpSpPr>
              <a:xfrm flipH="1">
                <a:off x="8160" y="7728"/>
                <a:ext cx="763" cy="520"/>
                <a:chOff x="2784" y="2784"/>
                <a:chExt cx="305" cy="208"/>
              </a:xfrm>
            </p:grpSpPr>
            <p:sp>
              <p:nvSpPr>
                <p:cNvPr id="3657" name="Oval 1188"/>
                <p:cNvSpPr/>
                <p:nvPr/>
              </p:nvSpPr>
              <p:spPr>
                <a:xfrm rot="-1254726" flipV="1">
                  <a:off x="2784" y="2784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58" name="Oval 1189"/>
                <p:cNvSpPr/>
                <p:nvPr/>
              </p:nvSpPr>
              <p:spPr>
                <a:xfrm rot="-1254726" flipV="1">
                  <a:off x="2814" y="2784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59" name="Oval 1190"/>
                <p:cNvSpPr/>
                <p:nvPr/>
              </p:nvSpPr>
              <p:spPr>
                <a:xfrm rot="-1254726" flipV="1">
                  <a:off x="2868" y="2832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60" name="Oval 1191"/>
                <p:cNvSpPr/>
                <p:nvPr/>
              </p:nvSpPr>
              <p:spPr>
                <a:xfrm rot="-1254726" flipV="1">
                  <a:off x="2838" y="2812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61" name="Oval 1192"/>
                <p:cNvSpPr/>
                <p:nvPr/>
              </p:nvSpPr>
              <p:spPr>
                <a:xfrm rot="-1254726" flipV="1">
                  <a:off x="2896" y="2862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62" name="Oval 1193"/>
                <p:cNvSpPr/>
                <p:nvPr/>
              </p:nvSpPr>
              <p:spPr>
                <a:xfrm rot="-1254726" flipV="1">
                  <a:off x="2928" y="2880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63" name="Oval 1194"/>
                <p:cNvSpPr/>
                <p:nvPr/>
              </p:nvSpPr>
              <p:spPr>
                <a:xfrm rot="-1254726" flipV="1">
                  <a:off x="2962" y="2880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64" name="Oval 1195"/>
                <p:cNvSpPr/>
                <p:nvPr/>
              </p:nvSpPr>
              <p:spPr>
                <a:xfrm rot="-1254726" flipV="1">
                  <a:off x="2998" y="2880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65" name="Oval 1196"/>
                <p:cNvSpPr/>
                <p:nvPr/>
              </p:nvSpPr>
              <p:spPr>
                <a:xfrm rot="-1254726" flipV="1">
                  <a:off x="3038" y="2880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66" name="Oval 1197"/>
                <p:cNvSpPr/>
                <p:nvPr/>
              </p:nvSpPr>
              <p:spPr>
                <a:xfrm rot="-1254726" flipV="1">
                  <a:off x="3064" y="2906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67" name="Oval 1198"/>
                <p:cNvSpPr/>
                <p:nvPr/>
              </p:nvSpPr>
              <p:spPr>
                <a:xfrm rot="-1254726" flipV="1">
                  <a:off x="3072" y="2946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68" name="Oval 1199"/>
                <p:cNvSpPr/>
                <p:nvPr/>
              </p:nvSpPr>
              <p:spPr>
                <a:xfrm rot="-1254726" flipV="1">
                  <a:off x="3044" y="2974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669" name="Group 1200"/>
              <p:cNvGrpSpPr/>
              <p:nvPr/>
            </p:nvGrpSpPr>
            <p:grpSpPr>
              <a:xfrm>
                <a:off x="11760" y="7248"/>
                <a:ext cx="1278" cy="1055"/>
                <a:chOff x="2978" y="1975"/>
                <a:chExt cx="703" cy="566"/>
              </a:xfrm>
            </p:grpSpPr>
            <p:sp>
              <p:nvSpPr>
                <p:cNvPr id="3670" name="Freeform 1201"/>
                <p:cNvSpPr/>
                <p:nvPr/>
              </p:nvSpPr>
              <p:spPr>
                <a:xfrm>
                  <a:off x="2998" y="1997"/>
                  <a:ext cx="663" cy="525"/>
                </a:xfrm>
                <a:custGeom>
                  <a:avLst/>
                  <a:gdLst/>
                  <a:ahLst/>
                  <a:cxnLst>
                    <a:cxn ang="0">
                      <a:pos x="2034" y="3728"/>
                    </a:cxn>
                    <a:cxn ang="0">
                      <a:pos x="4151" y="1876"/>
                    </a:cxn>
                    <a:cxn ang="0">
                      <a:pos x="2034" y="0"/>
                    </a:cxn>
                    <a:cxn ang="0">
                      <a:pos x="2034" y="0"/>
                    </a:cxn>
                    <a:cxn ang="0">
                      <a:pos x="0" y="1876"/>
                    </a:cxn>
                    <a:cxn ang="0">
                      <a:pos x="2034" y="3728"/>
                    </a:cxn>
                  </a:cxnLst>
                  <a:pathLst>
                    <a:path w="265" h="197">
                      <a:moveTo>
                        <a:pt x="130" y="197"/>
                      </a:moveTo>
                      <a:cubicBezTo>
                        <a:pt x="192" y="197"/>
                        <a:pt x="265" y="120"/>
                        <a:pt x="265" y="99"/>
                      </a:cubicBezTo>
                      <a:cubicBezTo>
                        <a:pt x="265" y="78"/>
                        <a:pt x="197" y="0"/>
                        <a:pt x="130" y="0"/>
                      </a:cubicBezTo>
                      <a:cubicBezTo>
                        <a:pt x="130" y="0"/>
                        <a:pt x="130" y="0"/>
                        <a:pt x="130" y="0"/>
                      </a:cubicBezTo>
                      <a:cubicBezTo>
                        <a:pt x="63" y="0"/>
                        <a:pt x="0" y="80"/>
                        <a:pt x="0" y="99"/>
                      </a:cubicBezTo>
                      <a:cubicBezTo>
                        <a:pt x="0" y="118"/>
                        <a:pt x="68" y="197"/>
                        <a:pt x="130" y="197"/>
                      </a:cubicBezTo>
                      <a:close/>
                    </a:path>
                  </a:pathLst>
                </a:custGeom>
                <a:solidFill>
                  <a:srgbClr val="8290C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71" name="Freeform 1202"/>
                <p:cNvSpPr/>
                <p:nvPr/>
              </p:nvSpPr>
              <p:spPr>
                <a:xfrm>
                  <a:off x="3053" y="2039"/>
                  <a:ext cx="553" cy="438"/>
                </a:xfrm>
                <a:custGeom>
                  <a:avLst/>
                  <a:gdLst/>
                  <a:ahLst/>
                  <a:cxnLst>
                    <a:cxn ang="0">
                      <a:pos x="1709" y="3125"/>
                    </a:cxn>
                    <a:cxn ang="0">
                      <a:pos x="3463" y="1584"/>
                    </a:cxn>
                    <a:cxn ang="0">
                      <a:pos x="1709" y="0"/>
                    </a:cxn>
                    <a:cxn ang="0">
                      <a:pos x="1709" y="0"/>
                    </a:cxn>
                    <a:cxn ang="0">
                      <a:pos x="0" y="1584"/>
                    </a:cxn>
                    <a:cxn ang="0">
                      <a:pos x="1709" y="3125"/>
                    </a:cxn>
                  </a:cxnLst>
                  <a:pathLst>
                    <a:path w="221" h="164">
                      <a:moveTo>
                        <a:pt x="109" y="164"/>
                      </a:moveTo>
                      <a:cubicBezTo>
                        <a:pt x="160" y="164"/>
                        <a:pt x="221" y="101"/>
                        <a:pt x="221" y="83"/>
                      </a:cubicBezTo>
                      <a:cubicBezTo>
                        <a:pt x="221" y="65"/>
                        <a:pt x="164" y="0"/>
                        <a:pt x="109" y="0"/>
                      </a:cubicBezTo>
                      <a:cubicBezTo>
                        <a:pt x="109" y="0"/>
                        <a:pt x="109" y="0"/>
                        <a:pt x="109" y="0"/>
                      </a:cubicBezTo>
                      <a:cubicBezTo>
                        <a:pt x="53" y="0"/>
                        <a:pt x="0" y="67"/>
                        <a:pt x="0" y="83"/>
                      </a:cubicBezTo>
                      <a:cubicBezTo>
                        <a:pt x="0" y="99"/>
                        <a:pt x="57" y="164"/>
                        <a:pt x="109" y="164"/>
                      </a:cubicBezTo>
                      <a:close/>
                    </a:path>
                  </a:pathLst>
                </a:custGeom>
                <a:solidFill>
                  <a:srgbClr val="DBEDF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72" name="Freeform 1203"/>
                <p:cNvSpPr/>
                <p:nvPr/>
              </p:nvSpPr>
              <p:spPr>
                <a:xfrm>
                  <a:off x="3198" y="2106"/>
                  <a:ext cx="57" cy="61"/>
                </a:xfrm>
                <a:custGeom>
                  <a:avLst/>
                  <a:gdLst/>
                  <a:ahLst/>
                  <a:cxnLst>
                    <a:cxn ang="0">
                      <a:pos x="12" y="239"/>
                    </a:cxn>
                    <a:cxn ang="0">
                      <a:pos x="154" y="21"/>
                    </a:cxn>
                    <a:cxn ang="0">
                      <a:pos x="337" y="191"/>
                    </a:cxn>
                    <a:cxn ang="0">
                      <a:pos x="196" y="408"/>
                    </a:cxn>
                    <a:cxn ang="0">
                      <a:pos x="12" y="239"/>
                    </a:cxn>
                  </a:cxnLst>
                  <a:pathLst>
                    <a:path w="23" h="23">
                      <a:moveTo>
                        <a:pt x="1" y="13"/>
                      </a:moveTo>
                      <a:cubicBezTo>
                        <a:pt x="0" y="7"/>
                        <a:pt x="4" y="2"/>
                        <a:pt x="10" y="1"/>
                      </a:cubicBezTo>
                      <a:cubicBezTo>
                        <a:pt x="16" y="0"/>
                        <a:pt x="21" y="4"/>
                        <a:pt x="22" y="10"/>
                      </a:cubicBezTo>
                      <a:cubicBezTo>
                        <a:pt x="23" y="16"/>
                        <a:pt x="19" y="21"/>
                        <a:pt x="13" y="22"/>
                      </a:cubicBezTo>
                      <a:cubicBezTo>
                        <a:pt x="7" y="23"/>
                        <a:pt x="2" y="19"/>
                        <a:pt x="1" y="13"/>
                      </a:cubicBezTo>
                      <a:close/>
                    </a:path>
                  </a:pathLst>
                </a:custGeom>
                <a:solidFill>
                  <a:srgbClr val="FFFDF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73" name="Freeform 1204"/>
                <p:cNvSpPr/>
                <p:nvPr/>
              </p:nvSpPr>
              <p:spPr>
                <a:xfrm>
                  <a:off x="3260" y="2098"/>
                  <a:ext cx="30" cy="32"/>
                </a:xfrm>
                <a:custGeom>
                  <a:avLst/>
                  <a:gdLst/>
                  <a:ahLst/>
                  <a:cxnLst>
                    <a:cxn ang="0">
                      <a:pos x="20" y="136"/>
                    </a:cxn>
                    <a:cxn ang="0">
                      <a:pos x="83" y="21"/>
                    </a:cxn>
                    <a:cxn ang="0">
                      <a:pos x="175" y="93"/>
                    </a:cxn>
                    <a:cxn ang="0">
                      <a:pos x="113" y="227"/>
                    </a:cxn>
                    <a:cxn ang="0">
                      <a:pos x="20" y="136"/>
                    </a:cxn>
                  </a:cxnLst>
                  <a:pathLst>
                    <a:path w="12" h="12">
                      <a:moveTo>
                        <a:pt x="1" y="7"/>
                      </a:moveTo>
                      <a:cubicBezTo>
                        <a:pt x="0" y="4"/>
                        <a:pt x="2" y="1"/>
                        <a:pt x="5" y="1"/>
                      </a:cubicBezTo>
                      <a:cubicBezTo>
                        <a:pt x="8" y="0"/>
                        <a:pt x="11" y="2"/>
                        <a:pt x="11" y="5"/>
                      </a:cubicBezTo>
                      <a:cubicBezTo>
                        <a:pt x="12" y="8"/>
                        <a:pt x="10" y="11"/>
                        <a:pt x="7" y="12"/>
                      </a:cubicBezTo>
                      <a:cubicBezTo>
                        <a:pt x="4" y="12"/>
                        <a:pt x="1" y="10"/>
                        <a:pt x="1" y="7"/>
                      </a:cubicBezTo>
                      <a:close/>
                    </a:path>
                  </a:pathLst>
                </a:custGeom>
                <a:solidFill>
                  <a:srgbClr val="FFFDF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74" name="Freeform 1205"/>
                <p:cNvSpPr/>
                <p:nvPr/>
              </p:nvSpPr>
              <p:spPr>
                <a:xfrm>
                  <a:off x="3168" y="2154"/>
                  <a:ext cx="27" cy="32"/>
                </a:xfrm>
                <a:custGeom>
                  <a:avLst/>
                  <a:gdLst/>
                  <a:ahLst/>
                  <a:cxnLst>
                    <a:cxn ang="0">
                      <a:pos x="0" y="136"/>
                    </a:cxn>
                    <a:cxn ang="0">
                      <a:pos x="71" y="21"/>
                    </a:cxn>
                    <a:cxn ang="0">
                      <a:pos x="162" y="93"/>
                    </a:cxn>
                    <a:cxn ang="0">
                      <a:pos x="91" y="205"/>
                    </a:cxn>
                    <a:cxn ang="0">
                      <a:pos x="0" y="136"/>
                    </a:cxn>
                  </a:cxnLst>
                  <a:pathLst>
                    <a:path w="11" h="12">
                      <a:moveTo>
                        <a:pt x="0" y="7"/>
                      </a:moveTo>
                      <a:cubicBezTo>
                        <a:pt x="0" y="4"/>
                        <a:pt x="2" y="1"/>
                        <a:pt x="5" y="1"/>
                      </a:cubicBezTo>
                      <a:cubicBezTo>
                        <a:pt x="8" y="0"/>
                        <a:pt x="11" y="2"/>
                        <a:pt x="11" y="5"/>
                      </a:cubicBezTo>
                      <a:cubicBezTo>
                        <a:pt x="11" y="8"/>
                        <a:pt x="9" y="11"/>
                        <a:pt x="6" y="11"/>
                      </a:cubicBezTo>
                      <a:cubicBezTo>
                        <a:pt x="3" y="12"/>
                        <a:pt x="1" y="10"/>
                        <a:pt x="0" y="7"/>
                      </a:cubicBezTo>
                      <a:close/>
                    </a:path>
                  </a:pathLst>
                </a:custGeom>
                <a:solidFill>
                  <a:srgbClr val="FFFDF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75" name="Freeform 1206"/>
                <p:cNvSpPr/>
                <p:nvPr/>
              </p:nvSpPr>
              <p:spPr>
                <a:xfrm>
                  <a:off x="3315" y="2263"/>
                  <a:ext cx="255" cy="179"/>
                </a:xfrm>
                <a:custGeom>
                  <a:avLst/>
                  <a:gdLst/>
                  <a:ahLst/>
                  <a:cxnLst>
                    <a:cxn ang="0">
                      <a:pos x="0" y="1242"/>
                    </a:cxn>
                    <a:cxn ang="0">
                      <a:pos x="1595" y="0"/>
                    </a:cxn>
                    <a:cxn ang="0">
                      <a:pos x="0" y="1242"/>
                    </a:cxn>
                  </a:cxnLst>
                  <a:pathLst>
                    <a:path w="102" h="67">
                      <a:moveTo>
                        <a:pt x="0" y="65"/>
                      </a:moveTo>
                      <a:cubicBezTo>
                        <a:pt x="19" y="67"/>
                        <a:pt x="66" y="46"/>
                        <a:pt x="102" y="0"/>
                      </a:cubicBezTo>
                      <a:cubicBezTo>
                        <a:pt x="93" y="7"/>
                        <a:pt x="32" y="62"/>
                        <a:pt x="0" y="65"/>
                      </a:cubicBezTo>
                      <a:close/>
                    </a:path>
                  </a:pathLst>
                </a:custGeom>
                <a:solidFill>
                  <a:srgbClr val="FFFDF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76" name="Freeform 1207"/>
                <p:cNvSpPr/>
                <p:nvPr/>
              </p:nvSpPr>
              <p:spPr>
                <a:xfrm>
                  <a:off x="3325" y="2506"/>
                  <a:ext cx="33" cy="35"/>
                </a:xfrm>
                <a:custGeom>
                  <a:avLst/>
                  <a:gdLst/>
                  <a:ahLst/>
                  <a:cxnLst>
                    <a:cxn ang="0">
                      <a:pos x="0" y="137"/>
                    </a:cxn>
                    <a:cxn ang="0">
                      <a:pos x="96" y="0"/>
                    </a:cxn>
                    <a:cxn ang="0">
                      <a:pos x="193" y="116"/>
                    </a:cxn>
                    <a:cxn ang="0">
                      <a:pos x="117" y="253"/>
                    </a:cxn>
                    <a:cxn ang="0">
                      <a:pos x="0" y="137"/>
                    </a:cxn>
                  </a:cxnLst>
                  <a:pathLst>
                    <a:path w="13" h="13">
                      <a:moveTo>
                        <a:pt x="0" y="7"/>
                      </a:moveTo>
                      <a:cubicBezTo>
                        <a:pt x="0" y="4"/>
                        <a:pt x="2" y="1"/>
                        <a:pt x="6" y="0"/>
                      </a:cubicBezTo>
                      <a:cubicBezTo>
                        <a:pt x="9" y="0"/>
                        <a:pt x="12" y="3"/>
                        <a:pt x="12" y="6"/>
                      </a:cubicBezTo>
                      <a:cubicBezTo>
                        <a:pt x="13" y="9"/>
                        <a:pt x="10" y="13"/>
                        <a:pt x="7" y="13"/>
                      </a:cubicBezTo>
                      <a:cubicBezTo>
                        <a:pt x="3" y="13"/>
                        <a:pt x="0" y="11"/>
                        <a:pt x="0" y="7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77" name="Freeform 1208"/>
                <p:cNvSpPr/>
                <p:nvPr/>
              </p:nvSpPr>
              <p:spPr>
                <a:xfrm>
                  <a:off x="3358" y="2501"/>
                  <a:ext cx="35" cy="34"/>
                </a:xfrm>
                <a:custGeom>
                  <a:avLst/>
                  <a:gdLst/>
                  <a:ahLst/>
                  <a:cxnLst>
                    <a:cxn ang="0">
                      <a:pos x="0" y="144"/>
                    </a:cxn>
                    <a:cxn ang="0">
                      <a:pos x="83" y="0"/>
                    </a:cxn>
                    <a:cxn ang="0">
                      <a:pos x="208" y="89"/>
                    </a:cxn>
                    <a:cxn ang="0">
                      <a:pos x="125" y="233"/>
                    </a:cxn>
                    <a:cxn ang="0">
                      <a:pos x="0" y="144"/>
                    </a:cxn>
                  </a:cxnLst>
                  <a:pathLst>
                    <a:path w="14" h="13">
                      <a:moveTo>
                        <a:pt x="0" y="8"/>
                      </a:moveTo>
                      <a:cubicBezTo>
                        <a:pt x="0" y="4"/>
                        <a:pt x="2" y="1"/>
                        <a:pt x="5" y="0"/>
                      </a:cubicBezTo>
                      <a:cubicBezTo>
                        <a:pt x="8" y="0"/>
                        <a:pt x="12" y="1"/>
                        <a:pt x="13" y="5"/>
                      </a:cubicBezTo>
                      <a:cubicBezTo>
                        <a:pt x="14" y="8"/>
                        <a:pt x="12" y="12"/>
                        <a:pt x="8" y="13"/>
                      </a:cubicBezTo>
                      <a:cubicBezTo>
                        <a:pt x="4" y="13"/>
                        <a:pt x="1" y="11"/>
                        <a:pt x="0" y="8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78" name="Freeform 1209"/>
                <p:cNvSpPr/>
                <p:nvPr/>
              </p:nvSpPr>
              <p:spPr>
                <a:xfrm>
                  <a:off x="3390" y="2490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" y="148"/>
                    </a:cxn>
                    <a:cxn ang="0">
                      <a:pos x="83" y="21"/>
                    </a:cxn>
                    <a:cxn ang="0">
                      <a:pos x="208" y="77"/>
                    </a:cxn>
                    <a:cxn ang="0">
                      <a:pos x="145" y="225"/>
                    </a:cxn>
                    <a:cxn ang="0">
                      <a:pos x="20" y="148"/>
                    </a:cxn>
                  </a:cxnLst>
                  <a:pathLst>
                    <a:path w="14" h="14">
                      <a:moveTo>
                        <a:pt x="1" y="8"/>
                      </a:moveTo>
                      <a:cubicBezTo>
                        <a:pt x="0" y="5"/>
                        <a:pt x="2" y="2"/>
                        <a:pt x="5" y="1"/>
                      </a:cubicBezTo>
                      <a:cubicBezTo>
                        <a:pt x="8" y="0"/>
                        <a:pt x="11" y="1"/>
                        <a:pt x="13" y="4"/>
                      </a:cubicBezTo>
                      <a:cubicBezTo>
                        <a:pt x="14" y="7"/>
                        <a:pt x="13" y="11"/>
                        <a:pt x="9" y="12"/>
                      </a:cubicBezTo>
                      <a:cubicBezTo>
                        <a:pt x="5" y="14"/>
                        <a:pt x="2" y="12"/>
                        <a:pt x="1" y="8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79" name="Freeform 1210"/>
                <p:cNvSpPr/>
                <p:nvPr/>
              </p:nvSpPr>
              <p:spPr>
                <a:xfrm>
                  <a:off x="3420" y="2474"/>
                  <a:ext cx="38" cy="37"/>
                </a:xfrm>
                <a:custGeom>
                  <a:avLst/>
                  <a:gdLst/>
                  <a:ahLst/>
                  <a:cxnLst>
                    <a:cxn ang="0">
                      <a:pos x="33" y="182"/>
                    </a:cxn>
                    <a:cxn ang="0">
                      <a:pos x="84" y="34"/>
                    </a:cxn>
                    <a:cxn ang="0">
                      <a:pos x="213" y="77"/>
                    </a:cxn>
                    <a:cxn ang="0">
                      <a:pos x="160" y="238"/>
                    </a:cxn>
                    <a:cxn ang="0">
                      <a:pos x="33" y="182"/>
                    </a:cxn>
                  </a:cxnLst>
                  <a:pathLst>
                    <a:path w="15" h="14">
                      <a:moveTo>
                        <a:pt x="2" y="10"/>
                      </a:moveTo>
                      <a:cubicBezTo>
                        <a:pt x="0" y="7"/>
                        <a:pt x="2" y="3"/>
                        <a:pt x="5" y="2"/>
                      </a:cubicBezTo>
                      <a:cubicBezTo>
                        <a:pt x="8" y="0"/>
                        <a:pt x="12" y="1"/>
                        <a:pt x="13" y="4"/>
                      </a:cubicBezTo>
                      <a:cubicBezTo>
                        <a:pt x="15" y="7"/>
                        <a:pt x="14" y="11"/>
                        <a:pt x="10" y="13"/>
                      </a:cubicBezTo>
                      <a:cubicBezTo>
                        <a:pt x="7" y="14"/>
                        <a:pt x="3" y="13"/>
                        <a:pt x="2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80" name="Freeform 1211"/>
                <p:cNvSpPr/>
                <p:nvPr/>
              </p:nvSpPr>
              <p:spPr>
                <a:xfrm>
                  <a:off x="3453" y="2458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" y="182"/>
                    </a:cxn>
                    <a:cxn ang="0">
                      <a:pos x="63" y="21"/>
                    </a:cxn>
                    <a:cxn ang="0">
                      <a:pos x="188" y="77"/>
                    </a:cxn>
                    <a:cxn ang="0">
                      <a:pos x="158" y="225"/>
                    </a:cxn>
                    <a:cxn ang="0">
                      <a:pos x="20" y="182"/>
                    </a:cxn>
                  </a:cxnLst>
                  <a:pathLst>
                    <a:path w="14" h="14">
                      <a:moveTo>
                        <a:pt x="1" y="10"/>
                      </a:moveTo>
                      <a:cubicBezTo>
                        <a:pt x="0" y="7"/>
                        <a:pt x="1" y="3"/>
                        <a:pt x="4" y="1"/>
                      </a:cubicBezTo>
                      <a:cubicBezTo>
                        <a:pt x="7" y="0"/>
                        <a:pt x="10" y="1"/>
                        <a:pt x="12" y="4"/>
                      </a:cubicBezTo>
                      <a:cubicBezTo>
                        <a:pt x="14" y="7"/>
                        <a:pt x="13" y="11"/>
                        <a:pt x="10" y="12"/>
                      </a:cubicBezTo>
                      <a:cubicBezTo>
                        <a:pt x="7" y="14"/>
                        <a:pt x="3" y="13"/>
                        <a:pt x="1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81" name="Freeform 1212"/>
                <p:cNvSpPr/>
                <p:nvPr/>
              </p:nvSpPr>
              <p:spPr>
                <a:xfrm>
                  <a:off x="3480" y="2439"/>
                  <a:ext cx="38" cy="38"/>
                </a:xfrm>
                <a:custGeom>
                  <a:avLst/>
                  <a:gdLst/>
                  <a:ahLst/>
                  <a:cxnLst>
                    <a:cxn ang="0">
                      <a:pos x="33" y="198"/>
                    </a:cxn>
                    <a:cxn ang="0">
                      <a:pos x="63" y="22"/>
                    </a:cxn>
                    <a:cxn ang="0">
                      <a:pos x="213" y="60"/>
                    </a:cxn>
                    <a:cxn ang="0">
                      <a:pos x="180" y="244"/>
                    </a:cxn>
                    <a:cxn ang="0">
                      <a:pos x="33" y="198"/>
                    </a:cxn>
                  </a:cxnLst>
                  <a:pathLst>
                    <a:path w="15" h="14">
                      <a:moveTo>
                        <a:pt x="2" y="10"/>
                      </a:moveTo>
                      <a:cubicBezTo>
                        <a:pt x="0" y="7"/>
                        <a:pt x="1" y="3"/>
                        <a:pt x="4" y="1"/>
                      </a:cubicBezTo>
                      <a:cubicBezTo>
                        <a:pt x="7" y="0"/>
                        <a:pt x="11" y="0"/>
                        <a:pt x="13" y="3"/>
                      </a:cubicBezTo>
                      <a:cubicBezTo>
                        <a:pt x="15" y="6"/>
                        <a:pt x="14" y="10"/>
                        <a:pt x="11" y="12"/>
                      </a:cubicBezTo>
                      <a:cubicBezTo>
                        <a:pt x="8" y="14"/>
                        <a:pt x="4" y="13"/>
                        <a:pt x="2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82" name="Freeform 1213"/>
                <p:cNvSpPr/>
                <p:nvPr/>
              </p:nvSpPr>
              <p:spPr>
                <a:xfrm>
                  <a:off x="3510" y="2418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33" y="182"/>
                    </a:cxn>
                    <a:cxn ang="0">
                      <a:pos x="50" y="34"/>
                    </a:cxn>
                    <a:cxn ang="0">
                      <a:pos x="188" y="56"/>
                    </a:cxn>
                    <a:cxn ang="0">
                      <a:pos x="158" y="225"/>
                    </a:cxn>
                    <a:cxn ang="0">
                      <a:pos x="33" y="182"/>
                    </a:cxn>
                  </a:cxnLst>
                  <a:pathLst>
                    <a:path w="14" h="14">
                      <a:moveTo>
                        <a:pt x="2" y="10"/>
                      </a:moveTo>
                      <a:cubicBezTo>
                        <a:pt x="0" y="8"/>
                        <a:pt x="0" y="4"/>
                        <a:pt x="3" y="2"/>
                      </a:cubicBezTo>
                      <a:cubicBezTo>
                        <a:pt x="6" y="0"/>
                        <a:pt x="10" y="0"/>
                        <a:pt x="12" y="3"/>
                      </a:cubicBezTo>
                      <a:cubicBezTo>
                        <a:pt x="14" y="6"/>
                        <a:pt x="13" y="10"/>
                        <a:pt x="10" y="12"/>
                      </a:cubicBezTo>
                      <a:cubicBezTo>
                        <a:pt x="8" y="14"/>
                        <a:pt x="4" y="13"/>
                        <a:pt x="2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83" name="Freeform 1214"/>
                <p:cNvSpPr/>
                <p:nvPr/>
              </p:nvSpPr>
              <p:spPr>
                <a:xfrm>
                  <a:off x="3535" y="2394"/>
                  <a:ext cx="38" cy="37"/>
                </a:xfrm>
                <a:custGeom>
                  <a:avLst/>
                  <a:gdLst/>
                  <a:ahLst/>
                  <a:cxnLst>
                    <a:cxn ang="0">
                      <a:pos x="51" y="204"/>
                    </a:cxn>
                    <a:cxn ang="0">
                      <a:pos x="51" y="34"/>
                    </a:cxn>
                    <a:cxn ang="0">
                      <a:pos x="193" y="56"/>
                    </a:cxn>
                    <a:cxn ang="0">
                      <a:pos x="193" y="225"/>
                    </a:cxn>
                    <a:cxn ang="0">
                      <a:pos x="51" y="204"/>
                    </a:cxn>
                  </a:cxnLst>
                  <a:pathLst>
                    <a:path w="15" h="14">
                      <a:moveTo>
                        <a:pt x="3" y="11"/>
                      </a:moveTo>
                      <a:cubicBezTo>
                        <a:pt x="0" y="8"/>
                        <a:pt x="1" y="5"/>
                        <a:pt x="3" y="2"/>
                      </a:cubicBezTo>
                      <a:cubicBezTo>
                        <a:pt x="6" y="0"/>
                        <a:pt x="10" y="0"/>
                        <a:pt x="12" y="3"/>
                      </a:cubicBezTo>
                      <a:cubicBezTo>
                        <a:pt x="15" y="6"/>
                        <a:pt x="14" y="10"/>
                        <a:pt x="12" y="12"/>
                      </a:cubicBezTo>
                      <a:cubicBezTo>
                        <a:pt x="9" y="14"/>
                        <a:pt x="5" y="14"/>
                        <a:pt x="3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84" name="Freeform 1215"/>
                <p:cNvSpPr/>
                <p:nvPr/>
              </p:nvSpPr>
              <p:spPr>
                <a:xfrm>
                  <a:off x="3563" y="2370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33" y="204"/>
                    </a:cxn>
                    <a:cxn ang="0">
                      <a:pos x="33" y="34"/>
                    </a:cxn>
                    <a:cxn ang="0">
                      <a:pos x="175" y="56"/>
                    </a:cxn>
                    <a:cxn ang="0">
                      <a:pos x="175" y="225"/>
                    </a:cxn>
                    <a:cxn ang="0">
                      <a:pos x="33" y="204"/>
                    </a:cxn>
                  </a:cxnLst>
                  <a:pathLst>
                    <a:path w="14" h="14">
                      <a:moveTo>
                        <a:pt x="2" y="11"/>
                      </a:moveTo>
                      <a:cubicBezTo>
                        <a:pt x="0" y="9"/>
                        <a:pt x="0" y="5"/>
                        <a:pt x="2" y="2"/>
                      </a:cubicBezTo>
                      <a:cubicBezTo>
                        <a:pt x="5" y="0"/>
                        <a:pt x="9" y="0"/>
                        <a:pt x="11" y="3"/>
                      </a:cubicBezTo>
                      <a:cubicBezTo>
                        <a:pt x="14" y="5"/>
                        <a:pt x="14" y="9"/>
                        <a:pt x="11" y="12"/>
                      </a:cubicBezTo>
                      <a:cubicBezTo>
                        <a:pt x="8" y="14"/>
                        <a:pt x="4" y="14"/>
                        <a:pt x="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85" name="Freeform 1216"/>
                <p:cNvSpPr/>
                <p:nvPr/>
              </p:nvSpPr>
              <p:spPr>
                <a:xfrm>
                  <a:off x="3588" y="2343"/>
                  <a:ext cx="33" cy="38"/>
                </a:xfrm>
                <a:custGeom>
                  <a:avLst/>
                  <a:gdLst/>
                  <a:ahLst/>
                  <a:cxnLst>
                    <a:cxn ang="0">
                      <a:pos x="33" y="244"/>
                    </a:cxn>
                    <a:cxn ang="0">
                      <a:pos x="33" y="60"/>
                    </a:cxn>
                    <a:cxn ang="0">
                      <a:pos x="180" y="60"/>
                    </a:cxn>
                    <a:cxn ang="0">
                      <a:pos x="180" y="244"/>
                    </a:cxn>
                    <a:cxn ang="0">
                      <a:pos x="33" y="244"/>
                    </a:cxn>
                  </a:cxnLst>
                  <a:pathLst>
                    <a:path w="13" h="14">
                      <a:moveTo>
                        <a:pt x="2" y="12"/>
                      </a:moveTo>
                      <a:cubicBezTo>
                        <a:pt x="0" y="9"/>
                        <a:pt x="0" y="5"/>
                        <a:pt x="2" y="3"/>
                      </a:cubicBezTo>
                      <a:cubicBezTo>
                        <a:pt x="4" y="0"/>
                        <a:pt x="8" y="0"/>
                        <a:pt x="11" y="3"/>
                      </a:cubicBezTo>
                      <a:cubicBezTo>
                        <a:pt x="13" y="5"/>
                        <a:pt x="13" y="9"/>
                        <a:pt x="11" y="12"/>
                      </a:cubicBezTo>
                      <a:cubicBezTo>
                        <a:pt x="9" y="14"/>
                        <a:pt x="4" y="14"/>
                        <a:pt x="2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86" name="Freeform 1217"/>
                <p:cNvSpPr/>
                <p:nvPr/>
              </p:nvSpPr>
              <p:spPr>
                <a:xfrm>
                  <a:off x="3611" y="2317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33" y="225"/>
                    </a:cxn>
                    <a:cxn ang="0">
                      <a:pos x="33" y="56"/>
                    </a:cxn>
                    <a:cxn ang="0">
                      <a:pos x="158" y="34"/>
                    </a:cxn>
                    <a:cxn ang="0">
                      <a:pos x="175" y="204"/>
                    </a:cxn>
                    <a:cxn ang="0">
                      <a:pos x="33" y="225"/>
                    </a:cxn>
                  </a:cxnLst>
                  <a:pathLst>
                    <a:path w="14" h="14">
                      <a:moveTo>
                        <a:pt x="2" y="12"/>
                      </a:moveTo>
                      <a:cubicBezTo>
                        <a:pt x="0" y="10"/>
                        <a:pt x="0" y="6"/>
                        <a:pt x="2" y="3"/>
                      </a:cubicBezTo>
                      <a:cubicBezTo>
                        <a:pt x="4" y="0"/>
                        <a:pt x="8" y="0"/>
                        <a:pt x="10" y="2"/>
                      </a:cubicBezTo>
                      <a:cubicBezTo>
                        <a:pt x="13" y="4"/>
                        <a:pt x="14" y="8"/>
                        <a:pt x="11" y="11"/>
                      </a:cubicBezTo>
                      <a:cubicBezTo>
                        <a:pt x="9" y="14"/>
                        <a:pt x="5" y="14"/>
                        <a:pt x="2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87" name="Freeform 1218"/>
                <p:cNvSpPr/>
                <p:nvPr/>
              </p:nvSpPr>
              <p:spPr>
                <a:xfrm>
                  <a:off x="3631" y="2287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50" y="244"/>
                    </a:cxn>
                    <a:cxn ang="0">
                      <a:pos x="20" y="60"/>
                    </a:cxn>
                    <a:cxn ang="0">
                      <a:pos x="158" y="22"/>
                    </a:cxn>
                    <a:cxn ang="0">
                      <a:pos x="188" y="198"/>
                    </a:cxn>
                    <a:cxn ang="0">
                      <a:pos x="50" y="244"/>
                    </a:cxn>
                  </a:cxnLst>
                  <a:pathLst>
                    <a:path w="14" h="14">
                      <a:moveTo>
                        <a:pt x="3" y="12"/>
                      </a:moveTo>
                      <a:cubicBezTo>
                        <a:pt x="0" y="10"/>
                        <a:pt x="0" y="6"/>
                        <a:pt x="1" y="3"/>
                      </a:cubicBezTo>
                      <a:cubicBezTo>
                        <a:pt x="3" y="1"/>
                        <a:pt x="7" y="0"/>
                        <a:pt x="10" y="1"/>
                      </a:cubicBezTo>
                      <a:cubicBezTo>
                        <a:pt x="13" y="3"/>
                        <a:pt x="14" y="7"/>
                        <a:pt x="12" y="10"/>
                      </a:cubicBezTo>
                      <a:cubicBezTo>
                        <a:pt x="10" y="13"/>
                        <a:pt x="6" y="14"/>
                        <a:pt x="3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88" name="Freeform 1219"/>
                <p:cNvSpPr/>
                <p:nvPr/>
              </p:nvSpPr>
              <p:spPr>
                <a:xfrm>
                  <a:off x="3646" y="2255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83" y="244"/>
                    </a:cxn>
                    <a:cxn ang="0">
                      <a:pos x="20" y="103"/>
                    </a:cxn>
                    <a:cxn ang="0">
                      <a:pos x="113" y="0"/>
                    </a:cxn>
                    <a:cxn ang="0">
                      <a:pos x="208" y="176"/>
                    </a:cxn>
                    <a:cxn ang="0">
                      <a:pos x="83" y="244"/>
                    </a:cxn>
                  </a:cxnLst>
                  <a:pathLst>
                    <a:path w="14" h="14">
                      <a:moveTo>
                        <a:pt x="5" y="12"/>
                      </a:moveTo>
                      <a:cubicBezTo>
                        <a:pt x="1" y="11"/>
                        <a:pt x="0" y="7"/>
                        <a:pt x="1" y="5"/>
                      </a:cubicBezTo>
                      <a:cubicBezTo>
                        <a:pt x="1" y="3"/>
                        <a:pt x="4" y="1"/>
                        <a:pt x="7" y="0"/>
                      </a:cubicBezTo>
                      <a:cubicBezTo>
                        <a:pt x="11" y="0"/>
                        <a:pt x="14" y="3"/>
                        <a:pt x="13" y="9"/>
                      </a:cubicBezTo>
                      <a:cubicBezTo>
                        <a:pt x="11" y="12"/>
                        <a:pt x="8" y="14"/>
                        <a:pt x="5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89" name="Freeform 1220"/>
                <p:cNvSpPr/>
                <p:nvPr/>
              </p:nvSpPr>
              <p:spPr>
                <a:xfrm>
                  <a:off x="3643" y="2218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25" y="238"/>
                    </a:cxn>
                    <a:cxn ang="0">
                      <a:pos x="20" y="182"/>
                    </a:cxn>
                    <a:cxn ang="0">
                      <a:pos x="50" y="34"/>
                    </a:cxn>
                    <a:cxn ang="0">
                      <a:pos x="188" y="90"/>
                    </a:cxn>
                    <a:cxn ang="0">
                      <a:pos x="125" y="238"/>
                    </a:cxn>
                  </a:cxnLst>
                  <a:pathLst>
                    <a:path w="14" h="14">
                      <a:moveTo>
                        <a:pt x="8" y="13"/>
                      </a:moveTo>
                      <a:cubicBezTo>
                        <a:pt x="5" y="14"/>
                        <a:pt x="2" y="13"/>
                        <a:pt x="1" y="10"/>
                      </a:cubicBezTo>
                      <a:cubicBezTo>
                        <a:pt x="0" y="7"/>
                        <a:pt x="0" y="3"/>
                        <a:pt x="3" y="2"/>
                      </a:cubicBezTo>
                      <a:cubicBezTo>
                        <a:pt x="6" y="0"/>
                        <a:pt x="11" y="1"/>
                        <a:pt x="12" y="5"/>
                      </a:cubicBezTo>
                      <a:cubicBezTo>
                        <a:pt x="14" y="9"/>
                        <a:pt x="12" y="13"/>
                        <a:pt x="8" y="1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90" name="Freeform 1221"/>
                <p:cNvSpPr/>
                <p:nvPr/>
              </p:nvSpPr>
              <p:spPr>
                <a:xfrm>
                  <a:off x="3626" y="2186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58" y="238"/>
                    </a:cxn>
                    <a:cxn ang="0">
                      <a:pos x="20" y="204"/>
                    </a:cxn>
                    <a:cxn ang="0">
                      <a:pos x="50" y="34"/>
                    </a:cxn>
                    <a:cxn ang="0">
                      <a:pos x="188" y="77"/>
                    </a:cxn>
                    <a:cxn ang="0">
                      <a:pos x="158" y="238"/>
                    </a:cxn>
                  </a:cxnLst>
                  <a:pathLst>
                    <a:path w="14" h="14">
                      <a:moveTo>
                        <a:pt x="10" y="13"/>
                      </a:moveTo>
                      <a:cubicBezTo>
                        <a:pt x="7" y="14"/>
                        <a:pt x="3" y="14"/>
                        <a:pt x="1" y="11"/>
                      </a:cubicBezTo>
                      <a:cubicBezTo>
                        <a:pt x="0" y="8"/>
                        <a:pt x="0" y="4"/>
                        <a:pt x="3" y="2"/>
                      </a:cubicBezTo>
                      <a:cubicBezTo>
                        <a:pt x="6" y="0"/>
                        <a:pt x="10" y="1"/>
                        <a:pt x="12" y="4"/>
                      </a:cubicBezTo>
                      <a:cubicBezTo>
                        <a:pt x="14" y="7"/>
                        <a:pt x="13" y="11"/>
                        <a:pt x="10" y="1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91" name="Freeform 1222"/>
                <p:cNvSpPr/>
                <p:nvPr/>
              </p:nvSpPr>
              <p:spPr>
                <a:xfrm>
                  <a:off x="3603" y="2157"/>
                  <a:ext cx="38" cy="37"/>
                </a:xfrm>
                <a:custGeom>
                  <a:avLst/>
                  <a:gdLst/>
                  <a:ahLst/>
                  <a:cxnLst>
                    <a:cxn ang="0">
                      <a:pos x="180" y="225"/>
                    </a:cxn>
                    <a:cxn ang="0">
                      <a:pos x="51" y="204"/>
                    </a:cxn>
                    <a:cxn ang="0">
                      <a:pos x="51" y="34"/>
                    </a:cxn>
                    <a:cxn ang="0">
                      <a:pos x="193" y="56"/>
                    </a:cxn>
                    <a:cxn ang="0">
                      <a:pos x="180" y="225"/>
                    </a:cxn>
                  </a:cxnLst>
                  <a:pathLst>
                    <a:path w="15" h="14">
                      <a:moveTo>
                        <a:pt x="11" y="12"/>
                      </a:moveTo>
                      <a:cubicBezTo>
                        <a:pt x="9" y="14"/>
                        <a:pt x="5" y="14"/>
                        <a:pt x="3" y="11"/>
                      </a:cubicBezTo>
                      <a:cubicBezTo>
                        <a:pt x="0" y="9"/>
                        <a:pt x="1" y="5"/>
                        <a:pt x="3" y="2"/>
                      </a:cubicBezTo>
                      <a:cubicBezTo>
                        <a:pt x="6" y="0"/>
                        <a:pt x="10" y="1"/>
                        <a:pt x="12" y="3"/>
                      </a:cubicBezTo>
                      <a:cubicBezTo>
                        <a:pt x="15" y="6"/>
                        <a:pt x="14" y="10"/>
                        <a:pt x="11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92" name="Freeform 1223"/>
                <p:cNvSpPr/>
                <p:nvPr/>
              </p:nvSpPr>
              <p:spPr>
                <a:xfrm>
                  <a:off x="3581" y="2130"/>
                  <a:ext cx="37" cy="37"/>
                </a:xfrm>
                <a:custGeom>
                  <a:avLst/>
                  <a:gdLst/>
                  <a:ahLst/>
                  <a:cxnLst>
                    <a:cxn ang="0">
                      <a:pos x="183" y="225"/>
                    </a:cxn>
                    <a:cxn ang="0">
                      <a:pos x="42" y="204"/>
                    </a:cxn>
                    <a:cxn ang="0">
                      <a:pos x="42" y="34"/>
                    </a:cxn>
                    <a:cxn ang="0">
                      <a:pos x="183" y="56"/>
                    </a:cxn>
                    <a:cxn ang="0">
                      <a:pos x="183" y="225"/>
                    </a:cxn>
                  </a:cxnLst>
                  <a:pathLst>
                    <a:path w="15" h="14">
                      <a:moveTo>
                        <a:pt x="12" y="12"/>
                      </a:moveTo>
                      <a:cubicBezTo>
                        <a:pt x="9" y="14"/>
                        <a:pt x="5" y="14"/>
                        <a:pt x="3" y="11"/>
                      </a:cubicBezTo>
                      <a:cubicBezTo>
                        <a:pt x="0" y="9"/>
                        <a:pt x="1" y="5"/>
                        <a:pt x="3" y="2"/>
                      </a:cubicBezTo>
                      <a:cubicBezTo>
                        <a:pt x="5" y="0"/>
                        <a:pt x="10" y="0"/>
                        <a:pt x="12" y="3"/>
                      </a:cubicBezTo>
                      <a:cubicBezTo>
                        <a:pt x="15" y="5"/>
                        <a:pt x="14" y="9"/>
                        <a:pt x="12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93" name="Freeform 1224"/>
                <p:cNvSpPr/>
                <p:nvPr/>
              </p:nvSpPr>
              <p:spPr>
                <a:xfrm>
                  <a:off x="3558" y="2103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175" y="244"/>
                    </a:cxn>
                    <a:cxn ang="0">
                      <a:pos x="33" y="244"/>
                    </a:cxn>
                    <a:cxn ang="0">
                      <a:pos x="33" y="60"/>
                    </a:cxn>
                    <a:cxn ang="0">
                      <a:pos x="175" y="60"/>
                    </a:cxn>
                    <a:cxn ang="0">
                      <a:pos x="175" y="244"/>
                    </a:cxn>
                  </a:cxnLst>
                  <a:pathLst>
                    <a:path w="14" h="14">
                      <a:moveTo>
                        <a:pt x="11" y="12"/>
                      </a:moveTo>
                      <a:cubicBezTo>
                        <a:pt x="9" y="14"/>
                        <a:pt x="5" y="14"/>
                        <a:pt x="2" y="12"/>
                      </a:cubicBezTo>
                      <a:cubicBezTo>
                        <a:pt x="0" y="9"/>
                        <a:pt x="0" y="5"/>
                        <a:pt x="2" y="3"/>
                      </a:cubicBezTo>
                      <a:cubicBezTo>
                        <a:pt x="4" y="0"/>
                        <a:pt x="8" y="0"/>
                        <a:pt x="11" y="3"/>
                      </a:cubicBezTo>
                      <a:cubicBezTo>
                        <a:pt x="14" y="5"/>
                        <a:pt x="14" y="9"/>
                        <a:pt x="11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94" name="Freeform 1225"/>
                <p:cNvSpPr/>
                <p:nvPr/>
              </p:nvSpPr>
              <p:spPr>
                <a:xfrm>
                  <a:off x="3530" y="2079"/>
                  <a:ext cx="38" cy="38"/>
                </a:xfrm>
                <a:custGeom>
                  <a:avLst/>
                  <a:gdLst/>
                  <a:ahLst/>
                  <a:cxnLst>
                    <a:cxn ang="0">
                      <a:pos x="193" y="220"/>
                    </a:cxn>
                    <a:cxn ang="0">
                      <a:pos x="51" y="244"/>
                    </a:cxn>
                    <a:cxn ang="0">
                      <a:pos x="51" y="60"/>
                    </a:cxn>
                    <a:cxn ang="0">
                      <a:pos x="193" y="38"/>
                    </a:cxn>
                    <a:cxn ang="0">
                      <a:pos x="193" y="220"/>
                    </a:cxn>
                  </a:cxnLst>
                  <a:pathLst>
                    <a:path w="15" h="14">
                      <a:moveTo>
                        <a:pt x="12" y="11"/>
                      </a:moveTo>
                      <a:cubicBezTo>
                        <a:pt x="10" y="14"/>
                        <a:pt x="6" y="14"/>
                        <a:pt x="3" y="12"/>
                      </a:cubicBezTo>
                      <a:cubicBezTo>
                        <a:pt x="1" y="10"/>
                        <a:pt x="0" y="6"/>
                        <a:pt x="3" y="3"/>
                      </a:cubicBezTo>
                      <a:cubicBezTo>
                        <a:pt x="5" y="0"/>
                        <a:pt x="9" y="0"/>
                        <a:pt x="12" y="2"/>
                      </a:cubicBezTo>
                      <a:cubicBezTo>
                        <a:pt x="14" y="4"/>
                        <a:pt x="15" y="9"/>
                        <a:pt x="1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95" name="Freeform 1226"/>
                <p:cNvSpPr/>
                <p:nvPr/>
              </p:nvSpPr>
              <p:spPr>
                <a:xfrm>
                  <a:off x="3505" y="2055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188" y="205"/>
                    </a:cxn>
                    <a:cxn ang="0">
                      <a:pos x="50" y="248"/>
                    </a:cxn>
                    <a:cxn ang="0">
                      <a:pos x="33" y="77"/>
                    </a:cxn>
                    <a:cxn ang="0">
                      <a:pos x="158" y="35"/>
                    </a:cxn>
                    <a:cxn ang="0">
                      <a:pos x="188" y="205"/>
                    </a:cxn>
                  </a:cxnLst>
                  <a:pathLst>
                    <a:path w="14" h="15">
                      <a:moveTo>
                        <a:pt x="12" y="11"/>
                      </a:moveTo>
                      <a:cubicBezTo>
                        <a:pt x="10" y="14"/>
                        <a:pt x="6" y="15"/>
                        <a:pt x="3" y="13"/>
                      </a:cubicBezTo>
                      <a:cubicBezTo>
                        <a:pt x="0" y="11"/>
                        <a:pt x="0" y="7"/>
                        <a:pt x="2" y="4"/>
                      </a:cubicBezTo>
                      <a:cubicBezTo>
                        <a:pt x="4" y="1"/>
                        <a:pt x="7" y="0"/>
                        <a:pt x="10" y="2"/>
                      </a:cubicBezTo>
                      <a:cubicBezTo>
                        <a:pt x="13" y="5"/>
                        <a:pt x="14" y="9"/>
                        <a:pt x="1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96" name="Freeform 1227"/>
                <p:cNvSpPr/>
                <p:nvPr/>
              </p:nvSpPr>
              <p:spPr>
                <a:xfrm>
                  <a:off x="3475" y="2034"/>
                  <a:ext cx="38" cy="40"/>
                </a:xfrm>
                <a:custGeom>
                  <a:avLst/>
                  <a:gdLst/>
                  <a:ahLst/>
                  <a:cxnLst>
                    <a:cxn ang="0">
                      <a:pos x="213" y="205"/>
                    </a:cxn>
                    <a:cxn ang="0">
                      <a:pos x="63" y="248"/>
                    </a:cxn>
                    <a:cxn ang="0">
                      <a:pos x="33" y="77"/>
                    </a:cxn>
                    <a:cxn ang="0">
                      <a:pos x="180" y="35"/>
                    </a:cxn>
                    <a:cxn ang="0">
                      <a:pos x="213" y="205"/>
                    </a:cxn>
                  </a:cxnLst>
                  <a:pathLst>
                    <a:path w="15" h="15">
                      <a:moveTo>
                        <a:pt x="13" y="11"/>
                      </a:moveTo>
                      <a:cubicBezTo>
                        <a:pt x="11" y="14"/>
                        <a:pt x="7" y="15"/>
                        <a:pt x="4" y="13"/>
                      </a:cubicBezTo>
                      <a:cubicBezTo>
                        <a:pt x="1" y="11"/>
                        <a:pt x="0" y="7"/>
                        <a:pt x="2" y="4"/>
                      </a:cubicBezTo>
                      <a:cubicBezTo>
                        <a:pt x="4" y="1"/>
                        <a:pt x="8" y="0"/>
                        <a:pt x="11" y="2"/>
                      </a:cubicBezTo>
                      <a:cubicBezTo>
                        <a:pt x="14" y="4"/>
                        <a:pt x="15" y="8"/>
                        <a:pt x="13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97" name="Freeform 1228"/>
                <p:cNvSpPr/>
                <p:nvPr/>
              </p:nvSpPr>
              <p:spPr>
                <a:xfrm>
                  <a:off x="3445" y="2015"/>
                  <a:ext cx="38" cy="40"/>
                </a:xfrm>
                <a:custGeom>
                  <a:avLst/>
                  <a:gdLst/>
                  <a:ahLst/>
                  <a:cxnLst>
                    <a:cxn ang="0">
                      <a:pos x="213" y="205"/>
                    </a:cxn>
                    <a:cxn ang="0">
                      <a:pos x="63" y="248"/>
                    </a:cxn>
                    <a:cxn ang="0">
                      <a:pos x="33" y="93"/>
                    </a:cxn>
                    <a:cxn ang="0">
                      <a:pos x="160" y="35"/>
                    </a:cxn>
                    <a:cxn ang="0">
                      <a:pos x="213" y="205"/>
                    </a:cxn>
                  </a:cxnLst>
                  <a:pathLst>
                    <a:path w="15" h="15">
                      <a:moveTo>
                        <a:pt x="13" y="11"/>
                      </a:moveTo>
                      <a:cubicBezTo>
                        <a:pt x="11" y="14"/>
                        <a:pt x="7" y="15"/>
                        <a:pt x="4" y="13"/>
                      </a:cubicBezTo>
                      <a:cubicBezTo>
                        <a:pt x="2" y="12"/>
                        <a:pt x="0" y="8"/>
                        <a:pt x="2" y="5"/>
                      </a:cubicBezTo>
                      <a:cubicBezTo>
                        <a:pt x="3" y="2"/>
                        <a:pt x="7" y="0"/>
                        <a:pt x="10" y="2"/>
                      </a:cubicBezTo>
                      <a:cubicBezTo>
                        <a:pt x="14" y="4"/>
                        <a:pt x="15" y="8"/>
                        <a:pt x="13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98" name="Freeform 1229"/>
                <p:cNvSpPr/>
                <p:nvPr/>
              </p:nvSpPr>
              <p:spPr>
                <a:xfrm>
                  <a:off x="3415" y="1999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208" y="192"/>
                    </a:cxn>
                    <a:cxn ang="0">
                      <a:pos x="83" y="248"/>
                    </a:cxn>
                    <a:cxn ang="0">
                      <a:pos x="20" y="93"/>
                    </a:cxn>
                    <a:cxn ang="0">
                      <a:pos x="158" y="35"/>
                    </a:cxn>
                    <a:cxn ang="0">
                      <a:pos x="208" y="192"/>
                    </a:cxn>
                  </a:cxnLst>
                  <a:pathLst>
                    <a:path w="14" h="15">
                      <a:moveTo>
                        <a:pt x="13" y="10"/>
                      </a:moveTo>
                      <a:cubicBezTo>
                        <a:pt x="11" y="13"/>
                        <a:pt x="8" y="15"/>
                        <a:pt x="5" y="13"/>
                      </a:cubicBezTo>
                      <a:cubicBezTo>
                        <a:pt x="2" y="12"/>
                        <a:pt x="0" y="8"/>
                        <a:pt x="1" y="5"/>
                      </a:cubicBezTo>
                      <a:cubicBezTo>
                        <a:pt x="3" y="2"/>
                        <a:pt x="6" y="0"/>
                        <a:pt x="10" y="2"/>
                      </a:cubicBezTo>
                      <a:cubicBezTo>
                        <a:pt x="13" y="3"/>
                        <a:pt x="14" y="7"/>
                        <a:pt x="13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699" name="Freeform 1230"/>
                <p:cNvSpPr/>
                <p:nvPr/>
              </p:nvSpPr>
              <p:spPr>
                <a:xfrm>
                  <a:off x="3383" y="1989"/>
                  <a:ext cx="37" cy="37"/>
                </a:xfrm>
                <a:custGeom>
                  <a:avLst/>
                  <a:gdLst/>
                  <a:ahLst/>
                  <a:cxnLst>
                    <a:cxn ang="0">
                      <a:pos x="195" y="167"/>
                    </a:cxn>
                    <a:cxn ang="0">
                      <a:pos x="74" y="238"/>
                    </a:cxn>
                    <a:cxn ang="0">
                      <a:pos x="12" y="90"/>
                    </a:cxn>
                    <a:cxn ang="0">
                      <a:pos x="133" y="21"/>
                    </a:cxn>
                    <a:cxn ang="0">
                      <a:pos x="195" y="167"/>
                    </a:cxn>
                  </a:cxnLst>
                  <a:pathLst>
                    <a:path w="15" h="14">
                      <a:moveTo>
                        <a:pt x="13" y="9"/>
                      </a:moveTo>
                      <a:cubicBezTo>
                        <a:pt x="12" y="12"/>
                        <a:pt x="8" y="14"/>
                        <a:pt x="5" y="13"/>
                      </a:cubicBezTo>
                      <a:cubicBezTo>
                        <a:pt x="2" y="12"/>
                        <a:pt x="0" y="8"/>
                        <a:pt x="1" y="5"/>
                      </a:cubicBezTo>
                      <a:cubicBezTo>
                        <a:pt x="2" y="2"/>
                        <a:pt x="6" y="0"/>
                        <a:pt x="9" y="1"/>
                      </a:cubicBezTo>
                      <a:cubicBezTo>
                        <a:pt x="13" y="2"/>
                        <a:pt x="15" y="6"/>
                        <a:pt x="13" y="9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00" name="Freeform 1231"/>
                <p:cNvSpPr/>
                <p:nvPr/>
              </p:nvSpPr>
              <p:spPr>
                <a:xfrm>
                  <a:off x="3350" y="1981"/>
                  <a:ext cx="35" cy="34"/>
                </a:xfrm>
                <a:custGeom>
                  <a:avLst/>
                  <a:gdLst/>
                  <a:ahLst/>
                  <a:cxnLst>
                    <a:cxn ang="0">
                      <a:pos x="208" y="144"/>
                    </a:cxn>
                    <a:cxn ang="0">
                      <a:pos x="95" y="233"/>
                    </a:cxn>
                    <a:cxn ang="0">
                      <a:pos x="20" y="89"/>
                    </a:cxn>
                    <a:cxn ang="0">
                      <a:pos x="125" y="0"/>
                    </a:cxn>
                    <a:cxn ang="0">
                      <a:pos x="208" y="144"/>
                    </a:cxn>
                  </a:cxnLst>
                  <a:pathLst>
                    <a:path w="14" h="13">
                      <a:moveTo>
                        <a:pt x="13" y="8"/>
                      </a:moveTo>
                      <a:cubicBezTo>
                        <a:pt x="12" y="11"/>
                        <a:pt x="9" y="13"/>
                        <a:pt x="6" y="13"/>
                      </a:cubicBezTo>
                      <a:cubicBezTo>
                        <a:pt x="3" y="12"/>
                        <a:pt x="0" y="9"/>
                        <a:pt x="1" y="5"/>
                      </a:cubicBezTo>
                      <a:cubicBezTo>
                        <a:pt x="1" y="2"/>
                        <a:pt x="4" y="0"/>
                        <a:pt x="8" y="0"/>
                      </a:cubicBezTo>
                      <a:cubicBezTo>
                        <a:pt x="12" y="1"/>
                        <a:pt x="14" y="4"/>
                        <a:pt x="13" y="8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01" name="Freeform 1232"/>
                <p:cNvSpPr/>
                <p:nvPr/>
              </p:nvSpPr>
              <p:spPr>
                <a:xfrm>
                  <a:off x="3318" y="1975"/>
                  <a:ext cx="32" cy="35"/>
                </a:xfrm>
                <a:custGeom>
                  <a:avLst/>
                  <a:gdLst/>
                  <a:ahLst/>
                  <a:cxnLst>
                    <a:cxn ang="0">
                      <a:pos x="194" y="137"/>
                    </a:cxn>
                    <a:cxn ang="0">
                      <a:pos x="91" y="253"/>
                    </a:cxn>
                    <a:cxn ang="0">
                      <a:pos x="0" y="137"/>
                    </a:cxn>
                    <a:cxn ang="0">
                      <a:pos x="103" y="22"/>
                    </a:cxn>
                    <a:cxn ang="0">
                      <a:pos x="194" y="137"/>
                    </a:cxn>
                  </a:cxnLst>
                  <a:pathLst>
                    <a:path w="13" h="13">
                      <a:moveTo>
                        <a:pt x="13" y="7"/>
                      </a:moveTo>
                      <a:cubicBezTo>
                        <a:pt x="12" y="11"/>
                        <a:pt x="9" y="13"/>
                        <a:pt x="6" y="13"/>
                      </a:cubicBezTo>
                      <a:cubicBezTo>
                        <a:pt x="3" y="13"/>
                        <a:pt x="0" y="10"/>
                        <a:pt x="0" y="7"/>
                      </a:cubicBezTo>
                      <a:cubicBezTo>
                        <a:pt x="0" y="3"/>
                        <a:pt x="3" y="0"/>
                        <a:pt x="7" y="1"/>
                      </a:cubicBezTo>
                      <a:cubicBezTo>
                        <a:pt x="10" y="1"/>
                        <a:pt x="13" y="4"/>
                        <a:pt x="13" y="7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02" name="Freeform 1233"/>
                <p:cNvSpPr/>
                <p:nvPr/>
              </p:nvSpPr>
              <p:spPr>
                <a:xfrm>
                  <a:off x="3283" y="1978"/>
                  <a:ext cx="32" cy="35"/>
                </a:xfrm>
                <a:custGeom>
                  <a:avLst/>
                  <a:gdLst/>
                  <a:ahLst/>
                  <a:cxnLst>
                    <a:cxn ang="0">
                      <a:pos x="194" y="116"/>
                    </a:cxn>
                    <a:cxn ang="0">
                      <a:pos x="103" y="253"/>
                    </a:cxn>
                    <a:cxn ang="0">
                      <a:pos x="0" y="137"/>
                    </a:cxn>
                    <a:cxn ang="0">
                      <a:pos x="91" y="0"/>
                    </a:cxn>
                    <a:cxn ang="0">
                      <a:pos x="194" y="116"/>
                    </a:cxn>
                  </a:cxnLst>
                  <a:pathLst>
                    <a:path w="13" h="13">
                      <a:moveTo>
                        <a:pt x="13" y="6"/>
                      </a:moveTo>
                      <a:cubicBezTo>
                        <a:pt x="13" y="9"/>
                        <a:pt x="10" y="12"/>
                        <a:pt x="7" y="13"/>
                      </a:cubicBezTo>
                      <a:cubicBezTo>
                        <a:pt x="4" y="13"/>
                        <a:pt x="1" y="11"/>
                        <a:pt x="0" y="7"/>
                      </a:cubicBezTo>
                      <a:cubicBezTo>
                        <a:pt x="0" y="4"/>
                        <a:pt x="2" y="0"/>
                        <a:pt x="6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03" name="Freeform 1234"/>
                <p:cNvSpPr/>
                <p:nvPr/>
              </p:nvSpPr>
              <p:spPr>
                <a:xfrm>
                  <a:off x="3248" y="1983"/>
                  <a:ext cx="35" cy="35"/>
                </a:xfrm>
                <a:custGeom>
                  <a:avLst/>
                  <a:gdLst/>
                  <a:ahLst/>
                  <a:cxnLst>
                    <a:cxn ang="0">
                      <a:pos x="208" y="94"/>
                    </a:cxn>
                    <a:cxn ang="0">
                      <a:pos x="145" y="253"/>
                    </a:cxn>
                    <a:cxn ang="0">
                      <a:pos x="20" y="175"/>
                    </a:cxn>
                    <a:cxn ang="0">
                      <a:pos x="83" y="22"/>
                    </a:cxn>
                    <a:cxn ang="0">
                      <a:pos x="208" y="94"/>
                    </a:cxn>
                  </a:cxnLst>
                  <a:pathLst>
                    <a:path w="14" h="13">
                      <a:moveTo>
                        <a:pt x="13" y="5"/>
                      </a:moveTo>
                      <a:cubicBezTo>
                        <a:pt x="14" y="9"/>
                        <a:pt x="12" y="12"/>
                        <a:pt x="9" y="13"/>
                      </a:cubicBezTo>
                      <a:cubicBezTo>
                        <a:pt x="5" y="13"/>
                        <a:pt x="2" y="12"/>
                        <a:pt x="1" y="9"/>
                      </a:cubicBezTo>
                      <a:cubicBezTo>
                        <a:pt x="0" y="5"/>
                        <a:pt x="2" y="1"/>
                        <a:pt x="5" y="1"/>
                      </a:cubicBezTo>
                      <a:cubicBezTo>
                        <a:pt x="9" y="0"/>
                        <a:pt x="13" y="2"/>
                        <a:pt x="13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04" name="Freeform 1235"/>
                <p:cNvSpPr/>
                <p:nvPr/>
              </p:nvSpPr>
              <p:spPr>
                <a:xfrm>
                  <a:off x="3215" y="1994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8" y="90"/>
                    </a:cxn>
                    <a:cxn ang="0">
                      <a:pos x="145" y="238"/>
                    </a:cxn>
                    <a:cxn ang="0">
                      <a:pos x="20" y="167"/>
                    </a:cxn>
                    <a:cxn ang="0">
                      <a:pos x="83" y="21"/>
                    </a:cxn>
                    <a:cxn ang="0">
                      <a:pos x="208" y="90"/>
                    </a:cxn>
                  </a:cxnLst>
                  <a:pathLst>
                    <a:path w="14" h="14">
                      <a:moveTo>
                        <a:pt x="13" y="5"/>
                      </a:moveTo>
                      <a:cubicBezTo>
                        <a:pt x="14" y="8"/>
                        <a:pt x="12" y="12"/>
                        <a:pt x="9" y="13"/>
                      </a:cubicBezTo>
                      <a:cubicBezTo>
                        <a:pt x="6" y="14"/>
                        <a:pt x="3" y="13"/>
                        <a:pt x="1" y="9"/>
                      </a:cubicBezTo>
                      <a:cubicBezTo>
                        <a:pt x="0" y="6"/>
                        <a:pt x="1" y="2"/>
                        <a:pt x="5" y="1"/>
                      </a:cubicBezTo>
                      <a:cubicBezTo>
                        <a:pt x="8" y="0"/>
                        <a:pt x="12" y="2"/>
                        <a:pt x="13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05" name="Freeform 1236"/>
                <p:cNvSpPr/>
                <p:nvPr/>
              </p:nvSpPr>
              <p:spPr>
                <a:xfrm>
                  <a:off x="3183" y="2007"/>
                  <a:ext cx="37" cy="40"/>
                </a:xfrm>
                <a:custGeom>
                  <a:avLst/>
                  <a:gdLst/>
                  <a:ahLst/>
                  <a:cxnLst>
                    <a:cxn ang="0">
                      <a:pos x="195" y="93"/>
                    </a:cxn>
                    <a:cxn ang="0">
                      <a:pos x="153" y="248"/>
                    </a:cxn>
                    <a:cxn ang="0">
                      <a:pos x="30" y="205"/>
                    </a:cxn>
                    <a:cxn ang="0">
                      <a:pos x="74" y="35"/>
                    </a:cxn>
                    <a:cxn ang="0">
                      <a:pos x="195" y="93"/>
                    </a:cxn>
                  </a:cxnLst>
                  <a:pathLst>
                    <a:path w="15" h="15">
                      <a:moveTo>
                        <a:pt x="13" y="5"/>
                      </a:moveTo>
                      <a:cubicBezTo>
                        <a:pt x="15" y="8"/>
                        <a:pt x="13" y="12"/>
                        <a:pt x="10" y="13"/>
                      </a:cubicBezTo>
                      <a:cubicBezTo>
                        <a:pt x="7" y="15"/>
                        <a:pt x="4" y="14"/>
                        <a:pt x="2" y="11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8" y="0"/>
                        <a:pt x="12" y="2"/>
                        <a:pt x="13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06" name="Freeform 1237"/>
                <p:cNvSpPr/>
                <p:nvPr/>
              </p:nvSpPr>
              <p:spPr>
                <a:xfrm>
                  <a:off x="3153" y="2026"/>
                  <a:ext cx="37" cy="37"/>
                </a:xfrm>
                <a:custGeom>
                  <a:avLst/>
                  <a:gdLst/>
                  <a:ahLst/>
                  <a:cxnLst>
                    <a:cxn ang="0">
                      <a:pos x="195" y="77"/>
                    </a:cxn>
                    <a:cxn ang="0">
                      <a:pos x="165" y="238"/>
                    </a:cxn>
                    <a:cxn ang="0">
                      <a:pos x="30" y="204"/>
                    </a:cxn>
                    <a:cxn ang="0">
                      <a:pos x="62" y="34"/>
                    </a:cxn>
                    <a:cxn ang="0">
                      <a:pos x="195" y="77"/>
                    </a:cxn>
                  </a:cxnLst>
                  <a:pathLst>
                    <a:path w="15" h="14">
                      <a:moveTo>
                        <a:pt x="13" y="4"/>
                      </a:moveTo>
                      <a:cubicBezTo>
                        <a:pt x="15" y="7"/>
                        <a:pt x="14" y="11"/>
                        <a:pt x="11" y="13"/>
                      </a:cubicBezTo>
                      <a:cubicBezTo>
                        <a:pt x="8" y="14"/>
                        <a:pt x="4" y="14"/>
                        <a:pt x="2" y="11"/>
                      </a:cubicBezTo>
                      <a:cubicBezTo>
                        <a:pt x="0" y="8"/>
                        <a:pt x="1" y="4"/>
                        <a:pt x="4" y="2"/>
                      </a:cubicBezTo>
                      <a:cubicBezTo>
                        <a:pt x="7" y="0"/>
                        <a:pt x="11" y="1"/>
                        <a:pt x="13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07" name="Freeform 1238"/>
                <p:cNvSpPr/>
                <p:nvPr/>
              </p:nvSpPr>
              <p:spPr>
                <a:xfrm>
                  <a:off x="3125" y="2047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188" y="60"/>
                    </a:cxn>
                    <a:cxn ang="0">
                      <a:pos x="175" y="244"/>
                    </a:cxn>
                    <a:cxn ang="0">
                      <a:pos x="33" y="220"/>
                    </a:cxn>
                    <a:cxn ang="0">
                      <a:pos x="50" y="38"/>
                    </a:cxn>
                    <a:cxn ang="0">
                      <a:pos x="188" y="60"/>
                    </a:cxn>
                  </a:cxnLst>
                  <a:pathLst>
                    <a:path w="14" h="14">
                      <a:moveTo>
                        <a:pt x="12" y="3"/>
                      </a:moveTo>
                      <a:cubicBezTo>
                        <a:pt x="14" y="6"/>
                        <a:pt x="13" y="10"/>
                        <a:pt x="11" y="12"/>
                      </a:cubicBezTo>
                      <a:cubicBezTo>
                        <a:pt x="8" y="14"/>
                        <a:pt x="4" y="14"/>
                        <a:pt x="2" y="11"/>
                      </a:cubicBezTo>
                      <a:cubicBezTo>
                        <a:pt x="0" y="8"/>
                        <a:pt x="0" y="4"/>
                        <a:pt x="3" y="2"/>
                      </a:cubicBezTo>
                      <a:cubicBezTo>
                        <a:pt x="6" y="0"/>
                        <a:pt x="10" y="1"/>
                        <a:pt x="12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08" name="Freeform 1239"/>
                <p:cNvSpPr/>
                <p:nvPr/>
              </p:nvSpPr>
              <p:spPr>
                <a:xfrm>
                  <a:off x="3098" y="2069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188" y="77"/>
                    </a:cxn>
                    <a:cxn ang="0">
                      <a:pos x="175" y="227"/>
                    </a:cxn>
                    <a:cxn ang="0">
                      <a:pos x="33" y="227"/>
                    </a:cxn>
                    <a:cxn ang="0">
                      <a:pos x="50" y="56"/>
                    </a:cxn>
                    <a:cxn ang="0">
                      <a:pos x="188" y="77"/>
                    </a:cxn>
                  </a:cxnLst>
                  <a:pathLst>
                    <a:path w="14" h="15">
                      <a:moveTo>
                        <a:pt x="12" y="4"/>
                      </a:moveTo>
                      <a:cubicBezTo>
                        <a:pt x="14" y="6"/>
                        <a:pt x="14" y="10"/>
                        <a:pt x="11" y="12"/>
                      </a:cubicBezTo>
                      <a:cubicBezTo>
                        <a:pt x="9" y="15"/>
                        <a:pt x="5" y="14"/>
                        <a:pt x="2" y="12"/>
                      </a:cubicBezTo>
                      <a:cubicBezTo>
                        <a:pt x="0" y="9"/>
                        <a:pt x="0" y="5"/>
                        <a:pt x="3" y="3"/>
                      </a:cubicBezTo>
                      <a:cubicBezTo>
                        <a:pt x="6" y="0"/>
                        <a:pt x="10" y="1"/>
                        <a:pt x="12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09" name="Freeform 1240"/>
                <p:cNvSpPr/>
                <p:nvPr/>
              </p:nvSpPr>
              <p:spPr>
                <a:xfrm>
                  <a:off x="3073" y="2095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188" y="38"/>
                    </a:cxn>
                    <a:cxn ang="0">
                      <a:pos x="175" y="220"/>
                    </a:cxn>
                    <a:cxn ang="0">
                      <a:pos x="33" y="220"/>
                    </a:cxn>
                    <a:cxn ang="0">
                      <a:pos x="50" y="38"/>
                    </a:cxn>
                    <a:cxn ang="0">
                      <a:pos x="188" y="38"/>
                    </a:cxn>
                  </a:cxnLst>
                  <a:pathLst>
                    <a:path w="14" h="14">
                      <a:moveTo>
                        <a:pt x="12" y="2"/>
                      </a:moveTo>
                      <a:cubicBezTo>
                        <a:pt x="14" y="5"/>
                        <a:pt x="14" y="9"/>
                        <a:pt x="11" y="11"/>
                      </a:cubicBezTo>
                      <a:cubicBezTo>
                        <a:pt x="9" y="14"/>
                        <a:pt x="5" y="14"/>
                        <a:pt x="2" y="11"/>
                      </a:cubicBezTo>
                      <a:cubicBezTo>
                        <a:pt x="0" y="9"/>
                        <a:pt x="0" y="5"/>
                        <a:pt x="3" y="2"/>
                      </a:cubicBezTo>
                      <a:cubicBezTo>
                        <a:pt x="5" y="0"/>
                        <a:pt x="9" y="0"/>
                        <a:pt x="12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10" name="Freeform 1241"/>
                <p:cNvSpPr/>
                <p:nvPr/>
              </p:nvSpPr>
              <p:spPr>
                <a:xfrm>
                  <a:off x="3048" y="2119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188" y="56"/>
                    </a:cxn>
                    <a:cxn ang="0">
                      <a:pos x="188" y="227"/>
                    </a:cxn>
                    <a:cxn ang="0">
                      <a:pos x="50" y="227"/>
                    </a:cxn>
                    <a:cxn ang="0">
                      <a:pos x="50" y="56"/>
                    </a:cxn>
                    <a:cxn ang="0">
                      <a:pos x="188" y="56"/>
                    </a:cxn>
                  </a:cxnLst>
                  <a:pathLst>
                    <a:path w="14" h="15">
                      <a:moveTo>
                        <a:pt x="12" y="3"/>
                      </a:moveTo>
                      <a:cubicBezTo>
                        <a:pt x="14" y="5"/>
                        <a:pt x="14" y="9"/>
                        <a:pt x="12" y="12"/>
                      </a:cubicBezTo>
                      <a:cubicBezTo>
                        <a:pt x="10" y="14"/>
                        <a:pt x="6" y="15"/>
                        <a:pt x="3" y="12"/>
                      </a:cubicBezTo>
                      <a:cubicBezTo>
                        <a:pt x="0" y="10"/>
                        <a:pt x="0" y="6"/>
                        <a:pt x="3" y="3"/>
                      </a:cubicBezTo>
                      <a:cubicBezTo>
                        <a:pt x="5" y="1"/>
                        <a:pt x="9" y="0"/>
                        <a:pt x="12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11" name="Freeform 1242"/>
                <p:cNvSpPr/>
                <p:nvPr/>
              </p:nvSpPr>
              <p:spPr>
                <a:xfrm>
                  <a:off x="3025" y="2149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75" y="34"/>
                    </a:cxn>
                    <a:cxn ang="0">
                      <a:pos x="188" y="204"/>
                    </a:cxn>
                    <a:cxn ang="0">
                      <a:pos x="50" y="225"/>
                    </a:cxn>
                    <a:cxn ang="0">
                      <a:pos x="33" y="56"/>
                    </a:cxn>
                    <a:cxn ang="0">
                      <a:pos x="175" y="34"/>
                    </a:cxn>
                  </a:cxnLst>
                  <a:pathLst>
                    <a:path w="14" h="14">
                      <a:moveTo>
                        <a:pt x="11" y="2"/>
                      </a:moveTo>
                      <a:cubicBezTo>
                        <a:pt x="14" y="4"/>
                        <a:pt x="14" y="8"/>
                        <a:pt x="12" y="11"/>
                      </a:cubicBezTo>
                      <a:cubicBezTo>
                        <a:pt x="10" y="13"/>
                        <a:pt x="6" y="14"/>
                        <a:pt x="3" y="12"/>
                      </a:cubicBezTo>
                      <a:cubicBezTo>
                        <a:pt x="1" y="10"/>
                        <a:pt x="0" y="6"/>
                        <a:pt x="2" y="3"/>
                      </a:cubicBezTo>
                      <a:cubicBezTo>
                        <a:pt x="5" y="0"/>
                        <a:pt x="9" y="0"/>
                        <a:pt x="11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12" name="Freeform 1243"/>
                <p:cNvSpPr/>
                <p:nvPr/>
              </p:nvSpPr>
              <p:spPr>
                <a:xfrm>
                  <a:off x="3005" y="2178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75" y="34"/>
                    </a:cxn>
                    <a:cxn ang="0">
                      <a:pos x="188" y="182"/>
                    </a:cxn>
                    <a:cxn ang="0">
                      <a:pos x="63" y="225"/>
                    </a:cxn>
                    <a:cxn ang="0">
                      <a:pos x="33" y="56"/>
                    </a:cxn>
                    <a:cxn ang="0">
                      <a:pos x="175" y="34"/>
                    </a:cxn>
                  </a:cxnLst>
                  <a:pathLst>
                    <a:path w="14" h="14">
                      <a:moveTo>
                        <a:pt x="11" y="2"/>
                      </a:moveTo>
                      <a:cubicBezTo>
                        <a:pt x="14" y="4"/>
                        <a:pt x="14" y="8"/>
                        <a:pt x="12" y="10"/>
                      </a:cubicBezTo>
                      <a:cubicBezTo>
                        <a:pt x="10" y="13"/>
                        <a:pt x="7" y="14"/>
                        <a:pt x="4" y="12"/>
                      </a:cubicBezTo>
                      <a:cubicBezTo>
                        <a:pt x="1" y="10"/>
                        <a:pt x="0" y="6"/>
                        <a:pt x="2" y="3"/>
                      </a:cubicBezTo>
                      <a:cubicBezTo>
                        <a:pt x="4" y="0"/>
                        <a:pt x="8" y="0"/>
                        <a:pt x="11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13" name="Freeform 1244"/>
                <p:cNvSpPr/>
                <p:nvPr/>
              </p:nvSpPr>
              <p:spPr>
                <a:xfrm>
                  <a:off x="2985" y="2207"/>
                  <a:ext cx="38" cy="40"/>
                </a:xfrm>
                <a:custGeom>
                  <a:avLst/>
                  <a:gdLst/>
                  <a:ahLst/>
                  <a:cxnLst>
                    <a:cxn ang="0">
                      <a:pos x="180" y="35"/>
                    </a:cxn>
                    <a:cxn ang="0">
                      <a:pos x="225" y="205"/>
                    </a:cxn>
                    <a:cxn ang="0">
                      <a:pos x="84" y="248"/>
                    </a:cxn>
                    <a:cxn ang="0">
                      <a:pos x="33" y="93"/>
                    </a:cxn>
                    <a:cxn ang="0">
                      <a:pos x="180" y="35"/>
                    </a:cxn>
                  </a:cxnLst>
                  <a:pathLst>
                    <a:path w="15" h="15">
                      <a:moveTo>
                        <a:pt x="11" y="2"/>
                      </a:moveTo>
                      <a:cubicBezTo>
                        <a:pt x="14" y="4"/>
                        <a:pt x="15" y="8"/>
                        <a:pt x="14" y="11"/>
                      </a:cubicBezTo>
                      <a:cubicBezTo>
                        <a:pt x="12" y="13"/>
                        <a:pt x="9" y="15"/>
                        <a:pt x="5" y="13"/>
                      </a:cubicBezTo>
                      <a:cubicBezTo>
                        <a:pt x="2" y="12"/>
                        <a:pt x="0" y="8"/>
                        <a:pt x="2" y="5"/>
                      </a:cubicBezTo>
                      <a:cubicBezTo>
                        <a:pt x="4" y="1"/>
                        <a:pt x="8" y="0"/>
                        <a:pt x="11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14" name="Freeform 1245"/>
                <p:cNvSpPr/>
                <p:nvPr/>
              </p:nvSpPr>
              <p:spPr>
                <a:xfrm>
                  <a:off x="2978" y="2242"/>
                  <a:ext cx="32" cy="40"/>
                </a:xfrm>
                <a:custGeom>
                  <a:avLst/>
                  <a:gdLst/>
                  <a:ahLst/>
                  <a:cxnLst>
                    <a:cxn ang="0">
                      <a:pos x="121" y="21"/>
                    </a:cxn>
                    <a:cxn ang="0">
                      <a:pos x="194" y="136"/>
                    </a:cxn>
                    <a:cxn ang="0">
                      <a:pos x="121" y="264"/>
                    </a:cxn>
                    <a:cxn ang="0">
                      <a:pos x="0" y="149"/>
                    </a:cxn>
                    <a:cxn ang="0">
                      <a:pos x="121" y="21"/>
                    </a:cxn>
                  </a:cxnLst>
                  <a:pathLst>
                    <a:path w="13" h="15">
                      <a:moveTo>
                        <a:pt x="8" y="1"/>
                      </a:moveTo>
                      <a:cubicBezTo>
                        <a:pt x="11" y="3"/>
                        <a:pt x="13" y="6"/>
                        <a:pt x="13" y="7"/>
                      </a:cubicBezTo>
                      <a:cubicBezTo>
                        <a:pt x="13" y="9"/>
                        <a:pt x="11" y="12"/>
                        <a:pt x="8" y="14"/>
                      </a:cubicBezTo>
                      <a:cubicBezTo>
                        <a:pt x="5" y="15"/>
                        <a:pt x="1" y="13"/>
                        <a:pt x="0" y="8"/>
                      </a:cubicBezTo>
                      <a:cubicBezTo>
                        <a:pt x="1" y="2"/>
                        <a:pt x="5" y="0"/>
                        <a:pt x="8" y="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15" name="Freeform 1246"/>
                <p:cNvSpPr/>
                <p:nvPr/>
              </p:nvSpPr>
              <p:spPr>
                <a:xfrm>
                  <a:off x="2988" y="2277"/>
                  <a:ext cx="37" cy="40"/>
                </a:xfrm>
                <a:custGeom>
                  <a:avLst/>
                  <a:gdLst/>
                  <a:ahLst/>
                  <a:cxnLst>
                    <a:cxn ang="0">
                      <a:pos x="74" y="35"/>
                    </a:cxn>
                    <a:cxn ang="0">
                      <a:pos x="195" y="77"/>
                    </a:cxn>
                    <a:cxn ang="0">
                      <a:pos x="165" y="248"/>
                    </a:cxn>
                    <a:cxn ang="0">
                      <a:pos x="30" y="192"/>
                    </a:cxn>
                    <a:cxn ang="0">
                      <a:pos x="74" y="35"/>
                    </a:cxn>
                  </a:cxnLst>
                  <a:pathLst>
                    <a:path w="15" h="15">
                      <a:moveTo>
                        <a:pt x="5" y="2"/>
                      </a:moveTo>
                      <a:cubicBezTo>
                        <a:pt x="8" y="0"/>
                        <a:pt x="11" y="1"/>
                        <a:pt x="13" y="4"/>
                      </a:cubicBezTo>
                      <a:cubicBezTo>
                        <a:pt x="15" y="7"/>
                        <a:pt x="14" y="11"/>
                        <a:pt x="11" y="13"/>
                      </a:cubicBezTo>
                      <a:cubicBezTo>
                        <a:pt x="8" y="15"/>
                        <a:pt x="4" y="14"/>
                        <a:pt x="2" y="10"/>
                      </a:cubicBezTo>
                      <a:cubicBezTo>
                        <a:pt x="0" y="7"/>
                        <a:pt x="2" y="3"/>
                        <a:pt x="5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16" name="Freeform 1247"/>
                <p:cNvSpPr/>
                <p:nvPr/>
              </p:nvSpPr>
              <p:spPr>
                <a:xfrm>
                  <a:off x="3008" y="2309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63" y="34"/>
                    </a:cxn>
                    <a:cxn ang="0">
                      <a:pos x="188" y="56"/>
                    </a:cxn>
                    <a:cxn ang="0">
                      <a:pos x="175" y="225"/>
                    </a:cxn>
                    <a:cxn ang="0">
                      <a:pos x="33" y="204"/>
                    </a:cxn>
                    <a:cxn ang="0">
                      <a:pos x="63" y="34"/>
                    </a:cxn>
                  </a:cxnLst>
                  <a:pathLst>
                    <a:path w="14" h="14">
                      <a:moveTo>
                        <a:pt x="4" y="2"/>
                      </a:moveTo>
                      <a:cubicBezTo>
                        <a:pt x="7" y="0"/>
                        <a:pt x="10" y="0"/>
                        <a:pt x="12" y="3"/>
                      </a:cubicBezTo>
                      <a:cubicBezTo>
                        <a:pt x="14" y="6"/>
                        <a:pt x="14" y="10"/>
                        <a:pt x="11" y="12"/>
                      </a:cubicBezTo>
                      <a:cubicBezTo>
                        <a:pt x="8" y="14"/>
                        <a:pt x="4" y="13"/>
                        <a:pt x="2" y="11"/>
                      </a:cubicBezTo>
                      <a:cubicBezTo>
                        <a:pt x="0" y="8"/>
                        <a:pt x="1" y="4"/>
                        <a:pt x="4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17" name="Freeform 1248"/>
                <p:cNvSpPr/>
                <p:nvPr/>
              </p:nvSpPr>
              <p:spPr>
                <a:xfrm>
                  <a:off x="3030" y="2335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50" y="56"/>
                    </a:cxn>
                    <a:cxn ang="0">
                      <a:pos x="188" y="56"/>
                    </a:cxn>
                    <a:cxn ang="0">
                      <a:pos x="175" y="227"/>
                    </a:cxn>
                    <a:cxn ang="0">
                      <a:pos x="33" y="227"/>
                    </a:cxn>
                    <a:cxn ang="0">
                      <a:pos x="50" y="56"/>
                    </a:cxn>
                  </a:cxnLst>
                  <a:pathLst>
                    <a:path w="14" h="15">
                      <a:moveTo>
                        <a:pt x="3" y="3"/>
                      </a:moveTo>
                      <a:cubicBezTo>
                        <a:pt x="6" y="0"/>
                        <a:pt x="9" y="1"/>
                        <a:pt x="12" y="3"/>
                      </a:cubicBezTo>
                      <a:cubicBezTo>
                        <a:pt x="14" y="6"/>
                        <a:pt x="14" y="10"/>
                        <a:pt x="11" y="12"/>
                      </a:cubicBezTo>
                      <a:cubicBezTo>
                        <a:pt x="9" y="15"/>
                        <a:pt x="5" y="14"/>
                        <a:pt x="2" y="12"/>
                      </a:cubicBezTo>
                      <a:cubicBezTo>
                        <a:pt x="0" y="9"/>
                        <a:pt x="0" y="5"/>
                        <a:pt x="3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18" name="Freeform 1249"/>
                <p:cNvSpPr/>
                <p:nvPr/>
              </p:nvSpPr>
              <p:spPr>
                <a:xfrm>
                  <a:off x="3053" y="2365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50" y="34"/>
                    </a:cxn>
                    <a:cxn ang="0">
                      <a:pos x="188" y="34"/>
                    </a:cxn>
                    <a:cxn ang="0">
                      <a:pos x="188" y="204"/>
                    </a:cxn>
                    <a:cxn ang="0">
                      <a:pos x="50" y="204"/>
                    </a:cxn>
                    <a:cxn ang="0">
                      <a:pos x="50" y="34"/>
                    </a:cxn>
                  </a:cxnLst>
                  <a:pathLst>
                    <a:path w="14" h="14">
                      <a:moveTo>
                        <a:pt x="3" y="2"/>
                      </a:moveTo>
                      <a:cubicBezTo>
                        <a:pt x="5" y="0"/>
                        <a:pt x="9" y="0"/>
                        <a:pt x="12" y="2"/>
                      </a:cubicBezTo>
                      <a:cubicBezTo>
                        <a:pt x="14" y="5"/>
                        <a:pt x="14" y="9"/>
                        <a:pt x="12" y="11"/>
                      </a:cubicBezTo>
                      <a:cubicBezTo>
                        <a:pt x="9" y="14"/>
                        <a:pt x="5" y="14"/>
                        <a:pt x="3" y="11"/>
                      </a:cubicBezTo>
                      <a:cubicBezTo>
                        <a:pt x="0" y="8"/>
                        <a:pt x="0" y="4"/>
                        <a:pt x="3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19" name="Freeform 1250"/>
                <p:cNvSpPr/>
                <p:nvPr/>
              </p:nvSpPr>
              <p:spPr>
                <a:xfrm>
                  <a:off x="3078" y="2389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50" y="56"/>
                    </a:cxn>
                    <a:cxn ang="0">
                      <a:pos x="175" y="34"/>
                    </a:cxn>
                    <a:cxn ang="0">
                      <a:pos x="188" y="204"/>
                    </a:cxn>
                    <a:cxn ang="0">
                      <a:pos x="50" y="225"/>
                    </a:cxn>
                    <a:cxn ang="0">
                      <a:pos x="50" y="56"/>
                    </a:cxn>
                  </a:cxnLst>
                  <a:pathLst>
                    <a:path w="14" h="14">
                      <a:moveTo>
                        <a:pt x="3" y="3"/>
                      </a:moveTo>
                      <a:cubicBezTo>
                        <a:pt x="5" y="0"/>
                        <a:pt x="9" y="0"/>
                        <a:pt x="11" y="2"/>
                      </a:cubicBezTo>
                      <a:cubicBezTo>
                        <a:pt x="14" y="5"/>
                        <a:pt x="14" y="9"/>
                        <a:pt x="12" y="11"/>
                      </a:cubicBezTo>
                      <a:cubicBezTo>
                        <a:pt x="10" y="14"/>
                        <a:pt x="6" y="14"/>
                        <a:pt x="3" y="12"/>
                      </a:cubicBezTo>
                      <a:cubicBezTo>
                        <a:pt x="0" y="9"/>
                        <a:pt x="0" y="5"/>
                        <a:pt x="3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20" name="Freeform 1251"/>
                <p:cNvSpPr/>
                <p:nvPr/>
              </p:nvSpPr>
              <p:spPr>
                <a:xfrm>
                  <a:off x="3105" y="2413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33" y="56"/>
                    </a:cxn>
                    <a:cxn ang="0">
                      <a:pos x="175" y="34"/>
                    </a:cxn>
                    <a:cxn ang="0">
                      <a:pos x="188" y="204"/>
                    </a:cxn>
                    <a:cxn ang="0">
                      <a:pos x="50" y="225"/>
                    </a:cxn>
                    <a:cxn ang="0">
                      <a:pos x="33" y="56"/>
                    </a:cxn>
                  </a:cxnLst>
                  <a:pathLst>
                    <a:path w="14" h="14">
                      <a:moveTo>
                        <a:pt x="2" y="3"/>
                      </a:moveTo>
                      <a:cubicBezTo>
                        <a:pt x="4" y="0"/>
                        <a:pt x="8" y="0"/>
                        <a:pt x="11" y="2"/>
                      </a:cubicBezTo>
                      <a:cubicBezTo>
                        <a:pt x="13" y="4"/>
                        <a:pt x="14" y="8"/>
                        <a:pt x="12" y="11"/>
                      </a:cubicBezTo>
                      <a:cubicBezTo>
                        <a:pt x="10" y="14"/>
                        <a:pt x="5" y="14"/>
                        <a:pt x="3" y="12"/>
                      </a:cubicBezTo>
                      <a:cubicBezTo>
                        <a:pt x="0" y="10"/>
                        <a:pt x="0" y="6"/>
                        <a:pt x="2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21" name="Freeform 1252"/>
                <p:cNvSpPr/>
                <p:nvPr/>
              </p:nvSpPr>
              <p:spPr>
                <a:xfrm>
                  <a:off x="3130" y="2434"/>
                  <a:ext cx="38" cy="40"/>
                </a:xfrm>
                <a:custGeom>
                  <a:avLst/>
                  <a:gdLst/>
                  <a:ahLst/>
                  <a:cxnLst>
                    <a:cxn ang="0">
                      <a:pos x="51" y="77"/>
                    </a:cxn>
                    <a:cxn ang="0">
                      <a:pos x="180" y="35"/>
                    </a:cxn>
                    <a:cxn ang="0">
                      <a:pos x="213" y="205"/>
                    </a:cxn>
                    <a:cxn ang="0">
                      <a:pos x="63" y="248"/>
                    </a:cxn>
                    <a:cxn ang="0">
                      <a:pos x="51" y="77"/>
                    </a:cxn>
                  </a:cxnLst>
                  <a:pathLst>
                    <a:path w="15" h="15">
                      <a:moveTo>
                        <a:pt x="3" y="4"/>
                      </a:moveTo>
                      <a:cubicBezTo>
                        <a:pt x="5" y="1"/>
                        <a:pt x="9" y="0"/>
                        <a:pt x="11" y="2"/>
                      </a:cubicBezTo>
                      <a:cubicBezTo>
                        <a:pt x="14" y="4"/>
                        <a:pt x="15" y="8"/>
                        <a:pt x="13" y="11"/>
                      </a:cubicBezTo>
                      <a:cubicBezTo>
                        <a:pt x="11" y="14"/>
                        <a:pt x="7" y="15"/>
                        <a:pt x="4" y="13"/>
                      </a:cubicBezTo>
                      <a:cubicBezTo>
                        <a:pt x="1" y="10"/>
                        <a:pt x="0" y="6"/>
                        <a:pt x="3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22" name="Freeform 1253"/>
                <p:cNvSpPr/>
                <p:nvPr/>
              </p:nvSpPr>
              <p:spPr>
                <a:xfrm>
                  <a:off x="3160" y="2455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33" y="81"/>
                    </a:cxn>
                    <a:cxn ang="0">
                      <a:pos x="158" y="38"/>
                    </a:cxn>
                    <a:cxn ang="0">
                      <a:pos x="208" y="198"/>
                    </a:cxn>
                    <a:cxn ang="0">
                      <a:pos x="63" y="244"/>
                    </a:cxn>
                    <a:cxn ang="0">
                      <a:pos x="33" y="81"/>
                    </a:cxn>
                  </a:cxnLst>
                  <a:pathLst>
                    <a:path w="14" h="14">
                      <a:moveTo>
                        <a:pt x="2" y="4"/>
                      </a:moveTo>
                      <a:cubicBezTo>
                        <a:pt x="4" y="1"/>
                        <a:pt x="8" y="0"/>
                        <a:pt x="10" y="2"/>
                      </a:cubicBezTo>
                      <a:cubicBezTo>
                        <a:pt x="13" y="3"/>
                        <a:pt x="14" y="7"/>
                        <a:pt x="13" y="10"/>
                      </a:cubicBezTo>
                      <a:cubicBezTo>
                        <a:pt x="11" y="13"/>
                        <a:pt x="7" y="14"/>
                        <a:pt x="4" y="12"/>
                      </a:cubicBezTo>
                      <a:cubicBezTo>
                        <a:pt x="1" y="10"/>
                        <a:pt x="0" y="6"/>
                        <a:pt x="2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23" name="Freeform 1254"/>
                <p:cNvSpPr/>
                <p:nvPr/>
              </p:nvSpPr>
              <p:spPr>
                <a:xfrm>
                  <a:off x="3190" y="2474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33" y="77"/>
                    </a:cxn>
                    <a:cxn ang="0">
                      <a:pos x="158" y="21"/>
                    </a:cxn>
                    <a:cxn ang="0">
                      <a:pos x="208" y="167"/>
                    </a:cxn>
                    <a:cxn ang="0">
                      <a:pos x="63" y="225"/>
                    </a:cxn>
                    <a:cxn ang="0">
                      <a:pos x="33" y="77"/>
                    </a:cxn>
                  </a:cxnLst>
                  <a:pathLst>
                    <a:path w="14" h="14">
                      <a:moveTo>
                        <a:pt x="2" y="4"/>
                      </a:moveTo>
                      <a:cubicBezTo>
                        <a:pt x="3" y="1"/>
                        <a:pt x="7" y="0"/>
                        <a:pt x="10" y="1"/>
                      </a:cubicBezTo>
                      <a:cubicBezTo>
                        <a:pt x="13" y="2"/>
                        <a:pt x="14" y="6"/>
                        <a:pt x="13" y="9"/>
                      </a:cubicBezTo>
                      <a:cubicBezTo>
                        <a:pt x="11" y="12"/>
                        <a:pt x="8" y="14"/>
                        <a:pt x="4" y="12"/>
                      </a:cubicBezTo>
                      <a:cubicBezTo>
                        <a:pt x="1" y="11"/>
                        <a:pt x="0" y="7"/>
                        <a:pt x="2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24" name="Freeform 1255"/>
                <p:cNvSpPr/>
                <p:nvPr/>
              </p:nvSpPr>
              <p:spPr>
                <a:xfrm>
                  <a:off x="3220" y="2487"/>
                  <a:ext cx="38" cy="38"/>
                </a:xfrm>
                <a:custGeom>
                  <a:avLst/>
                  <a:gdLst/>
                  <a:ahLst/>
                  <a:cxnLst>
                    <a:cxn ang="0">
                      <a:pos x="33" y="103"/>
                    </a:cxn>
                    <a:cxn ang="0">
                      <a:pos x="160" y="22"/>
                    </a:cxn>
                    <a:cxn ang="0">
                      <a:pos x="225" y="176"/>
                    </a:cxn>
                    <a:cxn ang="0">
                      <a:pos x="84" y="258"/>
                    </a:cxn>
                    <a:cxn ang="0">
                      <a:pos x="33" y="103"/>
                    </a:cxn>
                  </a:cxnLst>
                  <a:pathLst>
                    <a:path w="15" h="14">
                      <a:moveTo>
                        <a:pt x="2" y="5"/>
                      </a:moveTo>
                      <a:cubicBezTo>
                        <a:pt x="3" y="1"/>
                        <a:pt x="7" y="0"/>
                        <a:pt x="10" y="1"/>
                      </a:cubicBezTo>
                      <a:cubicBezTo>
                        <a:pt x="13" y="2"/>
                        <a:pt x="15" y="6"/>
                        <a:pt x="14" y="9"/>
                      </a:cubicBezTo>
                      <a:cubicBezTo>
                        <a:pt x="13" y="13"/>
                        <a:pt x="9" y="14"/>
                        <a:pt x="5" y="13"/>
                      </a:cubicBezTo>
                      <a:cubicBezTo>
                        <a:pt x="2" y="12"/>
                        <a:pt x="0" y="8"/>
                        <a:pt x="2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25" name="Freeform 1256"/>
                <p:cNvSpPr/>
                <p:nvPr/>
              </p:nvSpPr>
              <p:spPr>
                <a:xfrm>
                  <a:off x="3255" y="2501"/>
                  <a:ext cx="35" cy="34"/>
                </a:xfrm>
                <a:custGeom>
                  <a:avLst/>
                  <a:gdLst/>
                  <a:ahLst/>
                  <a:cxnLst>
                    <a:cxn ang="0">
                      <a:pos x="20" y="89"/>
                    </a:cxn>
                    <a:cxn ang="0">
                      <a:pos x="125" y="0"/>
                    </a:cxn>
                    <a:cxn ang="0">
                      <a:pos x="208" y="144"/>
                    </a:cxn>
                    <a:cxn ang="0">
                      <a:pos x="83" y="212"/>
                    </a:cxn>
                    <a:cxn ang="0">
                      <a:pos x="20" y="89"/>
                    </a:cxn>
                  </a:cxnLst>
                  <a:pathLst>
                    <a:path w="14" h="13">
                      <a:moveTo>
                        <a:pt x="1" y="5"/>
                      </a:moveTo>
                      <a:cubicBezTo>
                        <a:pt x="2" y="1"/>
                        <a:pt x="5" y="0"/>
                        <a:pt x="8" y="0"/>
                      </a:cubicBezTo>
                      <a:cubicBezTo>
                        <a:pt x="11" y="1"/>
                        <a:pt x="14" y="4"/>
                        <a:pt x="13" y="8"/>
                      </a:cubicBezTo>
                      <a:cubicBezTo>
                        <a:pt x="12" y="11"/>
                        <a:pt x="9" y="13"/>
                        <a:pt x="5" y="12"/>
                      </a:cubicBezTo>
                      <a:cubicBezTo>
                        <a:pt x="2" y="12"/>
                        <a:pt x="0" y="8"/>
                        <a:pt x="1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26" name="Freeform 1257"/>
                <p:cNvSpPr/>
                <p:nvPr/>
              </p:nvSpPr>
              <p:spPr>
                <a:xfrm>
                  <a:off x="3288" y="2506"/>
                  <a:ext cx="35" cy="35"/>
                </a:xfrm>
                <a:custGeom>
                  <a:avLst/>
                  <a:gdLst/>
                  <a:ahLst/>
                  <a:cxnLst>
                    <a:cxn ang="0">
                      <a:pos x="20" y="116"/>
                    </a:cxn>
                    <a:cxn ang="0">
                      <a:pos x="125" y="0"/>
                    </a:cxn>
                    <a:cxn ang="0">
                      <a:pos x="220" y="137"/>
                    </a:cxn>
                    <a:cxn ang="0">
                      <a:pos x="113" y="253"/>
                    </a:cxn>
                    <a:cxn ang="0">
                      <a:pos x="20" y="116"/>
                    </a:cxn>
                  </a:cxnLst>
                  <a:pathLst>
                    <a:path w="14" h="13">
                      <a:moveTo>
                        <a:pt x="1" y="6"/>
                      </a:moveTo>
                      <a:cubicBezTo>
                        <a:pt x="2" y="3"/>
                        <a:pt x="5" y="0"/>
                        <a:pt x="8" y="0"/>
                      </a:cubicBezTo>
                      <a:cubicBezTo>
                        <a:pt x="11" y="1"/>
                        <a:pt x="14" y="4"/>
                        <a:pt x="14" y="7"/>
                      </a:cubicBezTo>
                      <a:cubicBezTo>
                        <a:pt x="14" y="11"/>
                        <a:pt x="11" y="13"/>
                        <a:pt x="7" y="13"/>
                      </a:cubicBezTo>
                      <a:cubicBezTo>
                        <a:pt x="3" y="13"/>
                        <a:pt x="0" y="9"/>
                        <a:pt x="1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27" name="Freeform 1258"/>
                <p:cNvSpPr/>
                <p:nvPr/>
              </p:nvSpPr>
              <p:spPr>
                <a:xfrm>
                  <a:off x="3325" y="2461"/>
                  <a:ext cx="33" cy="34"/>
                </a:xfrm>
                <a:custGeom>
                  <a:avLst/>
                  <a:gdLst/>
                  <a:ahLst/>
                  <a:cxnLst>
                    <a:cxn ang="0">
                      <a:pos x="0" y="110"/>
                    </a:cxn>
                    <a:cxn ang="0">
                      <a:pos x="96" y="0"/>
                    </a:cxn>
                    <a:cxn ang="0">
                      <a:pos x="213" y="89"/>
                    </a:cxn>
                    <a:cxn ang="0">
                      <a:pos x="117" y="212"/>
                    </a:cxn>
                    <a:cxn ang="0">
                      <a:pos x="0" y="110"/>
                    </a:cxn>
                  </a:cxnLst>
                  <a:pathLst>
                    <a:path w="13" h="13">
                      <a:moveTo>
                        <a:pt x="0" y="6"/>
                      </a:move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" y="0"/>
                        <a:pt x="12" y="2"/>
                        <a:pt x="13" y="5"/>
                      </a:cubicBezTo>
                      <a:cubicBezTo>
                        <a:pt x="13" y="8"/>
                        <a:pt x="11" y="12"/>
                        <a:pt x="7" y="12"/>
                      </a:cubicBezTo>
                      <a:cubicBezTo>
                        <a:pt x="3" y="13"/>
                        <a:pt x="0" y="10"/>
                        <a:pt x="0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28" name="Freeform 1259"/>
                <p:cNvSpPr/>
                <p:nvPr/>
              </p:nvSpPr>
              <p:spPr>
                <a:xfrm>
                  <a:off x="3358" y="2450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" y="167"/>
                    </a:cxn>
                    <a:cxn ang="0">
                      <a:pos x="83" y="21"/>
                    </a:cxn>
                    <a:cxn ang="0">
                      <a:pos x="208" y="90"/>
                    </a:cxn>
                    <a:cxn ang="0">
                      <a:pos x="145" y="259"/>
                    </a:cxn>
                    <a:cxn ang="0">
                      <a:pos x="20" y="167"/>
                    </a:cxn>
                  </a:cxnLst>
                  <a:pathLst>
                    <a:path w="14" h="14">
                      <a:moveTo>
                        <a:pt x="1" y="9"/>
                      </a:moveTo>
                      <a:cubicBezTo>
                        <a:pt x="0" y="5"/>
                        <a:pt x="2" y="2"/>
                        <a:pt x="5" y="1"/>
                      </a:cubicBezTo>
                      <a:cubicBezTo>
                        <a:pt x="8" y="0"/>
                        <a:pt x="12" y="2"/>
                        <a:pt x="13" y="5"/>
                      </a:cubicBezTo>
                      <a:cubicBezTo>
                        <a:pt x="14" y="9"/>
                        <a:pt x="12" y="12"/>
                        <a:pt x="9" y="14"/>
                      </a:cubicBezTo>
                      <a:cubicBezTo>
                        <a:pt x="5" y="14"/>
                        <a:pt x="1" y="12"/>
                        <a:pt x="1" y="9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29" name="Freeform 1260"/>
                <p:cNvSpPr/>
                <p:nvPr/>
              </p:nvSpPr>
              <p:spPr>
                <a:xfrm>
                  <a:off x="3390" y="2439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20" y="176"/>
                    </a:cxn>
                    <a:cxn ang="0">
                      <a:pos x="83" y="22"/>
                    </a:cxn>
                    <a:cxn ang="0">
                      <a:pos x="208" y="81"/>
                    </a:cxn>
                    <a:cxn ang="0">
                      <a:pos x="145" y="258"/>
                    </a:cxn>
                    <a:cxn ang="0">
                      <a:pos x="20" y="176"/>
                    </a:cxn>
                  </a:cxnLst>
                  <a:pathLst>
                    <a:path w="14" h="14">
                      <a:moveTo>
                        <a:pt x="1" y="9"/>
                      </a:moveTo>
                      <a:cubicBezTo>
                        <a:pt x="0" y="6"/>
                        <a:pt x="2" y="2"/>
                        <a:pt x="5" y="1"/>
                      </a:cubicBezTo>
                      <a:cubicBezTo>
                        <a:pt x="8" y="0"/>
                        <a:pt x="11" y="1"/>
                        <a:pt x="13" y="4"/>
                      </a:cubicBezTo>
                      <a:cubicBezTo>
                        <a:pt x="14" y="7"/>
                        <a:pt x="13" y="11"/>
                        <a:pt x="9" y="13"/>
                      </a:cubicBezTo>
                      <a:cubicBezTo>
                        <a:pt x="6" y="14"/>
                        <a:pt x="2" y="12"/>
                        <a:pt x="1" y="9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30" name="Freeform 1261"/>
                <p:cNvSpPr/>
                <p:nvPr/>
              </p:nvSpPr>
              <p:spPr>
                <a:xfrm>
                  <a:off x="3420" y="2423"/>
                  <a:ext cx="38" cy="38"/>
                </a:xfrm>
                <a:custGeom>
                  <a:avLst/>
                  <a:gdLst/>
                  <a:ahLst/>
                  <a:cxnLst>
                    <a:cxn ang="0">
                      <a:pos x="33" y="198"/>
                    </a:cxn>
                    <a:cxn ang="0">
                      <a:pos x="63" y="22"/>
                    </a:cxn>
                    <a:cxn ang="0">
                      <a:pos x="213" y="81"/>
                    </a:cxn>
                    <a:cxn ang="0">
                      <a:pos x="160" y="244"/>
                    </a:cxn>
                    <a:cxn ang="0">
                      <a:pos x="33" y="198"/>
                    </a:cxn>
                  </a:cxnLst>
                  <a:pathLst>
                    <a:path w="15" h="14">
                      <a:moveTo>
                        <a:pt x="2" y="10"/>
                      </a:moveTo>
                      <a:cubicBezTo>
                        <a:pt x="0" y="7"/>
                        <a:pt x="1" y="3"/>
                        <a:pt x="4" y="1"/>
                      </a:cubicBezTo>
                      <a:cubicBezTo>
                        <a:pt x="7" y="0"/>
                        <a:pt x="11" y="1"/>
                        <a:pt x="13" y="4"/>
                      </a:cubicBezTo>
                      <a:cubicBezTo>
                        <a:pt x="15" y="7"/>
                        <a:pt x="14" y="11"/>
                        <a:pt x="10" y="12"/>
                      </a:cubicBezTo>
                      <a:cubicBezTo>
                        <a:pt x="7" y="14"/>
                        <a:pt x="3" y="13"/>
                        <a:pt x="2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31" name="Freeform 1262"/>
                <p:cNvSpPr/>
                <p:nvPr/>
              </p:nvSpPr>
              <p:spPr>
                <a:xfrm>
                  <a:off x="3450" y="2405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33" y="182"/>
                    </a:cxn>
                    <a:cxn ang="0">
                      <a:pos x="63" y="34"/>
                    </a:cxn>
                    <a:cxn ang="0">
                      <a:pos x="188" y="56"/>
                    </a:cxn>
                    <a:cxn ang="0">
                      <a:pos x="175" y="225"/>
                    </a:cxn>
                    <a:cxn ang="0">
                      <a:pos x="33" y="182"/>
                    </a:cxn>
                  </a:cxnLst>
                  <a:pathLst>
                    <a:path w="14" h="14">
                      <a:moveTo>
                        <a:pt x="2" y="10"/>
                      </a:moveTo>
                      <a:cubicBezTo>
                        <a:pt x="0" y="7"/>
                        <a:pt x="1" y="3"/>
                        <a:pt x="4" y="2"/>
                      </a:cubicBezTo>
                      <a:cubicBezTo>
                        <a:pt x="6" y="0"/>
                        <a:pt x="10" y="0"/>
                        <a:pt x="12" y="3"/>
                      </a:cubicBezTo>
                      <a:cubicBezTo>
                        <a:pt x="14" y="6"/>
                        <a:pt x="14" y="10"/>
                        <a:pt x="11" y="12"/>
                      </a:cubicBezTo>
                      <a:cubicBezTo>
                        <a:pt x="8" y="14"/>
                        <a:pt x="4" y="13"/>
                        <a:pt x="2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32" name="Freeform 1263"/>
                <p:cNvSpPr/>
                <p:nvPr/>
              </p:nvSpPr>
              <p:spPr>
                <a:xfrm>
                  <a:off x="3478" y="2383"/>
                  <a:ext cx="37" cy="38"/>
                </a:xfrm>
                <a:custGeom>
                  <a:avLst/>
                  <a:gdLst/>
                  <a:ahLst/>
                  <a:cxnLst>
                    <a:cxn ang="0">
                      <a:pos x="30" y="220"/>
                    </a:cxn>
                    <a:cxn ang="0">
                      <a:pos x="62" y="38"/>
                    </a:cxn>
                    <a:cxn ang="0">
                      <a:pos x="183" y="60"/>
                    </a:cxn>
                    <a:cxn ang="0">
                      <a:pos x="165" y="244"/>
                    </a:cxn>
                    <a:cxn ang="0">
                      <a:pos x="30" y="220"/>
                    </a:cxn>
                  </a:cxnLst>
                  <a:pathLst>
                    <a:path w="15" h="14">
                      <a:moveTo>
                        <a:pt x="2" y="11"/>
                      </a:moveTo>
                      <a:cubicBezTo>
                        <a:pt x="0" y="8"/>
                        <a:pt x="1" y="4"/>
                        <a:pt x="4" y="2"/>
                      </a:cubicBezTo>
                      <a:cubicBezTo>
                        <a:pt x="6" y="0"/>
                        <a:pt x="10" y="0"/>
                        <a:pt x="12" y="3"/>
                      </a:cubicBezTo>
                      <a:cubicBezTo>
                        <a:pt x="15" y="6"/>
                        <a:pt x="14" y="10"/>
                        <a:pt x="11" y="12"/>
                      </a:cubicBezTo>
                      <a:cubicBezTo>
                        <a:pt x="8" y="14"/>
                        <a:pt x="4" y="13"/>
                        <a:pt x="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33" name="Freeform 1264"/>
                <p:cNvSpPr/>
                <p:nvPr/>
              </p:nvSpPr>
              <p:spPr>
                <a:xfrm>
                  <a:off x="3505" y="2359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33" y="220"/>
                    </a:cxn>
                    <a:cxn ang="0">
                      <a:pos x="50" y="38"/>
                    </a:cxn>
                    <a:cxn ang="0">
                      <a:pos x="188" y="60"/>
                    </a:cxn>
                    <a:cxn ang="0">
                      <a:pos x="175" y="244"/>
                    </a:cxn>
                    <a:cxn ang="0">
                      <a:pos x="33" y="220"/>
                    </a:cxn>
                  </a:cxnLst>
                  <a:pathLst>
                    <a:path w="14" h="14">
                      <a:moveTo>
                        <a:pt x="2" y="11"/>
                      </a:moveTo>
                      <a:cubicBezTo>
                        <a:pt x="0" y="8"/>
                        <a:pt x="0" y="5"/>
                        <a:pt x="3" y="2"/>
                      </a:cubicBezTo>
                      <a:cubicBezTo>
                        <a:pt x="5" y="0"/>
                        <a:pt x="9" y="0"/>
                        <a:pt x="12" y="3"/>
                      </a:cubicBezTo>
                      <a:cubicBezTo>
                        <a:pt x="14" y="5"/>
                        <a:pt x="14" y="9"/>
                        <a:pt x="11" y="12"/>
                      </a:cubicBezTo>
                      <a:cubicBezTo>
                        <a:pt x="8" y="14"/>
                        <a:pt x="4" y="14"/>
                        <a:pt x="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34" name="Freeform 1265"/>
                <p:cNvSpPr/>
                <p:nvPr/>
              </p:nvSpPr>
              <p:spPr>
                <a:xfrm>
                  <a:off x="3530" y="2335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33" y="220"/>
                    </a:cxn>
                    <a:cxn ang="0">
                      <a:pos x="50" y="38"/>
                    </a:cxn>
                    <a:cxn ang="0">
                      <a:pos x="175" y="38"/>
                    </a:cxn>
                    <a:cxn ang="0">
                      <a:pos x="175" y="220"/>
                    </a:cxn>
                    <a:cxn ang="0">
                      <a:pos x="33" y="220"/>
                    </a:cxn>
                  </a:cxnLst>
                  <a:pathLst>
                    <a:path w="14" h="14">
                      <a:moveTo>
                        <a:pt x="2" y="11"/>
                      </a:moveTo>
                      <a:cubicBezTo>
                        <a:pt x="0" y="8"/>
                        <a:pt x="0" y="5"/>
                        <a:pt x="3" y="2"/>
                      </a:cubicBezTo>
                      <a:cubicBezTo>
                        <a:pt x="5" y="0"/>
                        <a:pt x="9" y="0"/>
                        <a:pt x="11" y="2"/>
                      </a:cubicBezTo>
                      <a:cubicBezTo>
                        <a:pt x="14" y="4"/>
                        <a:pt x="14" y="8"/>
                        <a:pt x="11" y="11"/>
                      </a:cubicBezTo>
                      <a:cubicBezTo>
                        <a:pt x="9" y="14"/>
                        <a:pt x="5" y="14"/>
                        <a:pt x="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35" name="Freeform 1266"/>
                <p:cNvSpPr/>
                <p:nvPr/>
              </p:nvSpPr>
              <p:spPr>
                <a:xfrm>
                  <a:off x="3553" y="2306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50" y="227"/>
                    </a:cxn>
                    <a:cxn ang="0">
                      <a:pos x="33" y="56"/>
                    </a:cxn>
                    <a:cxn ang="0">
                      <a:pos x="175" y="56"/>
                    </a:cxn>
                    <a:cxn ang="0">
                      <a:pos x="188" y="205"/>
                    </a:cxn>
                    <a:cxn ang="0">
                      <a:pos x="50" y="227"/>
                    </a:cxn>
                  </a:cxnLst>
                  <a:pathLst>
                    <a:path w="14" h="15">
                      <a:moveTo>
                        <a:pt x="3" y="12"/>
                      </a:moveTo>
                      <a:cubicBezTo>
                        <a:pt x="1" y="10"/>
                        <a:pt x="0" y="6"/>
                        <a:pt x="2" y="3"/>
                      </a:cubicBezTo>
                      <a:cubicBezTo>
                        <a:pt x="5" y="1"/>
                        <a:pt x="9" y="0"/>
                        <a:pt x="11" y="3"/>
                      </a:cubicBezTo>
                      <a:cubicBezTo>
                        <a:pt x="14" y="5"/>
                        <a:pt x="14" y="9"/>
                        <a:pt x="12" y="11"/>
                      </a:cubicBezTo>
                      <a:cubicBezTo>
                        <a:pt x="10" y="14"/>
                        <a:pt x="6" y="15"/>
                        <a:pt x="3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36" name="Freeform 1267"/>
                <p:cNvSpPr/>
                <p:nvPr/>
              </p:nvSpPr>
              <p:spPr>
                <a:xfrm>
                  <a:off x="3573" y="2279"/>
                  <a:ext cx="38" cy="38"/>
                </a:xfrm>
                <a:custGeom>
                  <a:avLst/>
                  <a:gdLst/>
                  <a:ahLst/>
                  <a:cxnLst>
                    <a:cxn ang="0">
                      <a:pos x="63" y="244"/>
                    </a:cxn>
                    <a:cxn ang="0">
                      <a:pos x="33" y="60"/>
                    </a:cxn>
                    <a:cxn ang="0">
                      <a:pos x="180" y="22"/>
                    </a:cxn>
                    <a:cxn ang="0">
                      <a:pos x="213" y="198"/>
                    </a:cxn>
                    <a:cxn ang="0">
                      <a:pos x="63" y="244"/>
                    </a:cxn>
                  </a:cxnLst>
                  <a:pathLst>
                    <a:path w="15" h="14">
                      <a:moveTo>
                        <a:pt x="4" y="12"/>
                      </a:moveTo>
                      <a:cubicBezTo>
                        <a:pt x="1" y="10"/>
                        <a:pt x="0" y="6"/>
                        <a:pt x="2" y="3"/>
                      </a:cubicBezTo>
                      <a:cubicBezTo>
                        <a:pt x="4" y="0"/>
                        <a:pt x="8" y="0"/>
                        <a:pt x="11" y="1"/>
                      </a:cubicBezTo>
                      <a:cubicBezTo>
                        <a:pt x="14" y="2"/>
                        <a:pt x="15" y="6"/>
                        <a:pt x="13" y="10"/>
                      </a:cubicBezTo>
                      <a:cubicBezTo>
                        <a:pt x="11" y="13"/>
                        <a:pt x="7" y="14"/>
                        <a:pt x="4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37" name="Freeform 1268"/>
                <p:cNvSpPr/>
                <p:nvPr/>
              </p:nvSpPr>
              <p:spPr>
                <a:xfrm>
                  <a:off x="3591" y="2242"/>
                  <a:ext cx="30" cy="40"/>
                </a:xfrm>
                <a:custGeom>
                  <a:avLst/>
                  <a:gdLst/>
                  <a:ahLst/>
                  <a:cxnLst>
                    <a:cxn ang="0">
                      <a:pos x="63" y="264"/>
                    </a:cxn>
                    <a:cxn ang="0">
                      <a:pos x="0" y="136"/>
                    </a:cxn>
                    <a:cxn ang="0">
                      <a:pos x="83" y="35"/>
                    </a:cxn>
                    <a:cxn ang="0">
                      <a:pos x="188" y="149"/>
                    </a:cxn>
                    <a:cxn ang="0">
                      <a:pos x="63" y="264"/>
                    </a:cxn>
                  </a:cxnLst>
                  <a:pathLst>
                    <a:path w="12" h="15">
                      <a:moveTo>
                        <a:pt x="4" y="14"/>
                      </a:moveTo>
                      <a:cubicBezTo>
                        <a:pt x="1" y="13"/>
                        <a:pt x="0" y="9"/>
                        <a:pt x="0" y="7"/>
                      </a:cubicBezTo>
                      <a:cubicBezTo>
                        <a:pt x="0" y="6"/>
                        <a:pt x="2" y="3"/>
                        <a:pt x="5" y="2"/>
                      </a:cubicBezTo>
                      <a:cubicBezTo>
                        <a:pt x="8" y="0"/>
                        <a:pt x="12" y="3"/>
                        <a:pt x="12" y="8"/>
                      </a:cubicBezTo>
                      <a:cubicBezTo>
                        <a:pt x="12" y="14"/>
                        <a:pt x="7" y="15"/>
                        <a:pt x="4" y="1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38" name="Freeform 1269"/>
                <p:cNvSpPr/>
                <p:nvPr/>
              </p:nvSpPr>
              <p:spPr>
                <a:xfrm>
                  <a:off x="3578" y="2210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45" y="238"/>
                    </a:cxn>
                    <a:cxn ang="0">
                      <a:pos x="20" y="182"/>
                    </a:cxn>
                    <a:cxn ang="0">
                      <a:pos x="50" y="34"/>
                    </a:cxn>
                    <a:cxn ang="0">
                      <a:pos x="188" y="77"/>
                    </a:cxn>
                    <a:cxn ang="0">
                      <a:pos x="145" y="238"/>
                    </a:cxn>
                  </a:cxnLst>
                  <a:pathLst>
                    <a:path w="14" h="14">
                      <a:moveTo>
                        <a:pt x="9" y="13"/>
                      </a:moveTo>
                      <a:cubicBezTo>
                        <a:pt x="6" y="14"/>
                        <a:pt x="3" y="13"/>
                        <a:pt x="1" y="10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6" y="0"/>
                        <a:pt x="10" y="0"/>
                        <a:pt x="12" y="4"/>
                      </a:cubicBezTo>
                      <a:cubicBezTo>
                        <a:pt x="14" y="7"/>
                        <a:pt x="13" y="12"/>
                        <a:pt x="9" y="1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39" name="Freeform 1270"/>
                <p:cNvSpPr/>
                <p:nvPr/>
              </p:nvSpPr>
              <p:spPr>
                <a:xfrm>
                  <a:off x="3558" y="2178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175" y="248"/>
                    </a:cxn>
                    <a:cxn ang="0">
                      <a:pos x="33" y="205"/>
                    </a:cxn>
                    <a:cxn ang="0">
                      <a:pos x="50" y="56"/>
                    </a:cxn>
                    <a:cxn ang="0">
                      <a:pos x="188" y="77"/>
                    </a:cxn>
                    <a:cxn ang="0">
                      <a:pos x="175" y="248"/>
                    </a:cxn>
                  </a:cxnLst>
                  <a:pathLst>
                    <a:path w="14" h="15">
                      <a:moveTo>
                        <a:pt x="11" y="13"/>
                      </a:moveTo>
                      <a:cubicBezTo>
                        <a:pt x="8" y="15"/>
                        <a:pt x="4" y="14"/>
                        <a:pt x="2" y="11"/>
                      </a:cubicBezTo>
                      <a:cubicBezTo>
                        <a:pt x="0" y="9"/>
                        <a:pt x="1" y="5"/>
                        <a:pt x="3" y="3"/>
                      </a:cubicBezTo>
                      <a:cubicBezTo>
                        <a:pt x="6" y="0"/>
                        <a:pt x="10" y="1"/>
                        <a:pt x="12" y="4"/>
                      </a:cubicBezTo>
                      <a:cubicBezTo>
                        <a:pt x="14" y="7"/>
                        <a:pt x="14" y="11"/>
                        <a:pt x="11" y="1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40" name="Freeform 1271"/>
                <p:cNvSpPr/>
                <p:nvPr/>
              </p:nvSpPr>
              <p:spPr>
                <a:xfrm>
                  <a:off x="3535" y="2151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175" y="244"/>
                    </a:cxn>
                    <a:cxn ang="0">
                      <a:pos x="50" y="220"/>
                    </a:cxn>
                    <a:cxn ang="0">
                      <a:pos x="50" y="60"/>
                    </a:cxn>
                    <a:cxn ang="0">
                      <a:pos x="188" y="60"/>
                    </a:cxn>
                    <a:cxn ang="0">
                      <a:pos x="175" y="244"/>
                    </a:cxn>
                  </a:cxnLst>
                  <a:pathLst>
                    <a:path w="14" h="14">
                      <a:moveTo>
                        <a:pt x="11" y="12"/>
                      </a:moveTo>
                      <a:cubicBezTo>
                        <a:pt x="9" y="14"/>
                        <a:pt x="5" y="14"/>
                        <a:pt x="3" y="11"/>
                      </a:cubicBezTo>
                      <a:cubicBezTo>
                        <a:pt x="0" y="9"/>
                        <a:pt x="0" y="5"/>
                        <a:pt x="3" y="3"/>
                      </a:cubicBezTo>
                      <a:cubicBezTo>
                        <a:pt x="5" y="0"/>
                        <a:pt x="9" y="0"/>
                        <a:pt x="12" y="3"/>
                      </a:cubicBezTo>
                      <a:cubicBezTo>
                        <a:pt x="14" y="6"/>
                        <a:pt x="14" y="10"/>
                        <a:pt x="11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41" name="Freeform 1272"/>
                <p:cNvSpPr/>
                <p:nvPr/>
              </p:nvSpPr>
              <p:spPr>
                <a:xfrm>
                  <a:off x="3513" y="2125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75" y="225"/>
                    </a:cxn>
                    <a:cxn ang="0">
                      <a:pos x="33" y="225"/>
                    </a:cxn>
                    <a:cxn ang="0">
                      <a:pos x="33" y="56"/>
                    </a:cxn>
                    <a:cxn ang="0">
                      <a:pos x="175" y="56"/>
                    </a:cxn>
                    <a:cxn ang="0">
                      <a:pos x="175" y="225"/>
                    </a:cxn>
                  </a:cxnLst>
                  <a:pathLst>
                    <a:path w="14" h="14">
                      <a:moveTo>
                        <a:pt x="11" y="12"/>
                      </a:moveTo>
                      <a:cubicBezTo>
                        <a:pt x="9" y="14"/>
                        <a:pt x="5" y="14"/>
                        <a:pt x="2" y="12"/>
                      </a:cubicBezTo>
                      <a:cubicBezTo>
                        <a:pt x="0" y="10"/>
                        <a:pt x="0" y="6"/>
                        <a:pt x="2" y="3"/>
                      </a:cubicBezTo>
                      <a:cubicBezTo>
                        <a:pt x="4" y="0"/>
                        <a:pt x="8" y="0"/>
                        <a:pt x="11" y="3"/>
                      </a:cubicBezTo>
                      <a:cubicBezTo>
                        <a:pt x="14" y="5"/>
                        <a:pt x="14" y="9"/>
                        <a:pt x="11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42" name="Freeform 1273"/>
                <p:cNvSpPr/>
                <p:nvPr/>
              </p:nvSpPr>
              <p:spPr>
                <a:xfrm>
                  <a:off x="3485" y="2101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88" y="204"/>
                    </a:cxn>
                    <a:cxn ang="0">
                      <a:pos x="50" y="225"/>
                    </a:cxn>
                    <a:cxn ang="0">
                      <a:pos x="33" y="56"/>
                    </a:cxn>
                    <a:cxn ang="0">
                      <a:pos x="175" y="34"/>
                    </a:cxn>
                    <a:cxn ang="0">
                      <a:pos x="188" y="204"/>
                    </a:cxn>
                  </a:cxnLst>
                  <a:pathLst>
                    <a:path w="14" h="14">
                      <a:moveTo>
                        <a:pt x="12" y="11"/>
                      </a:moveTo>
                      <a:cubicBezTo>
                        <a:pt x="10" y="14"/>
                        <a:pt x="6" y="14"/>
                        <a:pt x="3" y="12"/>
                      </a:cubicBezTo>
                      <a:cubicBezTo>
                        <a:pt x="1" y="10"/>
                        <a:pt x="0" y="6"/>
                        <a:pt x="2" y="3"/>
                      </a:cubicBezTo>
                      <a:cubicBezTo>
                        <a:pt x="4" y="1"/>
                        <a:pt x="8" y="0"/>
                        <a:pt x="11" y="2"/>
                      </a:cubicBezTo>
                      <a:cubicBezTo>
                        <a:pt x="14" y="5"/>
                        <a:pt x="14" y="9"/>
                        <a:pt x="1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43" name="Freeform 1274"/>
                <p:cNvSpPr/>
                <p:nvPr/>
              </p:nvSpPr>
              <p:spPr>
                <a:xfrm>
                  <a:off x="3458" y="2079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188" y="220"/>
                    </a:cxn>
                    <a:cxn ang="0">
                      <a:pos x="63" y="244"/>
                    </a:cxn>
                    <a:cxn ang="0">
                      <a:pos x="33" y="81"/>
                    </a:cxn>
                    <a:cxn ang="0">
                      <a:pos x="175" y="38"/>
                    </a:cxn>
                    <a:cxn ang="0">
                      <a:pos x="188" y="220"/>
                    </a:cxn>
                  </a:cxnLst>
                  <a:pathLst>
                    <a:path w="14" h="14">
                      <a:moveTo>
                        <a:pt x="12" y="11"/>
                      </a:moveTo>
                      <a:cubicBezTo>
                        <a:pt x="10" y="14"/>
                        <a:pt x="6" y="14"/>
                        <a:pt x="4" y="12"/>
                      </a:cubicBezTo>
                      <a:cubicBezTo>
                        <a:pt x="1" y="10"/>
                        <a:pt x="0" y="7"/>
                        <a:pt x="2" y="4"/>
                      </a:cubicBezTo>
                      <a:cubicBezTo>
                        <a:pt x="4" y="1"/>
                        <a:pt x="8" y="0"/>
                        <a:pt x="11" y="2"/>
                      </a:cubicBezTo>
                      <a:cubicBezTo>
                        <a:pt x="14" y="4"/>
                        <a:pt x="14" y="8"/>
                        <a:pt x="1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44" name="Freeform 1275"/>
                <p:cNvSpPr/>
                <p:nvPr/>
              </p:nvSpPr>
              <p:spPr>
                <a:xfrm>
                  <a:off x="3428" y="2061"/>
                  <a:ext cx="37" cy="37"/>
                </a:xfrm>
                <a:custGeom>
                  <a:avLst/>
                  <a:gdLst/>
                  <a:ahLst/>
                  <a:cxnLst>
                    <a:cxn ang="0">
                      <a:pos x="195" y="182"/>
                    </a:cxn>
                    <a:cxn ang="0">
                      <a:pos x="62" y="225"/>
                    </a:cxn>
                    <a:cxn ang="0">
                      <a:pos x="30" y="77"/>
                    </a:cxn>
                    <a:cxn ang="0">
                      <a:pos x="165" y="21"/>
                    </a:cxn>
                    <a:cxn ang="0">
                      <a:pos x="195" y="182"/>
                    </a:cxn>
                  </a:cxnLst>
                  <a:pathLst>
                    <a:path w="15" h="14">
                      <a:moveTo>
                        <a:pt x="13" y="10"/>
                      </a:moveTo>
                      <a:cubicBezTo>
                        <a:pt x="11" y="13"/>
                        <a:pt x="7" y="14"/>
                        <a:pt x="4" y="12"/>
                      </a:cubicBezTo>
                      <a:cubicBezTo>
                        <a:pt x="1" y="11"/>
                        <a:pt x="0" y="7"/>
                        <a:pt x="2" y="4"/>
                      </a:cubicBezTo>
                      <a:cubicBezTo>
                        <a:pt x="3" y="1"/>
                        <a:pt x="7" y="0"/>
                        <a:pt x="11" y="1"/>
                      </a:cubicBezTo>
                      <a:cubicBezTo>
                        <a:pt x="14" y="3"/>
                        <a:pt x="15" y="7"/>
                        <a:pt x="13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45" name="Freeform 1276"/>
                <p:cNvSpPr/>
                <p:nvPr/>
              </p:nvSpPr>
              <p:spPr>
                <a:xfrm>
                  <a:off x="3398" y="2042"/>
                  <a:ext cx="37" cy="40"/>
                </a:xfrm>
                <a:custGeom>
                  <a:avLst/>
                  <a:gdLst/>
                  <a:ahLst/>
                  <a:cxnLst>
                    <a:cxn ang="0">
                      <a:pos x="195" y="192"/>
                    </a:cxn>
                    <a:cxn ang="0">
                      <a:pos x="74" y="248"/>
                    </a:cxn>
                    <a:cxn ang="0">
                      <a:pos x="12" y="93"/>
                    </a:cxn>
                    <a:cxn ang="0">
                      <a:pos x="153" y="35"/>
                    </a:cxn>
                    <a:cxn ang="0">
                      <a:pos x="195" y="192"/>
                    </a:cxn>
                  </a:cxnLst>
                  <a:pathLst>
                    <a:path w="15" h="15">
                      <a:moveTo>
                        <a:pt x="13" y="10"/>
                      </a:moveTo>
                      <a:cubicBezTo>
                        <a:pt x="11" y="13"/>
                        <a:pt x="8" y="15"/>
                        <a:pt x="5" y="13"/>
                      </a:cubicBezTo>
                      <a:cubicBezTo>
                        <a:pt x="2" y="12"/>
                        <a:pt x="0" y="8"/>
                        <a:pt x="1" y="5"/>
                      </a:cubicBezTo>
                      <a:cubicBezTo>
                        <a:pt x="3" y="2"/>
                        <a:pt x="6" y="0"/>
                        <a:pt x="10" y="2"/>
                      </a:cubicBezTo>
                      <a:cubicBezTo>
                        <a:pt x="13" y="3"/>
                        <a:pt x="15" y="7"/>
                        <a:pt x="13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46" name="Freeform 1277"/>
                <p:cNvSpPr/>
                <p:nvPr/>
              </p:nvSpPr>
              <p:spPr>
                <a:xfrm>
                  <a:off x="3365" y="2031"/>
                  <a:ext cx="38" cy="38"/>
                </a:xfrm>
                <a:custGeom>
                  <a:avLst/>
                  <a:gdLst/>
                  <a:ahLst/>
                  <a:cxnLst>
                    <a:cxn ang="0">
                      <a:pos x="213" y="176"/>
                    </a:cxn>
                    <a:cxn ang="0">
                      <a:pos x="96" y="258"/>
                    </a:cxn>
                    <a:cxn ang="0">
                      <a:pos x="20" y="103"/>
                    </a:cxn>
                    <a:cxn ang="0">
                      <a:pos x="147" y="22"/>
                    </a:cxn>
                    <a:cxn ang="0">
                      <a:pos x="213" y="176"/>
                    </a:cxn>
                  </a:cxnLst>
                  <a:pathLst>
                    <a:path w="15" h="14">
                      <a:moveTo>
                        <a:pt x="13" y="9"/>
                      </a:moveTo>
                      <a:cubicBezTo>
                        <a:pt x="12" y="12"/>
                        <a:pt x="9" y="14"/>
                        <a:pt x="6" y="13"/>
                      </a:cubicBezTo>
                      <a:cubicBezTo>
                        <a:pt x="2" y="12"/>
                        <a:pt x="0" y="9"/>
                        <a:pt x="1" y="5"/>
                      </a:cubicBezTo>
                      <a:cubicBezTo>
                        <a:pt x="2" y="2"/>
                        <a:pt x="6" y="0"/>
                        <a:pt x="9" y="1"/>
                      </a:cubicBezTo>
                      <a:cubicBezTo>
                        <a:pt x="13" y="2"/>
                        <a:pt x="15" y="6"/>
                        <a:pt x="13" y="9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47" name="Freeform 1278"/>
                <p:cNvSpPr/>
                <p:nvPr/>
              </p:nvSpPr>
              <p:spPr>
                <a:xfrm>
                  <a:off x="3333" y="2023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208" y="163"/>
                    </a:cxn>
                    <a:cxn ang="0">
                      <a:pos x="95" y="258"/>
                    </a:cxn>
                    <a:cxn ang="0">
                      <a:pos x="20" y="117"/>
                    </a:cxn>
                    <a:cxn ang="0">
                      <a:pos x="125" y="22"/>
                    </a:cxn>
                    <a:cxn ang="0">
                      <a:pos x="208" y="163"/>
                    </a:cxn>
                  </a:cxnLst>
                  <a:pathLst>
                    <a:path w="14" h="14">
                      <a:moveTo>
                        <a:pt x="13" y="8"/>
                      </a:moveTo>
                      <a:cubicBezTo>
                        <a:pt x="12" y="12"/>
                        <a:pt x="9" y="14"/>
                        <a:pt x="6" y="13"/>
                      </a:cubicBezTo>
                      <a:cubicBezTo>
                        <a:pt x="3" y="13"/>
                        <a:pt x="0" y="10"/>
                        <a:pt x="1" y="6"/>
                      </a:cubicBezTo>
                      <a:cubicBezTo>
                        <a:pt x="1" y="3"/>
                        <a:pt x="4" y="0"/>
                        <a:pt x="8" y="1"/>
                      </a:cubicBezTo>
                      <a:cubicBezTo>
                        <a:pt x="11" y="1"/>
                        <a:pt x="14" y="5"/>
                        <a:pt x="13" y="8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48" name="Freeform 1279"/>
                <p:cNvSpPr/>
                <p:nvPr/>
              </p:nvSpPr>
              <p:spPr>
                <a:xfrm>
                  <a:off x="3298" y="2023"/>
                  <a:ext cx="35" cy="35"/>
                </a:xfrm>
                <a:custGeom>
                  <a:avLst/>
                  <a:gdLst/>
                  <a:ahLst/>
                  <a:cxnLst>
                    <a:cxn ang="0">
                      <a:pos x="208" y="116"/>
                    </a:cxn>
                    <a:cxn ang="0">
                      <a:pos x="113" y="253"/>
                    </a:cxn>
                    <a:cxn ang="0">
                      <a:pos x="20" y="137"/>
                    </a:cxn>
                    <a:cxn ang="0">
                      <a:pos x="113" y="0"/>
                    </a:cxn>
                    <a:cxn ang="0">
                      <a:pos x="208" y="116"/>
                    </a:cxn>
                  </a:cxnLst>
                  <a:pathLst>
                    <a:path w="14" h="13">
                      <a:moveTo>
                        <a:pt x="13" y="6"/>
                      </a:moveTo>
                      <a:cubicBezTo>
                        <a:pt x="13" y="10"/>
                        <a:pt x="11" y="12"/>
                        <a:pt x="7" y="13"/>
                      </a:cubicBezTo>
                      <a:cubicBezTo>
                        <a:pt x="4" y="13"/>
                        <a:pt x="1" y="10"/>
                        <a:pt x="1" y="7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1" y="0"/>
                        <a:pt x="14" y="3"/>
                        <a:pt x="13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49" name="Freeform 1280"/>
                <p:cNvSpPr/>
                <p:nvPr/>
              </p:nvSpPr>
              <p:spPr>
                <a:xfrm>
                  <a:off x="3263" y="2026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20" y="111"/>
                    </a:cxn>
                    <a:cxn ang="0">
                      <a:pos x="145" y="238"/>
                    </a:cxn>
                    <a:cxn ang="0">
                      <a:pos x="20" y="167"/>
                    </a:cxn>
                    <a:cxn ang="0">
                      <a:pos x="95" y="21"/>
                    </a:cxn>
                    <a:cxn ang="0">
                      <a:pos x="220" y="111"/>
                    </a:cxn>
                  </a:cxnLst>
                  <a:pathLst>
                    <a:path w="14" h="14">
                      <a:moveTo>
                        <a:pt x="14" y="6"/>
                      </a:moveTo>
                      <a:cubicBezTo>
                        <a:pt x="14" y="9"/>
                        <a:pt x="12" y="13"/>
                        <a:pt x="9" y="13"/>
                      </a:cubicBezTo>
                      <a:cubicBezTo>
                        <a:pt x="6" y="14"/>
                        <a:pt x="3" y="12"/>
                        <a:pt x="1" y="9"/>
                      </a:cubicBezTo>
                      <a:cubicBezTo>
                        <a:pt x="0" y="6"/>
                        <a:pt x="2" y="2"/>
                        <a:pt x="6" y="1"/>
                      </a:cubicBezTo>
                      <a:cubicBezTo>
                        <a:pt x="10" y="0"/>
                        <a:pt x="13" y="3"/>
                        <a:pt x="14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50" name="Freeform 1281"/>
                <p:cNvSpPr/>
                <p:nvPr/>
              </p:nvSpPr>
              <p:spPr>
                <a:xfrm>
                  <a:off x="3230" y="2037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8" y="90"/>
                    </a:cxn>
                    <a:cxn ang="0">
                      <a:pos x="158" y="238"/>
                    </a:cxn>
                    <a:cxn ang="0">
                      <a:pos x="33" y="182"/>
                    </a:cxn>
                    <a:cxn ang="0">
                      <a:pos x="83" y="21"/>
                    </a:cxn>
                    <a:cxn ang="0">
                      <a:pos x="208" y="90"/>
                    </a:cxn>
                  </a:cxnLst>
                  <a:pathLst>
                    <a:path w="14" h="14">
                      <a:moveTo>
                        <a:pt x="13" y="5"/>
                      </a:moveTo>
                      <a:cubicBezTo>
                        <a:pt x="14" y="9"/>
                        <a:pt x="13" y="12"/>
                        <a:pt x="10" y="13"/>
                      </a:cubicBezTo>
                      <a:cubicBezTo>
                        <a:pt x="7" y="14"/>
                        <a:pt x="3" y="13"/>
                        <a:pt x="2" y="10"/>
                      </a:cubicBezTo>
                      <a:cubicBezTo>
                        <a:pt x="0" y="7"/>
                        <a:pt x="2" y="3"/>
                        <a:pt x="5" y="1"/>
                      </a:cubicBezTo>
                      <a:cubicBezTo>
                        <a:pt x="9" y="0"/>
                        <a:pt x="12" y="2"/>
                        <a:pt x="13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51" name="Freeform 1282"/>
                <p:cNvSpPr/>
                <p:nvPr/>
              </p:nvSpPr>
              <p:spPr>
                <a:xfrm>
                  <a:off x="3200" y="2053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8" y="77"/>
                    </a:cxn>
                    <a:cxn ang="0">
                      <a:pos x="158" y="238"/>
                    </a:cxn>
                    <a:cxn ang="0">
                      <a:pos x="20" y="182"/>
                    </a:cxn>
                    <a:cxn ang="0">
                      <a:pos x="63" y="34"/>
                    </a:cxn>
                    <a:cxn ang="0">
                      <a:pos x="208" y="77"/>
                    </a:cxn>
                  </a:cxnLst>
                  <a:pathLst>
                    <a:path w="14" h="14">
                      <a:moveTo>
                        <a:pt x="13" y="4"/>
                      </a:moveTo>
                      <a:cubicBezTo>
                        <a:pt x="14" y="8"/>
                        <a:pt x="13" y="11"/>
                        <a:pt x="10" y="13"/>
                      </a:cubicBezTo>
                      <a:cubicBezTo>
                        <a:pt x="7" y="14"/>
                        <a:pt x="3" y="13"/>
                        <a:pt x="1" y="10"/>
                      </a:cubicBezTo>
                      <a:cubicBezTo>
                        <a:pt x="0" y="7"/>
                        <a:pt x="1" y="3"/>
                        <a:pt x="4" y="2"/>
                      </a:cubicBezTo>
                      <a:cubicBezTo>
                        <a:pt x="7" y="0"/>
                        <a:pt x="11" y="1"/>
                        <a:pt x="13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52" name="Freeform 1283"/>
                <p:cNvSpPr/>
                <p:nvPr/>
              </p:nvSpPr>
              <p:spPr>
                <a:xfrm>
                  <a:off x="3170" y="2071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208" y="81"/>
                    </a:cxn>
                    <a:cxn ang="0">
                      <a:pos x="175" y="258"/>
                    </a:cxn>
                    <a:cxn ang="0">
                      <a:pos x="33" y="220"/>
                    </a:cxn>
                    <a:cxn ang="0">
                      <a:pos x="63" y="38"/>
                    </a:cxn>
                    <a:cxn ang="0">
                      <a:pos x="208" y="81"/>
                    </a:cxn>
                  </a:cxnLst>
                  <a:pathLst>
                    <a:path w="14" h="14">
                      <a:moveTo>
                        <a:pt x="13" y="4"/>
                      </a:moveTo>
                      <a:cubicBezTo>
                        <a:pt x="14" y="7"/>
                        <a:pt x="13" y="11"/>
                        <a:pt x="11" y="13"/>
                      </a:cubicBezTo>
                      <a:cubicBezTo>
                        <a:pt x="8" y="14"/>
                        <a:pt x="4" y="14"/>
                        <a:pt x="2" y="11"/>
                      </a:cubicBezTo>
                      <a:cubicBezTo>
                        <a:pt x="0" y="8"/>
                        <a:pt x="1" y="4"/>
                        <a:pt x="4" y="2"/>
                      </a:cubicBezTo>
                      <a:cubicBezTo>
                        <a:pt x="7" y="0"/>
                        <a:pt x="11" y="1"/>
                        <a:pt x="13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53" name="Freeform 1284"/>
                <p:cNvSpPr/>
                <p:nvPr/>
              </p:nvSpPr>
              <p:spPr>
                <a:xfrm>
                  <a:off x="3143" y="2093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88" y="77"/>
                    </a:cxn>
                    <a:cxn ang="0">
                      <a:pos x="175" y="225"/>
                    </a:cxn>
                    <a:cxn ang="0">
                      <a:pos x="33" y="225"/>
                    </a:cxn>
                    <a:cxn ang="0">
                      <a:pos x="50" y="56"/>
                    </a:cxn>
                    <a:cxn ang="0">
                      <a:pos x="188" y="77"/>
                    </a:cxn>
                  </a:cxnLst>
                  <a:pathLst>
                    <a:path w="14" h="14">
                      <a:moveTo>
                        <a:pt x="12" y="4"/>
                      </a:moveTo>
                      <a:cubicBezTo>
                        <a:pt x="14" y="6"/>
                        <a:pt x="14" y="10"/>
                        <a:pt x="11" y="12"/>
                      </a:cubicBezTo>
                      <a:cubicBezTo>
                        <a:pt x="8" y="14"/>
                        <a:pt x="5" y="14"/>
                        <a:pt x="2" y="12"/>
                      </a:cubicBezTo>
                      <a:cubicBezTo>
                        <a:pt x="0" y="9"/>
                        <a:pt x="0" y="5"/>
                        <a:pt x="3" y="3"/>
                      </a:cubicBezTo>
                      <a:cubicBezTo>
                        <a:pt x="6" y="0"/>
                        <a:pt x="10" y="1"/>
                        <a:pt x="12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54" name="Freeform 1285"/>
                <p:cNvSpPr/>
                <p:nvPr/>
              </p:nvSpPr>
              <p:spPr>
                <a:xfrm>
                  <a:off x="3118" y="2117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75" y="56"/>
                    </a:cxn>
                    <a:cxn ang="0">
                      <a:pos x="175" y="225"/>
                    </a:cxn>
                    <a:cxn ang="0">
                      <a:pos x="33" y="225"/>
                    </a:cxn>
                    <a:cxn ang="0">
                      <a:pos x="33" y="56"/>
                    </a:cxn>
                    <a:cxn ang="0">
                      <a:pos x="175" y="56"/>
                    </a:cxn>
                  </a:cxnLst>
                  <a:pathLst>
                    <a:path w="14" h="14">
                      <a:moveTo>
                        <a:pt x="11" y="3"/>
                      </a:moveTo>
                      <a:cubicBezTo>
                        <a:pt x="14" y="6"/>
                        <a:pt x="14" y="10"/>
                        <a:pt x="11" y="12"/>
                      </a:cubicBezTo>
                      <a:cubicBezTo>
                        <a:pt x="9" y="14"/>
                        <a:pt x="5" y="14"/>
                        <a:pt x="2" y="12"/>
                      </a:cubicBezTo>
                      <a:cubicBezTo>
                        <a:pt x="0" y="10"/>
                        <a:pt x="0" y="5"/>
                        <a:pt x="2" y="3"/>
                      </a:cubicBezTo>
                      <a:cubicBezTo>
                        <a:pt x="5" y="0"/>
                        <a:pt x="9" y="1"/>
                        <a:pt x="11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55" name="Freeform 1286"/>
                <p:cNvSpPr/>
                <p:nvPr/>
              </p:nvSpPr>
              <p:spPr>
                <a:xfrm>
                  <a:off x="3093" y="2143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175" y="60"/>
                    </a:cxn>
                    <a:cxn ang="0">
                      <a:pos x="188" y="244"/>
                    </a:cxn>
                    <a:cxn ang="0">
                      <a:pos x="50" y="244"/>
                    </a:cxn>
                    <a:cxn ang="0">
                      <a:pos x="33" y="60"/>
                    </a:cxn>
                    <a:cxn ang="0">
                      <a:pos x="175" y="60"/>
                    </a:cxn>
                  </a:cxnLst>
                  <a:pathLst>
                    <a:path w="14" h="14">
                      <a:moveTo>
                        <a:pt x="11" y="3"/>
                      </a:moveTo>
                      <a:cubicBezTo>
                        <a:pt x="14" y="5"/>
                        <a:pt x="14" y="9"/>
                        <a:pt x="12" y="12"/>
                      </a:cubicBezTo>
                      <a:cubicBezTo>
                        <a:pt x="10" y="14"/>
                        <a:pt x="6" y="14"/>
                        <a:pt x="3" y="12"/>
                      </a:cubicBezTo>
                      <a:cubicBezTo>
                        <a:pt x="0" y="10"/>
                        <a:pt x="0" y="6"/>
                        <a:pt x="2" y="3"/>
                      </a:cubicBezTo>
                      <a:cubicBezTo>
                        <a:pt x="5" y="0"/>
                        <a:pt x="9" y="0"/>
                        <a:pt x="11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56" name="Freeform 1287"/>
                <p:cNvSpPr/>
                <p:nvPr/>
              </p:nvSpPr>
              <p:spPr>
                <a:xfrm>
                  <a:off x="3070" y="2173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75" y="34"/>
                    </a:cxn>
                    <a:cxn ang="0">
                      <a:pos x="188" y="204"/>
                    </a:cxn>
                    <a:cxn ang="0">
                      <a:pos x="63" y="225"/>
                    </a:cxn>
                    <a:cxn ang="0">
                      <a:pos x="33" y="56"/>
                    </a:cxn>
                    <a:cxn ang="0">
                      <a:pos x="175" y="34"/>
                    </a:cxn>
                  </a:cxnLst>
                  <a:pathLst>
                    <a:path w="14" h="14">
                      <a:moveTo>
                        <a:pt x="11" y="2"/>
                      </a:moveTo>
                      <a:cubicBezTo>
                        <a:pt x="14" y="4"/>
                        <a:pt x="14" y="8"/>
                        <a:pt x="12" y="11"/>
                      </a:cubicBezTo>
                      <a:cubicBezTo>
                        <a:pt x="10" y="13"/>
                        <a:pt x="6" y="14"/>
                        <a:pt x="4" y="12"/>
                      </a:cubicBezTo>
                      <a:cubicBezTo>
                        <a:pt x="1" y="10"/>
                        <a:pt x="0" y="6"/>
                        <a:pt x="2" y="3"/>
                      </a:cubicBezTo>
                      <a:cubicBezTo>
                        <a:pt x="5" y="0"/>
                        <a:pt x="9" y="0"/>
                        <a:pt x="11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57" name="Freeform 1288"/>
                <p:cNvSpPr/>
                <p:nvPr/>
              </p:nvSpPr>
              <p:spPr>
                <a:xfrm>
                  <a:off x="3050" y="2202"/>
                  <a:ext cx="38" cy="37"/>
                </a:xfrm>
                <a:custGeom>
                  <a:avLst/>
                  <a:gdLst/>
                  <a:ahLst/>
                  <a:cxnLst>
                    <a:cxn ang="0">
                      <a:pos x="180" y="34"/>
                    </a:cxn>
                    <a:cxn ang="0">
                      <a:pos x="213" y="182"/>
                    </a:cxn>
                    <a:cxn ang="0">
                      <a:pos x="63" y="238"/>
                    </a:cxn>
                    <a:cxn ang="0">
                      <a:pos x="33" y="77"/>
                    </a:cxn>
                    <a:cxn ang="0">
                      <a:pos x="180" y="34"/>
                    </a:cxn>
                  </a:cxnLst>
                  <a:pathLst>
                    <a:path w="15" h="14">
                      <a:moveTo>
                        <a:pt x="11" y="2"/>
                      </a:moveTo>
                      <a:cubicBezTo>
                        <a:pt x="14" y="4"/>
                        <a:pt x="15" y="8"/>
                        <a:pt x="13" y="10"/>
                      </a:cubicBezTo>
                      <a:cubicBezTo>
                        <a:pt x="11" y="13"/>
                        <a:pt x="8" y="14"/>
                        <a:pt x="4" y="13"/>
                      </a:cubicBezTo>
                      <a:cubicBezTo>
                        <a:pt x="1" y="11"/>
                        <a:pt x="0" y="7"/>
                        <a:pt x="2" y="4"/>
                      </a:cubicBezTo>
                      <a:cubicBezTo>
                        <a:pt x="4" y="1"/>
                        <a:pt x="8" y="0"/>
                        <a:pt x="11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58" name="Freeform 1289"/>
                <p:cNvSpPr/>
                <p:nvPr/>
              </p:nvSpPr>
              <p:spPr>
                <a:xfrm>
                  <a:off x="3035" y="2234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158" y="35"/>
                    </a:cxn>
                    <a:cxn ang="0">
                      <a:pos x="220" y="171"/>
                    </a:cxn>
                    <a:cxn ang="0">
                      <a:pos x="125" y="264"/>
                    </a:cxn>
                    <a:cxn ang="0">
                      <a:pos x="33" y="115"/>
                    </a:cxn>
                    <a:cxn ang="0">
                      <a:pos x="158" y="35"/>
                    </a:cxn>
                  </a:cxnLst>
                  <a:pathLst>
                    <a:path w="14" h="15">
                      <a:moveTo>
                        <a:pt x="10" y="2"/>
                      </a:moveTo>
                      <a:cubicBezTo>
                        <a:pt x="13" y="3"/>
                        <a:pt x="14" y="7"/>
                        <a:pt x="14" y="9"/>
                      </a:cubicBezTo>
                      <a:cubicBezTo>
                        <a:pt x="13" y="10"/>
                        <a:pt x="11" y="12"/>
                        <a:pt x="8" y="14"/>
                      </a:cubicBezTo>
                      <a:cubicBezTo>
                        <a:pt x="5" y="15"/>
                        <a:pt x="0" y="12"/>
                        <a:pt x="2" y="6"/>
                      </a:cubicBezTo>
                      <a:cubicBezTo>
                        <a:pt x="3" y="2"/>
                        <a:pt x="7" y="0"/>
                        <a:pt x="10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59" name="Freeform 1290"/>
                <p:cNvSpPr/>
                <p:nvPr/>
              </p:nvSpPr>
              <p:spPr>
                <a:xfrm>
                  <a:off x="3045" y="2271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63" y="22"/>
                    </a:cxn>
                    <a:cxn ang="0">
                      <a:pos x="208" y="60"/>
                    </a:cxn>
                    <a:cxn ang="0">
                      <a:pos x="175" y="244"/>
                    </a:cxn>
                    <a:cxn ang="0">
                      <a:pos x="33" y="198"/>
                    </a:cxn>
                    <a:cxn ang="0">
                      <a:pos x="63" y="22"/>
                    </a:cxn>
                  </a:cxnLst>
                  <a:pathLst>
                    <a:path w="14" h="14">
                      <a:moveTo>
                        <a:pt x="4" y="1"/>
                      </a:moveTo>
                      <a:cubicBezTo>
                        <a:pt x="8" y="0"/>
                        <a:pt x="11" y="1"/>
                        <a:pt x="13" y="3"/>
                      </a:cubicBezTo>
                      <a:cubicBezTo>
                        <a:pt x="14" y="6"/>
                        <a:pt x="13" y="10"/>
                        <a:pt x="11" y="12"/>
                      </a:cubicBezTo>
                      <a:cubicBezTo>
                        <a:pt x="8" y="14"/>
                        <a:pt x="4" y="13"/>
                        <a:pt x="2" y="10"/>
                      </a:cubicBezTo>
                      <a:cubicBezTo>
                        <a:pt x="0" y="6"/>
                        <a:pt x="1" y="2"/>
                        <a:pt x="4" y="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60" name="Freeform 1291"/>
                <p:cNvSpPr/>
                <p:nvPr/>
              </p:nvSpPr>
              <p:spPr>
                <a:xfrm>
                  <a:off x="3065" y="2301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50" y="34"/>
                    </a:cxn>
                    <a:cxn ang="0">
                      <a:pos x="188" y="56"/>
                    </a:cxn>
                    <a:cxn ang="0">
                      <a:pos x="175" y="225"/>
                    </a:cxn>
                    <a:cxn ang="0">
                      <a:pos x="33" y="204"/>
                    </a:cxn>
                    <a:cxn ang="0">
                      <a:pos x="50" y="34"/>
                    </a:cxn>
                  </a:cxnLst>
                  <a:pathLst>
                    <a:path w="14" h="14">
                      <a:moveTo>
                        <a:pt x="3" y="2"/>
                      </a:moveTo>
                      <a:cubicBezTo>
                        <a:pt x="6" y="0"/>
                        <a:pt x="10" y="0"/>
                        <a:pt x="12" y="3"/>
                      </a:cubicBezTo>
                      <a:cubicBezTo>
                        <a:pt x="14" y="6"/>
                        <a:pt x="14" y="10"/>
                        <a:pt x="11" y="12"/>
                      </a:cubicBezTo>
                      <a:cubicBezTo>
                        <a:pt x="8" y="14"/>
                        <a:pt x="4" y="14"/>
                        <a:pt x="2" y="11"/>
                      </a:cubicBezTo>
                      <a:cubicBezTo>
                        <a:pt x="0" y="8"/>
                        <a:pt x="0" y="4"/>
                        <a:pt x="3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61" name="Freeform 1292"/>
                <p:cNvSpPr/>
                <p:nvPr/>
              </p:nvSpPr>
              <p:spPr>
                <a:xfrm>
                  <a:off x="3088" y="2327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50" y="60"/>
                    </a:cxn>
                    <a:cxn ang="0">
                      <a:pos x="175" y="60"/>
                    </a:cxn>
                    <a:cxn ang="0">
                      <a:pos x="175" y="244"/>
                    </a:cxn>
                    <a:cxn ang="0">
                      <a:pos x="33" y="244"/>
                    </a:cxn>
                    <a:cxn ang="0">
                      <a:pos x="50" y="60"/>
                    </a:cxn>
                  </a:cxnLst>
                  <a:pathLst>
                    <a:path w="14" h="14">
                      <a:moveTo>
                        <a:pt x="3" y="3"/>
                      </a:moveTo>
                      <a:cubicBezTo>
                        <a:pt x="5" y="0"/>
                        <a:pt x="9" y="1"/>
                        <a:pt x="11" y="3"/>
                      </a:cubicBezTo>
                      <a:cubicBezTo>
                        <a:pt x="14" y="6"/>
                        <a:pt x="14" y="10"/>
                        <a:pt x="11" y="12"/>
                      </a:cubicBezTo>
                      <a:cubicBezTo>
                        <a:pt x="9" y="14"/>
                        <a:pt x="5" y="14"/>
                        <a:pt x="2" y="12"/>
                      </a:cubicBezTo>
                      <a:cubicBezTo>
                        <a:pt x="0" y="9"/>
                        <a:pt x="0" y="5"/>
                        <a:pt x="3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62" name="Freeform 1293"/>
                <p:cNvSpPr/>
                <p:nvPr/>
              </p:nvSpPr>
              <p:spPr>
                <a:xfrm>
                  <a:off x="3110" y="2354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50" y="56"/>
                    </a:cxn>
                    <a:cxn ang="0">
                      <a:pos x="188" y="56"/>
                    </a:cxn>
                    <a:cxn ang="0">
                      <a:pos x="188" y="225"/>
                    </a:cxn>
                    <a:cxn ang="0">
                      <a:pos x="50" y="225"/>
                    </a:cxn>
                    <a:cxn ang="0">
                      <a:pos x="50" y="56"/>
                    </a:cxn>
                  </a:cxnLst>
                  <a:pathLst>
                    <a:path w="14" h="14">
                      <a:moveTo>
                        <a:pt x="3" y="3"/>
                      </a:moveTo>
                      <a:cubicBezTo>
                        <a:pt x="5" y="0"/>
                        <a:pt x="9" y="0"/>
                        <a:pt x="12" y="3"/>
                      </a:cubicBezTo>
                      <a:cubicBezTo>
                        <a:pt x="14" y="5"/>
                        <a:pt x="14" y="9"/>
                        <a:pt x="12" y="12"/>
                      </a:cubicBezTo>
                      <a:cubicBezTo>
                        <a:pt x="10" y="14"/>
                        <a:pt x="6" y="14"/>
                        <a:pt x="3" y="12"/>
                      </a:cubicBezTo>
                      <a:cubicBezTo>
                        <a:pt x="0" y="9"/>
                        <a:pt x="0" y="5"/>
                        <a:pt x="3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63" name="Freeform 1294"/>
                <p:cNvSpPr/>
                <p:nvPr/>
              </p:nvSpPr>
              <p:spPr>
                <a:xfrm>
                  <a:off x="3138" y="2378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33" y="56"/>
                    </a:cxn>
                    <a:cxn ang="0">
                      <a:pos x="175" y="35"/>
                    </a:cxn>
                    <a:cxn ang="0">
                      <a:pos x="188" y="205"/>
                    </a:cxn>
                    <a:cxn ang="0">
                      <a:pos x="50" y="227"/>
                    </a:cxn>
                    <a:cxn ang="0">
                      <a:pos x="33" y="56"/>
                    </a:cxn>
                  </a:cxnLst>
                  <a:pathLst>
                    <a:path w="14" h="15">
                      <a:moveTo>
                        <a:pt x="2" y="3"/>
                      </a:moveTo>
                      <a:cubicBezTo>
                        <a:pt x="4" y="1"/>
                        <a:pt x="8" y="0"/>
                        <a:pt x="11" y="2"/>
                      </a:cubicBezTo>
                      <a:cubicBezTo>
                        <a:pt x="13" y="5"/>
                        <a:pt x="14" y="8"/>
                        <a:pt x="12" y="11"/>
                      </a:cubicBezTo>
                      <a:cubicBezTo>
                        <a:pt x="10" y="14"/>
                        <a:pt x="5" y="15"/>
                        <a:pt x="3" y="12"/>
                      </a:cubicBezTo>
                      <a:cubicBezTo>
                        <a:pt x="0" y="10"/>
                        <a:pt x="0" y="6"/>
                        <a:pt x="2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64" name="Freeform 1295"/>
                <p:cNvSpPr/>
                <p:nvPr/>
              </p:nvSpPr>
              <p:spPr>
                <a:xfrm>
                  <a:off x="3163" y="2402"/>
                  <a:ext cx="37" cy="37"/>
                </a:xfrm>
                <a:custGeom>
                  <a:avLst/>
                  <a:gdLst/>
                  <a:ahLst/>
                  <a:cxnLst>
                    <a:cxn ang="0">
                      <a:pos x="42" y="56"/>
                    </a:cxn>
                    <a:cxn ang="0">
                      <a:pos x="165" y="34"/>
                    </a:cxn>
                    <a:cxn ang="0">
                      <a:pos x="195" y="182"/>
                    </a:cxn>
                    <a:cxn ang="0">
                      <a:pos x="62" y="225"/>
                    </a:cxn>
                    <a:cxn ang="0">
                      <a:pos x="42" y="56"/>
                    </a:cxn>
                  </a:cxnLst>
                  <a:pathLst>
                    <a:path w="15" h="14">
                      <a:moveTo>
                        <a:pt x="3" y="3"/>
                      </a:moveTo>
                      <a:cubicBezTo>
                        <a:pt x="5" y="0"/>
                        <a:pt x="9" y="0"/>
                        <a:pt x="11" y="2"/>
                      </a:cubicBezTo>
                      <a:cubicBezTo>
                        <a:pt x="14" y="3"/>
                        <a:pt x="15" y="7"/>
                        <a:pt x="13" y="10"/>
                      </a:cubicBezTo>
                      <a:cubicBezTo>
                        <a:pt x="11" y="13"/>
                        <a:pt x="7" y="14"/>
                        <a:pt x="4" y="12"/>
                      </a:cubicBezTo>
                      <a:cubicBezTo>
                        <a:pt x="1" y="10"/>
                        <a:pt x="0" y="6"/>
                        <a:pt x="3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65" name="Freeform 1296"/>
                <p:cNvSpPr/>
                <p:nvPr/>
              </p:nvSpPr>
              <p:spPr>
                <a:xfrm>
                  <a:off x="3193" y="2421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33" y="77"/>
                    </a:cxn>
                    <a:cxn ang="0">
                      <a:pos x="158" y="34"/>
                    </a:cxn>
                    <a:cxn ang="0">
                      <a:pos x="208" y="182"/>
                    </a:cxn>
                    <a:cxn ang="0">
                      <a:pos x="63" y="238"/>
                    </a:cxn>
                    <a:cxn ang="0">
                      <a:pos x="33" y="77"/>
                    </a:cxn>
                  </a:cxnLst>
                  <a:pathLst>
                    <a:path w="14" h="14">
                      <a:moveTo>
                        <a:pt x="2" y="4"/>
                      </a:moveTo>
                      <a:cubicBezTo>
                        <a:pt x="4" y="1"/>
                        <a:pt x="7" y="0"/>
                        <a:pt x="10" y="2"/>
                      </a:cubicBezTo>
                      <a:cubicBezTo>
                        <a:pt x="13" y="3"/>
                        <a:pt x="14" y="7"/>
                        <a:pt x="13" y="10"/>
                      </a:cubicBezTo>
                      <a:cubicBezTo>
                        <a:pt x="11" y="13"/>
                        <a:pt x="7" y="14"/>
                        <a:pt x="4" y="13"/>
                      </a:cubicBezTo>
                      <a:cubicBezTo>
                        <a:pt x="1" y="11"/>
                        <a:pt x="0" y="7"/>
                        <a:pt x="2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66" name="Freeform 1297"/>
                <p:cNvSpPr/>
                <p:nvPr/>
              </p:nvSpPr>
              <p:spPr>
                <a:xfrm>
                  <a:off x="3223" y="2437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33" y="93"/>
                    </a:cxn>
                    <a:cxn ang="0">
                      <a:pos x="158" y="35"/>
                    </a:cxn>
                    <a:cxn ang="0">
                      <a:pos x="208" y="192"/>
                    </a:cxn>
                    <a:cxn ang="0">
                      <a:pos x="83" y="248"/>
                    </a:cxn>
                    <a:cxn ang="0">
                      <a:pos x="33" y="93"/>
                    </a:cxn>
                  </a:cxnLst>
                  <a:pathLst>
                    <a:path w="14" h="15">
                      <a:moveTo>
                        <a:pt x="2" y="5"/>
                      </a:moveTo>
                      <a:cubicBezTo>
                        <a:pt x="3" y="2"/>
                        <a:pt x="7" y="0"/>
                        <a:pt x="10" y="2"/>
                      </a:cubicBezTo>
                      <a:cubicBezTo>
                        <a:pt x="13" y="3"/>
                        <a:pt x="14" y="7"/>
                        <a:pt x="13" y="10"/>
                      </a:cubicBezTo>
                      <a:cubicBezTo>
                        <a:pt x="12" y="13"/>
                        <a:pt x="8" y="15"/>
                        <a:pt x="5" y="13"/>
                      </a:cubicBezTo>
                      <a:cubicBezTo>
                        <a:pt x="2" y="12"/>
                        <a:pt x="0" y="8"/>
                        <a:pt x="2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67" name="Freeform 1298"/>
                <p:cNvSpPr/>
                <p:nvPr/>
              </p:nvSpPr>
              <p:spPr>
                <a:xfrm>
                  <a:off x="3255" y="2450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" y="90"/>
                    </a:cxn>
                    <a:cxn ang="0">
                      <a:pos x="145" y="21"/>
                    </a:cxn>
                    <a:cxn ang="0">
                      <a:pos x="208" y="167"/>
                    </a:cxn>
                    <a:cxn ang="0">
                      <a:pos x="95" y="238"/>
                    </a:cxn>
                    <a:cxn ang="0">
                      <a:pos x="20" y="90"/>
                    </a:cxn>
                  </a:cxnLst>
                  <a:pathLst>
                    <a:path w="14" h="14">
                      <a:moveTo>
                        <a:pt x="1" y="5"/>
                      </a:moveTo>
                      <a:cubicBezTo>
                        <a:pt x="3" y="2"/>
                        <a:pt x="6" y="0"/>
                        <a:pt x="9" y="1"/>
                      </a:cubicBezTo>
                      <a:cubicBezTo>
                        <a:pt x="12" y="2"/>
                        <a:pt x="14" y="5"/>
                        <a:pt x="13" y="9"/>
                      </a:cubicBezTo>
                      <a:cubicBezTo>
                        <a:pt x="13" y="12"/>
                        <a:pt x="9" y="14"/>
                        <a:pt x="6" y="13"/>
                      </a:cubicBezTo>
                      <a:cubicBezTo>
                        <a:pt x="2" y="12"/>
                        <a:pt x="0" y="8"/>
                        <a:pt x="1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68" name="Freeform 1299"/>
                <p:cNvSpPr/>
                <p:nvPr/>
              </p:nvSpPr>
              <p:spPr>
                <a:xfrm>
                  <a:off x="3290" y="2461"/>
                  <a:ext cx="33" cy="34"/>
                </a:xfrm>
                <a:custGeom>
                  <a:avLst/>
                  <a:gdLst/>
                  <a:ahLst/>
                  <a:cxnLst>
                    <a:cxn ang="0">
                      <a:pos x="20" y="89"/>
                    </a:cxn>
                    <a:cxn ang="0">
                      <a:pos x="117" y="0"/>
                    </a:cxn>
                    <a:cxn ang="0">
                      <a:pos x="213" y="110"/>
                    </a:cxn>
                    <a:cxn ang="0">
                      <a:pos x="96" y="212"/>
                    </a:cxn>
                    <a:cxn ang="0">
                      <a:pos x="20" y="89"/>
                    </a:cxn>
                  </a:cxnLst>
                  <a:pathLst>
                    <a:path w="13" h="13">
                      <a:moveTo>
                        <a:pt x="1" y="5"/>
                      </a:moveTo>
                      <a:cubicBezTo>
                        <a:pt x="1" y="1"/>
                        <a:pt x="4" y="0"/>
                        <a:pt x="7" y="0"/>
                      </a:cubicBezTo>
                      <a:cubicBezTo>
                        <a:pt x="11" y="0"/>
                        <a:pt x="13" y="3"/>
                        <a:pt x="13" y="6"/>
                      </a:cubicBezTo>
                      <a:cubicBezTo>
                        <a:pt x="13" y="10"/>
                        <a:pt x="10" y="13"/>
                        <a:pt x="6" y="12"/>
                      </a:cubicBezTo>
                      <a:cubicBezTo>
                        <a:pt x="2" y="12"/>
                        <a:pt x="0" y="8"/>
                        <a:pt x="1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3769" name="Group 1300"/>
              <p:cNvGrpSpPr/>
              <p:nvPr/>
            </p:nvGrpSpPr>
            <p:grpSpPr>
              <a:xfrm rot="994490">
                <a:off x="6480" y="8088"/>
                <a:ext cx="1548" cy="852"/>
                <a:chOff x="526" y="2017"/>
                <a:chExt cx="763" cy="485"/>
              </a:xfrm>
            </p:grpSpPr>
            <p:sp>
              <p:nvSpPr>
                <p:cNvPr id="3770" name="Oval 1301"/>
                <p:cNvSpPr/>
                <p:nvPr/>
              </p:nvSpPr>
              <p:spPr>
                <a:xfrm>
                  <a:off x="541" y="2033"/>
                  <a:ext cx="733" cy="450"/>
                </a:xfrm>
                <a:prstGeom prst="ellipse">
                  <a:avLst/>
                </a:prstGeom>
                <a:solidFill>
                  <a:srgbClr val="8290C3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71" name="Oval 1302"/>
                <p:cNvSpPr/>
                <p:nvPr/>
              </p:nvSpPr>
              <p:spPr>
                <a:xfrm>
                  <a:off x="593" y="2081"/>
                  <a:ext cx="633" cy="354"/>
                </a:xfrm>
                <a:prstGeom prst="ellipse">
                  <a:avLst/>
                </a:prstGeom>
                <a:solidFill>
                  <a:srgbClr val="DBEDF5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72" name="Freeform 1303"/>
                <p:cNvSpPr/>
                <p:nvPr/>
              </p:nvSpPr>
              <p:spPr>
                <a:xfrm>
                  <a:off x="658" y="2177"/>
                  <a:ext cx="58" cy="61"/>
                </a:xfrm>
                <a:custGeom>
                  <a:avLst/>
                  <a:gdLst/>
                  <a:ahLst/>
                  <a:cxnLst>
                    <a:cxn ang="0">
                      <a:pos x="20" y="239"/>
                    </a:cxn>
                    <a:cxn ang="0">
                      <a:pos x="159" y="21"/>
                    </a:cxn>
                    <a:cxn ang="0">
                      <a:pos x="351" y="191"/>
                    </a:cxn>
                    <a:cxn ang="0">
                      <a:pos x="209" y="408"/>
                    </a:cxn>
                    <a:cxn ang="0">
                      <a:pos x="20" y="239"/>
                    </a:cxn>
                  </a:cxnLst>
                  <a:pathLst>
                    <a:path w="23" h="23">
                      <a:moveTo>
                        <a:pt x="1" y="13"/>
                      </a:moveTo>
                      <a:cubicBezTo>
                        <a:pt x="0" y="8"/>
                        <a:pt x="4" y="2"/>
                        <a:pt x="10" y="1"/>
                      </a:cubicBezTo>
                      <a:cubicBezTo>
                        <a:pt x="16" y="0"/>
                        <a:pt x="21" y="5"/>
                        <a:pt x="22" y="10"/>
                      </a:cubicBezTo>
                      <a:cubicBezTo>
                        <a:pt x="23" y="16"/>
                        <a:pt x="19" y="22"/>
                        <a:pt x="13" y="22"/>
                      </a:cubicBezTo>
                      <a:cubicBezTo>
                        <a:pt x="8" y="23"/>
                        <a:pt x="2" y="19"/>
                        <a:pt x="1" y="13"/>
                      </a:cubicBezTo>
                      <a:close/>
                    </a:path>
                  </a:pathLst>
                </a:custGeom>
                <a:solidFill>
                  <a:srgbClr val="FFFDF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73" name="Freeform 1304"/>
                <p:cNvSpPr/>
                <p:nvPr/>
              </p:nvSpPr>
              <p:spPr>
                <a:xfrm>
                  <a:off x="708" y="2155"/>
                  <a:ext cx="28" cy="32"/>
                </a:xfrm>
                <a:custGeom>
                  <a:avLst/>
                  <a:gdLst/>
                  <a:ahLst/>
                  <a:cxnLst>
                    <a:cxn ang="0">
                      <a:pos x="0" y="136"/>
                    </a:cxn>
                    <a:cxn ang="0">
                      <a:pos x="84" y="21"/>
                    </a:cxn>
                    <a:cxn ang="0">
                      <a:pos x="181" y="93"/>
                    </a:cxn>
                    <a:cxn ang="0">
                      <a:pos x="97" y="227"/>
                    </a:cxn>
                    <a:cxn ang="0">
                      <a:pos x="0" y="136"/>
                    </a:cxn>
                  </a:cxnLst>
                  <a:pathLst>
                    <a:path w="11" h="12">
                      <a:moveTo>
                        <a:pt x="0" y="7"/>
                      </a:moveTo>
                      <a:cubicBezTo>
                        <a:pt x="0" y="4"/>
                        <a:pt x="2" y="1"/>
                        <a:pt x="5" y="1"/>
                      </a:cubicBezTo>
                      <a:cubicBezTo>
                        <a:pt x="8" y="0"/>
                        <a:pt x="11" y="2"/>
                        <a:pt x="11" y="5"/>
                      </a:cubicBezTo>
                      <a:cubicBezTo>
                        <a:pt x="11" y="8"/>
                        <a:pt x="9" y="11"/>
                        <a:pt x="6" y="12"/>
                      </a:cubicBezTo>
                      <a:cubicBezTo>
                        <a:pt x="3" y="12"/>
                        <a:pt x="1" y="10"/>
                        <a:pt x="0" y="7"/>
                      </a:cubicBezTo>
                      <a:close/>
                    </a:path>
                  </a:pathLst>
                </a:custGeom>
                <a:solidFill>
                  <a:srgbClr val="FFFDF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74" name="Freeform 1305"/>
                <p:cNvSpPr/>
                <p:nvPr/>
              </p:nvSpPr>
              <p:spPr>
                <a:xfrm>
                  <a:off x="633" y="2219"/>
                  <a:ext cx="30" cy="32"/>
                </a:xfrm>
                <a:custGeom>
                  <a:avLst/>
                  <a:gdLst/>
                  <a:ahLst/>
                  <a:cxnLst>
                    <a:cxn ang="0">
                      <a:pos x="0" y="136"/>
                    </a:cxn>
                    <a:cxn ang="0">
                      <a:pos x="83" y="21"/>
                    </a:cxn>
                    <a:cxn ang="0">
                      <a:pos x="175" y="93"/>
                    </a:cxn>
                    <a:cxn ang="0">
                      <a:pos x="113" y="205"/>
                    </a:cxn>
                    <a:cxn ang="0">
                      <a:pos x="0" y="136"/>
                    </a:cxn>
                  </a:cxnLst>
                  <a:pathLst>
                    <a:path w="12" h="12">
                      <a:moveTo>
                        <a:pt x="0" y="7"/>
                      </a:moveTo>
                      <a:cubicBezTo>
                        <a:pt x="0" y="4"/>
                        <a:pt x="2" y="1"/>
                        <a:pt x="5" y="1"/>
                      </a:cubicBezTo>
                      <a:cubicBezTo>
                        <a:pt x="8" y="0"/>
                        <a:pt x="11" y="2"/>
                        <a:pt x="11" y="5"/>
                      </a:cubicBezTo>
                      <a:cubicBezTo>
                        <a:pt x="12" y="8"/>
                        <a:pt x="9" y="11"/>
                        <a:pt x="7" y="11"/>
                      </a:cubicBezTo>
                      <a:cubicBezTo>
                        <a:pt x="4" y="12"/>
                        <a:pt x="1" y="10"/>
                        <a:pt x="0" y="7"/>
                      </a:cubicBezTo>
                      <a:close/>
                    </a:path>
                  </a:pathLst>
                </a:custGeom>
                <a:solidFill>
                  <a:srgbClr val="FFFDF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75" name="Freeform 1306"/>
                <p:cNvSpPr/>
                <p:nvPr/>
              </p:nvSpPr>
              <p:spPr>
                <a:xfrm>
                  <a:off x="873" y="2275"/>
                  <a:ext cx="323" cy="123"/>
                </a:xfrm>
                <a:custGeom>
                  <a:avLst/>
                  <a:gdLst/>
                  <a:ahLst/>
                  <a:cxnLst>
                    <a:cxn ang="0">
                      <a:pos x="0" y="880"/>
                    </a:cxn>
                    <a:cxn ang="0">
                      <a:pos x="2026" y="0"/>
                    </a:cxn>
                    <a:cxn ang="0">
                      <a:pos x="0" y="880"/>
                    </a:cxn>
                  </a:cxnLst>
                  <a:pathLst>
                    <a:path w="129" h="46">
                      <a:moveTo>
                        <a:pt x="0" y="46"/>
                      </a:moveTo>
                      <a:cubicBezTo>
                        <a:pt x="34" y="46"/>
                        <a:pt x="89" y="46"/>
                        <a:pt x="129" y="0"/>
                      </a:cubicBezTo>
                      <a:cubicBezTo>
                        <a:pt x="117" y="9"/>
                        <a:pt x="68" y="41"/>
                        <a:pt x="0" y="46"/>
                      </a:cubicBezTo>
                      <a:close/>
                    </a:path>
                  </a:pathLst>
                </a:custGeom>
                <a:solidFill>
                  <a:srgbClr val="FFFDF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76" name="Freeform 1307"/>
                <p:cNvSpPr/>
                <p:nvPr/>
              </p:nvSpPr>
              <p:spPr>
                <a:xfrm>
                  <a:off x="526" y="2222"/>
                  <a:ext cx="32" cy="35"/>
                </a:xfrm>
                <a:custGeom>
                  <a:avLst/>
                  <a:gdLst/>
                  <a:ahLst/>
                  <a:cxnLst>
                    <a:cxn ang="0">
                      <a:pos x="91" y="253"/>
                    </a:cxn>
                    <a:cxn ang="0">
                      <a:pos x="12" y="116"/>
                    </a:cxn>
                    <a:cxn ang="0">
                      <a:pos x="121" y="22"/>
                    </a:cxn>
                    <a:cxn ang="0">
                      <a:pos x="194" y="159"/>
                    </a:cxn>
                    <a:cxn ang="0">
                      <a:pos x="91" y="253"/>
                    </a:cxn>
                  </a:cxnLst>
                  <a:pathLst>
                    <a:path w="13" h="13">
                      <a:moveTo>
                        <a:pt x="6" y="13"/>
                      </a:moveTo>
                      <a:cubicBezTo>
                        <a:pt x="3" y="13"/>
                        <a:pt x="0" y="10"/>
                        <a:pt x="1" y="6"/>
                      </a:cubicBezTo>
                      <a:cubicBezTo>
                        <a:pt x="1" y="2"/>
                        <a:pt x="5" y="0"/>
                        <a:pt x="8" y="1"/>
                      </a:cubicBezTo>
                      <a:cubicBezTo>
                        <a:pt x="12" y="2"/>
                        <a:pt x="13" y="5"/>
                        <a:pt x="13" y="8"/>
                      </a:cubicBezTo>
                      <a:cubicBezTo>
                        <a:pt x="13" y="11"/>
                        <a:pt x="10" y="13"/>
                        <a:pt x="6" y="1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77" name="Freeform 1308"/>
                <p:cNvSpPr/>
                <p:nvPr/>
              </p:nvSpPr>
              <p:spPr>
                <a:xfrm>
                  <a:off x="533" y="2185"/>
                  <a:ext cx="38" cy="40"/>
                </a:xfrm>
                <a:custGeom>
                  <a:avLst/>
                  <a:gdLst/>
                  <a:ahLst/>
                  <a:cxnLst>
                    <a:cxn ang="0">
                      <a:pos x="96" y="264"/>
                    </a:cxn>
                    <a:cxn ang="0">
                      <a:pos x="33" y="93"/>
                    </a:cxn>
                    <a:cxn ang="0">
                      <a:pos x="160" y="35"/>
                    </a:cxn>
                    <a:cxn ang="0">
                      <a:pos x="225" y="192"/>
                    </a:cxn>
                    <a:cxn ang="0">
                      <a:pos x="96" y="264"/>
                    </a:cxn>
                  </a:cxnLst>
                  <a:pathLst>
                    <a:path w="15" h="15">
                      <a:moveTo>
                        <a:pt x="6" y="14"/>
                      </a:moveTo>
                      <a:cubicBezTo>
                        <a:pt x="2" y="13"/>
                        <a:pt x="0" y="9"/>
                        <a:pt x="2" y="5"/>
                      </a:cubicBezTo>
                      <a:cubicBezTo>
                        <a:pt x="3" y="2"/>
                        <a:pt x="7" y="0"/>
                        <a:pt x="10" y="2"/>
                      </a:cubicBezTo>
                      <a:cubicBezTo>
                        <a:pt x="13" y="4"/>
                        <a:pt x="15" y="8"/>
                        <a:pt x="14" y="10"/>
                      </a:cubicBezTo>
                      <a:cubicBezTo>
                        <a:pt x="12" y="13"/>
                        <a:pt x="9" y="15"/>
                        <a:pt x="6" y="1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78" name="Freeform 1309"/>
                <p:cNvSpPr/>
                <p:nvPr/>
              </p:nvSpPr>
              <p:spPr>
                <a:xfrm>
                  <a:off x="551" y="2155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63" y="244"/>
                    </a:cxn>
                    <a:cxn ang="0">
                      <a:pos x="33" y="60"/>
                    </a:cxn>
                    <a:cxn ang="0">
                      <a:pos x="175" y="38"/>
                    </a:cxn>
                    <a:cxn ang="0">
                      <a:pos x="188" y="220"/>
                    </a:cxn>
                    <a:cxn ang="0">
                      <a:pos x="63" y="244"/>
                    </a:cxn>
                  </a:cxnLst>
                  <a:pathLst>
                    <a:path w="14" h="14">
                      <a:moveTo>
                        <a:pt x="4" y="12"/>
                      </a:moveTo>
                      <a:cubicBezTo>
                        <a:pt x="1" y="11"/>
                        <a:pt x="0" y="7"/>
                        <a:pt x="2" y="3"/>
                      </a:cubicBezTo>
                      <a:cubicBezTo>
                        <a:pt x="4" y="0"/>
                        <a:pt x="9" y="0"/>
                        <a:pt x="11" y="2"/>
                      </a:cubicBezTo>
                      <a:cubicBezTo>
                        <a:pt x="14" y="4"/>
                        <a:pt x="14" y="8"/>
                        <a:pt x="12" y="11"/>
                      </a:cubicBezTo>
                      <a:cubicBezTo>
                        <a:pt x="11" y="13"/>
                        <a:pt x="7" y="14"/>
                        <a:pt x="4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79" name="Freeform 1310"/>
                <p:cNvSpPr/>
                <p:nvPr/>
              </p:nvSpPr>
              <p:spPr>
                <a:xfrm>
                  <a:off x="573" y="2129"/>
                  <a:ext cx="35" cy="34"/>
                </a:xfrm>
                <a:custGeom>
                  <a:avLst/>
                  <a:gdLst/>
                  <a:ahLst/>
                  <a:cxnLst>
                    <a:cxn ang="0">
                      <a:pos x="50" y="199"/>
                    </a:cxn>
                    <a:cxn ang="0">
                      <a:pos x="50" y="34"/>
                    </a:cxn>
                    <a:cxn ang="0">
                      <a:pos x="188" y="34"/>
                    </a:cxn>
                    <a:cxn ang="0">
                      <a:pos x="188" y="199"/>
                    </a:cxn>
                    <a:cxn ang="0">
                      <a:pos x="50" y="199"/>
                    </a:cxn>
                  </a:cxnLst>
                  <a:pathLst>
                    <a:path w="14" h="13">
                      <a:moveTo>
                        <a:pt x="3" y="11"/>
                      </a:moveTo>
                      <a:cubicBezTo>
                        <a:pt x="0" y="9"/>
                        <a:pt x="0" y="5"/>
                        <a:pt x="3" y="2"/>
                      </a:cubicBezTo>
                      <a:cubicBezTo>
                        <a:pt x="5" y="0"/>
                        <a:pt x="9" y="0"/>
                        <a:pt x="12" y="2"/>
                      </a:cubicBezTo>
                      <a:cubicBezTo>
                        <a:pt x="14" y="5"/>
                        <a:pt x="14" y="9"/>
                        <a:pt x="12" y="11"/>
                      </a:cubicBezTo>
                      <a:cubicBezTo>
                        <a:pt x="9" y="13"/>
                        <a:pt x="6" y="13"/>
                        <a:pt x="3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80" name="Freeform 1311"/>
                <p:cNvSpPr/>
                <p:nvPr/>
              </p:nvSpPr>
              <p:spPr>
                <a:xfrm>
                  <a:off x="598" y="2102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33" y="205"/>
                    </a:cxn>
                    <a:cxn ang="0">
                      <a:pos x="63" y="56"/>
                    </a:cxn>
                    <a:cxn ang="0">
                      <a:pos x="208" y="77"/>
                    </a:cxn>
                    <a:cxn ang="0">
                      <a:pos x="175" y="248"/>
                    </a:cxn>
                    <a:cxn ang="0">
                      <a:pos x="33" y="205"/>
                    </a:cxn>
                  </a:cxnLst>
                  <a:pathLst>
                    <a:path w="14" h="15">
                      <a:moveTo>
                        <a:pt x="2" y="11"/>
                      </a:moveTo>
                      <a:cubicBezTo>
                        <a:pt x="0" y="9"/>
                        <a:pt x="1" y="5"/>
                        <a:pt x="4" y="3"/>
                      </a:cubicBezTo>
                      <a:cubicBezTo>
                        <a:pt x="7" y="0"/>
                        <a:pt x="11" y="1"/>
                        <a:pt x="13" y="4"/>
                      </a:cubicBezTo>
                      <a:cubicBezTo>
                        <a:pt x="14" y="7"/>
                        <a:pt x="14" y="11"/>
                        <a:pt x="11" y="13"/>
                      </a:cubicBezTo>
                      <a:cubicBezTo>
                        <a:pt x="9" y="15"/>
                        <a:pt x="5" y="14"/>
                        <a:pt x="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81" name="Freeform 1312"/>
                <p:cNvSpPr/>
                <p:nvPr/>
              </p:nvSpPr>
              <p:spPr>
                <a:xfrm>
                  <a:off x="626" y="2083"/>
                  <a:ext cx="37" cy="38"/>
                </a:xfrm>
                <a:custGeom>
                  <a:avLst/>
                  <a:gdLst/>
                  <a:ahLst/>
                  <a:cxnLst>
                    <a:cxn ang="0">
                      <a:pos x="30" y="198"/>
                    </a:cxn>
                    <a:cxn ang="0">
                      <a:pos x="62" y="38"/>
                    </a:cxn>
                    <a:cxn ang="0">
                      <a:pos x="195" y="81"/>
                    </a:cxn>
                    <a:cxn ang="0">
                      <a:pos x="165" y="244"/>
                    </a:cxn>
                    <a:cxn ang="0">
                      <a:pos x="30" y="198"/>
                    </a:cxn>
                  </a:cxnLst>
                  <a:pathLst>
                    <a:path w="15" h="14">
                      <a:moveTo>
                        <a:pt x="2" y="10"/>
                      </a:moveTo>
                      <a:cubicBezTo>
                        <a:pt x="0" y="7"/>
                        <a:pt x="1" y="4"/>
                        <a:pt x="4" y="2"/>
                      </a:cubicBezTo>
                      <a:cubicBezTo>
                        <a:pt x="8" y="0"/>
                        <a:pt x="12" y="1"/>
                        <a:pt x="13" y="4"/>
                      </a:cubicBezTo>
                      <a:cubicBezTo>
                        <a:pt x="15" y="7"/>
                        <a:pt x="14" y="11"/>
                        <a:pt x="11" y="12"/>
                      </a:cubicBezTo>
                      <a:cubicBezTo>
                        <a:pt x="8" y="14"/>
                        <a:pt x="4" y="13"/>
                        <a:pt x="2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82" name="Freeform 1313"/>
                <p:cNvSpPr/>
                <p:nvPr/>
              </p:nvSpPr>
              <p:spPr>
                <a:xfrm>
                  <a:off x="658" y="2065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20" y="192"/>
                    </a:cxn>
                    <a:cxn ang="0">
                      <a:pos x="63" y="35"/>
                    </a:cxn>
                    <a:cxn ang="0">
                      <a:pos x="208" y="93"/>
                    </a:cxn>
                    <a:cxn ang="0">
                      <a:pos x="145" y="248"/>
                    </a:cxn>
                    <a:cxn ang="0">
                      <a:pos x="20" y="192"/>
                    </a:cxn>
                  </a:cxnLst>
                  <a:pathLst>
                    <a:path w="14" h="15">
                      <a:moveTo>
                        <a:pt x="1" y="10"/>
                      </a:moveTo>
                      <a:cubicBezTo>
                        <a:pt x="0" y="7"/>
                        <a:pt x="1" y="3"/>
                        <a:pt x="4" y="2"/>
                      </a:cubicBezTo>
                      <a:cubicBezTo>
                        <a:pt x="7" y="0"/>
                        <a:pt x="11" y="2"/>
                        <a:pt x="13" y="5"/>
                      </a:cubicBezTo>
                      <a:cubicBezTo>
                        <a:pt x="14" y="8"/>
                        <a:pt x="13" y="12"/>
                        <a:pt x="9" y="13"/>
                      </a:cubicBezTo>
                      <a:cubicBezTo>
                        <a:pt x="7" y="15"/>
                        <a:pt x="3" y="13"/>
                        <a:pt x="1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83" name="Freeform 1314"/>
                <p:cNvSpPr/>
                <p:nvPr/>
              </p:nvSpPr>
              <p:spPr>
                <a:xfrm>
                  <a:off x="688" y="2051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33" y="198"/>
                    </a:cxn>
                    <a:cxn ang="0">
                      <a:pos x="83" y="22"/>
                    </a:cxn>
                    <a:cxn ang="0">
                      <a:pos x="208" y="103"/>
                    </a:cxn>
                    <a:cxn ang="0">
                      <a:pos x="158" y="258"/>
                    </a:cxn>
                    <a:cxn ang="0">
                      <a:pos x="33" y="198"/>
                    </a:cxn>
                  </a:cxnLst>
                  <a:pathLst>
                    <a:path w="14" h="14">
                      <a:moveTo>
                        <a:pt x="2" y="10"/>
                      </a:moveTo>
                      <a:cubicBezTo>
                        <a:pt x="0" y="6"/>
                        <a:pt x="2" y="3"/>
                        <a:pt x="5" y="1"/>
                      </a:cubicBezTo>
                      <a:cubicBezTo>
                        <a:pt x="8" y="0"/>
                        <a:pt x="12" y="2"/>
                        <a:pt x="13" y="5"/>
                      </a:cubicBezTo>
                      <a:cubicBezTo>
                        <a:pt x="14" y="8"/>
                        <a:pt x="13" y="12"/>
                        <a:pt x="10" y="13"/>
                      </a:cubicBezTo>
                      <a:cubicBezTo>
                        <a:pt x="6" y="14"/>
                        <a:pt x="3" y="13"/>
                        <a:pt x="2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84" name="Freeform 1315"/>
                <p:cNvSpPr/>
                <p:nvPr/>
              </p:nvSpPr>
              <p:spPr>
                <a:xfrm>
                  <a:off x="721" y="2041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" y="167"/>
                    </a:cxn>
                    <a:cxn ang="0">
                      <a:pos x="83" y="21"/>
                    </a:cxn>
                    <a:cxn ang="0">
                      <a:pos x="208" y="90"/>
                    </a:cxn>
                    <a:cxn ang="0">
                      <a:pos x="145" y="238"/>
                    </a:cxn>
                    <a:cxn ang="0">
                      <a:pos x="20" y="167"/>
                    </a:cxn>
                  </a:cxnLst>
                  <a:pathLst>
                    <a:path w="14" h="14">
                      <a:moveTo>
                        <a:pt x="1" y="9"/>
                      </a:moveTo>
                      <a:cubicBezTo>
                        <a:pt x="0" y="5"/>
                        <a:pt x="2" y="2"/>
                        <a:pt x="5" y="1"/>
                      </a:cubicBezTo>
                      <a:cubicBezTo>
                        <a:pt x="9" y="0"/>
                        <a:pt x="12" y="2"/>
                        <a:pt x="13" y="5"/>
                      </a:cubicBezTo>
                      <a:cubicBezTo>
                        <a:pt x="14" y="8"/>
                        <a:pt x="12" y="12"/>
                        <a:pt x="9" y="13"/>
                      </a:cubicBezTo>
                      <a:cubicBezTo>
                        <a:pt x="6" y="14"/>
                        <a:pt x="2" y="12"/>
                        <a:pt x="1" y="9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85" name="Freeform 1316"/>
                <p:cNvSpPr/>
                <p:nvPr/>
              </p:nvSpPr>
              <p:spPr>
                <a:xfrm>
                  <a:off x="753" y="2030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" y="167"/>
                    </a:cxn>
                    <a:cxn ang="0">
                      <a:pos x="95" y="21"/>
                    </a:cxn>
                    <a:cxn ang="0">
                      <a:pos x="220" y="111"/>
                    </a:cxn>
                    <a:cxn ang="0">
                      <a:pos x="145" y="238"/>
                    </a:cxn>
                    <a:cxn ang="0">
                      <a:pos x="20" y="167"/>
                    </a:cxn>
                  </a:cxnLst>
                  <a:pathLst>
                    <a:path w="14" h="14">
                      <a:moveTo>
                        <a:pt x="1" y="9"/>
                      </a:moveTo>
                      <a:cubicBezTo>
                        <a:pt x="0" y="5"/>
                        <a:pt x="3" y="2"/>
                        <a:pt x="6" y="1"/>
                      </a:cubicBezTo>
                      <a:cubicBezTo>
                        <a:pt x="10" y="0"/>
                        <a:pt x="13" y="3"/>
                        <a:pt x="14" y="6"/>
                      </a:cubicBezTo>
                      <a:cubicBezTo>
                        <a:pt x="14" y="9"/>
                        <a:pt x="12" y="13"/>
                        <a:pt x="9" y="13"/>
                      </a:cubicBezTo>
                      <a:cubicBezTo>
                        <a:pt x="6" y="14"/>
                        <a:pt x="2" y="12"/>
                        <a:pt x="1" y="9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86" name="Freeform 1317"/>
                <p:cNvSpPr/>
                <p:nvPr/>
              </p:nvSpPr>
              <p:spPr>
                <a:xfrm>
                  <a:off x="788" y="2025"/>
                  <a:ext cx="35" cy="34"/>
                </a:xfrm>
                <a:custGeom>
                  <a:avLst/>
                  <a:gdLst/>
                  <a:ahLst/>
                  <a:cxnLst>
                    <a:cxn ang="0">
                      <a:pos x="20" y="144"/>
                    </a:cxn>
                    <a:cxn ang="0">
                      <a:pos x="95" y="0"/>
                    </a:cxn>
                    <a:cxn ang="0">
                      <a:pos x="208" y="110"/>
                    </a:cxn>
                    <a:cxn ang="0">
                      <a:pos x="125" y="233"/>
                    </a:cxn>
                    <a:cxn ang="0">
                      <a:pos x="20" y="144"/>
                    </a:cxn>
                  </a:cxnLst>
                  <a:pathLst>
                    <a:path w="14" h="13">
                      <a:moveTo>
                        <a:pt x="1" y="8"/>
                      </a:moveTo>
                      <a:cubicBezTo>
                        <a:pt x="0" y="4"/>
                        <a:pt x="2" y="1"/>
                        <a:pt x="6" y="0"/>
                      </a:cubicBezTo>
                      <a:cubicBezTo>
                        <a:pt x="9" y="0"/>
                        <a:pt x="13" y="2"/>
                        <a:pt x="13" y="6"/>
                      </a:cubicBezTo>
                      <a:cubicBezTo>
                        <a:pt x="14" y="9"/>
                        <a:pt x="11" y="12"/>
                        <a:pt x="8" y="13"/>
                      </a:cubicBezTo>
                      <a:cubicBezTo>
                        <a:pt x="5" y="13"/>
                        <a:pt x="1" y="11"/>
                        <a:pt x="1" y="8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87" name="Freeform 1318"/>
                <p:cNvSpPr/>
                <p:nvPr/>
              </p:nvSpPr>
              <p:spPr>
                <a:xfrm>
                  <a:off x="823" y="2019"/>
                  <a:ext cx="33" cy="35"/>
                </a:xfrm>
                <a:custGeom>
                  <a:avLst/>
                  <a:gdLst/>
                  <a:ahLst/>
                  <a:cxnLst>
                    <a:cxn ang="0">
                      <a:pos x="0" y="159"/>
                    </a:cxn>
                    <a:cxn ang="0">
                      <a:pos x="96" y="0"/>
                    </a:cxn>
                    <a:cxn ang="0">
                      <a:pos x="213" y="116"/>
                    </a:cxn>
                    <a:cxn ang="0">
                      <a:pos x="117" y="253"/>
                    </a:cxn>
                    <a:cxn ang="0">
                      <a:pos x="0" y="159"/>
                    </a:cxn>
                  </a:cxnLst>
                  <a:pathLst>
                    <a:path w="13" h="13">
                      <a:moveTo>
                        <a:pt x="0" y="8"/>
                      </a:moveTo>
                      <a:cubicBezTo>
                        <a:pt x="0" y="4"/>
                        <a:pt x="2" y="1"/>
                        <a:pt x="6" y="0"/>
                      </a:cubicBezTo>
                      <a:cubicBezTo>
                        <a:pt x="9" y="0"/>
                        <a:pt x="12" y="3"/>
                        <a:pt x="13" y="6"/>
                      </a:cubicBezTo>
                      <a:cubicBezTo>
                        <a:pt x="13" y="10"/>
                        <a:pt x="10" y="13"/>
                        <a:pt x="7" y="13"/>
                      </a:cubicBezTo>
                      <a:cubicBezTo>
                        <a:pt x="4" y="13"/>
                        <a:pt x="1" y="11"/>
                        <a:pt x="0" y="8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88" name="Freeform 1319"/>
                <p:cNvSpPr/>
                <p:nvPr/>
              </p:nvSpPr>
              <p:spPr>
                <a:xfrm>
                  <a:off x="856" y="2017"/>
                  <a:ext cx="32" cy="34"/>
                </a:xfrm>
                <a:custGeom>
                  <a:avLst/>
                  <a:gdLst/>
                  <a:ahLst/>
                  <a:cxnLst>
                    <a:cxn ang="0">
                      <a:pos x="12" y="123"/>
                    </a:cxn>
                    <a:cxn ang="0">
                      <a:pos x="103" y="0"/>
                    </a:cxn>
                    <a:cxn ang="0">
                      <a:pos x="194" y="110"/>
                    </a:cxn>
                    <a:cxn ang="0">
                      <a:pos x="103" y="233"/>
                    </a:cxn>
                    <a:cxn ang="0">
                      <a:pos x="12" y="123"/>
                    </a:cxn>
                  </a:cxnLst>
                  <a:pathLst>
                    <a:path w="13" h="13">
                      <a:moveTo>
                        <a:pt x="1" y="7"/>
                      </a:move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10" y="0"/>
                        <a:pt x="13" y="3"/>
                        <a:pt x="13" y="6"/>
                      </a:cubicBezTo>
                      <a:cubicBezTo>
                        <a:pt x="13" y="10"/>
                        <a:pt x="11" y="13"/>
                        <a:pt x="7" y="13"/>
                      </a:cubicBezTo>
                      <a:cubicBezTo>
                        <a:pt x="4" y="13"/>
                        <a:pt x="1" y="11"/>
                        <a:pt x="1" y="7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89" name="Freeform 1320"/>
                <p:cNvSpPr/>
                <p:nvPr/>
              </p:nvSpPr>
              <p:spPr>
                <a:xfrm>
                  <a:off x="891" y="2017"/>
                  <a:ext cx="32" cy="34"/>
                </a:xfrm>
                <a:custGeom>
                  <a:avLst/>
                  <a:gdLst/>
                  <a:ahLst/>
                  <a:cxnLst>
                    <a:cxn ang="0">
                      <a:pos x="0" y="110"/>
                    </a:cxn>
                    <a:cxn ang="0">
                      <a:pos x="103" y="0"/>
                    </a:cxn>
                    <a:cxn ang="0">
                      <a:pos x="194" y="110"/>
                    </a:cxn>
                    <a:cxn ang="0">
                      <a:pos x="103" y="212"/>
                    </a:cxn>
                    <a:cxn ang="0">
                      <a:pos x="0" y="110"/>
                    </a:cxn>
                  </a:cxnLst>
                  <a:pathLst>
                    <a:path w="13" h="13">
                      <a:moveTo>
                        <a:pt x="0" y="6"/>
                      </a:move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0" y="0"/>
                        <a:pt x="13" y="3"/>
                        <a:pt x="13" y="6"/>
                      </a:cubicBezTo>
                      <a:cubicBezTo>
                        <a:pt x="13" y="10"/>
                        <a:pt x="10" y="13"/>
                        <a:pt x="7" y="12"/>
                      </a:cubicBezTo>
                      <a:cubicBezTo>
                        <a:pt x="3" y="13"/>
                        <a:pt x="1" y="10"/>
                        <a:pt x="0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90" name="Freeform 1321"/>
                <p:cNvSpPr/>
                <p:nvPr/>
              </p:nvSpPr>
              <p:spPr>
                <a:xfrm>
                  <a:off x="926" y="2017"/>
                  <a:ext cx="32" cy="34"/>
                </a:xfrm>
                <a:custGeom>
                  <a:avLst/>
                  <a:gdLst/>
                  <a:ahLst/>
                  <a:cxnLst>
                    <a:cxn ang="0">
                      <a:pos x="0" y="110"/>
                    </a:cxn>
                    <a:cxn ang="0">
                      <a:pos x="103" y="0"/>
                    </a:cxn>
                    <a:cxn ang="0">
                      <a:pos x="194" y="123"/>
                    </a:cxn>
                    <a:cxn ang="0">
                      <a:pos x="91" y="233"/>
                    </a:cxn>
                    <a:cxn ang="0">
                      <a:pos x="0" y="110"/>
                    </a:cxn>
                  </a:cxnLst>
                  <a:pathLst>
                    <a:path w="13" h="13">
                      <a:moveTo>
                        <a:pt x="0" y="6"/>
                      </a:move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0" y="0"/>
                        <a:pt x="13" y="4"/>
                        <a:pt x="13" y="7"/>
                      </a:cubicBezTo>
                      <a:cubicBezTo>
                        <a:pt x="12" y="11"/>
                        <a:pt x="9" y="13"/>
                        <a:pt x="6" y="13"/>
                      </a:cubicBezTo>
                      <a:cubicBezTo>
                        <a:pt x="3" y="13"/>
                        <a:pt x="0" y="10"/>
                        <a:pt x="0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91" name="Freeform 1322"/>
                <p:cNvSpPr/>
                <p:nvPr/>
              </p:nvSpPr>
              <p:spPr>
                <a:xfrm>
                  <a:off x="958" y="2019"/>
                  <a:ext cx="35" cy="35"/>
                </a:xfrm>
                <a:custGeom>
                  <a:avLst/>
                  <a:gdLst/>
                  <a:ahLst/>
                  <a:cxnLst>
                    <a:cxn ang="0">
                      <a:pos x="20" y="116"/>
                    </a:cxn>
                    <a:cxn ang="0">
                      <a:pos x="125" y="0"/>
                    </a:cxn>
                    <a:cxn ang="0">
                      <a:pos x="208" y="159"/>
                    </a:cxn>
                    <a:cxn ang="0">
                      <a:pos x="95" y="253"/>
                    </a:cxn>
                    <a:cxn ang="0">
                      <a:pos x="20" y="116"/>
                    </a:cxn>
                  </a:cxnLst>
                  <a:pathLst>
                    <a:path w="14" h="13">
                      <a:moveTo>
                        <a:pt x="1" y="6"/>
                      </a:moveTo>
                      <a:cubicBezTo>
                        <a:pt x="1" y="3"/>
                        <a:pt x="4" y="0"/>
                        <a:pt x="8" y="0"/>
                      </a:cubicBezTo>
                      <a:cubicBezTo>
                        <a:pt x="11" y="1"/>
                        <a:pt x="14" y="4"/>
                        <a:pt x="13" y="8"/>
                      </a:cubicBezTo>
                      <a:cubicBezTo>
                        <a:pt x="13" y="11"/>
                        <a:pt x="10" y="13"/>
                        <a:pt x="6" y="13"/>
                      </a:cubicBezTo>
                      <a:cubicBezTo>
                        <a:pt x="3" y="13"/>
                        <a:pt x="0" y="10"/>
                        <a:pt x="1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92" name="Freeform 1323"/>
                <p:cNvSpPr/>
                <p:nvPr/>
              </p:nvSpPr>
              <p:spPr>
                <a:xfrm>
                  <a:off x="993" y="2025"/>
                  <a:ext cx="33" cy="34"/>
                </a:xfrm>
                <a:custGeom>
                  <a:avLst/>
                  <a:gdLst/>
                  <a:ahLst/>
                  <a:cxnLst>
                    <a:cxn ang="0">
                      <a:pos x="0" y="110"/>
                    </a:cxn>
                    <a:cxn ang="0">
                      <a:pos x="129" y="0"/>
                    </a:cxn>
                    <a:cxn ang="0">
                      <a:pos x="213" y="144"/>
                    </a:cxn>
                    <a:cxn ang="0">
                      <a:pos x="84" y="233"/>
                    </a:cxn>
                    <a:cxn ang="0">
                      <a:pos x="0" y="110"/>
                    </a:cxn>
                  </a:cxnLst>
                  <a:pathLst>
                    <a:path w="13" h="13">
                      <a:moveTo>
                        <a:pt x="0" y="6"/>
                      </a:moveTo>
                      <a:cubicBezTo>
                        <a:pt x="1" y="2"/>
                        <a:pt x="4" y="0"/>
                        <a:pt x="8" y="0"/>
                      </a:cubicBezTo>
                      <a:cubicBezTo>
                        <a:pt x="11" y="1"/>
                        <a:pt x="13" y="4"/>
                        <a:pt x="13" y="8"/>
                      </a:cubicBezTo>
                      <a:cubicBezTo>
                        <a:pt x="12" y="11"/>
                        <a:pt x="9" y="13"/>
                        <a:pt x="5" y="13"/>
                      </a:cubicBezTo>
                      <a:cubicBezTo>
                        <a:pt x="2" y="12"/>
                        <a:pt x="0" y="9"/>
                        <a:pt x="0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93" name="Freeform 1324"/>
                <p:cNvSpPr/>
                <p:nvPr/>
              </p:nvSpPr>
              <p:spPr>
                <a:xfrm>
                  <a:off x="1026" y="2030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" y="111"/>
                    </a:cxn>
                    <a:cxn ang="0">
                      <a:pos x="125" y="21"/>
                    </a:cxn>
                    <a:cxn ang="0">
                      <a:pos x="208" y="167"/>
                    </a:cxn>
                    <a:cxn ang="0">
                      <a:pos x="83" y="238"/>
                    </a:cxn>
                    <a:cxn ang="0">
                      <a:pos x="20" y="111"/>
                    </a:cxn>
                  </a:cxnLst>
                  <a:pathLst>
                    <a:path w="14" h="14">
                      <a:moveTo>
                        <a:pt x="1" y="6"/>
                      </a:moveTo>
                      <a:cubicBezTo>
                        <a:pt x="1" y="3"/>
                        <a:pt x="5" y="0"/>
                        <a:pt x="8" y="1"/>
                      </a:cubicBezTo>
                      <a:cubicBezTo>
                        <a:pt x="12" y="2"/>
                        <a:pt x="14" y="5"/>
                        <a:pt x="13" y="9"/>
                      </a:cubicBezTo>
                      <a:cubicBezTo>
                        <a:pt x="12" y="12"/>
                        <a:pt x="9" y="14"/>
                        <a:pt x="5" y="13"/>
                      </a:cubicBezTo>
                      <a:cubicBezTo>
                        <a:pt x="2" y="13"/>
                        <a:pt x="0" y="9"/>
                        <a:pt x="1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94" name="Freeform 1325"/>
                <p:cNvSpPr/>
                <p:nvPr/>
              </p:nvSpPr>
              <p:spPr>
                <a:xfrm>
                  <a:off x="1058" y="2041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" y="90"/>
                    </a:cxn>
                    <a:cxn ang="0">
                      <a:pos x="145" y="21"/>
                    </a:cxn>
                    <a:cxn ang="0">
                      <a:pos x="208" y="167"/>
                    </a:cxn>
                    <a:cxn ang="0">
                      <a:pos x="83" y="238"/>
                    </a:cxn>
                    <a:cxn ang="0">
                      <a:pos x="20" y="90"/>
                    </a:cxn>
                  </a:cxnLst>
                  <a:pathLst>
                    <a:path w="14" h="14">
                      <a:moveTo>
                        <a:pt x="1" y="5"/>
                      </a:moveTo>
                      <a:cubicBezTo>
                        <a:pt x="2" y="2"/>
                        <a:pt x="5" y="0"/>
                        <a:pt x="9" y="1"/>
                      </a:cubicBezTo>
                      <a:cubicBezTo>
                        <a:pt x="12" y="2"/>
                        <a:pt x="14" y="5"/>
                        <a:pt x="13" y="9"/>
                      </a:cubicBezTo>
                      <a:cubicBezTo>
                        <a:pt x="12" y="12"/>
                        <a:pt x="9" y="14"/>
                        <a:pt x="5" y="13"/>
                      </a:cubicBezTo>
                      <a:cubicBezTo>
                        <a:pt x="2" y="12"/>
                        <a:pt x="0" y="8"/>
                        <a:pt x="1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95" name="Freeform 1326"/>
                <p:cNvSpPr/>
                <p:nvPr/>
              </p:nvSpPr>
              <p:spPr>
                <a:xfrm>
                  <a:off x="1091" y="2051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20" y="103"/>
                    </a:cxn>
                    <a:cxn ang="0">
                      <a:pos x="145" y="22"/>
                    </a:cxn>
                    <a:cxn ang="0">
                      <a:pos x="208" y="198"/>
                    </a:cxn>
                    <a:cxn ang="0">
                      <a:pos x="83" y="258"/>
                    </a:cxn>
                    <a:cxn ang="0">
                      <a:pos x="20" y="103"/>
                    </a:cxn>
                  </a:cxnLst>
                  <a:pathLst>
                    <a:path w="14" h="14">
                      <a:moveTo>
                        <a:pt x="1" y="5"/>
                      </a:moveTo>
                      <a:cubicBezTo>
                        <a:pt x="2" y="2"/>
                        <a:pt x="6" y="0"/>
                        <a:pt x="9" y="1"/>
                      </a:cubicBezTo>
                      <a:cubicBezTo>
                        <a:pt x="13" y="3"/>
                        <a:pt x="14" y="6"/>
                        <a:pt x="13" y="10"/>
                      </a:cubicBezTo>
                      <a:cubicBezTo>
                        <a:pt x="11" y="13"/>
                        <a:pt x="8" y="14"/>
                        <a:pt x="5" y="13"/>
                      </a:cubicBezTo>
                      <a:cubicBezTo>
                        <a:pt x="2" y="12"/>
                        <a:pt x="0" y="8"/>
                        <a:pt x="1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96" name="Freeform 1327"/>
                <p:cNvSpPr/>
                <p:nvPr/>
              </p:nvSpPr>
              <p:spPr>
                <a:xfrm>
                  <a:off x="1123" y="2065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20" y="93"/>
                    </a:cxn>
                    <a:cxn ang="0">
                      <a:pos x="145" y="35"/>
                    </a:cxn>
                    <a:cxn ang="0">
                      <a:pos x="188" y="192"/>
                    </a:cxn>
                    <a:cxn ang="0">
                      <a:pos x="63" y="248"/>
                    </a:cxn>
                    <a:cxn ang="0">
                      <a:pos x="20" y="93"/>
                    </a:cxn>
                  </a:cxnLst>
                  <a:pathLst>
                    <a:path w="14" h="15">
                      <a:moveTo>
                        <a:pt x="1" y="5"/>
                      </a:moveTo>
                      <a:cubicBezTo>
                        <a:pt x="2" y="2"/>
                        <a:pt x="6" y="0"/>
                        <a:pt x="9" y="2"/>
                      </a:cubicBezTo>
                      <a:cubicBezTo>
                        <a:pt x="13" y="3"/>
                        <a:pt x="14" y="7"/>
                        <a:pt x="12" y="10"/>
                      </a:cubicBezTo>
                      <a:cubicBezTo>
                        <a:pt x="11" y="13"/>
                        <a:pt x="7" y="15"/>
                        <a:pt x="4" y="13"/>
                      </a:cubicBezTo>
                      <a:cubicBezTo>
                        <a:pt x="1" y="12"/>
                        <a:pt x="0" y="8"/>
                        <a:pt x="1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97" name="Freeform 1328"/>
                <p:cNvSpPr/>
                <p:nvPr/>
              </p:nvSpPr>
              <p:spPr>
                <a:xfrm>
                  <a:off x="1153" y="2083"/>
                  <a:ext cx="36" cy="38"/>
                </a:xfrm>
                <a:custGeom>
                  <a:avLst/>
                  <a:gdLst/>
                  <a:ahLst/>
                  <a:cxnLst>
                    <a:cxn ang="0">
                      <a:pos x="21" y="81"/>
                    </a:cxn>
                    <a:cxn ang="0">
                      <a:pos x="172" y="38"/>
                    </a:cxn>
                    <a:cxn ang="0">
                      <a:pos x="206" y="198"/>
                    </a:cxn>
                    <a:cxn ang="0">
                      <a:pos x="54" y="244"/>
                    </a:cxn>
                    <a:cxn ang="0">
                      <a:pos x="21" y="81"/>
                    </a:cxn>
                  </a:cxnLst>
                  <a:pathLst>
                    <a:path w="14" h="14">
                      <a:moveTo>
                        <a:pt x="1" y="4"/>
                      </a:moveTo>
                      <a:cubicBezTo>
                        <a:pt x="3" y="1"/>
                        <a:pt x="7" y="0"/>
                        <a:pt x="10" y="2"/>
                      </a:cubicBezTo>
                      <a:cubicBezTo>
                        <a:pt x="13" y="4"/>
                        <a:pt x="14" y="7"/>
                        <a:pt x="12" y="10"/>
                      </a:cubicBezTo>
                      <a:cubicBezTo>
                        <a:pt x="10" y="13"/>
                        <a:pt x="6" y="14"/>
                        <a:pt x="3" y="12"/>
                      </a:cubicBezTo>
                      <a:cubicBezTo>
                        <a:pt x="1" y="11"/>
                        <a:pt x="0" y="7"/>
                        <a:pt x="1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98" name="Freeform 1329"/>
                <p:cNvSpPr/>
                <p:nvPr/>
              </p:nvSpPr>
              <p:spPr>
                <a:xfrm>
                  <a:off x="1181" y="2102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33" y="77"/>
                    </a:cxn>
                    <a:cxn ang="0">
                      <a:pos x="175" y="56"/>
                    </a:cxn>
                    <a:cxn ang="0">
                      <a:pos x="188" y="205"/>
                    </a:cxn>
                    <a:cxn ang="0">
                      <a:pos x="50" y="248"/>
                    </a:cxn>
                    <a:cxn ang="0">
                      <a:pos x="33" y="77"/>
                    </a:cxn>
                  </a:cxnLst>
                  <a:pathLst>
                    <a:path w="14" h="15">
                      <a:moveTo>
                        <a:pt x="2" y="4"/>
                      </a:moveTo>
                      <a:cubicBezTo>
                        <a:pt x="4" y="1"/>
                        <a:pt x="8" y="0"/>
                        <a:pt x="11" y="3"/>
                      </a:cubicBezTo>
                      <a:cubicBezTo>
                        <a:pt x="14" y="5"/>
                        <a:pt x="14" y="9"/>
                        <a:pt x="12" y="11"/>
                      </a:cubicBezTo>
                      <a:cubicBezTo>
                        <a:pt x="10" y="14"/>
                        <a:pt x="6" y="15"/>
                        <a:pt x="3" y="13"/>
                      </a:cubicBezTo>
                      <a:cubicBezTo>
                        <a:pt x="1" y="11"/>
                        <a:pt x="0" y="7"/>
                        <a:pt x="2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799" name="Freeform 1330"/>
                <p:cNvSpPr/>
                <p:nvPr/>
              </p:nvSpPr>
              <p:spPr>
                <a:xfrm>
                  <a:off x="1206" y="2129"/>
                  <a:ext cx="38" cy="34"/>
                </a:xfrm>
                <a:custGeom>
                  <a:avLst/>
                  <a:gdLst/>
                  <a:ahLst/>
                  <a:cxnLst>
                    <a:cxn ang="0">
                      <a:pos x="51" y="34"/>
                    </a:cxn>
                    <a:cxn ang="0">
                      <a:pos x="193" y="34"/>
                    </a:cxn>
                    <a:cxn ang="0">
                      <a:pos x="193" y="199"/>
                    </a:cxn>
                    <a:cxn ang="0">
                      <a:pos x="51" y="199"/>
                    </a:cxn>
                    <a:cxn ang="0">
                      <a:pos x="51" y="34"/>
                    </a:cxn>
                  </a:cxnLst>
                  <a:pathLst>
                    <a:path w="15" h="13">
                      <a:moveTo>
                        <a:pt x="3" y="2"/>
                      </a:moveTo>
                      <a:cubicBezTo>
                        <a:pt x="5" y="0"/>
                        <a:pt x="9" y="0"/>
                        <a:pt x="12" y="2"/>
                      </a:cubicBezTo>
                      <a:cubicBezTo>
                        <a:pt x="15" y="5"/>
                        <a:pt x="14" y="9"/>
                        <a:pt x="12" y="11"/>
                      </a:cubicBezTo>
                      <a:cubicBezTo>
                        <a:pt x="9" y="13"/>
                        <a:pt x="5" y="13"/>
                        <a:pt x="3" y="11"/>
                      </a:cubicBezTo>
                      <a:cubicBezTo>
                        <a:pt x="1" y="9"/>
                        <a:pt x="0" y="5"/>
                        <a:pt x="3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00" name="Freeform 1331"/>
                <p:cNvSpPr/>
                <p:nvPr/>
              </p:nvSpPr>
              <p:spPr>
                <a:xfrm>
                  <a:off x="1229" y="2155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50" y="38"/>
                    </a:cxn>
                    <a:cxn ang="0">
                      <a:pos x="188" y="60"/>
                    </a:cxn>
                    <a:cxn ang="0">
                      <a:pos x="158" y="244"/>
                    </a:cxn>
                    <a:cxn ang="0">
                      <a:pos x="33" y="220"/>
                    </a:cxn>
                    <a:cxn ang="0">
                      <a:pos x="50" y="38"/>
                    </a:cxn>
                  </a:cxnLst>
                  <a:pathLst>
                    <a:path w="14" h="14">
                      <a:moveTo>
                        <a:pt x="3" y="2"/>
                      </a:moveTo>
                      <a:cubicBezTo>
                        <a:pt x="6" y="0"/>
                        <a:pt x="10" y="0"/>
                        <a:pt x="12" y="3"/>
                      </a:cubicBezTo>
                      <a:cubicBezTo>
                        <a:pt x="14" y="7"/>
                        <a:pt x="14" y="11"/>
                        <a:pt x="10" y="12"/>
                      </a:cubicBezTo>
                      <a:cubicBezTo>
                        <a:pt x="7" y="14"/>
                        <a:pt x="4" y="13"/>
                        <a:pt x="2" y="11"/>
                      </a:cubicBezTo>
                      <a:cubicBezTo>
                        <a:pt x="0" y="8"/>
                        <a:pt x="1" y="4"/>
                        <a:pt x="3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01" name="Freeform 1332"/>
                <p:cNvSpPr/>
                <p:nvPr/>
              </p:nvSpPr>
              <p:spPr>
                <a:xfrm>
                  <a:off x="1246" y="2185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63" y="35"/>
                    </a:cxn>
                    <a:cxn ang="0">
                      <a:pos x="208" y="93"/>
                    </a:cxn>
                    <a:cxn ang="0">
                      <a:pos x="145" y="264"/>
                    </a:cxn>
                    <a:cxn ang="0">
                      <a:pos x="20" y="192"/>
                    </a:cxn>
                    <a:cxn ang="0">
                      <a:pos x="63" y="35"/>
                    </a:cxn>
                  </a:cxnLst>
                  <a:pathLst>
                    <a:path w="14" h="15">
                      <a:moveTo>
                        <a:pt x="4" y="2"/>
                      </a:moveTo>
                      <a:cubicBezTo>
                        <a:pt x="7" y="0"/>
                        <a:pt x="11" y="2"/>
                        <a:pt x="13" y="5"/>
                      </a:cubicBezTo>
                      <a:cubicBezTo>
                        <a:pt x="14" y="9"/>
                        <a:pt x="12" y="13"/>
                        <a:pt x="9" y="14"/>
                      </a:cubicBezTo>
                      <a:cubicBezTo>
                        <a:pt x="5" y="15"/>
                        <a:pt x="2" y="13"/>
                        <a:pt x="1" y="10"/>
                      </a:cubicBezTo>
                      <a:cubicBezTo>
                        <a:pt x="0" y="8"/>
                        <a:pt x="1" y="4"/>
                        <a:pt x="4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02" name="Freeform 1333"/>
                <p:cNvSpPr/>
                <p:nvPr/>
              </p:nvSpPr>
              <p:spPr>
                <a:xfrm>
                  <a:off x="1256" y="2222"/>
                  <a:ext cx="33" cy="35"/>
                </a:xfrm>
                <a:custGeom>
                  <a:avLst/>
                  <a:gdLst/>
                  <a:ahLst/>
                  <a:cxnLst>
                    <a:cxn ang="0">
                      <a:pos x="84" y="22"/>
                    </a:cxn>
                    <a:cxn ang="0">
                      <a:pos x="213" y="116"/>
                    </a:cxn>
                    <a:cxn ang="0">
                      <a:pos x="117" y="253"/>
                    </a:cxn>
                    <a:cxn ang="0">
                      <a:pos x="0" y="159"/>
                    </a:cxn>
                    <a:cxn ang="0">
                      <a:pos x="84" y="22"/>
                    </a:cxn>
                  </a:cxnLst>
                  <a:pathLst>
                    <a:path w="13" h="13">
                      <a:moveTo>
                        <a:pt x="5" y="1"/>
                      </a:moveTo>
                      <a:cubicBezTo>
                        <a:pt x="8" y="0"/>
                        <a:pt x="12" y="2"/>
                        <a:pt x="13" y="6"/>
                      </a:cubicBezTo>
                      <a:cubicBezTo>
                        <a:pt x="13" y="10"/>
                        <a:pt x="10" y="13"/>
                        <a:pt x="7" y="13"/>
                      </a:cubicBezTo>
                      <a:cubicBezTo>
                        <a:pt x="3" y="13"/>
                        <a:pt x="0" y="11"/>
                        <a:pt x="0" y="8"/>
                      </a:cubicBezTo>
                      <a:cubicBezTo>
                        <a:pt x="0" y="5"/>
                        <a:pt x="2" y="2"/>
                        <a:pt x="5" y="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03" name="Freeform 1334"/>
                <p:cNvSpPr/>
                <p:nvPr/>
              </p:nvSpPr>
              <p:spPr>
                <a:xfrm>
                  <a:off x="1256" y="2259"/>
                  <a:ext cx="33" cy="38"/>
                </a:xfrm>
                <a:custGeom>
                  <a:avLst/>
                  <a:gdLst/>
                  <a:ahLst/>
                  <a:cxnLst>
                    <a:cxn ang="0">
                      <a:pos x="117" y="0"/>
                    </a:cxn>
                    <a:cxn ang="0">
                      <a:pos x="213" y="141"/>
                    </a:cxn>
                    <a:cxn ang="0">
                      <a:pos x="84" y="258"/>
                    </a:cxn>
                    <a:cxn ang="0">
                      <a:pos x="0" y="117"/>
                    </a:cxn>
                    <a:cxn ang="0">
                      <a:pos x="117" y="0"/>
                    </a:cxn>
                  </a:cxnLst>
                  <a:pathLst>
                    <a:path w="13" h="14">
                      <a:moveTo>
                        <a:pt x="7" y="0"/>
                      </a:moveTo>
                      <a:cubicBezTo>
                        <a:pt x="10" y="0"/>
                        <a:pt x="13" y="3"/>
                        <a:pt x="13" y="7"/>
                      </a:cubicBezTo>
                      <a:cubicBezTo>
                        <a:pt x="12" y="11"/>
                        <a:pt x="8" y="14"/>
                        <a:pt x="5" y="13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04" name="Freeform 1335"/>
                <p:cNvSpPr/>
                <p:nvPr/>
              </p:nvSpPr>
              <p:spPr>
                <a:xfrm>
                  <a:off x="1246" y="2294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45" y="21"/>
                    </a:cxn>
                    <a:cxn ang="0">
                      <a:pos x="208" y="167"/>
                    </a:cxn>
                    <a:cxn ang="0">
                      <a:pos x="63" y="225"/>
                    </a:cxn>
                    <a:cxn ang="0">
                      <a:pos x="20" y="77"/>
                    </a:cxn>
                    <a:cxn ang="0">
                      <a:pos x="145" y="21"/>
                    </a:cxn>
                  </a:cxnLst>
                  <a:pathLst>
                    <a:path w="14" h="14">
                      <a:moveTo>
                        <a:pt x="9" y="1"/>
                      </a:moveTo>
                      <a:cubicBezTo>
                        <a:pt x="12" y="2"/>
                        <a:pt x="14" y="6"/>
                        <a:pt x="13" y="9"/>
                      </a:cubicBezTo>
                      <a:cubicBezTo>
                        <a:pt x="11" y="13"/>
                        <a:pt x="7" y="14"/>
                        <a:pt x="4" y="12"/>
                      </a:cubicBezTo>
                      <a:cubicBezTo>
                        <a:pt x="1" y="11"/>
                        <a:pt x="0" y="7"/>
                        <a:pt x="1" y="4"/>
                      </a:cubicBezTo>
                      <a:cubicBezTo>
                        <a:pt x="2" y="2"/>
                        <a:pt x="5" y="0"/>
                        <a:pt x="9" y="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05" name="Freeform 1336"/>
                <p:cNvSpPr/>
                <p:nvPr/>
              </p:nvSpPr>
              <p:spPr>
                <a:xfrm>
                  <a:off x="1229" y="2326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58" y="21"/>
                    </a:cxn>
                    <a:cxn ang="0">
                      <a:pos x="188" y="182"/>
                    </a:cxn>
                    <a:cxn ang="0">
                      <a:pos x="50" y="225"/>
                    </a:cxn>
                    <a:cxn ang="0">
                      <a:pos x="33" y="56"/>
                    </a:cxn>
                    <a:cxn ang="0">
                      <a:pos x="158" y="21"/>
                    </a:cxn>
                  </a:cxnLst>
                  <a:pathLst>
                    <a:path w="14" h="14">
                      <a:moveTo>
                        <a:pt x="10" y="1"/>
                      </a:moveTo>
                      <a:cubicBezTo>
                        <a:pt x="14" y="3"/>
                        <a:pt x="14" y="7"/>
                        <a:pt x="12" y="10"/>
                      </a:cubicBezTo>
                      <a:cubicBezTo>
                        <a:pt x="10" y="13"/>
                        <a:pt x="6" y="14"/>
                        <a:pt x="3" y="12"/>
                      </a:cubicBezTo>
                      <a:cubicBezTo>
                        <a:pt x="1" y="9"/>
                        <a:pt x="0" y="6"/>
                        <a:pt x="2" y="3"/>
                      </a:cubicBezTo>
                      <a:cubicBezTo>
                        <a:pt x="4" y="0"/>
                        <a:pt x="7" y="0"/>
                        <a:pt x="10" y="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06" name="Freeform 1337"/>
                <p:cNvSpPr/>
                <p:nvPr/>
              </p:nvSpPr>
              <p:spPr>
                <a:xfrm>
                  <a:off x="1206" y="2353"/>
                  <a:ext cx="38" cy="37"/>
                </a:xfrm>
                <a:custGeom>
                  <a:avLst/>
                  <a:gdLst/>
                  <a:ahLst/>
                  <a:cxnLst>
                    <a:cxn ang="0">
                      <a:pos x="193" y="34"/>
                    </a:cxn>
                    <a:cxn ang="0">
                      <a:pos x="193" y="204"/>
                    </a:cxn>
                    <a:cxn ang="0">
                      <a:pos x="51" y="204"/>
                    </a:cxn>
                    <a:cxn ang="0">
                      <a:pos x="51" y="56"/>
                    </a:cxn>
                    <a:cxn ang="0">
                      <a:pos x="193" y="34"/>
                    </a:cxn>
                  </a:cxnLst>
                  <a:pathLst>
                    <a:path w="15" h="14">
                      <a:moveTo>
                        <a:pt x="12" y="2"/>
                      </a:moveTo>
                      <a:cubicBezTo>
                        <a:pt x="14" y="5"/>
                        <a:pt x="15" y="9"/>
                        <a:pt x="12" y="11"/>
                      </a:cubicBezTo>
                      <a:cubicBezTo>
                        <a:pt x="9" y="14"/>
                        <a:pt x="5" y="14"/>
                        <a:pt x="3" y="11"/>
                      </a:cubicBezTo>
                      <a:cubicBezTo>
                        <a:pt x="0" y="9"/>
                        <a:pt x="1" y="5"/>
                        <a:pt x="3" y="3"/>
                      </a:cubicBezTo>
                      <a:cubicBezTo>
                        <a:pt x="5" y="0"/>
                        <a:pt x="9" y="0"/>
                        <a:pt x="12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07" name="Freeform 1338"/>
                <p:cNvSpPr/>
                <p:nvPr/>
              </p:nvSpPr>
              <p:spPr>
                <a:xfrm>
                  <a:off x="1181" y="2377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88" y="56"/>
                    </a:cxn>
                    <a:cxn ang="0">
                      <a:pos x="175" y="225"/>
                    </a:cxn>
                    <a:cxn ang="0">
                      <a:pos x="33" y="204"/>
                    </a:cxn>
                    <a:cxn ang="0">
                      <a:pos x="50" y="34"/>
                    </a:cxn>
                    <a:cxn ang="0">
                      <a:pos x="188" y="56"/>
                    </a:cxn>
                  </a:cxnLst>
                  <a:pathLst>
                    <a:path w="14" h="14">
                      <a:moveTo>
                        <a:pt x="12" y="3"/>
                      </a:moveTo>
                      <a:cubicBezTo>
                        <a:pt x="14" y="6"/>
                        <a:pt x="14" y="10"/>
                        <a:pt x="11" y="12"/>
                      </a:cubicBezTo>
                      <a:cubicBezTo>
                        <a:pt x="8" y="14"/>
                        <a:pt x="4" y="14"/>
                        <a:pt x="2" y="11"/>
                      </a:cubicBezTo>
                      <a:cubicBezTo>
                        <a:pt x="0" y="8"/>
                        <a:pt x="1" y="4"/>
                        <a:pt x="3" y="2"/>
                      </a:cubicBezTo>
                      <a:cubicBezTo>
                        <a:pt x="6" y="0"/>
                        <a:pt x="10" y="1"/>
                        <a:pt x="12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08" name="Freeform 1339"/>
                <p:cNvSpPr/>
                <p:nvPr/>
              </p:nvSpPr>
              <p:spPr>
                <a:xfrm>
                  <a:off x="1153" y="2395"/>
                  <a:ext cx="36" cy="40"/>
                </a:xfrm>
                <a:custGeom>
                  <a:avLst/>
                  <a:gdLst/>
                  <a:ahLst/>
                  <a:cxnLst>
                    <a:cxn ang="0">
                      <a:pos x="206" y="77"/>
                    </a:cxn>
                    <a:cxn ang="0">
                      <a:pos x="172" y="248"/>
                    </a:cxn>
                    <a:cxn ang="0">
                      <a:pos x="21" y="205"/>
                    </a:cxn>
                    <a:cxn ang="0">
                      <a:pos x="54" y="35"/>
                    </a:cxn>
                    <a:cxn ang="0">
                      <a:pos x="206" y="77"/>
                    </a:cxn>
                  </a:cxnLst>
                  <a:pathLst>
                    <a:path w="14" h="15">
                      <a:moveTo>
                        <a:pt x="12" y="4"/>
                      </a:moveTo>
                      <a:cubicBezTo>
                        <a:pt x="14" y="7"/>
                        <a:pt x="13" y="11"/>
                        <a:pt x="10" y="13"/>
                      </a:cubicBezTo>
                      <a:cubicBezTo>
                        <a:pt x="7" y="15"/>
                        <a:pt x="3" y="14"/>
                        <a:pt x="1" y="11"/>
                      </a:cubicBezTo>
                      <a:cubicBezTo>
                        <a:pt x="0" y="8"/>
                        <a:pt x="1" y="4"/>
                        <a:pt x="3" y="2"/>
                      </a:cubicBezTo>
                      <a:cubicBezTo>
                        <a:pt x="6" y="0"/>
                        <a:pt x="10" y="1"/>
                        <a:pt x="12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09" name="Freeform 1340"/>
                <p:cNvSpPr/>
                <p:nvPr/>
              </p:nvSpPr>
              <p:spPr>
                <a:xfrm>
                  <a:off x="1123" y="2414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88" y="77"/>
                    </a:cxn>
                    <a:cxn ang="0">
                      <a:pos x="145" y="238"/>
                    </a:cxn>
                    <a:cxn ang="0">
                      <a:pos x="20" y="182"/>
                    </a:cxn>
                    <a:cxn ang="0">
                      <a:pos x="63" y="21"/>
                    </a:cxn>
                    <a:cxn ang="0">
                      <a:pos x="188" y="77"/>
                    </a:cxn>
                  </a:cxnLst>
                  <a:pathLst>
                    <a:path w="14" h="14">
                      <a:moveTo>
                        <a:pt x="12" y="4"/>
                      </a:moveTo>
                      <a:cubicBezTo>
                        <a:pt x="14" y="7"/>
                        <a:pt x="13" y="11"/>
                        <a:pt x="9" y="13"/>
                      </a:cubicBezTo>
                      <a:cubicBezTo>
                        <a:pt x="6" y="14"/>
                        <a:pt x="2" y="13"/>
                        <a:pt x="1" y="10"/>
                      </a:cubicBezTo>
                      <a:cubicBezTo>
                        <a:pt x="0" y="6"/>
                        <a:pt x="1" y="3"/>
                        <a:pt x="4" y="1"/>
                      </a:cubicBezTo>
                      <a:cubicBezTo>
                        <a:pt x="7" y="0"/>
                        <a:pt x="11" y="1"/>
                        <a:pt x="12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10" name="Freeform 1341"/>
                <p:cNvSpPr/>
                <p:nvPr/>
              </p:nvSpPr>
              <p:spPr>
                <a:xfrm>
                  <a:off x="1091" y="2427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208" y="93"/>
                    </a:cxn>
                    <a:cxn ang="0">
                      <a:pos x="145" y="248"/>
                    </a:cxn>
                    <a:cxn ang="0">
                      <a:pos x="20" y="192"/>
                    </a:cxn>
                    <a:cxn ang="0">
                      <a:pos x="83" y="35"/>
                    </a:cxn>
                    <a:cxn ang="0">
                      <a:pos x="208" y="93"/>
                    </a:cxn>
                  </a:cxnLst>
                  <a:pathLst>
                    <a:path w="14" h="15">
                      <a:moveTo>
                        <a:pt x="13" y="5"/>
                      </a:moveTo>
                      <a:cubicBezTo>
                        <a:pt x="14" y="8"/>
                        <a:pt x="13" y="12"/>
                        <a:pt x="9" y="13"/>
                      </a:cubicBezTo>
                      <a:cubicBezTo>
                        <a:pt x="6" y="15"/>
                        <a:pt x="2" y="13"/>
                        <a:pt x="1" y="10"/>
                      </a:cubicBezTo>
                      <a:cubicBezTo>
                        <a:pt x="0" y="6"/>
                        <a:pt x="2" y="3"/>
                        <a:pt x="5" y="2"/>
                      </a:cubicBezTo>
                      <a:cubicBezTo>
                        <a:pt x="8" y="0"/>
                        <a:pt x="11" y="2"/>
                        <a:pt x="13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11" name="Freeform 1342"/>
                <p:cNvSpPr/>
                <p:nvPr/>
              </p:nvSpPr>
              <p:spPr>
                <a:xfrm>
                  <a:off x="1058" y="2441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8" y="90"/>
                    </a:cxn>
                    <a:cxn ang="0">
                      <a:pos x="145" y="238"/>
                    </a:cxn>
                    <a:cxn ang="0">
                      <a:pos x="20" y="167"/>
                    </a:cxn>
                    <a:cxn ang="0">
                      <a:pos x="83" y="21"/>
                    </a:cxn>
                    <a:cxn ang="0">
                      <a:pos x="208" y="90"/>
                    </a:cxn>
                  </a:cxnLst>
                  <a:pathLst>
                    <a:path w="14" h="14">
                      <a:moveTo>
                        <a:pt x="13" y="5"/>
                      </a:moveTo>
                      <a:cubicBezTo>
                        <a:pt x="14" y="8"/>
                        <a:pt x="12" y="12"/>
                        <a:pt x="9" y="13"/>
                      </a:cubicBezTo>
                      <a:cubicBezTo>
                        <a:pt x="5" y="14"/>
                        <a:pt x="2" y="12"/>
                        <a:pt x="1" y="9"/>
                      </a:cubicBezTo>
                      <a:cubicBezTo>
                        <a:pt x="0" y="5"/>
                        <a:pt x="2" y="2"/>
                        <a:pt x="5" y="1"/>
                      </a:cubicBezTo>
                      <a:cubicBezTo>
                        <a:pt x="9" y="0"/>
                        <a:pt x="12" y="2"/>
                        <a:pt x="13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12" name="Freeform 1343"/>
                <p:cNvSpPr/>
                <p:nvPr/>
              </p:nvSpPr>
              <p:spPr>
                <a:xfrm>
                  <a:off x="1026" y="2451"/>
                  <a:ext cx="35" cy="35"/>
                </a:xfrm>
                <a:custGeom>
                  <a:avLst/>
                  <a:gdLst/>
                  <a:ahLst/>
                  <a:cxnLst>
                    <a:cxn ang="0">
                      <a:pos x="208" y="94"/>
                    </a:cxn>
                    <a:cxn ang="0">
                      <a:pos x="125" y="232"/>
                    </a:cxn>
                    <a:cxn ang="0">
                      <a:pos x="20" y="159"/>
                    </a:cxn>
                    <a:cxn ang="0">
                      <a:pos x="83" y="0"/>
                    </a:cxn>
                    <a:cxn ang="0">
                      <a:pos x="208" y="94"/>
                    </a:cxn>
                  </a:cxnLst>
                  <a:pathLst>
                    <a:path w="14" h="13">
                      <a:moveTo>
                        <a:pt x="13" y="5"/>
                      </a:moveTo>
                      <a:cubicBezTo>
                        <a:pt x="14" y="8"/>
                        <a:pt x="12" y="12"/>
                        <a:pt x="8" y="12"/>
                      </a:cubicBezTo>
                      <a:cubicBezTo>
                        <a:pt x="5" y="13"/>
                        <a:pt x="1" y="11"/>
                        <a:pt x="1" y="8"/>
                      </a:cubicBezTo>
                      <a:cubicBezTo>
                        <a:pt x="0" y="4"/>
                        <a:pt x="2" y="1"/>
                        <a:pt x="5" y="0"/>
                      </a:cubicBezTo>
                      <a:cubicBezTo>
                        <a:pt x="9" y="0"/>
                        <a:pt x="12" y="1"/>
                        <a:pt x="13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13" name="Freeform 1344"/>
                <p:cNvSpPr/>
                <p:nvPr/>
              </p:nvSpPr>
              <p:spPr>
                <a:xfrm>
                  <a:off x="993" y="2457"/>
                  <a:ext cx="33" cy="37"/>
                </a:xfrm>
                <a:custGeom>
                  <a:avLst/>
                  <a:gdLst/>
                  <a:ahLst/>
                  <a:cxnLst>
                    <a:cxn ang="0">
                      <a:pos x="213" y="111"/>
                    </a:cxn>
                    <a:cxn ang="0">
                      <a:pos x="129" y="238"/>
                    </a:cxn>
                    <a:cxn ang="0">
                      <a:pos x="0" y="148"/>
                    </a:cxn>
                    <a:cxn ang="0">
                      <a:pos x="84" y="21"/>
                    </a:cxn>
                    <a:cxn ang="0">
                      <a:pos x="213" y="111"/>
                    </a:cxn>
                  </a:cxnLst>
                  <a:pathLst>
                    <a:path w="13" h="14">
                      <a:moveTo>
                        <a:pt x="13" y="6"/>
                      </a:moveTo>
                      <a:cubicBezTo>
                        <a:pt x="13" y="9"/>
                        <a:pt x="11" y="13"/>
                        <a:pt x="8" y="13"/>
                      </a:cubicBezTo>
                      <a:cubicBezTo>
                        <a:pt x="4" y="14"/>
                        <a:pt x="1" y="11"/>
                        <a:pt x="0" y="8"/>
                      </a:cubicBezTo>
                      <a:cubicBezTo>
                        <a:pt x="0" y="4"/>
                        <a:pt x="2" y="1"/>
                        <a:pt x="5" y="1"/>
                      </a:cubicBezTo>
                      <a:cubicBezTo>
                        <a:pt x="9" y="0"/>
                        <a:pt x="12" y="2"/>
                        <a:pt x="13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14" name="Freeform 1345"/>
                <p:cNvSpPr/>
                <p:nvPr/>
              </p:nvSpPr>
              <p:spPr>
                <a:xfrm>
                  <a:off x="958" y="2462"/>
                  <a:ext cx="35" cy="35"/>
                </a:xfrm>
                <a:custGeom>
                  <a:avLst/>
                  <a:gdLst/>
                  <a:ahLst/>
                  <a:cxnLst>
                    <a:cxn ang="0">
                      <a:pos x="208" y="116"/>
                    </a:cxn>
                    <a:cxn ang="0">
                      <a:pos x="125" y="253"/>
                    </a:cxn>
                    <a:cxn ang="0">
                      <a:pos x="20" y="137"/>
                    </a:cxn>
                    <a:cxn ang="0">
                      <a:pos x="95" y="22"/>
                    </a:cxn>
                    <a:cxn ang="0">
                      <a:pos x="208" y="116"/>
                    </a:cxn>
                  </a:cxnLst>
                  <a:pathLst>
                    <a:path w="14" h="13">
                      <a:moveTo>
                        <a:pt x="13" y="6"/>
                      </a:moveTo>
                      <a:cubicBezTo>
                        <a:pt x="14" y="9"/>
                        <a:pt x="11" y="13"/>
                        <a:pt x="8" y="13"/>
                      </a:cubicBezTo>
                      <a:cubicBezTo>
                        <a:pt x="4" y="13"/>
                        <a:pt x="1" y="11"/>
                        <a:pt x="1" y="7"/>
                      </a:cubicBezTo>
                      <a:cubicBezTo>
                        <a:pt x="0" y="4"/>
                        <a:pt x="3" y="1"/>
                        <a:pt x="6" y="1"/>
                      </a:cubicBezTo>
                      <a:cubicBezTo>
                        <a:pt x="10" y="0"/>
                        <a:pt x="13" y="3"/>
                        <a:pt x="13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15" name="Freeform 1346"/>
                <p:cNvSpPr/>
                <p:nvPr/>
              </p:nvSpPr>
              <p:spPr>
                <a:xfrm>
                  <a:off x="926" y="2467"/>
                  <a:ext cx="32" cy="32"/>
                </a:xfrm>
                <a:custGeom>
                  <a:avLst/>
                  <a:gdLst/>
                  <a:ahLst/>
                  <a:cxnLst>
                    <a:cxn ang="0">
                      <a:pos x="194" y="115"/>
                    </a:cxn>
                    <a:cxn ang="0">
                      <a:pos x="103" y="227"/>
                    </a:cxn>
                    <a:cxn ang="0">
                      <a:pos x="0" y="115"/>
                    </a:cxn>
                    <a:cxn ang="0">
                      <a:pos x="91" y="0"/>
                    </a:cxn>
                    <a:cxn ang="0">
                      <a:pos x="194" y="115"/>
                    </a:cxn>
                  </a:cxnLst>
                  <a:pathLst>
                    <a:path w="13" h="12">
                      <a:moveTo>
                        <a:pt x="13" y="6"/>
                      </a:moveTo>
                      <a:cubicBezTo>
                        <a:pt x="13" y="9"/>
                        <a:pt x="10" y="12"/>
                        <a:pt x="7" y="12"/>
                      </a:cubicBezTo>
                      <a:cubicBezTo>
                        <a:pt x="3" y="12"/>
                        <a:pt x="0" y="10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" y="0"/>
                        <a:pt x="12" y="2"/>
                        <a:pt x="13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16" name="Freeform 1347"/>
                <p:cNvSpPr/>
                <p:nvPr/>
              </p:nvSpPr>
              <p:spPr>
                <a:xfrm>
                  <a:off x="891" y="2467"/>
                  <a:ext cx="32" cy="35"/>
                </a:xfrm>
                <a:custGeom>
                  <a:avLst/>
                  <a:gdLst/>
                  <a:ahLst/>
                  <a:cxnLst>
                    <a:cxn ang="0">
                      <a:pos x="194" y="116"/>
                    </a:cxn>
                    <a:cxn ang="0">
                      <a:pos x="103" y="253"/>
                    </a:cxn>
                    <a:cxn ang="0">
                      <a:pos x="0" y="116"/>
                    </a:cxn>
                    <a:cxn ang="0">
                      <a:pos x="103" y="0"/>
                    </a:cxn>
                    <a:cxn ang="0">
                      <a:pos x="194" y="116"/>
                    </a:cxn>
                  </a:cxnLst>
                  <a:pathLst>
                    <a:path w="13" h="13">
                      <a:moveTo>
                        <a:pt x="13" y="6"/>
                      </a:moveTo>
                      <a:cubicBezTo>
                        <a:pt x="13" y="10"/>
                        <a:pt x="10" y="13"/>
                        <a:pt x="7" y="13"/>
                      </a:cubicBezTo>
                      <a:cubicBezTo>
                        <a:pt x="3" y="13"/>
                        <a:pt x="0" y="10"/>
                        <a:pt x="0" y="6"/>
                      </a:cubicBezTo>
                      <a:cubicBezTo>
                        <a:pt x="1" y="3"/>
                        <a:pt x="3" y="0"/>
                        <a:pt x="7" y="0"/>
                      </a:cubicBezTo>
                      <a:cubicBezTo>
                        <a:pt x="10" y="0"/>
                        <a:pt x="13" y="3"/>
                        <a:pt x="13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17" name="Freeform 1348"/>
                <p:cNvSpPr/>
                <p:nvPr/>
              </p:nvSpPr>
              <p:spPr>
                <a:xfrm>
                  <a:off x="856" y="2467"/>
                  <a:ext cx="32" cy="32"/>
                </a:xfrm>
                <a:custGeom>
                  <a:avLst/>
                  <a:gdLst/>
                  <a:ahLst/>
                  <a:cxnLst>
                    <a:cxn ang="0">
                      <a:pos x="194" y="115"/>
                    </a:cxn>
                    <a:cxn ang="0">
                      <a:pos x="103" y="227"/>
                    </a:cxn>
                    <a:cxn ang="0">
                      <a:pos x="12" y="115"/>
                    </a:cxn>
                    <a:cxn ang="0">
                      <a:pos x="103" y="0"/>
                    </a:cxn>
                    <a:cxn ang="0">
                      <a:pos x="194" y="115"/>
                    </a:cxn>
                  </a:cxnLst>
                  <a:pathLst>
                    <a:path w="13" h="12">
                      <a:moveTo>
                        <a:pt x="13" y="6"/>
                      </a:moveTo>
                      <a:cubicBezTo>
                        <a:pt x="13" y="10"/>
                        <a:pt x="10" y="12"/>
                        <a:pt x="7" y="12"/>
                      </a:cubicBezTo>
                      <a:cubicBezTo>
                        <a:pt x="3" y="12"/>
                        <a:pt x="0" y="9"/>
                        <a:pt x="1" y="6"/>
                      </a:cubicBezTo>
                      <a:cubicBezTo>
                        <a:pt x="1" y="2"/>
                        <a:pt x="4" y="0"/>
                        <a:pt x="7" y="0"/>
                      </a:cubicBezTo>
                      <a:cubicBezTo>
                        <a:pt x="11" y="0"/>
                        <a:pt x="13" y="3"/>
                        <a:pt x="13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18" name="Freeform 1349"/>
                <p:cNvSpPr/>
                <p:nvPr/>
              </p:nvSpPr>
              <p:spPr>
                <a:xfrm>
                  <a:off x="823" y="2462"/>
                  <a:ext cx="33" cy="35"/>
                </a:xfrm>
                <a:custGeom>
                  <a:avLst/>
                  <a:gdLst/>
                  <a:ahLst/>
                  <a:cxnLst>
                    <a:cxn ang="0">
                      <a:pos x="213" y="137"/>
                    </a:cxn>
                    <a:cxn ang="0">
                      <a:pos x="96" y="253"/>
                    </a:cxn>
                    <a:cxn ang="0">
                      <a:pos x="0" y="116"/>
                    </a:cxn>
                    <a:cxn ang="0">
                      <a:pos x="117" y="22"/>
                    </a:cxn>
                    <a:cxn ang="0">
                      <a:pos x="213" y="137"/>
                    </a:cxn>
                  </a:cxnLst>
                  <a:pathLst>
                    <a:path w="13" h="13">
                      <a:moveTo>
                        <a:pt x="13" y="7"/>
                      </a:moveTo>
                      <a:cubicBezTo>
                        <a:pt x="12" y="11"/>
                        <a:pt x="9" y="13"/>
                        <a:pt x="6" y="13"/>
                      </a:cubicBezTo>
                      <a:cubicBezTo>
                        <a:pt x="2" y="13"/>
                        <a:pt x="0" y="9"/>
                        <a:pt x="0" y="6"/>
                      </a:cubicBezTo>
                      <a:cubicBezTo>
                        <a:pt x="1" y="3"/>
                        <a:pt x="4" y="0"/>
                        <a:pt x="7" y="1"/>
                      </a:cubicBezTo>
                      <a:cubicBezTo>
                        <a:pt x="10" y="1"/>
                        <a:pt x="13" y="4"/>
                        <a:pt x="13" y="7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19" name="Freeform 1350"/>
                <p:cNvSpPr/>
                <p:nvPr/>
              </p:nvSpPr>
              <p:spPr>
                <a:xfrm>
                  <a:off x="788" y="2457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8" y="148"/>
                    </a:cxn>
                    <a:cxn ang="0">
                      <a:pos x="95" y="238"/>
                    </a:cxn>
                    <a:cxn ang="0">
                      <a:pos x="20" y="111"/>
                    </a:cxn>
                    <a:cxn ang="0">
                      <a:pos x="125" y="21"/>
                    </a:cxn>
                    <a:cxn ang="0">
                      <a:pos x="208" y="148"/>
                    </a:cxn>
                  </a:cxnLst>
                  <a:pathLst>
                    <a:path w="14" h="14">
                      <a:moveTo>
                        <a:pt x="13" y="8"/>
                      </a:moveTo>
                      <a:cubicBezTo>
                        <a:pt x="13" y="11"/>
                        <a:pt x="9" y="14"/>
                        <a:pt x="6" y="13"/>
                      </a:cubicBezTo>
                      <a:cubicBezTo>
                        <a:pt x="2" y="13"/>
                        <a:pt x="0" y="9"/>
                        <a:pt x="1" y="6"/>
                      </a:cubicBezTo>
                      <a:cubicBezTo>
                        <a:pt x="1" y="2"/>
                        <a:pt x="5" y="0"/>
                        <a:pt x="8" y="1"/>
                      </a:cubicBezTo>
                      <a:cubicBezTo>
                        <a:pt x="11" y="1"/>
                        <a:pt x="14" y="4"/>
                        <a:pt x="13" y="8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20" name="Freeform 1351"/>
                <p:cNvSpPr/>
                <p:nvPr/>
              </p:nvSpPr>
              <p:spPr>
                <a:xfrm>
                  <a:off x="753" y="2451"/>
                  <a:ext cx="35" cy="35"/>
                </a:xfrm>
                <a:custGeom>
                  <a:avLst/>
                  <a:gdLst/>
                  <a:ahLst/>
                  <a:cxnLst>
                    <a:cxn ang="0">
                      <a:pos x="220" y="159"/>
                    </a:cxn>
                    <a:cxn ang="0">
                      <a:pos x="95" y="232"/>
                    </a:cxn>
                    <a:cxn ang="0">
                      <a:pos x="20" y="94"/>
                    </a:cxn>
                    <a:cxn ang="0">
                      <a:pos x="145" y="0"/>
                    </a:cxn>
                    <a:cxn ang="0">
                      <a:pos x="220" y="159"/>
                    </a:cxn>
                  </a:cxnLst>
                  <a:pathLst>
                    <a:path w="14" h="13">
                      <a:moveTo>
                        <a:pt x="14" y="8"/>
                      </a:moveTo>
                      <a:cubicBezTo>
                        <a:pt x="13" y="11"/>
                        <a:pt x="10" y="13"/>
                        <a:pt x="6" y="12"/>
                      </a:cubicBezTo>
                      <a:cubicBezTo>
                        <a:pt x="3" y="12"/>
                        <a:pt x="0" y="8"/>
                        <a:pt x="1" y="5"/>
                      </a:cubicBezTo>
                      <a:cubicBezTo>
                        <a:pt x="2" y="1"/>
                        <a:pt x="6" y="0"/>
                        <a:pt x="9" y="0"/>
                      </a:cubicBezTo>
                      <a:cubicBezTo>
                        <a:pt x="12" y="1"/>
                        <a:pt x="14" y="4"/>
                        <a:pt x="14" y="8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21" name="Freeform 1352"/>
                <p:cNvSpPr/>
                <p:nvPr/>
              </p:nvSpPr>
              <p:spPr>
                <a:xfrm>
                  <a:off x="721" y="2441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8" y="167"/>
                    </a:cxn>
                    <a:cxn ang="0">
                      <a:pos x="83" y="238"/>
                    </a:cxn>
                    <a:cxn ang="0">
                      <a:pos x="20" y="90"/>
                    </a:cxn>
                    <a:cxn ang="0">
                      <a:pos x="145" y="21"/>
                    </a:cxn>
                    <a:cxn ang="0">
                      <a:pos x="208" y="167"/>
                    </a:cxn>
                  </a:cxnLst>
                  <a:pathLst>
                    <a:path w="14" h="14">
                      <a:moveTo>
                        <a:pt x="13" y="9"/>
                      </a:moveTo>
                      <a:cubicBezTo>
                        <a:pt x="12" y="12"/>
                        <a:pt x="9" y="14"/>
                        <a:pt x="5" y="13"/>
                      </a:cubicBezTo>
                      <a:cubicBezTo>
                        <a:pt x="2" y="12"/>
                        <a:pt x="0" y="8"/>
                        <a:pt x="1" y="5"/>
                      </a:cubicBezTo>
                      <a:cubicBezTo>
                        <a:pt x="2" y="2"/>
                        <a:pt x="6" y="0"/>
                        <a:pt x="9" y="1"/>
                      </a:cubicBezTo>
                      <a:cubicBezTo>
                        <a:pt x="12" y="2"/>
                        <a:pt x="14" y="5"/>
                        <a:pt x="13" y="9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22" name="Freeform 1353"/>
                <p:cNvSpPr/>
                <p:nvPr/>
              </p:nvSpPr>
              <p:spPr>
                <a:xfrm>
                  <a:off x="688" y="2427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208" y="192"/>
                    </a:cxn>
                    <a:cxn ang="0">
                      <a:pos x="83" y="248"/>
                    </a:cxn>
                    <a:cxn ang="0">
                      <a:pos x="33" y="93"/>
                    </a:cxn>
                    <a:cxn ang="0">
                      <a:pos x="158" y="35"/>
                    </a:cxn>
                    <a:cxn ang="0">
                      <a:pos x="208" y="192"/>
                    </a:cxn>
                  </a:cxnLst>
                  <a:pathLst>
                    <a:path w="14" h="15">
                      <a:moveTo>
                        <a:pt x="13" y="10"/>
                      </a:moveTo>
                      <a:cubicBezTo>
                        <a:pt x="12" y="13"/>
                        <a:pt x="9" y="15"/>
                        <a:pt x="5" y="13"/>
                      </a:cubicBezTo>
                      <a:cubicBezTo>
                        <a:pt x="2" y="12"/>
                        <a:pt x="0" y="8"/>
                        <a:pt x="2" y="5"/>
                      </a:cubicBezTo>
                      <a:cubicBezTo>
                        <a:pt x="3" y="2"/>
                        <a:pt x="6" y="0"/>
                        <a:pt x="10" y="2"/>
                      </a:cubicBezTo>
                      <a:cubicBezTo>
                        <a:pt x="13" y="3"/>
                        <a:pt x="14" y="6"/>
                        <a:pt x="13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23" name="Freeform 1354"/>
                <p:cNvSpPr/>
                <p:nvPr/>
              </p:nvSpPr>
              <p:spPr>
                <a:xfrm>
                  <a:off x="658" y="2414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8" y="182"/>
                    </a:cxn>
                    <a:cxn ang="0">
                      <a:pos x="63" y="238"/>
                    </a:cxn>
                    <a:cxn ang="0">
                      <a:pos x="20" y="77"/>
                    </a:cxn>
                    <a:cxn ang="0">
                      <a:pos x="145" y="21"/>
                    </a:cxn>
                    <a:cxn ang="0">
                      <a:pos x="208" y="182"/>
                    </a:cxn>
                  </a:cxnLst>
                  <a:pathLst>
                    <a:path w="14" h="14">
                      <a:moveTo>
                        <a:pt x="13" y="10"/>
                      </a:moveTo>
                      <a:cubicBezTo>
                        <a:pt x="11" y="13"/>
                        <a:pt x="7" y="14"/>
                        <a:pt x="4" y="13"/>
                      </a:cubicBezTo>
                      <a:cubicBezTo>
                        <a:pt x="1" y="11"/>
                        <a:pt x="0" y="7"/>
                        <a:pt x="1" y="4"/>
                      </a:cubicBezTo>
                      <a:cubicBezTo>
                        <a:pt x="3" y="1"/>
                        <a:pt x="7" y="0"/>
                        <a:pt x="9" y="1"/>
                      </a:cubicBezTo>
                      <a:cubicBezTo>
                        <a:pt x="13" y="3"/>
                        <a:pt x="14" y="6"/>
                        <a:pt x="13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24" name="Freeform 1355"/>
                <p:cNvSpPr/>
                <p:nvPr/>
              </p:nvSpPr>
              <p:spPr>
                <a:xfrm>
                  <a:off x="626" y="2395"/>
                  <a:ext cx="37" cy="40"/>
                </a:xfrm>
                <a:custGeom>
                  <a:avLst/>
                  <a:gdLst/>
                  <a:ahLst/>
                  <a:cxnLst>
                    <a:cxn ang="0">
                      <a:pos x="195" y="205"/>
                    </a:cxn>
                    <a:cxn ang="0">
                      <a:pos x="74" y="248"/>
                    </a:cxn>
                    <a:cxn ang="0">
                      <a:pos x="30" y="77"/>
                    </a:cxn>
                    <a:cxn ang="0">
                      <a:pos x="165" y="35"/>
                    </a:cxn>
                    <a:cxn ang="0">
                      <a:pos x="195" y="205"/>
                    </a:cxn>
                  </a:cxnLst>
                  <a:pathLst>
                    <a:path w="15" h="15">
                      <a:moveTo>
                        <a:pt x="13" y="11"/>
                      </a:moveTo>
                      <a:cubicBezTo>
                        <a:pt x="12" y="14"/>
                        <a:pt x="8" y="15"/>
                        <a:pt x="5" y="13"/>
                      </a:cubicBezTo>
                      <a:cubicBezTo>
                        <a:pt x="1" y="11"/>
                        <a:pt x="0" y="7"/>
                        <a:pt x="2" y="4"/>
                      </a:cubicBezTo>
                      <a:cubicBezTo>
                        <a:pt x="4" y="1"/>
                        <a:pt x="8" y="0"/>
                        <a:pt x="11" y="2"/>
                      </a:cubicBezTo>
                      <a:cubicBezTo>
                        <a:pt x="14" y="4"/>
                        <a:pt x="15" y="8"/>
                        <a:pt x="13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25" name="Freeform 1356"/>
                <p:cNvSpPr/>
                <p:nvPr/>
              </p:nvSpPr>
              <p:spPr>
                <a:xfrm>
                  <a:off x="598" y="2377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8" y="204"/>
                    </a:cxn>
                    <a:cxn ang="0">
                      <a:pos x="63" y="225"/>
                    </a:cxn>
                    <a:cxn ang="0">
                      <a:pos x="33" y="56"/>
                    </a:cxn>
                    <a:cxn ang="0">
                      <a:pos x="175" y="34"/>
                    </a:cxn>
                    <a:cxn ang="0">
                      <a:pos x="208" y="204"/>
                    </a:cxn>
                  </a:cxnLst>
                  <a:pathLst>
                    <a:path w="14" h="14">
                      <a:moveTo>
                        <a:pt x="13" y="11"/>
                      </a:moveTo>
                      <a:cubicBezTo>
                        <a:pt x="11" y="14"/>
                        <a:pt x="7" y="14"/>
                        <a:pt x="4" y="12"/>
                      </a:cubicBezTo>
                      <a:cubicBezTo>
                        <a:pt x="1" y="10"/>
                        <a:pt x="0" y="6"/>
                        <a:pt x="2" y="3"/>
                      </a:cubicBezTo>
                      <a:cubicBezTo>
                        <a:pt x="5" y="1"/>
                        <a:pt x="9" y="0"/>
                        <a:pt x="11" y="2"/>
                      </a:cubicBezTo>
                      <a:cubicBezTo>
                        <a:pt x="14" y="4"/>
                        <a:pt x="14" y="8"/>
                        <a:pt x="13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26" name="Freeform 1357"/>
                <p:cNvSpPr/>
                <p:nvPr/>
              </p:nvSpPr>
              <p:spPr>
                <a:xfrm>
                  <a:off x="573" y="2353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88" y="204"/>
                    </a:cxn>
                    <a:cxn ang="0">
                      <a:pos x="50" y="204"/>
                    </a:cxn>
                    <a:cxn ang="0">
                      <a:pos x="50" y="34"/>
                    </a:cxn>
                    <a:cxn ang="0">
                      <a:pos x="188" y="56"/>
                    </a:cxn>
                    <a:cxn ang="0">
                      <a:pos x="188" y="204"/>
                    </a:cxn>
                  </a:cxnLst>
                  <a:pathLst>
                    <a:path w="14" h="14">
                      <a:moveTo>
                        <a:pt x="12" y="11"/>
                      </a:moveTo>
                      <a:cubicBezTo>
                        <a:pt x="9" y="14"/>
                        <a:pt x="5" y="14"/>
                        <a:pt x="3" y="11"/>
                      </a:cubicBezTo>
                      <a:cubicBezTo>
                        <a:pt x="0" y="9"/>
                        <a:pt x="0" y="5"/>
                        <a:pt x="3" y="2"/>
                      </a:cubicBezTo>
                      <a:cubicBezTo>
                        <a:pt x="6" y="0"/>
                        <a:pt x="9" y="0"/>
                        <a:pt x="12" y="3"/>
                      </a:cubicBezTo>
                      <a:cubicBezTo>
                        <a:pt x="14" y="5"/>
                        <a:pt x="14" y="9"/>
                        <a:pt x="1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27" name="Freeform 1358"/>
                <p:cNvSpPr/>
                <p:nvPr/>
              </p:nvSpPr>
              <p:spPr>
                <a:xfrm>
                  <a:off x="551" y="2326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75" y="225"/>
                    </a:cxn>
                    <a:cxn ang="0">
                      <a:pos x="33" y="182"/>
                    </a:cxn>
                    <a:cxn ang="0">
                      <a:pos x="63" y="21"/>
                    </a:cxn>
                    <a:cxn ang="0">
                      <a:pos x="188" y="56"/>
                    </a:cxn>
                    <a:cxn ang="0">
                      <a:pos x="175" y="225"/>
                    </a:cxn>
                  </a:cxnLst>
                  <a:pathLst>
                    <a:path w="14" h="14">
                      <a:moveTo>
                        <a:pt x="11" y="12"/>
                      </a:moveTo>
                      <a:cubicBezTo>
                        <a:pt x="9" y="14"/>
                        <a:pt x="4" y="13"/>
                        <a:pt x="2" y="10"/>
                      </a:cubicBezTo>
                      <a:cubicBezTo>
                        <a:pt x="0" y="7"/>
                        <a:pt x="1" y="3"/>
                        <a:pt x="4" y="1"/>
                      </a:cubicBezTo>
                      <a:cubicBezTo>
                        <a:pt x="7" y="0"/>
                        <a:pt x="11" y="0"/>
                        <a:pt x="12" y="3"/>
                      </a:cubicBezTo>
                      <a:cubicBezTo>
                        <a:pt x="14" y="6"/>
                        <a:pt x="14" y="9"/>
                        <a:pt x="11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28" name="Freeform 1359"/>
                <p:cNvSpPr/>
                <p:nvPr/>
              </p:nvSpPr>
              <p:spPr>
                <a:xfrm>
                  <a:off x="533" y="2294"/>
                  <a:ext cx="38" cy="37"/>
                </a:xfrm>
                <a:custGeom>
                  <a:avLst/>
                  <a:gdLst/>
                  <a:ahLst/>
                  <a:cxnLst>
                    <a:cxn ang="0">
                      <a:pos x="160" y="225"/>
                    </a:cxn>
                    <a:cxn ang="0">
                      <a:pos x="33" y="167"/>
                    </a:cxn>
                    <a:cxn ang="0">
                      <a:pos x="96" y="21"/>
                    </a:cxn>
                    <a:cxn ang="0">
                      <a:pos x="225" y="77"/>
                    </a:cxn>
                    <a:cxn ang="0">
                      <a:pos x="160" y="225"/>
                    </a:cxn>
                  </a:cxnLst>
                  <a:pathLst>
                    <a:path w="15" h="14">
                      <a:moveTo>
                        <a:pt x="10" y="12"/>
                      </a:moveTo>
                      <a:cubicBezTo>
                        <a:pt x="7" y="14"/>
                        <a:pt x="3" y="13"/>
                        <a:pt x="2" y="9"/>
                      </a:cubicBezTo>
                      <a:cubicBezTo>
                        <a:pt x="0" y="6"/>
                        <a:pt x="2" y="2"/>
                        <a:pt x="6" y="1"/>
                      </a:cubicBezTo>
                      <a:cubicBezTo>
                        <a:pt x="9" y="0"/>
                        <a:pt x="12" y="2"/>
                        <a:pt x="14" y="4"/>
                      </a:cubicBezTo>
                      <a:cubicBezTo>
                        <a:pt x="15" y="7"/>
                        <a:pt x="13" y="11"/>
                        <a:pt x="10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29" name="Freeform 1360"/>
                <p:cNvSpPr/>
                <p:nvPr/>
              </p:nvSpPr>
              <p:spPr>
                <a:xfrm>
                  <a:off x="526" y="2259"/>
                  <a:ext cx="32" cy="38"/>
                </a:xfrm>
                <a:custGeom>
                  <a:avLst/>
                  <a:gdLst/>
                  <a:ahLst/>
                  <a:cxnLst>
                    <a:cxn ang="0">
                      <a:pos x="121" y="258"/>
                    </a:cxn>
                    <a:cxn ang="0">
                      <a:pos x="12" y="141"/>
                    </a:cxn>
                    <a:cxn ang="0">
                      <a:pos x="91" y="0"/>
                    </a:cxn>
                    <a:cxn ang="0">
                      <a:pos x="194" y="117"/>
                    </a:cxn>
                    <a:cxn ang="0">
                      <a:pos x="121" y="258"/>
                    </a:cxn>
                  </a:cxnLst>
                  <a:pathLst>
                    <a:path w="13" h="14">
                      <a:moveTo>
                        <a:pt x="8" y="13"/>
                      </a:moveTo>
                      <a:cubicBezTo>
                        <a:pt x="5" y="14"/>
                        <a:pt x="1" y="11"/>
                        <a:pt x="1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10" y="0"/>
                        <a:pt x="13" y="3"/>
                        <a:pt x="13" y="6"/>
                      </a:cubicBezTo>
                      <a:cubicBezTo>
                        <a:pt x="13" y="9"/>
                        <a:pt x="12" y="12"/>
                        <a:pt x="8" y="1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30" name="Freeform 1361"/>
                <p:cNvSpPr/>
                <p:nvPr/>
              </p:nvSpPr>
              <p:spPr>
                <a:xfrm>
                  <a:off x="578" y="2222"/>
                  <a:ext cx="33" cy="35"/>
                </a:xfrm>
                <a:custGeom>
                  <a:avLst/>
                  <a:gdLst/>
                  <a:ahLst/>
                  <a:cxnLst>
                    <a:cxn ang="0">
                      <a:pos x="96" y="253"/>
                    </a:cxn>
                    <a:cxn ang="0">
                      <a:pos x="0" y="116"/>
                    </a:cxn>
                    <a:cxn ang="0">
                      <a:pos x="129" y="22"/>
                    </a:cxn>
                    <a:cxn ang="0">
                      <a:pos x="193" y="159"/>
                    </a:cxn>
                    <a:cxn ang="0">
                      <a:pos x="96" y="253"/>
                    </a:cxn>
                  </a:cxnLst>
                  <a:pathLst>
                    <a:path w="13" h="13">
                      <a:moveTo>
                        <a:pt x="6" y="13"/>
                      </a:moveTo>
                      <a:cubicBezTo>
                        <a:pt x="2" y="13"/>
                        <a:pt x="0" y="10"/>
                        <a:pt x="0" y="6"/>
                      </a:cubicBezTo>
                      <a:cubicBezTo>
                        <a:pt x="1" y="2"/>
                        <a:pt x="5" y="0"/>
                        <a:pt x="8" y="1"/>
                      </a:cubicBezTo>
                      <a:cubicBezTo>
                        <a:pt x="11" y="2"/>
                        <a:pt x="13" y="6"/>
                        <a:pt x="12" y="8"/>
                      </a:cubicBezTo>
                      <a:cubicBezTo>
                        <a:pt x="12" y="11"/>
                        <a:pt x="9" y="13"/>
                        <a:pt x="6" y="1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31" name="Freeform 1362"/>
                <p:cNvSpPr/>
                <p:nvPr/>
              </p:nvSpPr>
              <p:spPr>
                <a:xfrm>
                  <a:off x="588" y="2187"/>
                  <a:ext cx="38" cy="38"/>
                </a:xfrm>
                <a:custGeom>
                  <a:avLst/>
                  <a:gdLst/>
                  <a:ahLst/>
                  <a:cxnLst>
                    <a:cxn ang="0">
                      <a:pos x="84" y="258"/>
                    </a:cxn>
                    <a:cxn ang="0">
                      <a:pos x="33" y="81"/>
                    </a:cxn>
                    <a:cxn ang="0">
                      <a:pos x="180" y="38"/>
                    </a:cxn>
                    <a:cxn ang="0">
                      <a:pos x="213" y="220"/>
                    </a:cxn>
                    <a:cxn ang="0">
                      <a:pos x="84" y="258"/>
                    </a:cxn>
                  </a:cxnLst>
                  <a:pathLst>
                    <a:path w="15" h="14">
                      <a:moveTo>
                        <a:pt x="5" y="13"/>
                      </a:moveTo>
                      <a:cubicBezTo>
                        <a:pt x="1" y="12"/>
                        <a:pt x="0" y="8"/>
                        <a:pt x="2" y="4"/>
                      </a:cubicBezTo>
                      <a:cubicBezTo>
                        <a:pt x="4" y="1"/>
                        <a:pt x="9" y="0"/>
                        <a:pt x="11" y="2"/>
                      </a:cubicBezTo>
                      <a:cubicBezTo>
                        <a:pt x="14" y="4"/>
                        <a:pt x="15" y="8"/>
                        <a:pt x="13" y="11"/>
                      </a:cubicBezTo>
                      <a:cubicBezTo>
                        <a:pt x="12" y="13"/>
                        <a:pt x="8" y="14"/>
                        <a:pt x="5" y="1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32" name="Freeform 1363"/>
                <p:cNvSpPr/>
                <p:nvPr/>
              </p:nvSpPr>
              <p:spPr>
                <a:xfrm>
                  <a:off x="611" y="2158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50" y="227"/>
                    </a:cxn>
                    <a:cxn ang="0">
                      <a:pos x="50" y="56"/>
                    </a:cxn>
                    <a:cxn ang="0">
                      <a:pos x="188" y="77"/>
                    </a:cxn>
                    <a:cxn ang="0">
                      <a:pos x="188" y="227"/>
                    </a:cxn>
                    <a:cxn ang="0">
                      <a:pos x="50" y="227"/>
                    </a:cxn>
                  </a:cxnLst>
                  <a:pathLst>
                    <a:path w="14" h="15">
                      <a:moveTo>
                        <a:pt x="3" y="12"/>
                      </a:moveTo>
                      <a:cubicBezTo>
                        <a:pt x="0" y="10"/>
                        <a:pt x="0" y="6"/>
                        <a:pt x="3" y="3"/>
                      </a:cubicBezTo>
                      <a:cubicBezTo>
                        <a:pt x="6" y="0"/>
                        <a:pt x="10" y="1"/>
                        <a:pt x="12" y="4"/>
                      </a:cubicBezTo>
                      <a:cubicBezTo>
                        <a:pt x="14" y="6"/>
                        <a:pt x="14" y="10"/>
                        <a:pt x="12" y="12"/>
                      </a:cubicBezTo>
                      <a:cubicBezTo>
                        <a:pt x="10" y="15"/>
                        <a:pt x="6" y="14"/>
                        <a:pt x="3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33" name="Freeform 1364"/>
                <p:cNvSpPr/>
                <p:nvPr/>
              </p:nvSpPr>
              <p:spPr>
                <a:xfrm>
                  <a:off x="638" y="2137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33" y="204"/>
                    </a:cxn>
                    <a:cxn ang="0">
                      <a:pos x="50" y="34"/>
                    </a:cxn>
                    <a:cxn ang="0">
                      <a:pos x="188" y="77"/>
                    </a:cxn>
                    <a:cxn ang="0">
                      <a:pos x="175" y="225"/>
                    </a:cxn>
                    <a:cxn ang="0">
                      <a:pos x="33" y="204"/>
                    </a:cxn>
                  </a:cxnLst>
                  <a:pathLst>
                    <a:path w="14" h="14">
                      <a:moveTo>
                        <a:pt x="2" y="11"/>
                      </a:moveTo>
                      <a:cubicBezTo>
                        <a:pt x="0" y="8"/>
                        <a:pt x="0" y="4"/>
                        <a:pt x="3" y="2"/>
                      </a:cubicBezTo>
                      <a:cubicBezTo>
                        <a:pt x="6" y="0"/>
                        <a:pt x="10" y="1"/>
                        <a:pt x="12" y="4"/>
                      </a:cubicBezTo>
                      <a:cubicBezTo>
                        <a:pt x="14" y="7"/>
                        <a:pt x="13" y="10"/>
                        <a:pt x="11" y="12"/>
                      </a:cubicBezTo>
                      <a:cubicBezTo>
                        <a:pt x="8" y="14"/>
                        <a:pt x="4" y="14"/>
                        <a:pt x="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34" name="Freeform 1365"/>
                <p:cNvSpPr/>
                <p:nvPr/>
              </p:nvSpPr>
              <p:spPr>
                <a:xfrm>
                  <a:off x="666" y="2115"/>
                  <a:ext cx="37" cy="40"/>
                </a:xfrm>
                <a:custGeom>
                  <a:avLst/>
                  <a:gdLst/>
                  <a:ahLst/>
                  <a:cxnLst>
                    <a:cxn ang="0">
                      <a:pos x="30" y="205"/>
                    </a:cxn>
                    <a:cxn ang="0">
                      <a:pos x="74" y="35"/>
                    </a:cxn>
                    <a:cxn ang="0">
                      <a:pos x="195" y="93"/>
                    </a:cxn>
                    <a:cxn ang="0">
                      <a:pos x="165" y="248"/>
                    </a:cxn>
                    <a:cxn ang="0">
                      <a:pos x="30" y="205"/>
                    </a:cxn>
                  </a:cxnLst>
                  <a:pathLst>
                    <a:path w="15" h="15">
                      <a:moveTo>
                        <a:pt x="2" y="11"/>
                      </a:move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8" y="0"/>
                        <a:pt x="12" y="2"/>
                        <a:pt x="13" y="5"/>
                      </a:cubicBezTo>
                      <a:cubicBezTo>
                        <a:pt x="15" y="8"/>
                        <a:pt x="13" y="12"/>
                        <a:pt x="11" y="13"/>
                      </a:cubicBezTo>
                      <a:cubicBezTo>
                        <a:pt x="8" y="15"/>
                        <a:pt x="4" y="14"/>
                        <a:pt x="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35" name="Freeform 1366"/>
                <p:cNvSpPr/>
                <p:nvPr/>
              </p:nvSpPr>
              <p:spPr>
                <a:xfrm>
                  <a:off x="698" y="2102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" y="182"/>
                    </a:cxn>
                    <a:cxn ang="0">
                      <a:pos x="83" y="21"/>
                    </a:cxn>
                    <a:cxn ang="0">
                      <a:pos x="208" y="90"/>
                    </a:cxn>
                    <a:cxn ang="0">
                      <a:pos x="145" y="238"/>
                    </a:cxn>
                    <a:cxn ang="0">
                      <a:pos x="20" y="182"/>
                    </a:cxn>
                  </a:cxnLst>
                  <a:pathLst>
                    <a:path w="14" h="14">
                      <a:moveTo>
                        <a:pt x="1" y="10"/>
                      </a:moveTo>
                      <a:cubicBezTo>
                        <a:pt x="0" y="6"/>
                        <a:pt x="1" y="3"/>
                        <a:pt x="5" y="1"/>
                      </a:cubicBezTo>
                      <a:cubicBezTo>
                        <a:pt x="8" y="0"/>
                        <a:pt x="12" y="1"/>
                        <a:pt x="13" y="5"/>
                      </a:cubicBezTo>
                      <a:cubicBezTo>
                        <a:pt x="14" y="8"/>
                        <a:pt x="13" y="12"/>
                        <a:pt x="9" y="13"/>
                      </a:cubicBezTo>
                      <a:cubicBezTo>
                        <a:pt x="6" y="14"/>
                        <a:pt x="3" y="13"/>
                        <a:pt x="1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36" name="Freeform 1367"/>
                <p:cNvSpPr/>
                <p:nvPr/>
              </p:nvSpPr>
              <p:spPr>
                <a:xfrm>
                  <a:off x="731" y="2089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" y="167"/>
                    </a:cxn>
                    <a:cxn ang="0">
                      <a:pos x="83" y="21"/>
                    </a:cxn>
                    <a:cxn ang="0">
                      <a:pos x="208" y="90"/>
                    </a:cxn>
                    <a:cxn ang="0">
                      <a:pos x="145" y="238"/>
                    </a:cxn>
                    <a:cxn ang="0">
                      <a:pos x="20" y="167"/>
                    </a:cxn>
                  </a:cxnLst>
                  <a:pathLst>
                    <a:path w="14" h="14">
                      <a:moveTo>
                        <a:pt x="1" y="9"/>
                      </a:moveTo>
                      <a:cubicBezTo>
                        <a:pt x="0" y="6"/>
                        <a:pt x="2" y="2"/>
                        <a:pt x="5" y="1"/>
                      </a:cubicBezTo>
                      <a:cubicBezTo>
                        <a:pt x="8" y="0"/>
                        <a:pt x="12" y="2"/>
                        <a:pt x="13" y="5"/>
                      </a:cubicBezTo>
                      <a:cubicBezTo>
                        <a:pt x="14" y="9"/>
                        <a:pt x="12" y="12"/>
                        <a:pt x="9" y="13"/>
                      </a:cubicBezTo>
                      <a:cubicBezTo>
                        <a:pt x="6" y="14"/>
                        <a:pt x="2" y="13"/>
                        <a:pt x="1" y="9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37" name="Freeform 1368"/>
                <p:cNvSpPr/>
                <p:nvPr/>
              </p:nvSpPr>
              <p:spPr>
                <a:xfrm>
                  <a:off x="763" y="2078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" y="167"/>
                    </a:cxn>
                    <a:cxn ang="0">
                      <a:pos x="95" y="21"/>
                    </a:cxn>
                    <a:cxn ang="0">
                      <a:pos x="208" y="111"/>
                    </a:cxn>
                    <a:cxn ang="0">
                      <a:pos x="145" y="259"/>
                    </a:cxn>
                    <a:cxn ang="0">
                      <a:pos x="20" y="167"/>
                    </a:cxn>
                  </a:cxnLst>
                  <a:pathLst>
                    <a:path w="14" h="14">
                      <a:moveTo>
                        <a:pt x="1" y="9"/>
                      </a:moveTo>
                      <a:cubicBezTo>
                        <a:pt x="0" y="6"/>
                        <a:pt x="2" y="2"/>
                        <a:pt x="6" y="1"/>
                      </a:cubicBezTo>
                      <a:cubicBezTo>
                        <a:pt x="9" y="0"/>
                        <a:pt x="13" y="3"/>
                        <a:pt x="13" y="6"/>
                      </a:cubicBezTo>
                      <a:cubicBezTo>
                        <a:pt x="14" y="9"/>
                        <a:pt x="12" y="13"/>
                        <a:pt x="9" y="14"/>
                      </a:cubicBezTo>
                      <a:cubicBezTo>
                        <a:pt x="5" y="14"/>
                        <a:pt x="2" y="12"/>
                        <a:pt x="1" y="9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38" name="Freeform 1369"/>
                <p:cNvSpPr/>
                <p:nvPr/>
              </p:nvSpPr>
              <p:spPr>
                <a:xfrm>
                  <a:off x="798" y="2073"/>
                  <a:ext cx="33" cy="34"/>
                </a:xfrm>
                <a:custGeom>
                  <a:avLst/>
                  <a:gdLst/>
                  <a:ahLst/>
                  <a:cxnLst>
                    <a:cxn ang="0">
                      <a:pos x="0" y="144"/>
                    </a:cxn>
                    <a:cxn ang="0">
                      <a:pos x="96" y="0"/>
                    </a:cxn>
                    <a:cxn ang="0">
                      <a:pos x="213" y="110"/>
                    </a:cxn>
                    <a:cxn ang="0">
                      <a:pos x="129" y="233"/>
                    </a:cxn>
                    <a:cxn ang="0">
                      <a:pos x="0" y="144"/>
                    </a:cxn>
                  </a:cxnLst>
                  <a:pathLst>
                    <a:path w="13" h="13">
                      <a:moveTo>
                        <a:pt x="0" y="8"/>
                      </a:moveTo>
                      <a:cubicBezTo>
                        <a:pt x="0" y="4"/>
                        <a:pt x="2" y="1"/>
                        <a:pt x="6" y="0"/>
                      </a:cubicBezTo>
                      <a:cubicBezTo>
                        <a:pt x="9" y="0"/>
                        <a:pt x="12" y="2"/>
                        <a:pt x="13" y="6"/>
                      </a:cubicBezTo>
                      <a:cubicBezTo>
                        <a:pt x="13" y="9"/>
                        <a:pt x="11" y="12"/>
                        <a:pt x="8" y="13"/>
                      </a:cubicBezTo>
                      <a:cubicBezTo>
                        <a:pt x="4" y="13"/>
                        <a:pt x="1" y="11"/>
                        <a:pt x="0" y="8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39" name="Freeform 1370"/>
                <p:cNvSpPr/>
                <p:nvPr/>
              </p:nvSpPr>
              <p:spPr>
                <a:xfrm>
                  <a:off x="831" y="2067"/>
                  <a:ext cx="35" cy="35"/>
                </a:xfrm>
                <a:custGeom>
                  <a:avLst/>
                  <a:gdLst/>
                  <a:ahLst/>
                  <a:cxnLst>
                    <a:cxn ang="0">
                      <a:pos x="20" y="137"/>
                    </a:cxn>
                    <a:cxn ang="0">
                      <a:pos x="113" y="0"/>
                    </a:cxn>
                    <a:cxn ang="0">
                      <a:pos x="220" y="116"/>
                    </a:cxn>
                    <a:cxn ang="0">
                      <a:pos x="125" y="253"/>
                    </a:cxn>
                    <a:cxn ang="0">
                      <a:pos x="20" y="137"/>
                    </a:cxn>
                  </a:cxnLst>
                  <a:pathLst>
                    <a:path w="14" h="13">
                      <a:moveTo>
                        <a:pt x="1" y="7"/>
                      </a:moveTo>
                      <a:cubicBezTo>
                        <a:pt x="0" y="4"/>
                        <a:pt x="3" y="1"/>
                        <a:pt x="7" y="0"/>
                      </a:cubicBezTo>
                      <a:cubicBezTo>
                        <a:pt x="10" y="0"/>
                        <a:pt x="13" y="3"/>
                        <a:pt x="14" y="6"/>
                      </a:cubicBezTo>
                      <a:cubicBezTo>
                        <a:pt x="14" y="9"/>
                        <a:pt x="11" y="13"/>
                        <a:pt x="8" y="13"/>
                      </a:cubicBezTo>
                      <a:cubicBezTo>
                        <a:pt x="5" y="13"/>
                        <a:pt x="1" y="11"/>
                        <a:pt x="1" y="7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40" name="Freeform 1371"/>
                <p:cNvSpPr/>
                <p:nvPr/>
              </p:nvSpPr>
              <p:spPr>
                <a:xfrm>
                  <a:off x="866" y="2065"/>
                  <a:ext cx="32" cy="34"/>
                </a:xfrm>
                <a:custGeom>
                  <a:avLst/>
                  <a:gdLst/>
                  <a:ahLst/>
                  <a:cxnLst>
                    <a:cxn ang="0">
                      <a:pos x="12" y="123"/>
                    </a:cxn>
                    <a:cxn ang="0">
                      <a:pos x="103" y="0"/>
                    </a:cxn>
                    <a:cxn ang="0">
                      <a:pos x="194" y="110"/>
                    </a:cxn>
                    <a:cxn ang="0">
                      <a:pos x="103" y="233"/>
                    </a:cxn>
                    <a:cxn ang="0">
                      <a:pos x="12" y="123"/>
                    </a:cxn>
                  </a:cxnLst>
                  <a:pathLst>
                    <a:path w="13" h="13">
                      <a:moveTo>
                        <a:pt x="1" y="7"/>
                      </a:move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0" y="0"/>
                        <a:pt x="13" y="3"/>
                        <a:pt x="13" y="6"/>
                      </a:cubicBezTo>
                      <a:cubicBezTo>
                        <a:pt x="13" y="10"/>
                        <a:pt x="11" y="13"/>
                        <a:pt x="7" y="13"/>
                      </a:cubicBezTo>
                      <a:cubicBezTo>
                        <a:pt x="4" y="13"/>
                        <a:pt x="1" y="10"/>
                        <a:pt x="1" y="7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41" name="Freeform 1372"/>
                <p:cNvSpPr/>
                <p:nvPr/>
              </p:nvSpPr>
              <p:spPr>
                <a:xfrm>
                  <a:off x="901" y="2065"/>
                  <a:ext cx="32" cy="34"/>
                </a:xfrm>
                <a:custGeom>
                  <a:avLst/>
                  <a:gdLst/>
                  <a:ahLst/>
                  <a:cxnLst>
                    <a:cxn ang="0">
                      <a:pos x="0" y="110"/>
                    </a:cxn>
                    <a:cxn ang="0">
                      <a:pos x="103" y="0"/>
                    </a:cxn>
                    <a:cxn ang="0">
                      <a:pos x="194" y="123"/>
                    </a:cxn>
                    <a:cxn ang="0">
                      <a:pos x="103" y="233"/>
                    </a:cxn>
                    <a:cxn ang="0">
                      <a:pos x="0" y="110"/>
                    </a:cxn>
                  </a:cxnLst>
                  <a:pathLst>
                    <a:path w="13" h="13">
                      <a:moveTo>
                        <a:pt x="0" y="6"/>
                      </a:move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0" y="0"/>
                        <a:pt x="13" y="3"/>
                        <a:pt x="13" y="7"/>
                      </a:cubicBezTo>
                      <a:cubicBezTo>
                        <a:pt x="13" y="10"/>
                        <a:pt x="10" y="13"/>
                        <a:pt x="7" y="13"/>
                      </a:cubicBezTo>
                      <a:cubicBezTo>
                        <a:pt x="3" y="12"/>
                        <a:pt x="0" y="10"/>
                        <a:pt x="0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42" name="Freeform 1373"/>
                <p:cNvSpPr/>
                <p:nvPr/>
              </p:nvSpPr>
              <p:spPr>
                <a:xfrm>
                  <a:off x="936" y="2065"/>
                  <a:ext cx="32" cy="37"/>
                </a:xfrm>
                <a:custGeom>
                  <a:avLst/>
                  <a:gdLst/>
                  <a:ahLst/>
                  <a:cxnLst>
                    <a:cxn ang="0">
                      <a:pos x="0" y="132"/>
                    </a:cxn>
                    <a:cxn ang="0">
                      <a:pos x="103" y="21"/>
                    </a:cxn>
                    <a:cxn ang="0">
                      <a:pos x="194" y="148"/>
                    </a:cxn>
                    <a:cxn ang="0">
                      <a:pos x="91" y="238"/>
                    </a:cxn>
                    <a:cxn ang="0">
                      <a:pos x="0" y="132"/>
                    </a:cxn>
                  </a:cxnLst>
                  <a:pathLst>
                    <a:path w="13" h="14">
                      <a:moveTo>
                        <a:pt x="0" y="7"/>
                      </a:moveTo>
                      <a:cubicBezTo>
                        <a:pt x="0" y="3"/>
                        <a:pt x="3" y="0"/>
                        <a:pt x="7" y="1"/>
                      </a:cubicBezTo>
                      <a:cubicBezTo>
                        <a:pt x="11" y="1"/>
                        <a:pt x="13" y="4"/>
                        <a:pt x="13" y="8"/>
                      </a:cubicBezTo>
                      <a:cubicBezTo>
                        <a:pt x="12" y="11"/>
                        <a:pt x="9" y="14"/>
                        <a:pt x="6" y="13"/>
                      </a:cubicBezTo>
                      <a:cubicBezTo>
                        <a:pt x="3" y="13"/>
                        <a:pt x="0" y="10"/>
                        <a:pt x="0" y="7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43" name="Freeform 1374"/>
                <p:cNvSpPr/>
                <p:nvPr/>
              </p:nvSpPr>
              <p:spPr>
                <a:xfrm>
                  <a:off x="968" y="2070"/>
                  <a:ext cx="35" cy="35"/>
                </a:xfrm>
                <a:custGeom>
                  <a:avLst/>
                  <a:gdLst/>
                  <a:ahLst/>
                  <a:cxnLst>
                    <a:cxn ang="0">
                      <a:pos x="20" y="116"/>
                    </a:cxn>
                    <a:cxn ang="0">
                      <a:pos x="125" y="0"/>
                    </a:cxn>
                    <a:cxn ang="0">
                      <a:pos x="208" y="159"/>
                    </a:cxn>
                    <a:cxn ang="0">
                      <a:pos x="95" y="253"/>
                    </a:cxn>
                    <a:cxn ang="0">
                      <a:pos x="20" y="116"/>
                    </a:cxn>
                  </a:cxnLst>
                  <a:pathLst>
                    <a:path w="14" h="13">
                      <a:moveTo>
                        <a:pt x="1" y="6"/>
                      </a:moveTo>
                      <a:cubicBezTo>
                        <a:pt x="1" y="2"/>
                        <a:pt x="4" y="0"/>
                        <a:pt x="8" y="0"/>
                      </a:cubicBezTo>
                      <a:cubicBezTo>
                        <a:pt x="12" y="1"/>
                        <a:pt x="14" y="4"/>
                        <a:pt x="13" y="8"/>
                      </a:cubicBezTo>
                      <a:cubicBezTo>
                        <a:pt x="13" y="11"/>
                        <a:pt x="10" y="13"/>
                        <a:pt x="6" y="13"/>
                      </a:cubicBezTo>
                      <a:cubicBezTo>
                        <a:pt x="3" y="12"/>
                        <a:pt x="0" y="9"/>
                        <a:pt x="1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44" name="Freeform 1375"/>
                <p:cNvSpPr/>
                <p:nvPr/>
              </p:nvSpPr>
              <p:spPr>
                <a:xfrm>
                  <a:off x="1003" y="2075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0" y="117"/>
                    </a:cxn>
                    <a:cxn ang="0">
                      <a:pos x="125" y="22"/>
                    </a:cxn>
                    <a:cxn ang="0">
                      <a:pos x="208" y="176"/>
                    </a:cxn>
                    <a:cxn ang="0">
                      <a:pos x="83" y="258"/>
                    </a:cxn>
                    <a:cxn ang="0">
                      <a:pos x="0" y="117"/>
                    </a:cxn>
                  </a:cxnLst>
                  <a:pathLst>
                    <a:path w="14" h="14">
                      <a:moveTo>
                        <a:pt x="0" y="6"/>
                      </a:moveTo>
                      <a:cubicBezTo>
                        <a:pt x="1" y="2"/>
                        <a:pt x="4" y="0"/>
                        <a:pt x="8" y="1"/>
                      </a:cubicBezTo>
                      <a:cubicBezTo>
                        <a:pt x="11" y="2"/>
                        <a:pt x="14" y="5"/>
                        <a:pt x="13" y="9"/>
                      </a:cubicBezTo>
                      <a:cubicBezTo>
                        <a:pt x="12" y="12"/>
                        <a:pt x="9" y="14"/>
                        <a:pt x="5" y="13"/>
                      </a:cubicBezTo>
                      <a:cubicBezTo>
                        <a:pt x="2" y="13"/>
                        <a:pt x="0" y="9"/>
                        <a:pt x="0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45" name="Freeform 1376"/>
                <p:cNvSpPr/>
                <p:nvPr/>
              </p:nvSpPr>
              <p:spPr>
                <a:xfrm>
                  <a:off x="1036" y="2083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20" y="117"/>
                    </a:cxn>
                    <a:cxn ang="0">
                      <a:pos x="145" y="22"/>
                    </a:cxn>
                    <a:cxn ang="0">
                      <a:pos x="208" y="176"/>
                    </a:cxn>
                    <a:cxn ang="0">
                      <a:pos x="83" y="258"/>
                    </a:cxn>
                    <a:cxn ang="0">
                      <a:pos x="20" y="117"/>
                    </a:cxn>
                  </a:cxnLst>
                  <a:pathLst>
                    <a:path w="14" h="14">
                      <a:moveTo>
                        <a:pt x="1" y="6"/>
                      </a:moveTo>
                      <a:cubicBezTo>
                        <a:pt x="2" y="2"/>
                        <a:pt x="5" y="0"/>
                        <a:pt x="9" y="1"/>
                      </a:cubicBezTo>
                      <a:cubicBezTo>
                        <a:pt x="12" y="2"/>
                        <a:pt x="14" y="6"/>
                        <a:pt x="13" y="9"/>
                      </a:cubicBezTo>
                      <a:cubicBezTo>
                        <a:pt x="12" y="13"/>
                        <a:pt x="8" y="14"/>
                        <a:pt x="5" y="13"/>
                      </a:cubicBezTo>
                      <a:cubicBezTo>
                        <a:pt x="2" y="13"/>
                        <a:pt x="0" y="9"/>
                        <a:pt x="1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46" name="Freeform 1377"/>
                <p:cNvSpPr/>
                <p:nvPr/>
              </p:nvSpPr>
              <p:spPr>
                <a:xfrm>
                  <a:off x="1068" y="2094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20" y="115"/>
                    </a:cxn>
                    <a:cxn ang="0">
                      <a:pos x="145" y="35"/>
                    </a:cxn>
                    <a:cxn ang="0">
                      <a:pos x="208" y="192"/>
                    </a:cxn>
                    <a:cxn ang="0">
                      <a:pos x="83" y="264"/>
                    </a:cxn>
                    <a:cxn ang="0">
                      <a:pos x="20" y="115"/>
                    </a:cxn>
                  </a:cxnLst>
                  <a:pathLst>
                    <a:path w="14" h="15">
                      <a:moveTo>
                        <a:pt x="1" y="6"/>
                      </a:moveTo>
                      <a:cubicBezTo>
                        <a:pt x="2" y="2"/>
                        <a:pt x="6" y="0"/>
                        <a:pt x="9" y="2"/>
                      </a:cubicBezTo>
                      <a:cubicBezTo>
                        <a:pt x="13" y="3"/>
                        <a:pt x="14" y="7"/>
                        <a:pt x="13" y="10"/>
                      </a:cubicBezTo>
                      <a:cubicBezTo>
                        <a:pt x="12" y="13"/>
                        <a:pt x="8" y="15"/>
                        <a:pt x="5" y="14"/>
                      </a:cubicBezTo>
                      <a:cubicBezTo>
                        <a:pt x="2" y="12"/>
                        <a:pt x="0" y="9"/>
                        <a:pt x="1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47" name="Freeform 1378"/>
                <p:cNvSpPr/>
                <p:nvPr/>
              </p:nvSpPr>
              <p:spPr>
                <a:xfrm>
                  <a:off x="1101" y="2110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" y="77"/>
                    </a:cxn>
                    <a:cxn ang="0">
                      <a:pos x="145" y="21"/>
                    </a:cxn>
                    <a:cxn ang="0">
                      <a:pos x="188" y="182"/>
                    </a:cxn>
                    <a:cxn ang="0">
                      <a:pos x="63" y="238"/>
                    </a:cxn>
                    <a:cxn ang="0">
                      <a:pos x="20" y="77"/>
                    </a:cxn>
                  </a:cxnLst>
                  <a:pathLst>
                    <a:path w="14" h="14">
                      <a:moveTo>
                        <a:pt x="1" y="4"/>
                      </a:moveTo>
                      <a:cubicBezTo>
                        <a:pt x="2" y="1"/>
                        <a:pt x="6" y="0"/>
                        <a:pt x="9" y="1"/>
                      </a:cubicBezTo>
                      <a:cubicBezTo>
                        <a:pt x="13" y="3"/>
                        <a:pt x="14" y="7"/>
                        <a:pt x="12" y="10"/>
                      </a:cubicBezTo>
                      <a:cubicBezTo>
                        <a:pt x="11" y="13"/>
                        <a:pt x="7" y="14"/>
                        <a:pt x="4" y="13"/>
                      </a:cubicBezTo>
                      <a:cubicBezTo>
                        <a:pt x="1" y="11"/>
                        <a:pt x="0" y="8"/>
                        <a:pt x="1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48" name="Freeform 1379"/>
                <p:cNvSpPr/>
                <p:nvPr/>
              </p:nvSpPr>
              <p:spPr>
                <a:xfrm>
                  <a:off x="1131" y="2126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20" y="77"/>
                    </a:cxn>
                    <a:cxn ang="0">
                      <a:pos x="158" y="35"/>
                    </a:cxn>
                    <a:cxn ang="0">
                      <a:pos x="188" y="205"/>
                    </a:cxn>
                    <a:cxn ang="0">
                      <a:pos x="63" y="248"/>
                    </a:cxn>
                    <a:cxn ang="0">
                      <a:pos x="20" y="77"/>
                    </a:cxn>
                  </a:cxnLst>
                  <a:pathLst>
                    <a:path w="14" h="15">
                      <a:moveTo>
                        <a:pt x="1" y="4"/>
                      </a:moveTo>
                      <a:cubicBezTo>
                        <a:pt x="3" y="1"/>
                        <a:pt x="7" y="0"/>
                        <a:pt x="10" y="2"/>
                      </a:cubicBezTo>
                      <a:cubicBezTo>
                        <a:pt x="13" y="4"/>
                        <a:pt x="14" y="8"/>
                        <a:pt x="12" y="11"/>
                      </a:cubicBezTo>
                      <a:cubicBezTo>
                        <a:pt x="10" y="14"/>
                        <a:pt x="6" y="15"/>
                        <a:pt x="4" y="13"/>
                      </a:cubicBezTo>
                      <a:cubicBezTo>
                        <a:pt x="1" y="11"/>
                        <a:pt x="0" y="7"/>
                        <a:pt x="1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49" name="Freeform 1380"/>
                <p:cNvSpPr/>
                <p:nvPr/>
              </p:nvSpPr>
              <p:spPr>
                <a:xfrm>
                  <a:off x="1158" y="2147"/>
                  <a:ext cx="36" cy="38"/>
                </a:xfrm>
                <a:custGeom>
                  <a:avLst/>
                  <a:gdLst/>
                  <a:ahLst/>
                  <a:cxnLst>
                    <a:cxn ang="0">
                      <a:pos x="33" y="81"/>
                    </a:cxn>
                    <a:cxn ang="0">
                      <a:pos x="185" y="38"/>
                    </a:cxn>
                    <a:cxn ang="0">
                      <a:pos x="206" y="220"/>
                    </a:cxn>
                    <a:cxn ang="0">
                      <a:pos x="54" y="244"/>
                    </a:cxn>
                    <a:cxn ang="0">
                      <a:pos x="33" y="81"/>
                    </a:cxn>
                  </a:cxnLst>
                  <a:pathLst>
                    <a:path w="14" h="14">
                      <a:moveTo>
                        <a:pt x="2" y="4"/>
                      </a:moveTo>
                      <a:cubicBezTo>
                        <a:pt x="4" y="1"/>
                        <a:pt x="8" y="0"/>
                        <a:pt x="11" y="2"/>
                      </a:cubicBezTo>
                      <a:cubicBezTo>
                        <a:pt x="14" y="5"/>
                        <a:pt x="14" y="9"/>
                        <a:pt x="12" y="11"/>
                      </a:cubicBezTo>
                      <a:cubicBezTo>
                        <a:pt x="9" y="14"/>
                        <a:pt x="6" y="14"/>
                        <a:pt x="3" y="12"/>
                      </a:cubicBezTo>
                      <a:cubicBezTo>
                        <a:pt x="1" y="10"/>
                        <a:pt x="0" y="6"/>
                        <a:pt x="2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50" name="Freeform 1381"/>
                <p:cNvSpPr/>
                <p:nvPr/>
              </p:nvSpPr>
              <p:spPr>
                <a:xfrm>
                  <a:off x="1184" y="2174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50" y="34"/>
                    </a:cxn>
                    <a:cxn ang="0">
                      <a:pos x="188" y="56"/>
                    </a:cxn>
                    <a:cxn ang="0">
                      <a:pos x="175" y="225"/>
                    </a:cxn>
                    <a:cxn ang="0">
                      <a:pos x="33" y="204"/>
                    </a:cxn>
                    <a:cxn ang="0">
                      <a:pos x="50" y="34"/>
                    </a:cxn>
                  </a:cxnLst>
                  <a:pathLst>
                    <a:path w="14" h="14">
                      <a:moveTo>
                        <a:pt x="3" y="2"/>
                      </a:moveTo>
                      <a:cubicBezTo>
                        <a:pt x="5" y="0"/>
                        <a:pt x="9" y="0"/>
                        <a:pt x="12" y="3"/>
                      </a:cubicBezTo>
                      <a:cubicBezTo>
                        <a:pt x="14" y="6"/>
                        <a:pt x="14" y="10"/>
                        <a:pt x="11" y="12"/>
                      </a:cubicBezTo>
                      <a:cubicBezTo>
                        <a:pt x="8" y="14"/>
                        <a:pt x="4" y="13"/>
                        <a:pt x="2" y="11"/>
                      </a:cubicBezTo>
                      <a:cubicBezTo>
                        <a:pt x="0" y="9"/>
                        <a:pt x="0" y="5"/>
                        <a:pt x="3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51" name="Freeform 1382"/>
                <p:cNvSpPr/>
                <p:nvPr/>
              </p:nvSpPr>
              <p:spPr>
                <a:xfrm>
                  <a:off x="1201" y="2203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63" y="38"/>
                    </a:cxn>
                    <a:cxn ang="0">
                      <a:pos x="208" y="103"/>
                    </a:cxn>
                    <a:cxn ang="0">
                      <a:pos x="145" y="258"/>
                    </a:cxn>
                    <a:cxn ang="0">
                      <a:pos x="33" y="198"/>
                    </a:cxn>
                    <a:cxn ang="0">
                      <a:pos x="63" y="38"/>
                    </a:cxn>
                  </a:cxnLst>
                  <a:pathLst>
                    <a:path w="14" h="14">
                      <a:moveTo>
                        <a:pt x="4" y="2"/>
                      </a:moveTo>
                      <a:cubicBezTo>
                        <a:pt x="7" y="0"/>
                        <a:pt x="11" y="1"/>
                        <a:pt x="13" y="5"/>
                      </a:cubicBezTo>
                      <a:cubicBezTo>
                        <a:pt x="14" y="9"/>
                        <a:pt x="13" y="13"/>
                        <a:pt x="9" y="13"/>
                      </a:cubicBezTo>
                      <a:cubicBezTo>
                        <a:pt x="6" y="14"/>
                        <a:pt x="2" y="13"/>
                        <a:pt x="2" y="10"/>
                      </a:cubicBezTo>
                      <a:cubicBezTo>
                        <a:pt x="0" y="7"/>
                        <a:pt x="1" y="4"/>
                        <a:pt x="4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52" name="Freeform 1383"/>
                <p:cNvSpPr/>
                <p:nvPr/>
              </p:nvSpPr>
              <p:spPr>
                <a:xfrm>
                  <a:off x="1211" y="2241"/>
                  <a:ext cx="33" cy="37"/>
                </a:xfrm>
                <a:custGeom>
                  <a:avLst/>
                  <a:gdLst/>
                  <a:ahLst/>
                  <a:cxnLst>
                    <a:cxn ang="0">
                      <a:pos x="96" y="21"/>
                    </a:cxn>
                    <a:cxn ang="0">
                      <a:pos x="213" y="132"/>
                    </a:cxn>
                    <a:cxn ang="0">
                      <a:pos x="96" y="238"/>
                    </a:cxn>
                    <a:cxn ang="0">
                      <a:pos x="0" y="132"/>
                    </a:cxn>
                    <a:cxn ang="0">
                      <a:pos x="96" y="21"/>
                    </a:cxn>
                  </a:cxnLst>
                  <a:pathLst>
                    <a:path w="13" h="14">
                      <a:moveTo>
                        <a:pt x="6" y="1"/>
                      </a:moveTo>
                      <a:cubicBezTo>
                        <a:pt x="9" y="0"/>
                        <a:pt x="12" y="3"/>
                        <a:pt x="13" y="7"/>
                      </a:cubicBezTo>
                      <a:cubicBezTo>
                        <a:pt x="12" y="11"/>
                        <a:pt x="9" y="14"/>
                        <a:pt x="6" y="13"/>
                      </a:cubicBezTo>
                      <a:cubicBezTo>
                        <a:pt x="2" y="12"/>
                        <a:pt x="0" y="9"/>
                        <a:pt x="0" y="7"/>
                      </a:cubicBezTo>
                      <a:cubicBezTo>
                        <a:pt x="0" y="4"/>
                        <a:pt x="2" y="1"/>
                        <a:pt x="6" y="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53" name="Freeform 1384"/>
                <p:cNvSpPr/>
                <p:nvPr/>
              </p:nvSpPr>
              <p:spPr>
                <a:xfrm>
                  <a:off x="1201" y="2275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145" y="21"/>
                    </a:cxn>
                    <a:cxn ang="0">
                      <a:pos x="208" y="192"/>
                    </a:cxn>
                    <a:cxn ang="0">
                      <a:pos x="63" y="248"/>
                    </a:cxn>
                    <a:cxn ang="0">
                      <a:pos x="33" y="93"/>
                    </a:cxn>
                    <a:cxn ang="0">
                      <a:pos x="145" y="21"/>
                    </a:cxn>
                  </a:cxnLst>
                  <a:pathLst>
                    <a:path w="14" h="15">
                      <a:moveTo>
                        <a:pt x="9" y="1"/>
                      </a:moveTo>
                      <a:cubicBezTo>
                        <a:pt x="13" y="2"/>
                        <a:pt x="14" y="6"/>
                        <a:pt x="13" y="10"/>
                      </a:cubicBezTo>
                      <a:cubicBezTo>
                        <a:pt x="11" y="13"/>
                        <a:pt x="7" y="15"/>
                        <a:pt x="4" y="13"/>
                      </a:cubicBezTo>
                      <a:cubicBezTo>
                        <a:pt x="1" y="11"/>
                        <a:pt x="0" y="7"/>
                        <a:pt x="2" y="5"/>
                      </a:cubicBezTo>
                      <a:cubicBezTo>
                        <a:pt x="2" y="2"/>
                        <a:pt x="6" y="0"/>
                        <a:pt x="9" y="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54" name="Freeform 1385"/>
                <p:cNvSpPr/>
                <p:nvPr/>
              </p:nvSpPr>
              <p:spPr>
                <a:xfrm>
                  <a:off x="1184" y="2307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175" y="38"/>
                    </a:cxn>
                    <a:cxn ang="0">
                      <a:pos x="188" y="220"/>
                    </a:cxn>
                    <a:cxn ang="0">
                      <a:pos x="50" y="220"/>
                    </a:cxn>
                    <a:cxn ang="0">
                      <a:pos x="33" y="60"/>
                    </a:cxn>
                    <a:cxn ang="0">
                      <a:pos x="175" y="38"/>
                    </a:cxn>
                  </a:cxnLst>
                  <a:pathLst>
                    <a:path w="14" h="14">
                      <a:moveTo>
                        <a:pt x="11" y="2"/>
                      </a:moveTo>
                      <a:cubicBezTo>
                        <a:pt x="14" y="4"/>
                        <a:pt x="14" y="8"/>
                        <a:pt x="12" y="11"/>
                      </a:cubicBezTo>
                      <a:cubicBezTo>
                        <a:pt x="9" y="14"/>
                        <a:pt x="5" y="14"/>
                        <a:pt x="3" y="11"/>
                      </a:cubicBezTo>
                      <a:cubicBezTo>
                        <a:pt x="0" y="9"/>
                        <a:pt x="0" y="5"/>
                        <a:pt x="2" y="3"/>
                      </a:cubicBezTo>
                      <a:cubicBezTo>
                        <a:pt x="4" y="0"/>
                        <a:pt x="8" y="0"/>
                        <a:pt x="11" y="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55" name="Freeform 1386"/>
                <p:cNvSpPr/>
                <p:nvPr/>
              </p:nvSpPr>
              <p:spPr>
                <a:xfrm>
                  <a:off x="1158" y="2331"/>
                  <a:ext cx="36" cy="40"/>
                </a:xfrm>
                <a:custGeom>
                  <a:avLst/>
                  <a:gdLst/>
                  <a:ahLst/>
                  <a:cxnLst>
                    <a:cxn ang="0">
                      <a:pos x="206" y="56"/>
                    </a:cxn>
                    <a:cxn ang="0">
                      <a:pos x="185" y="227"/>
                    </a:cxn>
                    <a:cxn ang="0">
                      <a:pos x="33" y="205"/>
                    </a:cxn>
                    <a:cxn ang="0">
                      <a:pos x="54" y="35"/>
                    </a:cxn>
                    <a:cxn ang="0">
                      <a:pos x="206" y="56"/>
                    </a:cxn>
                  </a:cxnLst>
                  <a:pathLst>
                    <a:path w="14" h="15">
                      <a:moveTo>
                        <a:pt x="12" y="3"/>
                      </a:moveTo>
                      <a:cubicBezTo>
                        <a:pt x="14" y="6"/>
                        <a:pt x="14" y="10"/>
                        <a:pt x="11" y="12"/>
                      </a:cubicBezTo>
                      <a:cubicBezTo>
                        <a:pt x="8" y="15"/>
                        <a:pt x="4" y="14"/>
                        <a:pt x="2" y="11"/>
                      </a:cubicBezTo>
                      <a:cubicBezTo>
                        <a:pt x="0" y="8"/>
                        <a:pt x="1" y="4"/>
                        <a:pt x="3" y="2"/>
                      </a:cubicBezTo>
                      <a:cubicBezTo>
                        <a:pt x="6" y="0"/>
                        <a:pt x="9" y="1"/>
                        <a:pt x="12" y="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56" name="Freeform 1387"/>
                <p:cNvSpPr/>
                <p:nvPr/>
              </p:nvSpPr>
              <p:spPr>
                <a:xfrm>
                  <a:off x="1131" y="2353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88" y="77"/>
                    </a:cxn>
                    <a:cxn ang="0">
                      <a:pos x="158" y="238"/>
                    </a:cxn>
                    <a:cxn ang="0">
                      <a:pos x="20" y="182"/>
                    </a:cxn>
                    <a:cxn ang="0">
                      <a:pos x="63" y="34"/>
                    </a:cxn>
                    <a:cxn ang="0">
                      <a:pos x="188" y="77"/>
                    </a:cxn>
                  </a:cxnLst>
                  <a:pathLst>
                    <a:path w="14" h="14">
                      <a:moveTo>
                        <a:pt x="12" y="4"/>
                      </a:moveTo>
                      <a:cubicBezTo>
                        <a:pt x="14" y="7"/>
                        <a:pt x="13" y="11"/>
                        <a:pt x="10" y="13"/>
                      </a:cubicBezTo>
                      <a:cubicBezTo>
                        <a:pt x="7" y="14"/>
                        <a:pt x="3" y="13"/>
                        <a:pt x="1" y="10"/>
                      </a:cubicBezTo>
                      <a:cubicBezTo>
                        <a:pt x="0" y="7"/>
                        <a:pt x="1" y="3"/>
                        <a:pt x="4" y="2"/>
                      </a:cubicBezTo>
                      <a:cubicBezTo>
                        <a:pt x="6" y="0"/>
                        <a:pt x="10" y="1"/>
                        <a:pt x="12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57" name="Freeform 1388"/>
                <p:cNvSpPr/>
                <p:nvPr/>
              </p:nvSpPr>
              <p:spPr>
                <a:xfrm>
                  <a:off x="1101" y="2371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188" y="81"/>
                    </a:cxn>
                    <a:cxn ang="0">
                      <a:pos x="145" y="244"/>
                    </a:cxn>
                    <a:cxn ang="0">
                      <a:pos x="20" y="176"/>
                    </a:cxn>
                    <a:cxn ang="0">
                      <a:pos x="63" y="22"/>
                    </a:cxn>
                    <a:cxn ang="0">
                      <a:pos x="188" y="81"/>
                    </a:cxn>
                  </a:cxnLst>
                  <a:pathLst>
                    <a:path w="14" h="14">
                      <a:moveTo>
                        <a:pt x="12" y="4"/>
                      </a:moveTo>
                      <a:cubicBezTo>
                        <a:pt x="14" y="7"/>
                        <a:pt x="13" y="11"/>
                        <a:pt x="9" y="12"/>
                      </a:cubicBezTo>
                      <a:cubicBezTo>
                        <a:pt x="6" y="14"/>
                        <a:pt x="2" y="12"/>
                        <a:pt x="1" y="9"/>
                      </a:cubicBezTo>
                      <a:cubicBezTo>
                        <a:pt x="0" y="6"/>
                        <a:pt x="1" y="2"/>
                        <a:pt x="4" y="1"/>
                      </a:cubicBezTo>
                      <a:cubicBezTo>
                        <a:pt x="7" y="0"/>
                        <a:pt x="11" y="1"/>
                        <a:pt x="12" y="4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58" name="Freeform 1389"/>
                <p:cNvSpPr/>
                <p:nvPr/>
              </p:nvSpPr>
              <p:spPr>
                <a:xfrm>
                  <a:off x="1068" y="2385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8" y="90"/>
                    </a:cxn>
                    <a:cxn ang="0">
                      <a:pos x="145" y="238"/>
                    </a:cxn>
                    <a:cxn ang="0">
                      <a:pos x="20" y="167"/>
                    </a:cxn>
                    <a:cxn ang="0">
                      <a:pos x="83" y="21"/>
                    </a:cxn>
                    <a:cxn ang="0">
                      <a:pos x="208" y="90"/>
                    </a:cxn>
                  </a:cxnLst>
                  <a:pathLst>
                    <a:path w="14" h="14">
                      <a:moveTo>
                        <a:pt x="13" y="5"/>
                      </a:moveTo>
                      <a:cubicBezTo>
                        <a:pt x="14" y="8"/>
                        <a:pt x="13" y="11"/>
                        <a:pt x="9" y="13"/>
                      </a:cubicBezTo>
                      <a:cubicBezTo>
                        <a:pt x="6" y="14"/>
                        <a:pt x="2" y="12"/>
                        <a:pt x="1" y="9"/>
                      </a:cubicBezTo>
                      <a:cubicBezTo>
                        <a:pt x="0" y="6"/>
                        <a:pt x="2" y="2"/>
                        <a:pt x="5" y="1"/>
                      </a:cubicBezTo>
                      <a:cubicBezTo>
                        <a:pt x="8" y="0"/>
                        <a:pt x="12" y="1"/>
                        <a:pt x="13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59" name="Freeform 1390"/>
                <p:cNvSpPr/>
                <p:nvPr/>
              </p:nvSpPr>
              <p:spPr>
                <a:xfrm>
                  <a:off x="1036" y="2395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208" y="103"/>
                    </a:cxn>
                    <a:cxn ang="0">
                      <a:pos x="145" y="258"/>
                    </a:cxn>
                    <a:cxn ang="0">
                      <a:pos x="20" y="176"/>
                    </a:cxn>
                    <a:cxn ang="0">
                      <a:pos x="83" y="22"/>
                    </a:cxn>
                    <a:cxn ang="0">
                      <a:pos x="208" y="103"/>
                    </a:cxn>
                  </a:cxnLst>
                  <a:pathLst>
                    <a:path w="14" h="14">
                      <a:moveTo>
                        <a:pt x="13" y="5"/>
                      </a:moveTo>
                      <a:cubicBezTo>
                        <a:pt x="14" y="9"/>
                        <a:pt x="12" y="12"/>
                        <a:pt x="9" y="13"/>
                      </a:cubicBezTo>
                      <a:cubicBezTo>
                        <a:pt x="5" y="14"/>
                        <a:pt x="2" y="12"/>
                        <a:pt x="1" y="9"/>
                      </a:cubicBezTo>
                      <a:cubicBezTo>
                        <a:pt x="0" y="5"/>
                        <a:pt x="2" y="2"/>
                        <a:pt x="5" y="1"/>
                      </a:cubicBezTo>
                      <a:cubicBezTo>
                        <a:pt x="8" y="0"/>
                        <a:pt x="12" y="2"/>
                        <a:pt x="13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60" name="Freeform 1391"/>
                <p:cNvSpPr/>
                <p:nvPr/>
              </p:nvSpPr>
              <p:spPr>
                <a:xfrm>
                  <a:off x="1003" y="2406"/>
                  <a:ext cx="35" cy="35"/>
                </a:xfrm>
                <a:custGeom>
                  <a:avLst/>
                  <a:gdLst/>
                  <a:ahLst/>
                  <a:cxnLst>
                    <a:cxn ang="0">
                      <a:pos x="208" y="94"/>
                    </a:cxn>
                    <a:cxn ang="0">
                      <a:pos x="125" y="253"/>
                    </a:cxn>
                    <a:cxn ang="0">
                      <a:pos x="0" y="159"/>
                    </a:cxn>
                    <a:cxn ang="0">
                      <a:pos x="83" y="0"/>
                    </a:cxn>
                    <a:cxn ang="0">
                      <a:pos x="208" y="94"/>
                    </a:cxn>
                  </a:cxnLst>
                  <a:pathLst>
                    <a:path w="14" h="13">
                      <a:moveTo>
                        <a:pt x="13" y="5"/>
                      </a:moveTo>
                      <a:cubicBezTo>
                        <a:pt x="14" y="8"/>
                        <a:pt x="11" y="12"/>
                        <a:pt x="8" y="13"/>
                      </a:cubicBezTo>
                      <a:cubicBezTo>
                        <a:pt x="4" y="13"/>
                        <a:pt x="1" y="11"/>
                        <a:pt x="0" y="8"/>
                      </a:cubicBezTo>
                      <a:cubicBezTo>
                        <a:pt x="0" y="4"/>
                        <a:pt x="2" y="1"/>
                        <a:pt x="5" y="0"/>
                      </a:cubicBezTo>
                      <a:cubicBezTo>
                        <a:pt x="9" y="0"/>
                        <a:pt x="12" y="2"/>
                        <a:pt x="13" y="5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61" name="Freeform 1392"/>
                <p:cNvSpPr/>
                <p:nvPr/>
              </p:nvSpPr>
              <p:spPr>
                <a:xfrm>
                  <a:off x="968" y="2411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208" y="117"/>
                    </a:cxn>
                    <a:cxn ang="0">
                      <a:pos x="125" y="258"/>
                    </a:cxn>
                    <a:cxn ang="0">
                      <a:pos x="20" y="163"/>
                    </a:cxn>
                    <a:cxn ang="0">
                      <a:pos x="95" y="22"/>
                    </a:cxn>
                    <a:cxn ang="0">
                      <a:pos x="208" y="117"/>
                    </a:cxn>
                  </a:cxnLst>
                  <a:pathLst>
                    <a:path w="14" h="14">
                      <a:moveTo>
                        <a:pt x="13" y="6"/>
                      </a:moveTo>
                      <a:cubicBezTo>
                        <a:pt x="14" y="9"/>
                        <a:pt x="12" y="13"/>
                        <a:pt x="8" y="13"/>
                      </a:cubicBezTo>
                      <a:cubicBezTo>
                        <a:pt x="4" y="14"/>
                        <a:pt x="1" y="11"/>
                        <a:pt x="1" y="8"/>
                      </a:cubicBezTo>
                      <a:cubicBezTo>
                        <a:pt x="0" y="4"/>
                        <a:pt x="3" y="1"/>
                        <a:pt x="6" y="1"/>
                      </a:cubicBezTo>
                      <a:cubicBezTo>
                        <a:pt x="10" y="0"/>
                        <a:pt x="13" y="3"/>
                        <a:pt x="13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62" name="Freeform 1393"/>
                <p:cNvSpPr/>
                <p:nvPr/>
              </p:nvSpPr>
              <p:spPr>
                <a:xfrm>
                  <a:off x="936" y="2417"/>
                  <a:ext cx="32" cy="34"/>
                </a:xfrm>
                <a:custGeom>
                  <a:avLst/>
                  <a:gdLst/>
                  <a:ahLst/>
                  <a:cxnLst>
                    <a:cxn ang="0">
                      <a:pos x="194" y="110"/>
                    </a:cxn>
                    <a:cxn ang="0">
                      <a:pos x="103" y="233"/>
                    </a:cxn>
                    <a:cxn ang="0">
                      <a:pos x="0" y="123"/>
                    </a:cxn>
                    <a:cxn ang="0">
                      <a:pos x="91" y="0"/>
                    </a:cxn>
                    <a:cxn ang="0">
                      <a:pos x="194" y="110"/>
                    </a:cxn>
                  </a:cxnLst>
                  <a:pathLst>
                    <a:path w="13" h="13">
                      <a:moveTo>
                        <a:pt x="13" y="6"/>
                      </a:moveTo>
                      <a:cubicBezTo>
                        <a:pt x="13" y="9"/>
                        <a:pt x="11" y="13"/>
                        <a:pt x="7" y="13"/>
                      </a:cubicBezTo>
                      <a:cubicBezTo>
                        <a:pt x="3" y="13"/>
                        <a:pt x="0" y="11"/>
                        <a:pt x="0" y="7"/>
                      </a:cubicBezTo>
                      <a:cubicBezTo>
                        <a:pt x="0" y="4"/>
                        <a:pt x="3" y="1"/>
                        <a:pt x="6" y="0"/>
                      </a:cubicBezTo>
                      <a:cubicBezTo>
                        <a:pt x="9" y="0"/>
                        <a:pt x="12" y="3"/>
                        <a:pt x="13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63" name="Freeform 1394"/>
                <p:cNvSpPr/>
                <p:nvPr/>
              </p:nvSpPr>
              <p:spPr>
                <a:xfrm>
                  <a:off x="901" y="2419"/>
                  <a:ext cx="32" cy="35"/>
                </a:xfrm>
                <a:custGeom>
                  <a:avLst/>
                  <a:gdLst/>
                  <a:ahLst/>
                  <a:cxnLst>
                    <a:cxn ang="0">
                      <a:pos x="194" y="116"/>
                    </a:cxn>
                    <a:cxn ang="0">
                      <a:pos x="103" y="253"/>
                    </a:cxn>
                    <a:cxn ang="0">
                      <a:pos x="0" y="116"/>
                    </a:cxn>
                    <a:cxn ang="0">
                      <a:pos x="103" y="0"/>
                    </a:cxn>
                    <a:cxn ang="0">
                      <a:pos x="194" y="116"/>
                    </a:cxn>
                  </a:cxnLst>
                  <a:pathLst>
                    <a:path w="13" h="13">
                      <a:moveTo>
                        <a:pt x="13" y="6"/>
                      </a:moveTo>
                      <a:cubicBezTo>
                        <a:pt x="13" y="10"/>
                        <a:pt x="10" y="12"/>
                        <a:pt x="7" y="13"/>
                      </a:cubicBezTo>
                      <a:cubicBezTo>
                        <a:pt x="3" y="13"/>
                        <a:pt x="0" y="10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0" y="0"/>
                        <a:pt x="13" y="3"/>
                        <a:pt x="13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64" name="Freeform 1395"/>
                <p:cNvSpPr/>
                <p:nvPr/>
              </p:nvSpPr>
              <p:spPr>
                <a:xfrm>
                  <a:off x="866" y="2419"/>
                  <a:ext cx="32" cy="35"/>
                </a:xfrm>
                <a:custGeom>
                  <a:avLst/>
                  <a:gdLst/>
                  <a:ahLst/>
                  <a:cxnLst>
                    <a:cxn ang="0">
                      <a:pos x="194" y="116"/>
                    </a:cxn>
                    <a:cxn ang="0">
                      <a:pos x="103" y="232"/>
                    </a:cxn>
                    <a:cxn ang="0">
                      <a:pos x="12" y="116"/>
                    </a:cxn>
                    <a:cxn ang="0">
                      <a:pos x="103" y="0"/>
                    </a:cxn>
                    <a:cxn ang="0">
                      <a:pos x="194" y="116"/>
                    </a:cxn>
                  </a:cxnLst>
                  <a:pathLst>
                    <a:path w="13" h="13">
                      <a:moveTo>
                        <a:pt x="13" y="6"/>
                      </a:moveTo>
                      <a:cubicBezTo>
                        <a:pt x="13" y="10"/>
                        <a:pt x="10" y="13"/>
                        <a:pt x="7" y="12"/>
                      </a:cubicBezTo>
                      <a:cubicBezTo>
                        <a:pt x="3" y="12"/>
                        <a:pt x="0" y="9"/>
                        <a:pt x="1" y="6"/>
                      </a:cubicBezTo>
                      <a:cubicBezTo>
                        <a:pt x="1" y="2"/>
                        <a:pt x="4" y="0"/>
                        <a:pt x="7" y="0"/>
                      </a:cubicBezTo>
                      <a:cubicBezTo>
                        <a:pt x="11" y="0"/>
                        <a:pt x="13" y="3"/>
                        <a:pt x="13" y="6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65" name="Freeform 1396"/>
                <p:cNvSpPr/>
                <p:nvPr/>
              </p:nvSpPr>
              <p:spPr>
                <a:xfrm>
                  <a:off x="831" y="2414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20" y="148"/>
                    </a:cxn>
                    <a:cxn ang="0">
                      <a:pos x="113" y="238"/>
                    </a:cxn>
                    <a:cxn ang="0">
                      <a:pos x="20" y="111"/>
                    </a:cxn>
                    <a:cxn ang="0">
                      <a:pos x="125" y="21"/>
                    </a:cxn>
                    <a:cxn ang="0">
                      <a:pos x="220" y="148"/>
                    </a:cxn>
                  </a:cxnLst>
                  <a:pathLst>
                    <a:path w="14" h="14">
                      <a:moveTo>
                        <a:pt x="14" y="8"/>
                      </a:moveTo>
                      <a:cubicBezTo>
                        <a:pt x="13" y="11"/>
                        <a:pt x="10" y="14"/>
                        <a:pt x="7" y="13"/>
                      </a:cubicBezTo>
                      <a:cubicBezTo>
                        <a:pt x="3" y="13"/>
                        <a:pt x="0" y="10"/>
                        <a:pt x="1" y="6"/>
                      </a:cubicBezTo>
                      <a:cubicBezTo>
                        <a:pt x="1" y="3"/>
                        <a:pt x="5" y="0"/>
                        <a:pt x="8" y="1"/>
                      </a:cubicBezTo>
                      <a:cubicBezTo>
                        <a:pt x="11" y="1"/>
                        <a:pt x="14" y="4"/>
                        <a:pt x="14" y="8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66" name="Freeform 1397"/>
                <p:cNvSpPr/>
                <p:nvPr/>
              </p:nvSpPr>
              <p:spPr>
                <a:xfrm>
                  <a:off x="798" y="2409"/>
                  <a:ext cx="33" cy="37"/>
                </a:xfrm>
                <a:custGeom>
                  <a:avLst/>
                  <a:gdLst/>
                  <a:ahLst/>
                  <a:cxnLst>
                    <a:cxn ang="0">
                      <a:pos x="213" y="148"/>
                    </a:cxn>
                    <a:cxn ang="0">
                      <a:pos x="96" y="238"/>
                    </a:cxn>
                    <a:cxn ang="0">
                      <a:pos x="0" y="111"/>
                    </a:cxn>
                    <a:cxn ang="0">
                      <a:pos x="129" y="21"/>
                    </a:cxn>
                    <a:cxn ang="0">
                      <a:pos x="213" y="148"/>
                    </a:cxn>
                  </a:cxnLst>
                  <a:pathLst>
                    <a:path w="13" h="14">
                      <a:moveTo>
                        <a:pt x="13" y="8"/>
                      </a:moveTo>
                      <a:cubicBezTo>
                        <a:pt x="12" y="11"/>
                        <a:pt x="9" y="14"/>
                        <a:pt x="6" y="13"/>
                      </a:cubicBezTo>
                      <a:cubicBezTo>
                        <a:pt x="2" y="13"/>
                        <a:pt x="0" y="9"/>
                        <a:pt x="0" y="6"/>
                      </a:cubicBezTo>
                      <a:cubicBezTo>
                        <a:pt x="1" y="2"/>
                        <a:pt x="4" y="0"/>
                        <a:pt x="8" y="1"/>
                      </a:cubicBezTo>
                      <a:cubicBezTo>
                        <a:pt x="11" y="2"/>
                        <a:pt x="13" y="5"/>
                        <a:pt x="13" y="8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67" name="Freeform 1398"/>
                <p:cNvSpPr/>
                <p:nvPr/>
              </p:nvSpPr>
              <p:spPr>
                <a:xfrm>
                  <a:off x="763" y="2401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8" y="167"/>
                    </a:cxn>
                    <a:cxn ang="0">
                      <a:pos x="95" y="238"/>
                    </a:cxn>
                    <a:cxn ang="0">
                      <a:pos x="20" y="111"/>
                    </a:cxn>
                    <a:cxn ang="0">
                      <a:pos x="145" y="21"/>
                    </a:cxn>
                    <a:cxn ang="0">
                      <a:pos x="208" y="167"/>
                    </a:cxn>
                  </a:cxnLst>
                  <a:pathLst>
                    <a:path w="14" h="14">
                      <a:moveTo>
                        <a:pt x="13" y="9"/>
                      </a:moveTo>
                      <a:cubicBezTo>
                        <a:pt x="13" y="12"/>
                        <a:pt x="9" y="14"/>
                        <a:pt x="6" y="13"/>
                      </a:cubicBezTo>
                      <a:cubicBezTo>
                        <a:pt x="2" y="12"/>
                        <a:pt x="0" y="9"/>
                        <a:pt x="1" y="6"/>
                      </a:cubicBezTo>
                      <a:cubicBezTo>
                        <a:pt x="2" y="2"/>
                        <a:pt x="5" y="0"/>
                        <a:pt x="9" y="1"/>
                      </a:cubicBezTo>
                      <a:cubicBezTo>
                        <a:pt x="12" y="2"/>
                        <a:pt x="14" y="5"/>
                        <a:pt x="13" y="9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68" name="Freeform 1399"/>
                <p:cNvSpPr/>
                <p:nvPr/>
              </p:nvSpPr>
              <p:spPr>
                <a:xfrm>
                  <a:off x="731" y="2390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208" y="167"/>
                    </a:cxn>
                    <a:cxn ang="0">
                      <a:pos x="83" y="238"/>
                    </a:cxn>
                    <a:cxn ang="0">
                      <a:pos x="20" y="90"/>
                    </a:cxn>
                    <a:cxn ang="0">
                      <a:pos x="145" y="21"/>
                    </a:cxn>
                    <a:cxn ang="0">
                      <a:pos x="208" y="167"/>
                    </a:cxn>
                  </a:cxnLst>
                  <a:pathLst>
                    <a:path w="14" h="14">
                      <a:moveTo>
                        <a:pt x="13" y="9"/>
                      </a:moveTo>
                      <a:cubicBezTo>
                        <a:pt x="12" y="13"/>
                        <a:pt x="8" y="14"/>
                        <a:pt x="5" y="13"/>
                      </a:cubicBezTo>
                      <a:cubicBezTo>
                        <a:pt x="2" y="12"/>
                        <a:pt x="0" y="9"/>
                        <a:pt x="1" y="5"/>
                      </a:cubicBezTo>
                      <a:cubicBezTo>
                        <a:pt x="2" y="2"/>
                        <a:pt x="6" y="0"/>
                        <a:pt x="9" y="1"/>
                      </a:cubicBezTo>
                      <a:cubicBezTo>
                        <a:pt x="12" y="2"/>
                        <a:pt x="14" y="6"/>
                        <a:pt x="13" y="9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69" name="Freeform 1400"/>
                <p:cNvSpPr/>
                <p:nvPr/>
              </p:nvSpPr>
              <p:spPr>
                <a:xfrm>
                  <a:off x="698" y="2379"/>
                  <a:ext cx="35" cy="38"/>
                </a:xfrm>
                <a:custGeom>
                  <a:avLst/>
                  <a:gdLst/>
                  <a:ahLst/>
                  <a:cxnLst>
                    <a:cxn ang="0">
                      <a:pos x="208" y="176"/>
                    </a:cxn>
                    <a:cxn ang="0">
                      <a:pos x="83" y="244"/>
                    </a:cxn>
                    <a:cxn ang="0">
                      <a:pos x="20" y="81"/>
                    </a:cxn>
                    <a:cxn ang="0">
                      <a:pos x="158" y="22"/>
                    </a:cxn>
                    <a:cxn ang="0">
                      <a:pos x="208" y="176"/>
                    </a:cxn>
                  </a:cxnLst>
                  <a:pathLst>
                    <a:path w="14" h="14">
                      <a:moveTo>
                        <a:pt x="13" y="9"/>
                      </a:moveTo>
                      <a:cubicBezTo>
                        <a:pt x="12" y="12"/>
                        <a:pt x="8" y="14"/>
                        <a:pt x="5" y="12"/>
                      </a:cubicBezTo>
                      <a:cubicBezTo>
                        <a:pt x="1" y="11"/>
                        <a:pt x="0" y="7"/>
                        <a:pt x="1" y="4"/>
                      </a:cubicBezTo>
                      <a:cubicBezTo>
                        <a:pt x="3" y="1"/>
                        <a:pt x="6" y="0"/>
                        <a:pt x="10" y="1"/>
                      </a:cubicBezTo>
                      <a:cubicBezTo>
                        <a:pt x="13" y="2"/>
                        <a:pt x="14" y="6"/>
                        <a:pt x="13" y="9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70" name="Freeform 1401"/>
                <p:cNvSpPr/>
                <p:nvPr/>
              </p:nvSpPr>
              <p:spPr>
                <a:xfrm>
                  <a:off x="666" y="2363"/>
                  <a:ext cx="37" cy="38"/>
                </a:xfrm>
                <a:custGeom>
                  <a:avLst/>
                  <a:gdLst/>
                  <a:ahLst/>
                  <a:cxnLst>
                    <a:cxn ang="0">
                      <a:pos x="195" y="198"/>
                    </a:cxn>
                    <a:cxn ang="0">
                      <a:pos x="74" y="244"/>
                    </a:cxn>
                    <a:cxn ang="0">
                      <a:pos x="30" y="81"/>
                    </a:cxn>
                    <a:cxn ang="0">
                      <a:pos x="165" y="22"/>
                    </a:cxn>
                    <a:cxn ang="0">
                      <a:pos x="195" y="198"/>
                    </a:cxn>
                  </a:cxnLst>
                  <a:pathLst>
                    <a:path w="15" h="14">
                      <a:moveTo>
                        <a:pt x="13" y="10"/>
                      </a:moveTo>
                      <a:cubicBezTo>
                        <a:pt x="12" y="13"/>
                        <a:pt x="8" y="14"/>
                        <a:pt x="5" y="12"/>
                      </a:cubicBezTo>
                      <a:cubicBezTo>
                        <a:pt x="1" y="10"/>
                        <a:pt x="0" y="7"/>
                        <a:pt x="2" y="4"/>
                      </a:cubicBezTo>
                      <a:cubicBezTo>
                        <a:pt x="4" y="1"/>
                        <a:pt x="8" y="0"/>
                        <a:pt x="11" y="1"/>
                      </a:cubicBezTo>
                      <a:cubicBezTo>
                        <a:pt x="13" y="3"/>
                        <a:pt x="15" y="6"/>
                        <a:pt x="13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71" name="Freeform 1402"/>
                <p:cNvSpPr/>
                <p:nvPr/>
              </p:nvSpPr>
              <p:spPr>
                <a:xfrm>
                  <a:off x="638" y="2345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88" y="182"/>
                    </a:cxn>
                    <a:cxn ang="0">
                      <a:pos x="50" y="225"/>
                    </a:cxn>
                    <a:cxn ang="0">
                      <a:pos x="33" y="56"/>
                    </a:cxn>
                    <a:cxn ang="0">
                      <a:pos x="175" y="21"/>
                    </a:cxn>
                    <a:cxn ang="0">
                      <a:pos x="188" y="182"/>
                    </a:cxn>
                  </a:cxnLst>
                  <a:pathLst>
                    <a:path w="14" h="14">
                      <a:moveTo>
                        <a:pt x="12" y="10"/>
                      </a:moveTo>
                      <a:cubicBezTo>
                        <a:pt x="10" y="13"/>
                        <a:pt x="6" y="14"/>
                        <a:pt x="3" y="12"/>
                      </a:cubicBezTo>
                      <a:cubicBezTo>
                        <a:pt x="0" y="10"/>
                        <a:pt x="0" y="5"/>
                        <a:pt x="2" y="3"/>
                      </a:cubicBezTo>
                      <a:cubicBezTo>
                        <a:pt x="4" y="0"/>
                        <a:pt x="8" y="0"/>
                        <a:pt x="11" y="1"/>
                      </a:cubicBezTo>
                      <a:cubicBezTo>
                        <a:pt x="13" y="3"/>
                        <a:pt x="14" y="7"/>
                        <a:pt x="12" y="10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72" name="Freeform 1403"/>
                <p:cNvSpPr/>
                <p:nvPr/>
              </p:nvSpPr>
              <p:spPr>
                <a:xfrm>
                  <a:off x="611" y="2321"/>
                  <a:ext cx="35" cy="37"/>
                </a:xfrm>
                <a:custGeom>
                  <a:avLst/>
                  <a:gdLst/>
                  <a:ahLst/>
                  <a:cxnLst>
                    <a:cxn ang="0">
                      <a:pos x="188" y="204"/>
                    </a:cxn>
                    <a:cxn ang="0">
                      <a:pos x="50" y="204"/>
                    </a:cxn>
                    <a:cxn ang="0">
                      <a:pos x="50" y="34"/>
                    </a:cxn>
                    <a:cxn ang="0">
                      <a:pos x="188" y="34"/>
                    </a:cxn>
                    <a:cxn ang="0">
                      <a:pos x="188" y="204"/>
                    </a:cxn>
                  </a:cxnLst>
                  <a:pathLst>
                    <a:path w="14" h="14">
                      <a:moveTo>
                        <a:pt x="12" y="11"/>
                      </a:moveTo>
                      <a:cubicBezTo>
                        <a:pt x="10" y="14"/>
                        <a:pt x="6" y="14"/>
                        <a:pt x="3" y="11"/>
                      </a:cubicBezTo>
                      <a:cubicBezTo>
                        <a:pt x="0" y="9"/>
                        <a:pt x="0" y="5"/>
                        <a:pt x="3" y="2"/>
                      </a:cubicBezTo>
                      <a:cubicBezTo>
                        <a:pt x="6" y="0"/>
                        <a:pt x="10" y="0"/>
                        <a:pt x="12" y="2"/>
                      </a:cubicBezTo>
                      <a:cubicBezTo>
                        <a:pt x="14" y="5"/>
                        <a:pt x="14" y="8"/>
                        <a:pt x="12" y="11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73" name="Freeform 1404"/>
                <p:cNvSpPr/>
                <p:nvPr/>
              </p:nvSpPr>
              <p:spPr>
                <a:xfrm>
                  <a:off x="588" y="2291"/>
                  <a:ext cx="38" cy="40"/>
                </a:xfrm>
                <a:custGeom>
                  <a:avLst/>
                  <a:gdLst/>
                  <a:ahLst/>
                  <a:cxnLst>
                    <a:cxn ang="0">
                      <a:pos x="180" y="227"/>
                    </a:cxn>
                    <a:cxn ang="0">
                      <a:pos x="33" y="205"/>
                    </a:cxn>
                    <a:cxn ang="0">
                      <a:pos x="84" y="35"/>
                    </a:cxn>
                    <a:cxn ang="0">
                      <a:pos x="213" y="77"/>
                    </a:cxn>
                    <a:cxn ang="0">
                      <a:pos x="180" y="227"/>
                    </a:cxn>
                  </a:cxnLst>
                  <a:pathLst>
                    <a:path w="15" h="15">
                      <a:moveTo>
                        <a:pt x="11" y="12"/>
                      </a:moveTo>
                      <a:cubicBezTo>
                        <a:pt x="9" y="15"/>
                        <a:pt x="4" y="14"/>
                        <a:pt x="2" y="11"/>
                      </a:cubicBezTo>
                      <a:cubicBezTo>
                        <a:pt x="0" y="7"/>
                        <a:pt x="1" y="3"/>
                        <a:pt x="5" y="2"/>
                      </a:cubicBezTo>
                      <a:cubicBezTo>
                        <a:pt x="8" y="0"/>
                        <a:pt x="12" y="1"/>
                        <a:pt x="13" y="4"/>
                      </a:cubicBezTo>
                      <a:cubicBezTo>
                        <a:pt x="15" y="6"/>
                        <a:pt x="14" y="10"/>
                        <a:pt x="11" y="12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874" name="Freeform 1405"/>
                <p:cNvSpPr/>
                <p:nvPr/>
              </p:nvSpPr>
              <p:spPr>
                <a:xfrm>
                  <a:off x="578" y="2259"/>
                  <a:ext cx="33" cy="38"/>
                </a:xfrm>
                <a:custGeom>
                  <a:avLst/>
                  <a:gdLst/>
                  <a:ahLst/>
                  <a:cxnLst>
                    <a:cxn ang="0">
                      <a:pos x="129" y="258"/>
                    </a:cxn>
                    <a:cxn ang="0">
                      <a:pos x="0" y="163"/>
                    </a:cxn>
                    <a:cxn ang="0">
                      <a:pos x="96" y="0"/>
                    </a:cxn>
                    <a:cxn ang="0">
                      <a:pos x="193" y="103"/>
                    </a:cxn>
                    <a:cxn ang="0">
                      <a:pos x="129" y="258"/>
                    </a:cxn>
                  </a:cxnLst>
                  <a:pathLst>
                    <a:path w="13" h="14">
                      <a:moveTo>
                        <a:pt x="8" y="13"/>
                      </a:moveTo>
                      <a:cubicBezTo>
                        <a:pt x="5" y="14"/>
                        <a:pt x="1" y="12"/>
                        <a:pt x="0" y="8"/>
                      </a:cubicBezTo>
                      <a:cubicBezTo>
                        <a:pt x="0" y="4"/>
                        <a:pt x="2" y="0"/>
                        <a:pt x="6" y="0"/>
                      </a:cubicBezTo>
                      <a:cubicBezTo>
                        <a:pt x="9" y="0"/>
                        <a:pt x="12" y="3"/>
                        <a:pt x="12" y="5"/>
                      </a:cubicBezTo>
                      <a:cubicBezTo>
                        <a:pt x="13" y="8"/>
                        <a:pt x="11" y="11"/>
                        <a:pt x="8" y="13"/>
                      </a:cubicBezTo>
                      <a:close/>
                    </a:path>
                  </a:pathLst>
                </a:custGeom>
                <a:solidFill>
                  <a:srgbClr val="FFFA8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3875" name="AutoShape 1406"/>
              <p:cNvSpPr>
                <a:spLocks noChangeArrowheads="1"/>
              </p:cNvSpPr>
              <p:nvPr/>
            </p:nvSpPr>
            <p:spPr bwMode="auto">
              <a:xfrm>
                <a:off x="9960" y="5808"/>
                <a:ext cx="240" cy="600"/>
              </a:xfrm>
              <a:prstGeom prst="can">
                <a:avLst>
                  <a:gd name="adj" fmla="val 62500"/>
                </a:avLst>
              </a:prstGeom>
              <a:solidFill>
                <a:srgbClr val="003399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876" name="AutoShape 1407"/>
              <p:cNvSpPr>
                <a:spLocks noChangeArrowheads="1"/>
              </p:cNvSpPr>
              <p:nvPr/>
            </p:nvSpPr>
            <p:spPr bwMode="auto">
              <a:xfrm rot="3171919">
                <a:off x="10140" y="5988"/>
                <a:ext cx="240" cy="600"/>
              </a:xfrm>
              <a:prstGeom prst="can">
                <a:avLst>
                  <a:gd name="adj" fmla="val 62500"/>
                </a:avLst>
              </a:prstGeom>
              <a:solidFill>
                <a:srgbClr val="003399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3877" name="Group 1408"/>
              <p:cNvGrpSpPr/>
              <p:nvPr/>
            </p:nvGrpSpPr>
            <p:grpSpPr>
              <a:xfrm>
                <a:off x="8160" y="4848"/>
                <a:ext cx="478" cy="942"/>
                <a:chOff x="3216" y="2301"/>
                <a:chExt cx="753" cy="1488"/>
              </a:xfrm>
            </p:grpSpPr>
            <p:grpSp>
              <p:nvGrpSpPr>
                <p:cNvPr id="3878" name="Group 1409"/>
                <p:cNvGrpSpPr/>
                <p:nvPr/>
              </p:nvGrpSpPr>
              <p:grpSpPr>
                <a:xfrm>
                  <a:off x="3216" y="2301"/>
                  <a:ext cx="753" cy="1488"/>
                  <a:chOff x="3216" y="2301"/>
                  <a:chExt cx="753" cy="1488"/>
                </a:xfrm>
              </p:grpSpPr>
              <p:sp>
                <p:nvSpPr>
                  <p:cNvPr id="3879" name="Freeform 1410"/>
                  <p:cNvSpPr/>
                  <p:nvPr/>
                </p:nvSpPr>
                <p:spPr>
                  <a:xfrm>
                    <a:off x="3526" y="2339"/>
                    <a:ext cx="113" cy="96"/>
                  </a:xfrm>
                  <a:custGeom>
                    <a:avLst/>
                    <a:gdLst/>
                    <a:ahLst/>
                    <a:cxnLst>
                      <a:cxn ang="0">
                        <a:pos x="713" y="547"/>
                      </a:cxn>
                      <a:cxn ang="0">
                        <a:pos x="347" y="307"/>
                      </a:cxn>
                      <a:cxn ang="0">
                        <a:pos x="20" y="0"/>
                      </a:cxn>
                      <a:cxn ang="0">
                        <a:pos x="20" y="136"/>
                      </a:cxn>
                      <a:cxn ang="0">
                        <a:pos x="334" y="435"/>
                      </a:cxn>
                      <a:cxn ang="0">
                        <a:pos x="693" y="683"/>
                      </a:cxn>
                      <a:cxn ang="0">
                        <a:pos x="713" y="547"/>
                      </a:cxn>
                    </a:cxnLst>
                    <a:pathLst>
                      <a:path w="45" h="36">
                        <a:moveTo>
                          <a:pt x="45" y="29"/>
                        </a:moveTo>
                        <a:cubicBezTo>
                          <a:pt x="45" y="25"/>
                          <a:pt x="28" y="19"/>
                          <a:pt x="22" y="16"/>
                        </a:cubicBezTo>
                        <a:cubicBezTo>
                          <a:pt x="16" y="13"/>
                          <a:pt x="1" y="6"/>
                          <a:pt x="1" y="0"/>
                        </a:cubicBez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0" y="12"/>
                          <a:pt x="15" y="20"/>
                          <a:pt x="21" y="23"/>
                        </a:cubicBezTo>
                        <a:cubicBezTo>
                          <a:pt x="27" y="26"/>
                          <a:pt x="44" y="31"/>
                          <a:pt x="44" y="36"/>
                        </a:cubicBezTo>
                        <a:lnTo>
                          <a:pt x="45" y="29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80" name="Freeform 1411"/>
                  <p:cNvSpPr/>
                  <p:nvPr/>
                </p:nvSpPr>
                <p:spPr>
                  <a:xfrm>
                    <a:off x="3529" y="2301"/>
                    <a:ext cx="112" cy="96"/>
                  </a:xfrm>
                  <a:custGeom>
                    <a:avLst/>
                    <a:gdLst/>
                    <a:ahLst/>
                    <a:cxnLst>
                      <a:cxn ang="0">
                        <a:pos x="694" y="568"/>
                      </a:cxn>
                      <a:cxn ang="0">
                        <a:pos x="341" y="307"/>
                      </a:cxn>
                      <a:cxn ang="0">
                        <a:pos x="30" y="0"/>
                      </a:cxn>
                      <a:cxn ang="0">
                        <a:pos x="12" y="149"/>
                      </a:cxn>
                      <a:cxn ang="0">
                        <a:pos x="341" y="435"/>
                      </a:cxn>
                      <a:cxn ang="0">
                        <a:pos x="682" y="683"/>
                      </a:cxn>
                      <a:cxn ang="0">
                        <a:pos x="694" y="568"/>
                      </a:cxn>
                    </a:cxnLst>
                    <a:pathLst>
                      <a:path w="45" h="36">
                        <a:moveTo>
                          <a:pt x="45" y="30"/>
                        </a:moveTo>
                        <a:cubicBezTo>
                          <a:pt x="45" y="25"/>
                          <a:pt x="28" y="19"/>
                          <a:pt x="22" y="16"/>
                        </a:cubicBezTo>
                        <a:cubicBezTo>
                          <a:pt x="16" y="13"/>
                          <a:pt x="1" y="6"/>
                          <a:pt x="2" y="0"/>
                        </a:cubicBezTo>
                        <a:cubicBezTo>
                          <a:pt x="1" y="8"/>
                          <a:pt x="1" y="8"/>
                          <a:pt x="1" y="8"/>
                        </a:cubicBezTo>
                        <a:cubicBezTo>
                          <a:pt x="0" y="13"/>
                          <a:pt x="16" y="20"/>
                          <a:pt x="22" y="23"/>
                        </a:cubicBezTo>
                        <a:cubicBezTo>
                          <a:pt x="28" y="26"/>
                          <a:pt x="45" y="32"/>
                          <a:pt x="44" y="36"/>
                        </a:cubicBezTo>
                        <a:lnTo>
                          <a:pt x="45" y="30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81" name="Freeform 1412"/>
                  <p:cNvSpPr/>
                  <p:nvPr/>
                </p:nvSpPr>
                <p:spPr>
                  <a:xfrm>
                    <a:off x="3514" y="2461"/>
                    <a:ext cx="102" cy="118"/>
                  </a:xfrm>
                  <a:custGeom>
                    <a:avLst/>
                    <a:gdLst/>
                    <a:ahLst/>
                    <a:cxnLst>
                      <a:cxn ang="0">
                        <a:pos x="619" y="713"/>
                      </a:cxn>
                      <a:cxn ang="0">
                        <a:pos x="308" y="389"/>
                      </a:cxn>
                      <a:cxn ang="0">
                        <a:pos x="42" y="0"/>
                      </a:cxn>
                      <a:cxn ang="0">
                        <a:pos x="30" y="115"/>
                      </a:cxn>
                      <a:cxn ang="0">
                        <a:pos x="279" y="504"/>
                      </a:cxn>
                      <a:cxn ang="0">
                        <a:pos x="587" y="847"/>
                      </a:cxn>
                      <a:cxn ang="0">
                        <a:pos x="619" y="713"/>
                      </a:cxn>
                    </a:cxnLst>
                    <a:pathLst>
                      <a:path w="41" h="44">
                        <a:moveTo>
                          <a:pt x="40" y="37"/>
                        </a:moveTo>
                        <a:cubicBezTo>
                          <a:pt x="41" y="33"/>
                          <a:pt x="26" y="24"/>
                          <a:pt x="20" y="20"/>
                        </a:cubicBezTo>
                        <a:cubicBezTo>
                          <a:pt x="15" y="15"/>
                          <a:pt x="2" y="5"/>
                          <a:pt x="3" y="0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0" y="11"/>
                          <a:pt x="13" y="22"/>
                          <a:pt x="18" y="26"/>
                        </a:cubicBezTo>
                        <a:cubicBezTo>
                          <a:pt x="24" y="30"/>
                          <a:pt x="39" y="39"/>
                          <a:pt x="38" y="44"/>
                        </a:cubicBezTo>
                        <a:lnTo>
                          <a:pt x="40" y="37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82" name="Freeform 1413"/>
                  <p:cNvSpPr/>
                  <p:nvPr/>
                </p:nvSpPr>
                <p:spPr>
                  <a:xfrm>
                    <a:off x="3516" y="2427"/>
                    <a:ext cx="110" cy="114"/>
                  </a:xfrm>
                  <a:custGeom>
                    <a:avLst/>
                    <a:gdLst/>
                    <a:ahLst/>
                    <a:cxnLst>
                      <a:cxn ang="0">
                        <a:pos x="675" y="689"/>
                      </a:cxn>
                      <a:cxn ang="0">
                        <a:pos x="375" y="353"/>
                      </a:cxn>
                      <a:cxn ang="0">
                        <a:pos x="63" y="0"/>
                      </a:cxn>
                      <a:cxn ang="0">
                        <a:pos x="33" y="133"/>
                      </a:cxn>
                      <a:cxn ang="0">
                        <a:pos x="345" y="485"/>
                      </a:cxn>
                      <a:cxn ang="0">
                        <a:pos x="645" y="801"/>
                      </a:cxn>
                      <a:cxn ang="0">
                        <a:pos x="675" y="689"/>
                      </a:cxn>
                    </a:cxnLst>
                    <a:pathLst>
                      <a:path w="44" h="43">
                        <a:moveTo>
                          <a:pt x="43" y="37"/>
                        </a:moveTo>
                        <a:cubicBezTo>
                          <a:pt x="44" y="33"/>
                          <a:pt x="29" y="24"/>
                          <a:pt x="24" y="19"/>
                        </a:cubicBezTo>
                        <a:cubicBezTo>
                          <a:pt x="18" y="15"/>
                          <a:pt x="2" y="6"/>
                          <a:pt x="4" y="0"/>
                        </a:cubicBez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0" y="12"/>
                          <a:pt x="16" y="22"/>
                          <a:pt x="22" y="26"/>
                        </a:cubicBezTo>
                        <a:cubicBezTo>
                          <a:pt x="27" y="30"/>
                          <a:pt x="42" y="39"/>
                          <a:pt x="41" y="43"/>
                        </a:cubicBezTo>
                        <a:lnTo>
                          <a:pt x="43" y="37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83" name="Freeform 1414"/>
                  <p:cNvSpPr/>
                  <p:nvPr/>
                </p:nvSpPr>
                <p:spPr>
                  <a:xfrm>
                    <a:off x="3441" y="2699"/>
                    <a:ext cx="110" cy="109"/>
                  </a:xfrm>
                  <a:custGeom>
                    <a:avLst/>
                    <a:gdLst/>
                    <a:ahLst/>
                    <a:cxnLst>
                      <a:cxn ang="0">
                        <a:pos x="675" y="635"/>
                      </a:cxn>
                      <a:cxn ang="0">
                        <a:pos x="345" y="340"/>
                      </a:cxn>
                      <a:cxn ang="0">
                        <a:pos x="63" y="0"/>
                      </a:cxn>
                      <a:cxn ang="0">
                        <a:pos x="20" y="114"/>
                      </a:cxn>
                      <a:cxn ang="0">
                        <a:pos x="333" y="465"/>
                      </a:cxn>
                      <a:cxn ang="0">
                        <a:pos x="645" y="771"/>
                      </a:cxn>
                      <a:cxn ang="0">
                        <a:pos x="675" y="635"/>
                      </a:cxn>
                    </a:cxnLst>
                    <a:pathLst>
                      <a:path w="44" h="41">
                        <a:moveTo>
                          <a:pt x="43" y="34"/>
                        </a:moveTo>
                        <a:cubicBezTo>
                          <a:pt x="44" y="30"/>
                          <a:pt x="28" y="22"/>
                          <a:pt x="22" y="18"/>
                        </a:cubicBezTo>
                        <a:cubicBezTo>
                          <a:pt x="17" y="14"/>
                          <a:pt x="3" y="5"/>
                          <a:pt x="4" y="0"/>
                        </a:cubicBez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0" y="12"/>
                          <a:pt x="15" y="21"/>
                          <a:pt x="21" y="25"/>
                        </a:cubicBezTo>
                        <a:cubicBezTo>
                          <a:pt x="26" y="28"/>
                          <a:pt x="42" y="36"/>
                          <a:pt x="41" y="41"/>
                        </a:cubicBezTo>
                        <a:lnTo>
                          <a:pt x="43" y="34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84" name="Freeform 1415"/>
                  <p:cNvSpPr/>
                  <p:nvPr/>
                </p:nvSpPr>
                <p:spPr>
                  <a:xfrm>
                    <a:off x="3451" y="2661"/>
                    <a:ext cx="108" cy="110"/>
                  </a:xfrm>
                  <a:custGeom>
                    <a:avLst/>
                    <a:gdLst/>
                    <a:ahLst/>
                    <a:cxnLst>
                      <a:cxn ang="0">
                        <a:pos x="663" y="676"/>
                      </a:cxn>
                      <a:cxn ang="0">
                        <a:pos x="334" y="368"/>
                      </a:cxn>
                      <a:cxn ang="0">
                        <a:pos x="50" y="0"/>
                      </a:cxn>
                      <a:cxn ang="0">
                        <a:pos x="20" y="137"/>
                      </a:cxn>
                      <a:cxn ang="0">
                        <a:pos x="316" y="483"/>
                      </a:cxn>
                      <a:cxn ang="0">
                        <a:pos x="630" y="791"/>
                      </a:cxn>
                      <a:cxn ang="0">
                        <a:pos x="663" y="676"/>
                      </a:cxn>
                    </a:cxnLst>
                    <a:pathLst>
                      <a:path w="43" h="41">
                        <a:moveTo>
                          <a:pt x="42" y="35"/>
                        </a:moveTo>
                        <a:cubicBezTo>
                          <a:pt x="43" y="31"/>
                          <a:pt x="27" y="22"/>
                          <a:pt x="21" y="19"/>
                        </a:cubicBezTo>
                        <a:cubicBezTo>
                          <a:pt x="16" y="15"/>
                          <a:pt x="2" y="6"/>
                          <a:pt x="3" y="0"/>
                        </a:cubicBez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0" y="13"/>
                          <a:pt x="14" y="21"/>
                          <a:pt x="20" y="25"/>
                        </a:cubicBezTo>
                        <a:cubicBezTo>
                          <a:pt x="25" y="29"/>
                          <a:pt x="41" y="37"/>
                          <a:pt x="40" y="41"/>
                        </a:cubicBezTo>
                        <a:lnTo>
                          <a:pt x="42" y="3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85" name="Freeform 1416"/>
                  <p:cNvSpPr/>
                  <p:nvPr/>
                </p:nvSpPr>
                <p:spPr>
                  <a:xfrm>
                    <a:off x="3474" y="2576"/>
                    <a:ext cx="102" cy="120"/>
                  </a:xfrm>
                  <a:custGeom>
                    <a:avLst/>
                    <a:gdLst/>
                    <a:ahLst/>
                    <a:cxnLst>
                      <a:cxn ang="0">
                        <a:pos x="619" y="739"/>
                      </a:cxn>
                      <a:cxn ang="0">
                        <a:pos x="291" y="376"/>
                      </a:cxn>
                      <a:cxn ang="0">
                        <a:pos x="42" y="0"/>
                      </a:cxn>
                      <a:cxn ang="0">
                        <a:pos x="30" y="136"/>
                      </a:cxn>
                      <a:cxn ang="0">
                        <a:pos x="259" y="491"/>
                      </a:cxn>
                      <a:cxn ang="0">
                        <a:pos x="570" y="853"/>
                      </a:cxn>
                      <a:cxn ang="0">
                        <a:pos x="619" y="739"/>
                      </a:cxn>
                    </a:cxnLst>
                    <a:pathLst>
                      <a:path w="41" h="45">
                        <a:moveTo>
                          <a:pt x="40" y="39"/>
                        </a:moveTo>
                        <a:cubicBezTo>
                          <a:pt x="41" y="35"/>
                          <a:pt x="24" y="25"/>
                          <a:pt x="19" y="20"/>
                        </a:cubicBezTo>
                        <a:cubicBezTo>
                          <a:pt x="14" y="16"/>
                          <a:pt x="1" y="5"/>
                          <a:pt x="3" y="0"/>
                        </a:cubicBez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0" y="12"/>
                          <a:pt x="12" y="22"/>
                          <a:pt x="17" y="26"/>
                        </a:cubicBezTo>
                        <a:cubicBezTo>
                          <a:pt x="22" y="31"/>
                          <a:pt x="39" y="41"/>
                          <a:pt x="37" y="45"/>
                        </a:cubicBezTo>
                        <a:lnTo>
                          <a:pt x="40" y="39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86" name="Freeform 1417"/>
                  <p:cNvSpPr/>
                  <p:nvPr/>
                </p:nvSpPr>
                <p:spPr>
                  <a:xfrm>
                    <a:off x="3481" y="2541"/>
                    <a:ext cx="103" cy="120"/>
                  </a:xfrm>
                  <a:custGeom>
                    <a:avLst/>
                    <a:gdLst/>
                    <a:ahLst/>
                    <a:cxnLst>
                      <a:cxn ang="0">
                        <a:pos x="631" y="739"/>
                      </a:cxn>
                      <a:cxn ang="0">
                        <a:pos x="334" y="376"/>
                      </a:cxn>
                      <a:cxn ang="0">
                        <a:pos x="83" y="0"/>
                      </a:cxn>
                      <a:cxn ang="0">
                        <a:pos x="33" y="115"/>
                      </a:cxn>
                      <a:cxn ang="0">
                        <a:pos x="304" y="512"/>
                      </a:cxn>
                      <a:cxn ang="0">
                        <a:pos x="588" y="853"/>
                      </a:cxn>
                      <a:cxn ang="0">
                        <a:pos x="631" y="739"/>
                      </a:cxn>
                    </a:cxnLst>
                    <a:pathLst>
                      <a:path w="41" h="45">
                        <a:moveTo>
                          <a:pt x="40" y="39"/>
                        </a:moveTo>
                        <a:cubicBezTo>
                          <a:pt x="41" y="34"/>
                          <a:pt x="26" y="25"/>
                          <a:pt x="21" y="20"/>
                        </a:cubicBezTo>
                        <a:cubicBezTo>
                          <a:pt x="16" y="16"/>
                          <a:pt x="3" y="6"/>
                          <a:pt x="5" y="0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0" y="12"/>
                          <a:pt x="14" y="22"/>
                          <a:pt x="19" y="27"/>
                        </a:cubicBezTo>
                        <a:cubicBezTo>
                          <a:pt x="24" y="31"/>
                          <a:pt x="39" y="41"/>
                          <a:pt x="37" y="45"/>
                        </a:cubicBezTo>
                        <a:lnTo>
                          <a:pt x="40" y="39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87" name="Freeform 1418"/>
                  <p:cNvSpPr/>
                  <p:nvPr/>
                </p:nvSpPr>
                <p:spPr>
                  <a:xfrm>
                    <a:off x="3419" y="2819"/>
                    <a:ext cx="97" cy="122"/>
                  </a:xfrm>
                  <a:custGeom>
                    <a:avLst/>
                    <a:gdLst/>
                    <a:ahLst/>
                    <a:cxnLst>
                      <a:cxn ang="0">
                        <a:pos x="587" y="745"/>
                      </a:cxn>
                      <a:cxn ang="0">
                        <a:pos x="308" y="395"/>
                      </a:cxn>
                      <a:cxn ang="0">
                        <a:pos x="62" y="0"/>
                      </a:cxn>
                      <a:cxn ang="0">
                        <a:pos x="30" y="111"/>
                      </a:cxn>
                      <a:cxn ang="0">
                        <a:pos x="259" y="507"/>
                      </a:cxn>
                      <a:cxn ang="0">
                        <a:pos x="557" y="859"/>
                      </a:cxn>
                      <a:cxn ang="0">
                        <a:pos x="587" y="745"/>
                      </a:cxn>
                    </a:cxnLst>
                    <a:pathLst>
                      <a:path w="39" h="46">
                        <a:moveTo>
                          <a:pt x="38" y="40"/>
                        </a:moveTo>
                        <a:cubicBezTo>
                          <a:pt x="39" y="36"/>
                          <a:pt x="25" y="25"/>
                          <a:pt x="20" y="21"/>
                        </a:cubicBezTo>
                        <a:cubicBezTo>
                          <a:pt x="15" y="16"/>
                          <a:pt x="2" y="5"/>
                          <a:pt x="4" y="0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0" y="11"/>
                          <a:pt x="12" y="23"/>
                          <a:pt x="17" y="27"/>
                        </a:cubicBezTo>
                        <a:cubicBezTo>
                          <a:pt x="22" y="32"/>
                          <a:pt x="37" y="42"/>
                          <a:pt x="36" y="46"/>
                        </a:cubicBezTo>
                        <a:lnTo>
                          <a:pt x="38" y="40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88" name="Freeform 1419"/>
                  <p:cNvSpPr/>
                  <p:nvPr/>
                </p:nvSpPr>
                <p:spPr>
                  <a:xfrm>
                    <a:off x="3424" y="2787"/>
                    <a:ext cx="105" cy="120"/>
                  </a:xfrm>
                  <a:custGeom>
                    <a:avLst/>
                    <a:gdLst/>
                    <a:ahLst/>
                    <a:cxnLst>
                      <a:cxn ang="0">
                        <a:pos x="645" y="739"/>
                      </a:cxn>
                      <a:cxn ang="0">
                        <a:pos x="363" y="376"/>
                      </a:cxn>
                      <a:cxn ang="0">
                        <a:pos x="63" y="0"/>
                      </a:cxn>
                      <a:cxn ang="0">
                        <a:pos x="33" y="115"/>
                      </a:cxn>
                      <a:cxn ang="0">
                        <a:pos x="313" y="491"/>
                      </a:cxn>
                      <a:cxn ang="0">
                        <a:pos x="595" y="853"/>
                      </a:cxn>
                      <a:cxn ang="0">
                        <a:pos x="645" y="739"/>
                      </a:cxn>
                    </a:cxnLst>
                    <a:pathLst>
                      <a:path w="42" h="45">
                        <a:moveTo>
                          <a:pt x="41" y="39"/>
                        </a:moveTo>
                        <a:cubicBezTo>
                          <a:pt x="42" y="35"/>
                          <a:pt x="28" y="24"/>
                          <a:pt x="23" y="20"/>
                        </a:cubicBezTo>
                        <a:cubicBezTo>
                          <a:pt x="18" y="15"/>
                          <a:pt x="2" y="5"/>
                          <a:pt x="4" y="0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0" y="11"/>
                          <a:pt x="15" y="22"/>
                          <a:pt x="20" y="26"/>
                        </a:cubicBezTo>
                        <a:cubicBezTo>
                          <a:pt x="25" y="31"/>
                          <a:pt x="40" y="41"/>
                          <a:pt x="38" y="45"/>
                        </a:cubicBezTo>
                        <a:lnTo>
                          <a:pt x="41" y="39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89" name="Freeform 1420"/>
                  <p:cNvSpPr/>
                  <p:nvPr/>
                </p:nvSpPr>
                <p:spPr>
                  <a:xfrm>
                    <a:off x="3314" y="3029"/>
                    <a:ext cx="80" cy="139"/>
                  </a:xfrm>
                  <a:custGeom>
                    <a:avLst/>
                    <a:gdLst/>
                    <a:ahLst/>
                    <a:cxnLst>
                      <a:cxn ang="0">
                        <a:pos x="470" y="901"/>
                      </a:cxn>
                      <a:cxn ang="0">
                        <a:pos x="270" y="457"/>
                      </a:cxn>
                      <a:cxn ang="0">
                        <a:pos x="113" y="0"/>
                      </a:cxn>
                      <a:cxn ang="0">
                        <a:pos x="50" y="94"/>
                      </a:cxn>
                      <a:cxn ang="0">
                        <a:pos x="208" y="572"/>
                      </a:cxn>
                      <a:cxn ang="0">
                        <a:pos x="408" y="994"/>
                      </a:cxn>
                      <a:cxn ang="0">
                        <a:pos x="470" y="901"/>
                      </a:cxn>
                    </a:cxnLst>
                    <a:pathLst>
                      <a:path w="32" h="52">
                        <a:moveTo>
                          <a:pt x="30" y="47"/>
                        </a:moveTo>
                        <a:cubicBezTo>
                          <a:pt x="32" y="43"/>
                          <a:pt x="21" y="30"/>
                          <a:pt x="17" y="24"/>
                        </a:cubicBezTo>
                        <a:cubicBezTo>
                          <a:pt x="13" y="18"/>
                          <a:pt x="4" y="5"/>
                          <a:pt x="7" y="0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0" y="10"/>
                          <a:pt x="9" y="24"/>
                          <a:pt x="13" y="30"/>
                        </a:cubicBezTo>
                        <a:cubicBezTo>
                          <a:pt x="17" y="35"/>
                          <a:pt x="29" y="49"/>
                          <a:pt x="26" y="52"/>
                        </a:cubicBezTo>
                        <a:lnTo>
                          <a:pt x="30" y="47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90" name="Freeform 1421"/>
                  <p:cNvSpPr/>
                  <p:nvPr/>
                </p:nvSpPr>
                <p:spPr>
                  <a:xfrm>
                    <a:off x="3331" y="3000"/>
                    <a:ext cx="83" cy="139"/>
                  </a:xfrm>
                  <a:custGeom>
                    <a:avLst/>
                    <a:gdLst/>
                    <a:ahLst/>
                    <a:cxnLst>
                      <a:cxn ang="0">
                        <a:pos x="493" y="901"/>
                      </a:cxn>
                      <a:cxn ang="0">
                        <a:pos x="284" y="457"/>
                      </a:cxn>
                      <a:cxn ang="0">
                        <a:pos x="126" y="0"/>
                      </a:cxn>
                      <a:cxn ang="0">
                        <a:pos x="50" y="115"/>
                      </a:cxn>
                      <a:cxn ang="0">
                        <a:pos x="221" y="559"/>
                      </a:cxn>
                      <a:cxn ang="0">
                        <a:pos x="430" y="994"/>
                      </a:cxn>
                      <a:cxn ang="0">
                        <a:pos x="493" y="901"/>
                      </a:cxn>
                    </a:cxnLst>
                    <a:pathLst>
                      <a:path w="33" h="52">
                        <a:moveTo>
                          <a:pt x="31" y="47"/>
                        </a:moveTo>
                        <a:cubicBezTo>
                          <a:pt x="33" y="43"/>
                          <a:pt x="21" y="29"/>
                          <a:pt x="18" y="24"/>
                        </a:cubicBezTo>
                        <a:cubicBezTo>
                          <a:pt x="14" y="18"/>
                          <a:pt x="4" y="4"/>
                          <a:pt x="8" y="0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0" y="10"/>
                          <a:pt x="10" y="24"/>
                          <a:pt x="14" y="29"/>
                        </a:cubicBezTo>
                        <a:cubicBezTo>
                          <a:pt x="18" y="35"/>
                          <a:pt x="29" y="48"/>
                          <a:pt x="27" y="52"/>
                        </a:cubicBezTo>
                        <a:lnTo>
                          <a:pt x="31" y="47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91" name="Freeform 1422"/>
                  <p:cNvSpPr/>
                  <p:nvPr/>
                </p:nvSpPr>
                <p:spPr>
                  <a:xfrm>
                    <a:off x="3369" y="2925"/>
                    <a:ext cx="90" cy="136"/>
                  </a:xfrm>
                  <a:custGeom>
                    <a:avLst/>
                    <a:gdLst/>
                    <a:ahLst/>
                    <a:cxnLst>
                      <a:cxn ang="0">
                        <a:pos x="533" y="853"/>
                      </a:cxn>
                      <a:cxn ang="0">
                        <a:pos x="283" y="435"/>
                      </a:cxn>
                      <a:cxn ang="0">
                        <a:pos x="95" y="0"/>
                      </a:cxn>
                      <a:cxn ang="0">
                        <a:pos x="50" y="115"/>
                      </a:cxn>
                      <a:cxn ang="0">
                        <a:pos x="220" y="547"/>
                      </a:cxn>
                      <a:cxn ang="0">
                        <a:pos x="470" y="968"/>
                      </a:cxn>
                      <a:cxn ang="0">
                        <a:pos x="533" y="853"/>
                      </a:cxn>
                    </a:cxnLst>
                    <a:pathLst>
                      <a:path w="36" h="51">
                        <a:moveTo>
                          <a:pt x="34" y="45"/>
                        </a:moveTo>
                        <a:cubicBezTo>
                          <a:pt x="36" y="42"/>
                          <a:pt x="22" y="28"/>
                          <a:pt x="18" y="23"/>
                        </a:cubicBezTo>
                        <a:cubicBezTo>
                          <a:pt x="13" y="18"/>
                          <a:pt x="3" y="5"/>
                          <a:pt x="6" y="0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0" y="11"/>
                          <a:pt x="10" y="23"/>
                          <a:pt x="14" y="29"/>
                        </a:cubicBezTo>
                        <a:cubicBezTo>
                          <a:pt x="18" y="34"/>
                          <a:pt x="32" y="47"/>
                          <a:pt x="30" y="51"/>
                        </a:cubicBezTo>
                        <a:lnTo>
                          <a:pt x="34" y="4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92" name="Freeform 1423"/>
                  <p:cNvSpPr/>
                  <p:nvPr/>
                </p:nvSpPr>
                <p:spPr>
                  <a:xfrm>
                    <a:off x="3384" y="2896"/>
                    <a:ext cx="92" cy="133"/>
                  </a:xfrm>
                  <a:custGeom>
                    <a:avLst/>
                    <a:gdLst/>
                    <a:ahLst/>
                    <a:cxnLst>
                      <a:cxn ang="0">
                        <a:pos x="537" y="827"/>
                      </a:cxn>
                      <a:cxn ang="0">
                        <a:pos x="291" y="418"/>
                      </a:cxn>
                      <a:cxn ang="0">
                        <a:pos x="92" y="0"/>
                      </a:cxn>
                      <a:cxn ang="0">
                        <a:pos x="30" y="93"/>
                      </a:cxn>
                      <a:cxn ang="0">
                        <a:pos x="229" y="524"/>
                      </a:cxn>
                      <a:cxn ang="0">
                        <a:pos x="462" y="942"/>
                      </a:cxn>
                      <a:cxn ang="0">
                        <a:pos x="537" y="827"/>
                      </a:cxn>
                    </a:cxnLst>
                    <a:pathLst>
                      <a:path w="37" h="50">
                        <a:moveTo>
                          <a:pt x="35" y="44"/>
                        </a:moveTo>
                        <a:cubicBezTo>
                          <a:pt x="37" y="41"/>
                          <a:pt x="23" y="28"/>
                          <a:pt x="19" y="22"/>
                        </a:cubicBezTo>
                        <a:cubicBezTo>
                          <a:pt x="15" y="17"/>
                          <a:pt x="4" y="4"/>
                          <a:pt x="6" y="0"/>
                        </a:cubicBezTo>
                        <a:cubicBezTo>
                          <a:pt x="2" y="5"/>
                          <a:pt x="2" y="5"/>
                          <a:pt x="2" y="5"/>
                        </a:cubicBezTo>
                        <a:cubicBezTo>
                          <a:pt x="0" y="10"/>
                          <a:pt x="11" y="23"/>
                          <a:pt x="15" y="28"/>
                        </a:cubicBezTo>
                        <a:cubicBezTo>
                          <a:pt x="19" y="33"/>
                          <a:pt x="32" y="46"/>
                          <a:pt x="30" y="50"/>
                        </a:cubicBezTo>
                        <a:lnTo>
                          <a:pt x="35" y="44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93" name="Freeform 1424"/>
                  <p:cNvSpPr/>
                  <p:nvPr/>
                </p:nvSpPr>
                <p:spPr>
                  <a:xfrm>
                    <a:off x="3336" y="3581"/>
                    <a:ext cx="138" cy="67"/>
                  </a:xfrm>
                  <a:custGeom>
                    <a:avLst/>
                    <a:gdLst/>
                    <a:ahLst/>
                    <a:cxnLst>
                      <a:cxn ang="0">
                        <a:pos x="63" y="402"/>
                      </a:cxn>
                      <a:cxn ang="0">
                        <a:pos x="472" y="273"/>
                      </a:cxn>
                      <a:cxn ang="0">
                        <a:pos x="868" y="172"/>
                      </a:cxn>
                      <a:cxn ang="0">
                        <a:pos x="805" y="94"/>
                      </a:cxn>
                      <a:cxn ang="0">
                        <a:pos x="396" y="172"/>
                      </a:cxn>
                      <a:cxn ang="0">
                        <a:pos x="0" y="287"/>
                      </a:cxn>
                      <a:cxn ang="0">
                        <a:pos x="63" y="402"/>
                      </a:cxn>
                    </a:cxnLst>
                    <a:pathLst>
                      <a:path w="55" h="25">
                        <a:moveTo>
                          <a:pt x="4" y="21"/>
                        </a:moveTo>
                        <a:cubicBezTo>
                          <a:pt x="7" y="25"/>
                          <a:pt x="23" y="16"/>
                          <a:pt x="30" y="14"/>
                        </a:cubicBezTo>
                        <a:cubicBezTo>
                          <a:pt x="36" y="11"/>
                          <a:pt x="52" y="5"/>
                          <a:pt x="55" y="9"/>
                        </a:cubicBezTo>
                        <a:cubicBezTo>
                          <a:pt x="51" y="5"/>
                          <a:pt x="51" y="5"/>
                          <a:pt x="51" y="5"/>
                        </a:cubicBezTo>
                        <a:cubicBezTo>
                          <a:pt x="47" y="0"/>
                          <a:pt x="31" y="6"/>
                          <a:pt x="25" y="9"/>
                        </a:cubicBezTo>
                        <a:cubicBezTo>
                          <a:pt x="19" y="11"/>
                          <a:pt x="3" y="18"/>
                          <a:pt x="0" y="15"/>
                        </a:cubicBezTo>
                        <a:lnTo>
                          <a:pt x="4" y="21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94" name="Freeform 1425"/>
                  <p:cNvSpPr/>
                  <p:nvPr/>
                </p:nvSpPr>
                <p:spPr>
                  <a:xfrm>
                    <a:off x="3356" y="3603"/>
                    <a:ext cx="143" cy="74"/>
                  </a:xfrm>
                  <a:custGeom>
                    <a:avLst/>
                    <a:gdLst/>
                    <a:ahLst/>
                    <a:cxnLst>
                      <a:cxn ang="0">
                        <a:pos x="63" y="441"/>
                      </a:cxn>
                      <a:cxn ang="0">
                        <a:pos x="459" y="315"/>
                      </a:cxn>
                      <a:cxn ang="0">
                        <a:pos x="901" y="167"/>
                      </a:cxn>
                      <a:cxn ang="0">
                        <a:pos x="818" y="77"/>
                      </a:cxn>
                      <a:cxn ang="0">
                        <a:pos x="396" y="225"/>
                      </a:cxn>
                      <a:cxn ang="0">
                        <a:pos x="0" y="349"/>
                      </a:cxn>
                      <a:cxn ang="0">
                        <a:pos x="63" y="441"/>
                      </a:cxn>
                    </a:cxnLst>
                    <a:pathLst>
                      <a:path w="57" h="28">
                        <a:moveTo>
                          <a:pt x="4" y="24"/>
                        </a:moveTo>
                        <a:cubicBezTo>
                          <a:pt x="7" y="28"/>
                          <a:pt x="23" y="19"/>
                          <a:pt x="29" y="17"/>
                        </a:cubicBezTo>
                        <a:cubicBezTo>
                          <a:pt x="35" y="15"/>
                          <a:pt x="53" y="5"/>
                          <a:pt x="57" y="9"/>
                        </a:cubicBezTo>
                        <a:cubicBezTo>
                          <a:pt x="52" y="4"/>
                          <a:pt x="52" y="4"/>
                          <a:pt x="52" y="4"/>
                        </a:cubicBezTo>
                        <a:cubicBezTo>
                          <a:pt x="49" y="0"/>
                          <a:pt x="31" y="10"/>
                          <a:pt x="25" y="12"/>
                        </a:cubicBezTo>
                        <a:cubicBezTo>
                          <a:pt x="18" y="14"/>
                          <a:pt x="3" y="22"/>
                          <a:pt x="0" y="19"/>
                        </a:cubicBezTo>
                        <a:lnTo>
                          <a:pt x="4" y="24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95" name="Freeform 1426"/>
                  <p:cNvSpPr/>
                  <p:nvPr/>
                </p:nvSpPr>
                <p:spPr>
                  <a:xfrm>
                    <a:off x="3554" y="3661"/>
                    <a:ext cx="90" cy="120"/>
                  </a:xfrm>
                  <a:custGeom>
                    <a:avLst/>
                    <a:gdLst/>
                    <a:ahLst/>
                    <a:cxnLst>
                      <a:cxn ang="0">
                        <a:pos x="125" y="853"/>
                      </a:cxn>
                      <a:cxn ang="0">
                        <a:pos x="333" y="419"/>
                      </a:cxn>
                      <a:cxn ang="0">
                        <a:pos x="563" y="21"/>
                      </a:cxn>
                      <a:cxn ang="0">
                        <a:pos x="470" y="21"/>
                      </a:cxn>
                      <a:cxn ang="0">
                        <a:pos x="220" y="419"/>
                      </a:cxn>
                      <a:cxn ang="0">
                        <a:pos x="0" y="819"/>
                      </a:cxn>
                      <a:cxn ang="0">
                        <a:pos x="125" y="853"/>
                      </a:cxn>
                    </a:cxnLst>
                    <a:pathLst>
                      <a:path w="36" h="45">
                        <a:moveTo>
                          <a:pt x="8" y="45"/>
                        </a:moveTo>
                        <a:cubicBezTo>
                          <a:pt x="12" y="45"/>
                          <a:pt x="18" y="28"/>
                          <a:pt x="21" y="22"/>
                        </a:cubicBezTo>
                        <a:cubicBezTo>
                          <a:pt x="24" y="16"/>
                          <a:pt x="31" y="1"/>
                          <a:pt x="36" y="1"/>
                        </a:cubicBezTo>
                        <a:cubicBezTo>
                          <a:pt x="30" y="1"/>
                          <a:pt x="30" y="1"/>
                          <a:pt x="30" y="1"/>
                        </a:cubicBezTo>
                        <a:cubicBezTo>
                          <a:pt x="24" y="0"/>
                          <a:pt x="17" y="15"/>
                          <a:pt x="14" y="22"/>
                        </a:cubicBezTo>
                        <a:cubicBezTo>
                          <a:pt x="11" y="28"/>
                          <a:pt x="5" y="44"/>
                          <a:pt x="0" y="43"/>
                        </a:cubicBezTo>
                        <a:lnTo>
                          <a:pt x="8" y="4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96" name="Freeform 1427"/>
                  <p:cNvSpPr/>
                  <p:nvPr/>
                </p:nvSpPr>
                <p:spPr>
                  <a:xfrm>
                    <a:off x="3589" y="3653"/>
                    <a:ext cx="85" cy="136"/>
                  </a:xfrm>
                  <a:custGeom>
                    <a:avLst/>
                    <a:gdLst/>
                    <a:ahLst/>
                    <a:cxnLst>
                      <a:cxn ang="0">
                        <a:pos x="113" y="968"/>
                      </a:cxn>
                      <a:cxn ang="0">
                        <a:pos x="313" y="533"/>
                      </a:cxn>
                      <a:cxn ang="0">
                        <a:pos x="533" y="21"/>
                      </a:cxn>
                      <a:cxn ang="0">
                        <a:pos x="438" y="21"/>
                      </a:cxn>
                      <a:cxn ang="0">
                        <a:pos x="208" y="512"/>
                      </a:cxn>
                      <a:cxn ang="0">
                        <a:pos x="0" y="931"/>
                      </a:cxn>
                      <a:cxn ang="0">
                        <a:pos x="113" y="968"/>
                      </a:cxn>
                    </a:cxnLst>
                    <a:pathLst>
                      <a:path w="34" h="51">
                        <a:moveTo>
                          <a:pt x="7" y="51"/>
                        </a:moveTo>
                        <a:cubicBezTo>
                          <a:pt x="11" y="51"/>
                          <a:pt x="17" y="34"/>
                          <a:pt x="20" y="28"/>
                        </a:cubicBezTo>
                        <a:cubicBezTo>
                          <a:pt x="23" y="22"/>
                          <a:pt x="29" y="1"/>
                          <a:pt x="34" y="1"/>
                        </a:cubicBezTo>
                        <a:cubicBezTo>
                          <a:pt x="28" y="1"/>
                          <a:pt x="28" y="1"/>
                          <a:pt x="28" y="1"/>
                        </a:cubicBezTo>
                        <a:cubicBezTo>
                          <a:pt x="22" y="0"/>
                          <a:pt x="16" y="21"/>
                          <a:pt x="13" y="27"/>
                        </a:cubicBezTo>
                        <a:cubicBezTo>
                          <a:pt x="10" y="33"/>
                          <a:pt x="4" y="49"/>
                          <a:pt x="0" y="49"/>
                        </a:cubicBezTo>
                        <a:lnTo>
                          <a:pt x="7" y="51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97" name="Freeform 1428"/>
                  <p:cNvSpPr/>
                  <p:nvPr/>
                </p:nvSpPr>
                <p:spPr>
                  <a:xfrm>
                    <a:off x="3429" y="3643"/>
                    <a:ext cx="115" cy="98"/>
                  </a:xfrm>
                  <a:custGeom>
                    <a:avLst/>
                    <a:gdLst/>
                    <a:ahLst/>
                    <a:cxnLst>
                      <a:cxn ang="0">
                        <a:pos x="95" y="652"/>
                      </a:cxn>
                      <a:cxn ang="0">
                        <a:pos x="375" y="350"/>
                      </a:cxn>
                      <a:cxn ang="0">
                        <a:pos x="720" y="90"/>
                      </a:cxn>
                      <a:cxn ang="0">
                        <a:pos x="625" y="34"/>
                      </a:cxn>
                      <a:cxn ang="0">
                        <a:pos x="283" y="315"/>
                      </a:cxn>
                      <a:cxn ang="0">
                        <a:pos x="0" y="575"/>
                      </a:cxn>
                      <a:cxn ang="0">
                        <a:pos x="95" y="652"/>
                      </a:cxn>
                    </a:cxnLst>
                    <a:pathLst>
                      <a:path w="46" h="37">
                        <a:moveTo>
                          <a:pt x="6" y="35"/>
                        </a:moveTo>
                        <a:cubicBezTo>
                          <a:pt x="10" y="37"/>
                          <a:pt x="20" y="24"/>
                          <a:pt x="24" y="19"/>
                        </a:cubicBezTo>
                        <a:cubicBezTo>
                          <a:pt x="29" y="15"/>
                          <a:pt x="41" y="3"/>
                          <a:pt x="46" y="5"/>
                        </a:cubicBezTo>
                        <a:cubicBezTo>
                          <a:pt x="40" y="2"/>
                          <a:pt x="40" y="2"/>
                          <a:pt x="40" y="2"/>
                        </a:cubicBezTo>
                        <a:cubicBezTo>
                          <a:pt x="35" y="0"/>
                          <a:pt x="23" y="12"/>
                          <a:pt x="18" y="17"/>
                        </a:cubicBezTo>
                        <a:cubicBezTo>
                          <a:pt x="14" y="21"/>
                          <a:pt x="4" y="33"/>
                          <a:pt x="0" y="31"/>
                        </a:cubicBezTo>
                        <a:lnTo>
                          <a:pt x="6" y="3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98" name="Freeform 1429"/>
                  <p:cNvSpPr/>
                  <p:nvPr/>
                </p:nvSpPr>
                <p:spPr>
                  <a:xfrm>
                    <a:off x="3459" y="3651"/>
                    <a:ext cx="115" cy="106"/>
                  </a:xfrm>
                  <a:custGeom>
                    <a:avLst/>
                    <a:gdLst/>
                    <a:ahLst/>
                    <a:cxnLst>
                      <a:cxn ang="0">
                        <a:pos x="95" y="723"/>
                      </a:cxn>
                      <a:cxn ang="0">
                        <a:pos x="395" y="408"/>
                      </a:cxn>
                      <a:cxn ang="0">
                        <a:pos x="720" y="90"/>
                      </a:cxn>
                      <a:cxn ang="0">
                        <a:pos x="625" y="34"/>
                      </a:cxn>
                      <a:cxn ang="0">
                        <a:pos x="300" y="352"/>
                      </a:cxn>
                      <a:cxn ang="0">
                        <a:pos x="0" y="652"/>
                      </a:cxn>
                      <a:cxn ang="0">
                        <a:pos x="95" y="723"/>
                      </a:cxn>
                    </a:cxnLst>
                    <a:pathLst>
                      <a:path w="46" h="40">
                        <a:moveTo>
                          <a:pt x="6" y="39"/>
                        </a:moveTo>
                        <a:cubicBezTo>
                          <a:pt x="10" y="40"/>
                          <a:pt x="20" y="27"/>
                          <a:pt x="25" y="22"/>
                        </a:cubicBezTo>
                        <a:cubicBezTo>
                          <a:pt x="30" y="17"/>
                          <a:pt x="41" y="2"/>
                          <a:pt x="46" y="5"/>
                        </a:cubicBezTo>
                        <a:cubicBezTo>
                          <a:pt x="40" y="2"/>
                          <a:pt x="40" y="2"/>
                          <a:pt x="40" y="2"/>
                        </a:cubicBezTo>
                        <a:cubicBezTo>
                          <a:pt x="35" y="0"/>
                          <a:pt x="24" y="15"/>
                          <a:pt x="19" y="19"/>
                        </a:cubicBezTo>
                        <a:cubicBezTo>
                          <a:pt x="14" y="24"/>
                          <a:pt x="4" y="37"/>
                          <a:pt x="0" y="35"/>
                        </a:cubicBezTo>
                        <a:lnTo>
                          <a:pt x="6" y="39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899" name="Freeform 1430"/>
                  <p:cNvSpPr/>
                  <p:nvPr/>
                </p:nvSpPr>
                <p:spPr>
                  <a:xfrm>
                    <a:off x="3696" y="3632"/>
                    <a:ext cx="40" cy="141"/>
                  </a:xfrm>
                  <a:custGeom>
                    <a:avLst/>
                    <a:gdLst/>
                    <a:ahLst/>
                    <a:cxnLst>
                      <a:cxn ang="0">
                        <a:pos x="113" y="963"/>
                      </a:cxn>
                      <a:cxn ang="0">
                        <a:pos x="158" y="474"/>
                      </a:cxn>
                      <a:cxn ang="0">
                        <a:pos x="250" y="0"/>
                      </a:cxn>
                      <a:cxn ang="0">
                        <a:pos x="158" y="35"/>
                      </a:cxn>
                      <a:cxn ang="0">
                        <a:pos x="63" y="511"/>
                      </a:cxn>
                      <a:cxn ang="0">
                        <a:pos x="0" y="998"/>
                      </a:cxn>
                      <a:cxn ang="0">
                        <a:pos x="113" y="963"/>
                      </a:cxn>
                    </a:cxnLst>
                    <a:pathLst>
                      <a:path w="16" h="53">
                        <a:moveTo>
                          <a:pt x="7" y="51"/>
                        </a:moveTo>
                        <a:cubicBezTo>
                          <a:pt x="11" y="50"/>
                          <a:pt x="10" y="32"/>
                          <a:pt x="10" y="25"/>
                        </a:cubicBezTo>
                        <a:cubicBezTo>
                          <a:pt x="10" y="18"/>
                          <a:pt x="11" y="1"/>
                          <a:pt x="16" y="0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cubicBezTo>
                          <a:pt x="5" y="3"/>
                          <a:pt x="4" y="20"/>
                          <a:pt x="4" y="27"/>
                        </a:cubicBezTo>
                        <a:cubicBezTo>
                          <a:pt x="4" y="34"/>
                          <a:pt x="4" y="51"/>
                          <a:pt x="0" y="53"/>
                        </a:cubicBezTo>
                        <a:lnTo>
                          <a:pt x="7" y="51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00" name="Freeform 1431"/>
                  <p:cNvSpPr/>
                  <p:nvPr/>
                </p:nvSpPr>
                <p:spPr>
                  <a:xfrm>
                    <a:off x="3731" y="3616"/>
                    <a:ext cx="33" cy="149"/>
                  </a:xfrm>
                  <a:custGeom>
                    <a:avLst/>
                    <a:gdLst/>
                    <a:ahLst/>
                    <a:cxnLst>
                      <a:cxn ang="0">
                        <a:pos x="96" y="1032"/>
                      </a:cxn>
                      <a:cxn ang="0">
                        <a:pos x="147" y="532"/>
                      </a:cxn>
                      <a:cxn ang="0">
                        <a:pos x="213" y="0"/>
                      </a:cxn>
                      <a:cxn ang="0">
                        <a:pos x="96" y="35"/>
                      </a:cxn>
                      <a:cxn ang="0">
                        <a:pos x="51" y="580"/>
                      </a:cxn>
                      <a:cxn ang="0">
                        <a:pos x="0" y="1054"/>
                      </a:cxn>
                      <a:cxn ang="0">
                        <a:pos x="96" y="1032"/>
                      </a:cxn>
                    </a:cxnLst>
                    <a:pathLst>
                      <a:path w="13" h="56">
                        <a:moveTo>
                          <a:pt x="6" y="55"/>
                        </a:moveTo>
                        <a:cubicBezTo>
                          <a:pt x="10" y="53"/>
                          <a:pt x="9" y="35"/>
                          <a:pt x="9" y="28"/>
                        </a:cubicBezTo>
                        <a:cubicBezTo>
                          <a:pt x="10" y="22"/>
                          <a:pt x="7" y="1"/>
                          <a:pt x="13" y="0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1" y="4"/>
                          <a:pt x="3" y="24"/>
                          <a:pt x="3" y="31"/>
                        </a:cubicBezTo>
                        <a:cubicBezTo>
                          <a:pt x="3" y="37"/>
                          <a:pt x="4" y="54"/>
                          <a:pt x="0" y="56"/>
                        </a:cubicBezTo>
                        <a:lnTo>
                          <a:pt x="6" y="5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01" name="Freeform 1432"/>
                  <p:cNvSpPr/>
                  <p:nvPr/>
                </p:nvSpPr>
                <p:spPr>
                  <a:xfrm>
                    <a:off x="3269" y="3101"/>
                    <a:ext cx="92" cy="131"/>
                  </a:xfrm>
                  <a:custGeom>
                    <a:avLst/>
                    <a:gdLst/>
                    <a:ahLst/>
                    <a:cxnLst>
                      <a:cxn ang="0">
                        <a:pos x="30" y="115"/>
                      </a:cxn>
                      <a:cxn ang="0">
                        <a:pos x="278" y="513"/>
                      </a:cxn>
                      <a:cxn ang="0">
                        <a:pos x="475" y="936"/>
                      </a:cxn>
                      <a:cxn ang="0">
                        <a:pos x="525" y="842"/>
                      </a:cxn>
                      <a:cxn ang="0">
                        <a:pos x="321" y="401"/>
                      </a:cxn>
                      <a:cxn ang="0">
                        <a:pos x="92" y="0"/>
                      </a:cxn>
                      <a:cxn ang="0">
                        <a:pos x="30" y="115"/>
                      </a:cxn>
                    </a:cxnLst>
                    <a:pathLst>
                      <a:path w="37" h="49">
                        <a:moveTo>
                          <a:pt x="2" y="6"/>
                        </a:moveTo>
                        <a:cubicBezTo>
                          <a:pt x="0" y="10"/>
                          <a:pt x="14" y="22"/>
                          <a:pt x="18" y="27"/>
                        </a:cubicBezTo>
                        <a:cubicBezTo>
                          <a:pt x="23" y="32"/>
                          <a:pt x="34" y="44"/>
                          <a:pt x="31" y="49"/>
                        </a:cubicBezTo>
                        <a:cubicBezTo>
                          <a:pt x="34" y="44"/>
                          <a:pt x="34" y="44"/>
                          <a:pt x="34" y="44"/>
                        </a:cubicBezTo>
                        <a:cubicBezTo>
                          <a:pt x="37" y="39"/>
                          <a:pt x="26" y="26"/>
                          <a:pt x="21" y="21"/>
                        </a:cubicBezTo>
                        <a:cubicBezTo>
                          <a:pt x="17" y="16"/>
                          <a:pt x="4" y="4"/>
                          <a:pt x="6" y="0"/>
                        </a:cubicBezTo>
                        <a:lnTo>
                          <a:pt x="2" y="6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02" name="Freeform 1433"/>
                  <p:cNvSpPr/>
                  <p:nvPr/>
                </p:nvSpPr>
                <p:spPr>
                  <a:xfrm>
                    <a:off x="3249" y="3131"/>
                    <a:ext cx="102" cy="133"/>
                  </a:xfrm>
                  <a:custGeom>
                    <a:avLst/>
                    <a:gdLst/>
                    <a:ahLst/>
                    <a:cxnLst>
                      <a:cxn ang="0">
                        <a:pos x="30" y="114"/>
                      </a:cxn>
                      <a:cxn ang="0">
                        <a:pos x="279" y="511"/>
                      </a:cxn>
                      <a:cxn ang="0">
                        <a:pos x="557" y="942"/>
                      </a:cxn>
                      <a:cxn ang="0">
                        <a:pos x="600" y="827"/>
                      </a:cxn>
                      <a:cxn ang="0">
                        <a:pos x="321" y="396"/>
                      </a:cxn>
                      <a:cxn ang="0">
                        <a:pos x="92" y="0"/>
                      </a:cxn>
                      <a:cxn ang="0">
                        <a:pos x="30" y="114"/>
                      </a:cxn>
                    </a:cxnLst>
                    <a:pathLst>
                      <a:path w="41" h="50">
                        <a:moveTo>
                          <a:pt x="2" y="6"/>
                        </a:moveTo>
                        <a:cubicBezTo>
                          <a:pt x="0" y="10"/>
                          <a:pt x="14" y="22"/>
                          <a:pt x="18" y="27"/>
                        </a:cubicBezTo>
                        <a:cubicBezTo>
                          <a:pt x="23" y="32"/>
                          <a:pt x="38" y="45"/>
                          <a:pt x="36" y="50"/>
                        </a:cubicBezTo>
                        <a:cubicBezTo>
                          <a:pt x="39" y="44"/>
                          <a:pt x="39" y="44"/>
                          <a:pt x="39" y="44"/>
                        </a:cubicBezTo>
                        <a:cubicBezTo>
                          <a:pt x="41" y="39"/>
                          <a:pt x="26" y="26"/>
                          <a:pt x="21" y="21"/>
                        </a:cubicBezTo>
                        <a:cubicBezTo>
                          <a:pt x="17" y="16"/>
                          <a:pt x="4" y="4"/>
                          <a:pt x="6" y="0"/>
                        </a:cubicBezTo>
                        <a:lnTo>
                          <a:pt x="2" y="6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03" name="Freeform 1434"/>
                  <p:cNvSpPr/>
                  <p:nvPr/>
                </p:nvSpPr>
                <p:spPr>
                  <a:xfrm>
                    <a:off x="3229" y="3373"/>
                    <a:ext cx="127" cy="54"/>
                  </a:xfrm>
                  <a:custGeom>
                    <a:avLst/>
                    <a:gdLst/>
                    <a:ahLst/>
                    <a:cxnLst>
                      <a:cxn ang="0">
                        <a:pos x="12" y="138"/>
                      </a:cxn>
                      <a:cxn ang="0">
                        <a:pos x="403" y="232"/>
                      </a:cxn>
                      <a:cxn ang="0">
                        <a:pos x="787" y="394"/>
                      </a:cxn>
                      <a:cxn ang="0">
                        <a:pos x="774" y="278"/>
                      </a:cxn>
                      <a:cxn ang="0">
                        <a:pos x="383" y="116"/>
                      </a:cxn>
                      <a:cxn ang="0">
                        <a:pos x="0" y="0"/>
                      </a:cxn>
                      <a:cxn ang="0">
                        <a:pos x="12" y="138"/>
                      </a:cxn>
                    </a:cxnLst>
                    <a:pathLst>
                      <a:path w="51" h="20">
                        <a:moveTo>
                          <a:pt x="1" y="7"/>
                        </a:moveTo>
                        <a:cubicBezTo>
                          <a:pt x="2" y="11"/>
                          <a:pt x="20" y="12"/>
                          <a:pt x="26" y="12"/>
                        </a:cubicBezTo>
                        <a:cubicBezTo>
                          <a:pt x="33" y="13"/>
                          <a:pt x="50" y="15"/>
                          <a:pt x="51" y="20"/>
                        </a:cubicBezTo>
                        <a:cubicBezTo>
                          <a:pt x="50" y="14"/>
                          <a:pt x="50" y="14"/>
                          <a:pt x="50" y="14"/>
                        </a:cubicBezTo>
                        <a:cubicBezTo>
                          <a:pt x="48" y="9"/>
                          <a:pt x="31" y="7"/>
                          <a:pt x="25" y="6"/>
                        </a:cubicBezTo>
                        <a:cubicBezTo>
                          <a:pt x="18" y="5"/>
                          <a:pt x="1" y="4"/>
                          <a:pt x="0" y="0"/>
                        </a:cubicBezTo>
                        <a:lnTo>
                          <a:pt x="1" y="7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04" name="Freeform 1435"/>
                  <p:cNvSpPr/>
                  <p:nvPr/>
                </p:nvSpPr>
                <p:spPr>
                  <a:xfrm>
                    <a:off x="3231" y="3411"/>
                    <a:ext cx="143" cy="45"/>
                  </a:xfrm>
                  <a:custGeom>
                    <a:avLst/>
                    <a:gdLst/>
                    <a:ahLst/>
                    <a:cxnLst>
                      <a:cxn ang="0">
                        <a:pos x="20" y="111"/>
                      </a:cxn>
                      <a:cxn ang="0">
                        <a:pos x="429" y="225"/>
                      </a:cxn>
                      <a:cxn ang="0">
                        <a:pos x="901" y="315"/>
                      </a:cxn>
                      <a:cxn ang="0">
                        <a:pos x="868" y="204"/>
                      </a:cxn>
                      <a:cxn ang="0">
                        <a:pos x="396" y="90"/>
                      </a:cxn>
                      <a:cxn ang="0">
                        <a:pos x="0" y="0"/>
                      </a:cxn>
                      <a:cxn ang="0">
                        <a:pos x="20" y="111"/>
                      </a:cxn>
                    </a:cxnLst>
                    <a:pathLst>
                      <a:path w="57" h="17">
                        <a:moveTo>
                          <a:pt x="1" y="6"/>
                        </a:moveTo>
                        <a:cubicBezTo>
                          <a:pt x="2" y="11"/>
                          <a:pt x="20" y="11"/>
                          <a:pt x="27" y="12"/>
                        </a:cubicBezTo>
                        <a:cubicBezTo>
                          <a:pt x="33" y="12"/>
                          <a:pt x="55" y="12"/>
                          <a:pt x="57" y="17"/>
                        </a:cubicBezTo>
                        <a:cubicBezTo>
                          <a:pt x="55" y="11"/>
                          <a:pt x="55" y="11"/>
                          <a:pt x="55" y="11"/>
                        </a:cubicBezTo>
                        <a:cubicBezTo>
                          <a:pt x="54" y="5"/>
                          <a:pt x="32" y="6"/>
                          <a:pt x="25" y="5"/>
                        </a:cubicBezTo>
                        <a:cubicBezTo>
                          <a:pt x="18" y="4"/>
                          <a:pt x="2" y="4"/>
                          <a:pt x="0" y="0"/>
                        </a:cubicBezTo>
                        <a:lnTo>
                          <a:pt x="1" y="6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05" name="Freeform 1436"/>
                  <p:cNvSpPr/>
                  <p:nvPr/>
                </p:nvSpPr>
                <p:spPr>
                  <a:xfrm>
                    <a:off x="3221" y="3229"/>
                    <a:ext cx="110" cy="91"/>
                  </a:xfrm>
                  <a:custGeom>
                    <a:avLst/>
                    <a:gdLst/>
                    <a:ahLst/>
                    <a:cxnLst>
                      <a:cxn ang="0">
                        <a:pos x="20" y="137"/>
                      </a:cxn>
                      <a:cxn ang="0">
                        <a:pos x="345" y="367"/>
                      </a:cxn>
                      <a:cxn ang="0">
                        <a:pos x="675" y="653"/>
                      </a:cxn>
                      <a:cxn ang="0">
                        <a:pos x="675" y="517"/>
                      </a:cxn>
                      <a:cxn ang="0">
                        <a:pos x="345" y="230"/>
                      </a:cxn>
                      <a:cxn ang="0">
                        <a:pos x="33" y="0"/>
                      </a:cxn>
                      <a:cxn ang="0">
                        <a:pos x="20" y="137"/>
                      </a:cxn>
                    </a:cxnLst>
                    <a:pathLst>
                      <a:path w="44" h="34">
                        <a:moveTo>
                          <a:pt x="1" y="7"/>
                        </a:moveTo>
                        <a:cubicBezTo>
                          <a:pt x="0" y="12"/>
                          <a:pt x="16" y="16"/>
                          <a:pt x="22" y="19"/>
                        </a:cubicBezTo>
                        <a:cubicBezTo>
                          <a:pt x="28" y="22"/>
                          <a:pt x="43" y="28"/>
                          <a:pt x="43" y="34"/>
                        </a:cubicBezTo>
                        <a:cubicBezTo>
                          <a:pt x="43" y="27"/>
                          <a:pt x="43" y="27"/>
                          <a:pt x="43" y="27"/>
                        </a:cubicBezTo>
                        <a:cubicBezTo>
                          <a:pt x="44" y="22"/>
                          <a:pt x="28" y="15"/>
                          <a:pt x="22" y="12"/>
                        </a:cubicBezTo>
                        <a:cubicBezTo>
                          <a:pt x="16" y="9"/>
                          <a:pt x="2" y="5"/>
                          <a:pt x="2" y="0"/>
                        </a:cubicBezTo>
                        <a:lnTo>
                          <a:pt x="1" y="7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06" name="Freeform 1437"/>
                  <p:cNvSpPr/>
                  <p:nvPr/>
                </p:nvSpPr>
                <p:spPr>
                  <a:xfrm>
                    <a:off x="3216" y="3267"/>
                    <a:ext cx="118" cy="85"/>
                  </a:xfrm>
                  <a:custGeom>
                    <a:avLst/>
                    <a:gdLst/>
                    <a:ahLst/>
                    <a:cxnLst>
                      <a:cxn ang="0">
                        <a:pos x="20" y="114"/>
                      </a:cxn>
                      <a:cxn ang="0">
                        <a:pos x="367" y="340"/>
                      </a:cxn>
                      <a:cxn ang="0">
                        <a:pos x="743" y="600"/>
                      </a:cxn>
                      <a:cxn ang="0">
                        <a:pos x="743" y="486"/>
                      </a:cxn>
                      <a:cxn ang="0">
                        <a:pos x="367" y="226"/>
                      </a:cxn>
                      <a:cxn ang="0">
                        <a:pos x="33" y="0"/>
                      </a:cxn>
                      <a:cxn ang="0">
                        <a:pos x="20" y="114"/>
                      </a:cxn>
                    </a:cxnLst>
                    <a:pathLst>
                      <a:path w="47" h="32">
                        <a:moveTo>
                          <a:pt x="1" y="6"/>
                        </a:moveTo>
                        <a:cubicBezTo>
                          <a:pt x="0" y="11"/>
                          <a:pt x="17" y="16"/>
                          <a:pt x="23" y="18"/>
                        </a:cubicBezTo>
                        <a:cubicBezTo>
                          <a:pt x="29" y="21"/>
                          <a:pt x="47" y="27"/>
                          <a:pt x="47" y="32"/>
                        </a:cubicBezTo>
                        <a:cubicBezTo>
                          <a:pt x="47" y="26"/>
                          <a:pt x="47" y="26"/>
                          <a:pt x="47" y="26"/>
                        </a:cubicBezTo>
                        <a:cubicBezTo>
                          <a:pt x="47" y="20"/>
                          <a:pt x="29" y="15"/>
                          <a:pt x="23" y="12"/>
                        </a:cubicBezTo>
                        <a:cubicBezTo>
                          <a:pt x="17" y="9"/>
                          <a:pt x="1" y="4"/>
                          <a:pt x="2" y="0"/>
                        </a:cubicBezTo>
                        <a:lnTo>
                          <a:pt x="1" y="6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07" name="Freeform 1438"/>
                  <p:cNvSpPr/>
                  <p:nvPr/>
                </p:nvSpPr>
                <p:spPr>
                  <a:xfrm>
                    <a:off x="3271" y="3499"/>
                    <a:ext cx="138" cy="32"/>
                  </a:xfrm>
                  <a:custGeom>
                    <a:avLst/>
                    <a:gdLst/>
                    <a:ahLst/>
                    <a:cxnLst>
                      <a:cxn ang="0">
                        <a:pos x="50" y="149"/>
                      </a:cxn>
                      <a:cxn ang="0">
                        <a:pos x="459" y="149"/>
                      </a:cxn>
                      <a:cxn ang="0">
                        <a:pos x="868" y="205"/>
                      </a:cxn>
                      <a:cxn ang="0">
                        <a:pos x="818" y="93"/>
                      </a:cxn>
                      <a:cxn ang="0">
                        <a:pos x="409" y="35"/>
                      </a:cxn>
                      <a:cxn ang="0">
                        <a:pos x="0" y="21"/>
                      </a:cxn>
                      <a:cxn ang="0">
                        <a:pos x="50" y="149"/>
                      </a:cxn>
                    </a:cxnLst>
                    <a:pathLst>
                      <a:path w="55" h="12">
                        <a:moveTo>
                          <a:pt x="3" y="8"/>
                        </a:moveTo>
                        <a:cubicBezTo>
                          <a:pt x="5" y="12"/>
                          <a:pt x="22" y="9"/>
                          <a:pt x="29" y="8"/>
                        </a:cubicBezTo>
                        <a:cubicBezTo>
                          <a:pt x="36" y="8"/>
                          <a:pt x="53" y="6"/>
                          <a:pt x="55" y="11"/>
                        </a:cubicBezTo>
                        <a:cubicBezTo>
                          <a:pt x="52" y="5"/>
                          <a:pt x="52" y="5"/>
                          <a:pt x="52" y="5"/>
                        </a:cubicBezTo>
                        <a:cubicBezTo>
                          <a:pt x="50" y="0"/>
                          <a:pt x="33" y="2"/>
                          <a:pt x="26" y="2"/>
                        </a:cubicBezTo>
                        <a:cubicBezTo>
                          <a:pt x="19" y="3"/>
                          <a:pt x="2" y="5"/>
                          <a:pt x="0" y="1"/>
                        </a:cubicBezTo>
                        <a:lnTo>
                          <a:pt x="3" y="8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08" name="Freeform 1439"/>
                  <p:cNvSpPr/>
                  <p:nvPr/>
                </p:nvSpPr>
                <p:spPr>
                  <a:xfrm>
                    <a:off x="3284" y="3525"/>
                    <a:ext cx="142" cy="40"/>
                  </a:xfrm>
                  <a:custGeom>
                    <a:avLst/>
                    <a:gdLst/>
                    <a:ahLst/>
                    <a:cxnLst>
                      <a:cxn ang="0">
                        <a:pos x="30" y="205"/>
                      </a:cxn>
                      <a:cxn ang="0">
                        <a:pos x="433" y="205"/>
                      </a:cxn>
                      <a:cxn ang="0">
                        <a:pos x="882" y="205"/>
                      </a:cxn>
                      <a:cxn ang="0">
                        <a:pos x="837" y="93"/>
                      </a:cxn>
                      <a:cxn ang="0">
                        <a:pos x="384" y="93"/>
                      </a:cxn>
                      <a:cxn ang="0">
                        <a:pos x="0" y="93"/>
                      </a:cxn>
                      <a:cxn ang="0">
                        <a:pos x="30" y="205"/>
                      </a:cxn>
                    </a:cxnLst>
                    <a:pathLst>
                      <a:path w="57" h="15">
                        <a:moveTo>
                          <a:pt x="2" y="11"/>
                        </a:moveTo>
                        <a:cubicBezTo>
                          <a:pt x="4" y="15"/>
                          <a:pt x="21" y="11"/>
                          <a:pt x="28" y="11"/>
                        </a:cubicBezTo>
                        <a:cubicBezTo>
                          <a:pt x="35" y="10"/>
                          <a:pt x="55" y="6"/>
                          <a:pt x="57" y="11"/>
                        </a:cubicBezTo>
                        <a:cubicBezTo>
                          <a:pt x="54" y="5"/>
                          <a:pt x="54" y="5"/>
                          <a:pt x="54" y="5"/>
                        </a:cubicBezTo>
                        <a:cubicBezTo>
                          <a:pt x="52" y="0"/>
                          <a:pt x="32" y="4"/>
                          <a:pt x="25" y="5"/>
                        </a:cubicBezTo>
                        <a:cubicBezTo>
                          <a:pt x="18" y="5"/>
                          <a:pt x="2" y="8"/>
                          <a:pt x="0" y="5"/>
                        </a:cubicBezTo>
                        <a:lnTo>
                          <a:pt x="2" y="11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09" name="Freeform 1440"/>
                  <p:cNvSpPr/>
                  <p:nvPr/>
                </p:nvSpPr>
                <p:spPr>
                  <a:xfrm>
                    <a:off x="3839" y="3488"/>
                    <a:ext cx="93" cy="131"/>
                  </a:xfrm>
                  <a:custGeom>
                    <a:avLst/>
                    <a:gdLst/>
                    <a:ahLst/>
                    <a:cxnLst>
                      <a:cxn ang="0">
                        <a:pos x="555" y="821"/>
                      </a:cxn>
                      <a:cxn ang="0">
                        <a:pos x="304" y="422"/>
                      </a:cxn>
                      <a:cxn ang="0">
                        <a:pos x="83" y="0"/>
                      </a:cxn>
                      <a:cxn ang="0">
                        <a:pos x="50" y="94"/>
                      </a:cxn>
                      <a:cxn ang="0">
                        <a:pos x="254" y="537"/>
                      </a:cxn>
                      <a:cxn ang="0">
                        <a:pos x="493" y="936"/>
                      </a:cxn>
                      <a:cxn ang="0">
                        <a:pos x="555" y="821"/>
                      </a:cxn>
                    </a:cxnLst>
                    <a:pathLst>
                      <a:path w="37" h="49">
                        <a:moveTo>
                          <a:pt x="35" y="43"/>
                        </a:moveTo>
                        <a:cubicBezTo>
                          <a:pt x="37" y="39"/>
                          <a:pt x="23" y="27"/>
                          <a:pt x="19" y="22"/>
                        </a:cubicBezTo>
                        <a:cubicBezTo>
                          <a:pt x="14" y="17"/>
                          <a:pt x="3" y="4"/>
                          <a:pt x="5" y="0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0" y="10"/>
                          <a:pt x="11" y="23"/>
                          <a:pt x="16" y="28"/>
                        </a:cubicBezTo>
                        <a:cubicBezTo>
                          <a:pt x="20" y="33"/>
                          <a:pt x="33" y="45"/>
                          <a:pt x="31" y="49"/>
                        </a:cubicBezTo>
                        <a:lnTo>
                          <a:pt x="35" y="43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10" name="Freeform 1441"/>
                  <p:cNvSpPr/>
                  <p:nvPr/>
                </p:nvSpPr>
                <p:spPr>
                  <a:xfrm>
                    <a:off x="3841" y="3456"/>
                    <a:ext cx="108" cy="131"/>
                  </a:xfrm>
                  <a:custGeom>
                    <a:avLst/>
                    <a:gdLst/>
                    <a:ahLst/>
                    <a:cxnLst>
                      <a:cxn ang="0">
                        <a:pos x="651" y="842"/>
                      </a:cxn>
                      <a:cxn ang="0">
                        <a:pos x="409" y="436"/>
                      </a:cxn>
                      <a:cxn ang="0">
                        <a:pos x="95" y="0"/>
                      </a:cxn>
                      <a:cxn ang="0">
                        <a:pos x="50" y="115"/>
                      </a:cxn>
                      <a:cxn ang="0">
                        <a:pos x="347" y="559"/>
                      </a:cxn>
                      <a:cxn ang="0">
                        <a:pos x="588" y="936"/>
                      </a:cxn>
                      <a:cxn ang="0">
                        <a:pos x="651" y="842"/>
                      </a:cxn>
                    </a:cxnLst>
                    <a:pathLst>
                      <a:path w="43" h="49">
                        <a:moveTo>
                          <a:pt x="41" y="44"/>
                        </a:moveTo>
                        <a:cubicBezTo>
                          <a:pt x="43" y="40"/>
                          <a:pt x="30" y="28"/>
                          <a:pt x="26" y="23"/>
                        </a:cubicBezTo>
                        <a:cubicBezTo>
                          <a:pt x="21" y="18"/>
                          <a:pt x="3" y="5"/>
                          <a:pt x="6" y="0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0" y="11"/>
                          <a:pt x="18" y="24"/>
                          <a:pt x="22" y="29"/>
                        </a:cubicBezTo>
                        <a:cubicBezTo>
                          <a:pt x="27" y="34"/>
                          <a:pt x="39" y="45"/>
                          <a:pt x="37" y="49"/>
                        </a:cubicBezTo>
                        <a:lnTo>
                          <a:pt x="41" y="44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11" name="Freeform 1442"/>
                  <p:cNvSpPr/>
                  <p:nvPr/>
                </p:nvSpPr>
                <p:spPr>
                  <a:xfrm>
                    <a:off x="3784" y="3581"/>
                    <a:ext cx="60" cy="139"/>
                  </a:xfrm>
                  <a:custGeom>
                    <a:avLst/>
                    <a:gdLst/>
                    <a:ahLst/>
                    <a:cxnLst>
                      <a:cxn ang="0">
                        <a:pos x="333" y="936"/>
                      </a:cxn>
                      <a:cxn ang="0">
                        <a:pos x="220" y="500"/>
                      </a:cxn>
                      <a:cxn ang="0">
                        <a:pos x="145" y="0"/>
                      </a:cxn>
                      <a:cxn ang="0">
                        <a:pos x="63" y="94"/>
                      </a:cxn>
                      <a:cxn ang="0">
                        <a:pos x="145" y="572"/>
                      </a:cxn>
                      <a:cxn ang="0">
                        <a:pos x="238" y="994"/>
                      </a:cxn>
                      <a:cxn ang="0">
                        <a:pos x="333" y="936"/>
                      </a:cxn>
                    </a:cxnLst>
                    <a:pathLst>
                      <a:path w="24" h="52">
                        <a:moveTo>
                          <a:pt x="21" y="49"/>
                        </a:moveTo>
                        <a:cubicBezTo>
                          <a:pt x="24" y="46"/>
                          <a:pt x="16" y="32"/>
                          <a:pt x="14" y="26"/>
                        </a:cubicBezTo>
                        <a:cubicBezTo>
                          <a:pt x="11" y="19"/>
                          <a:pt x="5" y="4"/>
                          <a:pt x="9" y="0"/>
                        </a:cubicBezTo>
                        <a:cubicBezTo>
                          <a:pt x="4" y="5"/>
                          <a:pt x="4" y="5"/>
                          <a:pt x="4" y="5"/>
                        </a:cubicBezTo>
                        <a:cubicBezTo>
                          <a:pt x="0" y="8"/>
                          <a:pt x="6" y="24"/>
                          <a:pt x="9" y="30"/>
                        </a:cubicBezTo>
                        <a:cubicBezTo>
                          <a:pt x="11" y="37"/>
                          <a:pt x="18" y="49"/>
                          <a:pt x="15" y="52"/>
                        </a:cubicBezTo>
                        <a:lnTo>
                          <a:pt x="21" y="49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12" name="Freeform 1443"/>
                  <p:cNvSpPr/>
                  <p:nvPr/>
                </p:nvSpPr>
                <p:spPr>
                  <a:xfrm>
                    <a:off x="3801" y="3555"/>
                    <a:ext cx="71" cy="144"/>
                  </a:xfrm>
                  <a:custGeom>
                    <a:avLst/>
                    <a:gdLst/>
                    <a:ahLst/>
                    <a:cxnLst>
                      <a:cxn ang="0">
                        <a:pos x="406" y="947"/>
                      </a:cxn>
                      <a:cxn ang="0">
                        <a:pos x="276" y="491"/>
                      </a:cxn>
                      <a:cxn ang="0">
                        <a:pos x="147" y="0"/>
                      </a:cxn>
                      <a:cxn ang="0">
                        <a:pos x="63" y="77"/>
                      </a:cxn>
                      <a:cxn ang="0">
                        <a:pos x="193" y="589"/>
                      </a:cxn>
                      <a:cxn ang="0">
                        <a:pos x="327" y="1024"/>
                      </a:cxn>
                      <a:cxn ang="0">
                        <a:pos x="406" y="947"/>
                      </a:cxn>
                    </a:cxnLst>
                    <a:pathLst>
                      <a:path w="28" h="54">
                        <a:moveTo>
                          <a:pt x="25" y="50"/>
                        </a:moveTo>
                        <a:cubicBezTo>
                          <a:pt x="28" y="48"/>
                          <a:pt x="19" y="33"/>
                          <a:pt x="17" y="26"/>
                        </a:cubicBezTo>
                        <a:cubicBezTo>
                          <a:pt x="14" y="20"/>
                          <a:pt x="5" y="4"/>
                          <a:pt x="9" y="0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0" y="8"/>
                          <a:pt x="10" y="25"/>
                          <a:pt x="12" y="31"/>
                        </a:cubicBezTo>
                        <a:cubicBezTo>
                          <a:pt x="15" y="37"/>
                          <a:pt x="23" y="51"/>
                          <a:pt x="20" y="54"/>
                        </a:cubicBezTo>
                        <a:lnTo>
                          <a:pt x="25" y="50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13" name="Freeform 1444"/>
                  <p:cNvSpPr/>
                  <p:nvPr/>
                </p:nvSpPr>
                <p:spPr>
                  <a:xfrm>
                    <a:off x="3849" y="3384"/>
                    <a:ext cx="115" cy="85"/>
                  </a:xfrm>
                  <a:custGeom>
                    <a:avLst/>
                    <a:gdLst/>
                    <a:ahLst/>
                    <a:cxnLst>
                      <a:cxn ang="0">
                        <a:pos x="720" y="465"/>
                      </a:cxn>
                      <a:cxn ang="0">
                        <a:pos x="345" y="260"/>
                      </a:cxn>
                      <a:cxn ang="0">
                        <a:pos x="0" y="0"/>
                      </a:cxn>
                      <a:cxn ang="0">
                        <a:pos x="0" y="133"/>
                      </a:cxn>
                      <a:cxn ang="0">
                        <a:pos x="345" y="396"/>
                      </a:cxn>
                      <a:cxn ang="0">
                        <a:pos x="708" y="600"/>
                      </a:cxn>
                      <a:cxn ang="0">
                        <a:pos x="720" y="465"/>
                      </a:cxn>
                    </a:cxnLst>
                    <a:pathLst>
                      <a:path w="46" h="32">
                        <a:moveTo>
                          <a:pt x="46" y="25"/>
                        </a:moveTo>
                        <a:cubicBezTo>
                          <a:pt x="46" y="20"/>
                          <a:pt x="29" y="16"/>
                          <a:pt x="22" y="14"/>
                        </a:cubicBezTo>
                        <a:cubicBezTo>
                          <a:pt x="16" y="12"/>
                          <a:pt x="0" y="6"/>
                          <a:pt x="0" y="0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12"/>
                          <a:pt x="16" y="18"/>
                          <a:pt x="22" y="21"/>
                        </a:cubicBezTo>
                        <a:cubicBezTo>
                          <a:pt x="29" y="23"/>
                          <a:pt x="45" y="28"/>
                          <a:pt x="45" y="32"/>
                        </a:cubicBezTo>
                        <a:lnTo>
                          <a:pt x="46" y="2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14" name="Freeform 1445"/>
                  <p:cNvSpPr/>
                  <p:nvPr/>
                </p:nvSpPr>
                <p:spPr>
                  <a:xfrm>
                    <a:off x="3841" y="3355"/>
                    <a:ext cx="128" cy="77"/>
                  </a:xfrm>
                  <a:custGeom>
                    <a:avLst/>
                    <a:gdLst/>
                    <a:ahLst/>
                    <a:cxnLst>
                      <a:cxn ang="0">
                        <a:pos x="806" y="430"/>
                      </a:cxn>
                      <a:cxn ang="0">
                        <a:pos x="429" y="226"/>
                      </a:cxn>
                      <a:cxn ang="0">
                        <a:pos x="0" y="0"/>
                      </a:cxn>
                      <a:cxn ang="0">
                        <a:pos x="20" y="112"/>
                      </a:cxn>
                      <a:cxn ang="0">
                        <a:pos x="429" y="337"/>
                      </a:cxn>
                      <a:cxn ang="0">
                        <a:pos x="788" y="542"/>
                      </a:cxn>
                      <a:cxn ang="0">
                        <a:pos x="806" y="430"/>
                      </a:cxn>
                    </a:cxnLst>
                    <a:pathLst>
                      <a:path w="51" h="29">
                        <a:moveTo>
                          <a:pt x="51" y="23"/>
                        </a:moveTo>
                        <a:cubicBezTo>
                          <a:pt x="51" y="18"/>
                          <a:pt x="33" y="14"/>
                          <a:pt x="27" y="12"/>
                        </a:cubicBezTo>
                        <a:cubicBezTo>
                          <a:pt x="21" y="9"/>
                          <a:pt x="1" y="5"/>
                          <a:pt x="0" y="0"/>
                        </a:cubicBez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1" y="12"/>
                          <a:pt x="21" y="16"/>
                          <a:pt x="27" y="18"/>
                        </a:cubicBezTo>
                        <a:cubicBezTo>
                          <a:pt x="33" y="21"/>
                          <a:pt x="50" y="25"/>
                          <a:pt x="50" y="29"/>
                        </a:cubicBezTo>
                        <a:lnTo>
                          <a:pt x="51" y="23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15" name="Freeform 1446"/>
                  <p:cNvSpPr/>
                  <p:nvPr/>
                </p:nvSpPr>
                <p:spPr>
                  <a:xfrm>
                    <a:off x="3764" y="3176"/>
                    <a:ext cx="128" cy="77"/>
                  </a:xfrm>
                  <a:custGeom>
                    <a:avLst/>
                    <a:gdLst/>
                    <a:ahLst/>
                    <a:cxnLst>
                      <a:cxn ang="0">
                        <a:pos x="725" y="56"/>
                      </a:cxn>
                      <a:cxn ang="0">
                        <a:pos x="346" y="260"/>
                      </a:cxn>
                      <a:cxn ang="0">
                        <a:pos x="0" y="396"/>
                      </a:cxn>
                      <a:cxn ang="0">
                        <a:pos x="83" y="465"/>
                      </a:cxn>
                      <a:cxn ang="0">
                        <a:pos x="442" y="353"/>
                      </a:cxn>
                      <a:cxn ang="0">
                        <a:pos x="806" y="149"/>
                      </a:cxn>
                      <a:cxn ang="0">
                        <a:pos x="725" y="56"/>
                      </a:cxn>
                    </a:cxnLst>
                    <a:pathLst>
                      <a:path w="51" h="29">
                        <a:moveTo>
                          <a:pt x="46" y="3"/>
                        </a:moveTo>
                        <a:cubicBezTo>
                          <a:pt x="43" y="0"/>
                          <a:pt x="28" y="11"/>
                          <a:pt x="22" y="14"/>
                        </a:cubicBezTo>
                        <a:cubicBezTo>
                          <a:pt x="16" y="18"/>
                          <a:pt x="4" y="25"/>
                          <a:pt x="0" y="21"/>
                        </a:cubicBezTo>
                        <a:cubicBezTo>
                          <a:pt x="5" y="25"/>
                          <a:pt x="5" y="25"/>
                          <a:pt x="5" y="25"/>
                        </a:cubicBezTo>
                        <a:cubicBezTo>
                          <a:pt x="9" y="29"/>
                          <a:pt x="22" y="22"/>
                          <a:pt x="28" y="19"/>
                        </a:cubicBezTo>
                        <a:cubicBezTo>
                          <a:pt x="33" y="15"/>
                          <a:pt x="48" y="6"/>
                          <a:pt x="51" y="8"/>
                        </a:cubicBezTo>
                        <a:lnTo>
                          <a:pt x="46" y="3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16" name="Freeform 1447"/>
                  <p:cNvSpPr/>
                  <p:nvPr/>
                </p:nvSpPr>
                <p:spPr>
                  <a:xfrm>
                    <a:off x="3736" y="3149"/>
                    <a:ext cx="136" cy="88"/>
                  </a:xfrm>
                  <a:custGeom>
                    <a:avLst/>
                    <a:gdLst/>
                    <a:ahLst/>
                    <a:cxnLst>
                      <a:cxn ang="0">
                        <a:pos x="781" y="35"/>
                      </a:cxn>
                      <a:cxn ang="0">
                        <a:pos x="413" y="264"/>
                      </a:cxn>
                      <a:cxn ang="0">
                        <a:pos x="0" y="491"/>
                      </a:cxn>
                      <a:cxn ang="0">
                        <a:pos x="83" y="568"/>
                      </a:cxn>
                      <a:cxn ang="0">
                        <a:pos x="494" y="341"/>
                      </a:cxn>
                      <a:cxn ang="0">
                        <a:pos x="864" y="136"/>
                      </a:cxn>
                      <a:cxn ang="0">
                        <a:pos x="781" y="35"/>
                      </a:cxn>
                    </a:cxnLst>
                    <a:pathLst>
                      <a:path w="54" h="33">
                        <a:moveTo>
                          <a:pt x="49" y="2"/>
                        </a:moveTo>
                        <a:cubicBezTo>
                          <a:pt x="46" y="0"/>
                          <a:pt x="32" y="11"/>
                          <a:pt x="26" y="14"/>
                        </a:cubicBezTo>
                        <a:cubicBezTo>
                          <a:pt x="20" y="17"/>
                          <a:pt x="5" y="29"/>
                          <a:pt x="0" y="26"/>
                        </a:cubicBezTo>
                        <a:cubicBezTo>
                          <a:pt x="5" y="30"/>
                          <a:pt x="5" y="30"/>
                          <a:pt x="5" y="30"/>
                        </a:cubicBezTo>
                        <a:cubicBezTo>
                          <a:pt x="10" y="33"/>
                          <a:pt x="25" y="22"/>
                          <a:pt x="31" y="18"/>
                        </a:cubicBezTo>
                        <a:cubicBezTo>
                          <a:pt x="37" y="15"/>
                          <a:pt x="50" y="5"/>
                          <a:pt x="54" y="7"/>
                        </a:cubicBezTo>
                        <a:lnTo>
                          <a:pt x="49" y="2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17" name="Freeform 1448"/>
                  <p:cNvSpPr/>
                  <p:nvPr/>
                </p:nvSpPr>
                <p:spPr>
                  <a:xfrm>
                    <a:off x="3826" y="3299"/>
                    <a:ext cx="131" cy="29"/>
                  </a:xfrm>
                  <a:custGeom>
                    <a:avLst/>
                    <a:gdLst/>
                    <a:ahLst/>
                    <a:cxnLst>
                      <a:cxn ang="0">
                        <a:pos x="799" y="76"/>
                      </a:cxn>
                      <a:cxn ang="0">
                        <a:pos x="418" y="76"/>
                      </a:cxn>
                      <a:cxn ang="0">
                        <a:pos x="0" y="0"/>
                      </a:cxn>
                      <a:cxn ang="0">
                        <a:pos x="50" y="111"/>
                      </a:cxn>
                      <a:cxn ang="0">
                        <a:pos x="464" y="182"/>
                      </a:cxn>
                      <a:cxn ang="0">
                        <a:pos x="831" y="182"/>
                      </a:cxn>
                      <a:cxn ang="0">
                        <a:pos x="799" y="76"/>
                      </a:cxn>
                    </a:cxnLst>
                    <a:pathLst>
                      <a:path w="52" h="11">
                        <a:moveTo>
                          <a:pt x="50" y="4"/>
                        </a:moveTo>
                        <a:cubicBezTo>
                          <a:pt x="48" y="0"/>
                          <a:pt x="33" y="3"/>
                          <a:pt x="26" y="4"/>
                        </a:cubicBezTo>
                        <a:cubicBezTo>
                          <a:pt x="19" y="4"/>
                          <a:pt x="2" y="5"/>
                          <a:pt x="0" y="0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5" y="11"/>
                          <a:pt x="22" y="10"/>
                          <a:pt x="29" y="10"/>
                        </a:cubicBezTo>
                        <a:cubicBezTo>
                          <a:pt x="35" y="9"/>
                          <a:pt x="50" y="7"/>
                          <a:pt x="52" y="10"/>
                        </a:cubicBezTo>
                        <a:lnTo>
                          <a:pt x="50" y="4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18" name="Freeform 1449"/>
                  <p:cNvSpPr/>
                  <p:nvPr/>
                </p:nvSpPr>
                <p:spPr>
                  <a:xfrm>
                    <a:off x="3809" y="3264"/>
                    <a:ext cx="135" cy="37"/>
                  </a:xfrm>
                  <a:custGeom>
                    <a:avLst/>
                    <a:gdLst/>
                    <a:ahLst/>
                    <a:cxnLst>
                      <a:cxn ang="0">
                        <a:pos x="813" y="77"/>
                      </a:cxn>
                      <a:cxn ang="0">
                        <a:pos x="425" y="77"/>
                      </a:cxn>
                      <a:cxn ang="0">
                        <a:pos x="0" y="56"/>
                      </a:cxn>
                      <a:cxn ang="0">
                        <a:pos x="33" y="167"/>
                      </a:cxn>
                      <a:cxn ang="0">
                        <a:pos x="470" y="182"/>
                      </a:cxn>
                      <a:cxn ang="0">
                        <a:pos x="845" y="182"/>
                      </a:cxn>
                      <a:cxn ang="0">
                        <a:pos x="813" y="77"/>
                      </a:cxn>
                    </a:cxnLst>
                    <a:pathLst>
                      <a:path w="54" h="14">
                        <a:moveTo>
                          <a:pt x="52" y="4"/>
                        </a:moveTo>
                        <a:cubicBezTo>
                          <a:pt x="51" y="0"/>
                          <a:pt x="34" y="4"/>
                          <a:pt x="27" y="4"/>
                        </a:cubicBezTo>
                        <a:cubicBezTo>
                          <a:pt x="20" y="4"/>
                          <a:pt x="2" y="8"/>
                          <a:pt x="0" y="3"/>
                        </a:cubicBezTo>
                        <a:cubicBezTo>
                          <a:pt x="2" y="9"/>
                          <a:pt x="2" y="9"/>
                          <a:pt x="2" y="9"/>
                        </a:cubicBezTo>
                        <a:cubicBezTo>
                          <a:pt x="5" y="14"/>
                          <a:pt x="23" y="11"/>
                          <a:pt x="30" y="10"/>
                        </a:cubicBezTo>
                        <a:cubicBezTo>
                          <a:pt x="37" y="10"/>
                          <a:pt x="53" y="6"/>
                          <a:pt x="54" y="10"/>
                        </a:cubicBezTo>
                        <a:lnTo>
                          <a:pt x="52" y="4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19" name="Freeform 1450"/>
                  <p:cNvSpPr/>
                  <p:nvPr/>
                </p:nvSpPr>
                <p:spPr>
                  <a:xfrm>
                    <a:off x="3676" y="3101"/>
                    <a:ext cx="103" cy="115"/>
                  </a:xfrm>
                  <a:custGeom>
                    <a:avLst/>
                    <a:gdLst/>
                    <a:ahLst/>
                    <a:cxnLst>
                      <a:cxn ang="0">
                        <a:pos x="538" y="21"/>
                      </a:cxn>
                      <a:cxn ang="0">
                        <a:pos x="284" y="423"/>
                      </a:cxn>
                      <a:cxn ang="0">
                        <a:pos x="0" y="765"/>
                      </a:cxn>
                      <a:cxn ang="0">
                        <a:pos x="95" y="802"/>
                      </a:cxn>
                      <a:cxn ang="0">
                        <a:pos x="379" y="444"/>
                      </a:cxn>
                      <a:cxn ang="0">
                        <a:pos x="651" y="56"/>
                      </a:cxn>
                      <a:cxn ang="0">
                        <a:pos x="538" y="21"/>
                      </a:cxn>
                    </a:cxnLst>
                    <a:pathLst>
                      <a:path w="41" h="43">
                        <a:moveTo>
                          <a:pt x="34" y="1"/>
                        </a:moveTo>
                        <a:cubicBezTo>
                          <a:pt x="30" y="0"/>
                          <a:pt x="21" y="16"/>
                          <a:pt x="18" y="22"/>
                        </a:cubicBezTo>
                        <a:cubicBezTo>
                          <a:pt x="14" y="27"/>
                          <a:pt x="5" y="41"/>
                          <a:pt x="0" y="40"/>
                        </a:cubicBezTo>
                        <a:cubicBezTo>
                          <a:pt x="6" y="42"/>
                          <a:pt x="6" y="42"/>
                          <a:pt x="6" y="42"/>
                        </a:cubicBezTo>
                        <a:cubicBezTo>
                          <a:pt x="11" y="43"/>
                          <a:pt x="21" y="29"/>
                          <a:pt x="24" y="23"/>
                        </a:cubicBezTo>
                        <a:cubicBezTo>
                          <a:pt x="28" y="17"/>
                          <a:pt x="37" y="2"/>
                          <a:pt x="41" y="3"/>
                        </a:cubicBezTo>
                        <a:lnTo>
                          <a:pt x="34" y="1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20" name="Freeform 1451"/>
                  <p:cNvSpPr/>
                  <p:nvPr/>
                </p:nvSpPr>
                <p:spPr>
                  <a:xfrm>
                    <a:off x="3646" y="3088"/>
                    <a:ext cx="100" cy="125"/>
                  </a:xfrm>
                  <a:custGeom>
                    <a:avLst/>
                    <a:gdLst/>
                    <a:ahLst/>
                    <a:cxnLst>
                      <a:cxn ang="0">
                        <a:pos x="520" y="21"/>
                      </a:cxn>
                      <a:cxn ang="0">
                        <a:pos x="270" y="418"/>
                      </a:cxn>
                      <a:cxn ang="0">
                        <a:pos x="0" y="848"/>
                      </a:cxn>
                      <a:cxn ang="0">
                        <a:pos x="95" y="862"/>
                      </a:cxn>
                      <a:cxn ang="0">
                        <a:pos x="375" y="431"/>
                      </a:cxn>
                      <a:cxn ang="0">
                        <a:pos x="625" y="77"/>
                      </a:cxn>
                      <a:cxn ang="0">
                        <a:pos x="520" y="21"/>
                      </a:cxn>
                    </a:cxnLst>
                    <a:pathLst>
                      <a:path w="40" h="47">
                        <a:moveTo>
                          <a:pt x="33" y="1"/>
                        </a:moveTo>
                        <a:cubicBezTo>
                          <a:pt x="29" y="0"/>
                          <a:pt x="21" y="16"/>
                          <a:pt x="17" y="22"/>
                        </a:cubicBezTo>
                        <a:cubicBezTo>
                          <a:pt x="14" y="28"/>
                          <a:pt x="5" y="46"/>
                          <a:pt x="0" y="45"/>
                        </a:cubicBezTo>
                        <a:cubicBezTo>
                          <a:pt x="6" y="46"/>
                          <a:pt x="6" y="46"/>
                          <a:pt x="6" y="46"/>
                        </a:cubicBezTo>
                        <a:cubicBezTo>
                          <a:pt x="11" y="47"/>
                          <a:pt x="20" y="29"/>
                          <a:pt x="24" y="23"/>
                        </a:cubicBezTo>
                        <a:cubicBezTo>
                          <a:pt x="28" y="18"/>
                          <a:pt x="35" y="3"/>
                          <a:pt x="40" y="4"/>
                        </a:cubicBezTo>
                        <a:lnTo>
                          <a:pt x="33" y="1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21" name="Freeform 1452"/>
                  <p:cNvSpPr/>
                  <p:nvPr/>
                </p:nvSpPr>
                <p:spPr>
                  <a:xfrm>
                    <a:off x="3501" y="3131"/>
                    <a:ext cx="45" cy="122"/>
                  </a:xfrm>
                  <a:custGeom>
                    <a:avLst/>
                    <a:gdLst/>
                    <a:ahLst/>
                    <a:cxnLst>
                      <a:cxn ang="0">
                        <a:pos x="50" y="56"/>
                      </a:cxn>
                      <a:cxn ang="0">
                        <a:pos x="113" y="485"/>
                      </a:cxn>
                      <a:cxn ang="0">
                        <a:pos x="158" y="859"/>
                      </a:cxn>
                      <a:cxn ang="0">
                        <a:pos x="220" y="780"/>
                      </a:cxn>
                      <a:cxn ang="0">
                        <a:pos x="188" y="430"/>
                      </a:cxn>
                      <a:cxn ang="0">
                        <a:pos x="145" y="0"/>
                      </a:cxn>
                      <a:cxn ang="0">
                        <a:pos x="50" y="56"/>
                      </a:cxn>
                    </a:cxnLst>
                    <a:pathLst>
                      <a:path w="18" h="46">
                        <a:moveTo>
                          <a:pt x="3" y="3"/>
                        </a:moveTo>
                        <a:cubicBezTo>
                          <a:pt x="0" y="5"/>
                          <a:pt x="6" y="21"/>
                          <a:pt x="7" y="26"/>
                        </a:cubicBezTo>
                        <a:cubicBezTo>
                          <a:pt x="9" y="32"/>
                          <a:pt x="14" y="43"/>
                          <a:pt x="10" y="46"/>
                        </a:cubicBezTo>
                        <a:cubicBezTo>
                          <a:pt x="14" y="42"/>
                          <a:pt x="14" y="42"/>
                          <a:pt x="14" y="42"/>
                        </a:cubicBezTo>
                        <a:cubicBezTo>
                          <a:pt x="18" y="39"/>
                          <a:pt x="14" y="29"/>
                          <a:pt x="12" y="23"/>
                        </a:cubicBezTo>
                        <a:cubicBezTo>
                          <a:pt x="11" y="17"/>
                          <a:pt x="5" y="2"/>
                          <a:pt x="9" y="0"/>
                        </a:cubicBezTo>
                        <a:lnTo>
                          <a:pt x="3" y="3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22" name="Freeform 1453"/>
                  <p:cNvSpPr/>
                  <p:nvPr/>
                </p:nvSpPr>
                <p:spPr>
                  <a:xfrm>
                    <a:off x="3474" y="3147"/>
                    <a:ext cx="60" cy="122"/>
                  </a:xfrm>
                  <a:custGeom>
                    <a:avLst/>
                    <a:gdLst/>
                    <a:ahLst/>
                    <a:cxnLst>
                      <a:cxn ang="0">
                        <a:pos x="50" y="56"/>
                      </a:cxn>
                      <a:cxn ang="0">
                        <a:pos x="145" y="464"/>
                      </a:cxn>
                      <a:cxn ang="0">
                        <a:pos x="238" y="859"/>
                      </a:cxn>
                      <a:cxn ang="0">
                        <a:pos x="313" y="801"/>
                      </a:cxn>
                      <a:cxn ang="0">
                        <a:pos x="208" y="408"/>
                      </a:cxn>
                      <a:cxn ang="0">
                        <a:pos x="145" y="0"/>
                      </a:cxn>
                      <a:cxn ang="0">
                        <a:pos x="50" y="56"/>
                      </a:cxn>
                    </a:cxnLst>
                    <a:pathLst>
                      <a:path w="24" h="46">
                        <a:moveTo>
                          <a:pt x="3" y="3"/>
                        </a:moveTo>
                        <a:cubicBezTo>
                          <a:pt x="0" y="5"/>
                          <a:pt x="7" y="19"/>
                          <a:pt x="9" y="25"/>
                        </a:cubicBezTo>
                        <a:cubicBezTo>
                          <a:pt x="10" y="31"/>
                          <a:pt x="19" y="43"/>
                          <a:pt x="15" y="46"/>
                        </a:cubicBezTo>
                        <a:cubicBezTo>
                          <a:pt x="20" y="43"/>
                          <a:pt x="20" y="43"/>
                          <a:pt x="20" y="43"/>
                        </a:cubicBezTo>
                        <a:cubicBezTo>
                          <a:pt x="24" y="40"/>
                          <a:pt x="14" y="28"/>
                          <a:pt x="13" y="22"/>
                        </a:cubicBezTo>
                        <a:cubicBezTo>
                          <a:pt x="11" y="17"/>
                          <a:pt x="5" y="2"/>
                          <a:pt x="9" y="0"/>
                        </a:cubicBezTo>
                        <a:lnTo>
                          <a:pt x="3" y="3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23" name="Freeform 1454"/>
                  <p:cNvSpPr/>
                  <p:nvPr/>
                </p:nvSpPr>
                <p:spPr>
                  <a:xfrm>
                    <a:off x="3596" y="3088"/>
                    <a:ext cx="50" cy="123"/>
                  </a:xfrm>
                  <a:custGeom>
                    <a:avLst/>
                    <a:gdLst/>
                    <a:ahLst/>
                    <a:cxnLst>
                      <a:cxn ang="0">
                        <a:pos x="220" y="21"/>
                      </a:cxn>
                      <a:cxn ang="0">
                        <a:pos x="125" y="444"/>
                      </a:cxn>
                      <a:cxn ang="0">
                        <a:pos x="0" y="880"/>
                      </a:cxn>
                      <a:cxn ang="0">
                        <a:pos x="95" y="858"/>
                      </a:cxn>
                      <a:cxn ang="0">
                        <a:pos x="220" y="401"/>
                      </a:cxn>
                      <a:cxn ang="0">
                        <a:pos x="313" y="0"/>
                      </a:cxn>
                      <a:cxn ang="0">
                        <a:pos x="220" y="21"/>
                      </a:cxn>
                    </a:cxnLst>
                    <a:pathLst>
                      <a:path w="20" h="46">
                        <a:moveTo>
                          <a:pt x="14" y="1"/>
                        </a:moveTo>
                        <a:cubicBezTo>
                          <a:pt x="9" y="1"/>
                          <a:pt x="9" y="16"/>
                          <a:pt x="8" y="23"/>
                        </a:cubicBezTo>
                        <a:cubicBezTo>
                          <a:pt x="7" y="29"/>
                          <a:pt x="5" y="45"/>
                          <a:pt x="0" y="46"/>
                        </a:cubicBezTo>
                        <a:cubicBezTo>
                          <a:pt x="6" y="45"/>
                          <a:pt x="6" y="45"/>
                          <a:pt x="6" y="45"/>
                        </a:cubicBezTo>
                        <a:cubicBezTo>
                          <a:pt x="11" y="44"/>
                          <a:pt x="13" y="28"/>
                          <a:pt x="14" y="21"/>
                        </a:cubicBezTo>
                        <a:cubicBezTo>
                          <a:pt x="16" y="15"/>
                          <a:pt x="16" y="1"/>
                          <a:pt x="20" y="0"/>
                        </a:cubicBezTo>
                        <a:lnTo>
                          <a:pt x="14" y="1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24" name="Freeform 1455"/>
                  <p:cNvSpPr/>
                  <p:nvPr/>
                </p:nvSpPr>
                <p:spPr>
                  <a:xfrm>
                    <a:off x="3569" y="3091"/>
                    <a:ext cx="45" cy="133"/>
                  </a:xfrm>
                  <a:custGeom>
                    <a:avLst/>
                    <a:gdLst/>
                    <a:ahLst/>
                    <a:cxnLst>
                      <a:cxn ang="0">
                        <a:pos x="188" y="21"/>
                      </a:cxn>
                      <a:cxn ang="0">
                        <a:pos x="95" y="452"/>
                      </a:cxn>
                      <a:cxn ang="0">
                        <a:pos x="0" y="942"/>
                      </a:cxn>
                      <a:cxn ang="0">
                        <a:pos x="95" y="904"/>
                      </a:cxn>
                      <a:cxn ang="0">
                        <a:pos x="208" y="431"/>
                      </a:cxn>
                      <a:cxn ang="0">
                        <a:pos x="283" y="0"/>
                      </a:cxn>
                      <a:cxn ang="0">
                        <a:pos x="188" y="21"/>
                      </a:cxn>
                    </a:cxnLst>
                    <a:pathLst>
                      <a:path w="18" h="50">
                        <a:moveTo>
                          <a:pt x="12" y="1"/>
                        </a:moveTo>
                        <a:cubicBezTo>
                          <a:pt x="8" y="2"/>
                          <a:pt x="7" y="18"/>
                          <a:pt x="6" y="24"/>
                        </a:cubicBezTo>
                        <a:cubicBezTo>
                          <a:pt x="5" y="31"/>
                          <a:pt x="5" y="49"/>
                          <a:pt x="0" y="50"/>
                        </a:cubicBezTo>
                        <a:cubicBezTo>
                          <a:pt x="6" y="48"/>
                          <a:pt x="6" y="48"/>
                          <a:pt x="6" y="48"/>
                        </a:cubicBezTo>
                        <a:cubicBezTo>
                          <a:pt x="11" y="47"/>
                          <a:pt x="12" y="29"/>
                          <a:pt x="13" y="23"/>
                        </a:cubicBezTo>
                        <a:cubicBezTo>
                          <a:pt x="14" y="17"/>
                          <a:pt x="14" y="1"/>
                          <a:pt x="18" y="0"/>
                        </a:cubicBezTo>
                        <a:lnTo>
                          <a:pt x="12" y="1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25" name="Freeform 1456"/>
                  <p:cNvSpPr/>
                  <p:nvPr/>
                </p:nvSpPr>
                <p:spPr>
                  <a:xfrm>
                    <a:off x="3434" y="3216"/>
                    <a:ext cx="72" cy="99"/>
                  </a:xfrm>
                  <a:custGeom>
                    <a:avLst/>
                    <a:gdLst/>
                    <a:ahLst/>
                    <a:cxnLst>
                      <a:cxn ang="0">
                        <a:pos x="12" y="94"/>
                      </a:cxn>
                      <a:cxn ang="0">
                        <a:pos x="216" y="401"/>
                      </a:cxn>
                      <a:cxn ang="0">
                        <a:pos x="382" y="709"/>
                      </a:cxn>
                      <a:cxn ang="0">
                        <a:pos x="412" y="629"/>
                      </a:cxn>
                      <a:cxn ang="0">
                        <a:pos x="246" y="308"/>
                      </a:cxn>
                      <a:cxn ang="0">
                        <a:pos x="62" y="0"/>
                      </a:cxn>
                      <a:cxn ang="0">
                        <a:pos x="12" y="94"/>
                      </a:cxn>
                    </a:cxnLst>
                    <a:pathLst>
                      <a:path w="29" h="37">
                        <a:moveTo>
                          <a:pt x="1" y="5"/>
                        </a:moveTo>
                        <a:cubicBezTo>
                          <a:pt x="0" y="8"/>
                          <a:pt x="11" y="17"/>
                          <a:pt x="14" y="21"/>
                        </a:cubicBezTo>
                        <a:cubicBezTo>
                          <a:pt x="18" y="24"/>
                          <a:pt x="27" y="34"/>
                          <a:pt x="25" y="37"/>
                        </a:cubicBezTo>
                        <a:cubicBezTo>
                          <a:pt x="27" y="33"/>
                          <a:pt x="27" y="33"/>
                          <a:pt x="27" y="33"/>
                        </a:cubicBezTo>
                        <a:cubicBezTo>
                          <a:pt x="29" y="29"/>
                          <a:pt x="20" y="20"/>
                          <a:pt x="16" y="16"/>
                        </a:cubicBezTo>
                        <a:cubicBezTo>
                          <a:pt x="13" y="12"/>
                          <a:pt x="3" y="3"/>
                          <a:pt x="4" y="0"/>
                        </a:cubicBezTo>
                        <a:lnTo>
                          <a:pt x="1" y="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26" name="Freeform 1457"/>
                  <p:cNvSpPr/>
                  <p:nvPr/>
                </p:nvSpPr>
                <p:spPr>
                  <a:xfrm>
                    <a:off x="3419" y="3240"/>
                    <a:ext cx="82" cy="99"/>
                  </a:xfrm>
                  <a:custGeom>
                    <a:avLst/>
                    <a:gdLst/>
                    <a:ahLst/>
                    <a:cxnLst>
                      <a:cxn ang="0">
                        <a:pos x="30" y="94"/>
                      </a:cxn>
                      <a:cxn ang="0">
                        <a:pos x="216" y="385"/>
                      </a:cxn>
                      <a:cxn ang="0">
                        <a:pos x="445" y="709"/>
                      </a:cxn>
                      <a:cxn ang="0">
                        <a:pos x="475" y="629"/>
                      </a:cxn>
                      <a:cxn ang="0">
                        <a:pos x="258" y="286"/>
                      </a:cxn>
                      <a:cxn ang="0">
                        <a:pos x="75" y="0"/>
                      </a:cxn>
                      <a:cxn ang="0">
                        <a:pos x="30" y="94"/>
                      </a:cxn>
                    </a:cxnLst>
                    <a:pathLst>
                      <a:path w="33" h="37">
                        <a:moveTo>
                          <a:pt x="2" y="5"/>
                        </a:moveTo>
                        <a:cubicBezTo>
                          <a:pt x="0" y="8"/>
                          <a:pt x="11" y="16"/>
                          <a:pt x="14" y="20"/>
                        </a:cubicBezTo>
                        <a:cubicBezTo>
                          <a:pt x="18" y="24"/>
                          <a:pt x="31" y="33"/>
                          <a:pt x="29" y="37"/>
                        </a:cubicBezTo>
                        <a:cubicBezTo>
                          <a:pt x="31" y="33"/>
                          <a:pt x="31" y="33"/>
                          <a:pt x="31" y="33"/>
                        </a:cubicBezTo>
                        <a:cubicBezTo>
                          <a:pt x="33" y="29"/>
                          <a:pt x="20" y="19"/>
                          <a:pt x="17" y="15"/>
                        </a:cubicBezTo>
                        <a:cubicBezTo>
                          <a:pt x="13" y="12"/>
                          <a:pt x="3" y="3"/>
                          <a:pt x="5" y="0"/>
                        </a:cubicBezTo>
                        <a:lnTo>
                          <a:pt x="2" y="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27" name="Freeform 1458"/>
                  <p:cNvSpPr/>
                  <p:nvPr/>
                </p:nvSpPr>
                <p:spPr>
                  <a:xfrm>
                    <a:off x="3411" y="3432"/>
                    <a:ext cx="103" cy="27"/>
                  </a:xfrm>
                  <a:custGeom>
                    <a:avLst/>
                    <a:gdLst/>
                    <a:ahLst/>
                    <a:cxnLst>
                      <a:cxn ang="0">
                        <a:pos x="20" y="116"/>
                      </a:cxn>
                      <a:cxn ang="0">
                        <a:pos x="334" y="138"/>
                      </a:cxn>
                      <a:cxn ang="0">
                        <a:pos x="651" y="197"/>
                      </a:cxn>
                      <a:cxn ang="0">
                        <a:pos x="618" y="116"/>
                      </a:cxn>
                      <a:cxn ang="0">
                        <a:pos x="304" y="38"/>
                      </a:cxn>
                      <a:cxn ang="0">
                        <a:pos x="0" y="0"/>
                      </a:cxn>
                      <a:cxn ang="0">
                        <a:pos x="20" y="116"/>
                      </a:cxn>
                    </a:cxnLst>
                    <a:pathLst>
                      <a:path w="41" h="10">
                        <a:moveTo>
                          <a:pt x="1" y="6"/>
                        </a:moveTo>
                        <a:cubicBezTo>
                          <a:pt x="3" y="9"/>
                          <a:pt x="16" y="7"/>
                          <a:pt x="21" y="7"/>
                        </a:cubicBezTo>
                        <a:cubicBezTo>
                          <a:pt x="27" y="7"/>
                          <a:pt x="40" y="6"/>
                          <a:pt x="41" y="10"/>
                        </a:cubicBezTo>
                        <a:cubicBezTo>
                          <a:pt x="39" y="6"/>
                          <a:pt x="39" y="6"/>
                          <a:pt x="39" y="6"/>
                        </a:cubicBezTo>
                        <a:cubicBezTo>
                          <a:pt x="38" y="2"/>
                          <a:pt x="25" y="2"/>
                          <a:pt x="19" y="2"/>
                        </a:cubicBezTo>
                        <a:cubicBezTo>
                          <a:pt x="14" y="2"/>
                          <a:pt x="1" y="3"/>
                          <a:pt x="0" y="0"/>
                        </a:cubicBezTo>
                        <a:lnTo>
                          <a:pt x="1" y="6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28" name="Freeform 1459"/>
                  <p:cNvSpPr/>
                  <p:nvPr/>
                </p:nvSpPr>
                <p:spPr>
                  <a:xfrm>
                    <a:off x="3419" y="3451"/>
                    <a:ext cx="110" cy="32"/>
                  </a:xfrm>
                  <a:custGeom>
                    <a:avLst/>
                    <a:gdLst/>
                    <a:ahLst/>
                    <a:cxnLst>
                      <a:cxn ang="0">
                        <a:pos x="20" y="171"/>
                      </a:cxn>
                      <a:cxn ang="0">
                        <a:pos x="333" y="192"/>
                      </a:cxn>
                      <a:cxn ang="0">
                        <a:pos x="688" y="149"/>
                      </a:cxn>
                      <a:cxn ang="0">
                        <a:pos x="658" y="77"/>
                      </a:cxn>
                      <a:cxn ang="0">
                        <a:pos x="300" y="93"/>
                      </a:cxn>
                      <a:cxn ang="0">
                        <a:pos x="0" y="77"/>
                      </a:cxn>
                      <a:cxn ang="0">
                        <a:pos x="20" y="171"/>
                      </a:cxn>
                    </a:cxnLst>
                    <a:pathLst>
                      <a:path w="44" h="12">
                        <a:moveTo>
                          <a:pt x="1" y="9"/>
                        </a:moveTo>
                        <a:cubicBezTo>
                          <a:pt x="2" y="12"/>
                          <a:pt x="16" y="10"/>
                          <a:pt x="21" y="10"/>
                        </a:cubicBezTo>
                        <a:cubicBezTo>
                          <a:pt x="26" y="10"/>
                          <a:pt x="42" y="4"/>
                          <a:pt x="44" y="8"/>
                        </a:cubicBezTo>
                        <a:cubicBezTo>
                          <a:pt x="42" y="4"/>
                          <a:pt x="42" y="4"/>
                          <a:pt x="42" y="4"/>
                        </a:cubicBezTo>
                        <a:cubicBezTo>
                          <a:pt x="40" y="0"/>
                          <a:pt x="24" y="5"/>
                          <a:pt x="19" y="5"/>
                        </a:cubicBezTo>
                        <a:cubicBezTo>
                          <a:pt x="14" y="5"/>
                          <a:pt x="1" y="7"/>
                          <a:pt x="0" y="4"/>
                        </a:cubicBezTo>
                        <a:lnTo>
                          <a:pt x="1" y="9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29" name="Freeform 1460"/>
                  <p:cNvSpPr/>
                  <p:nvPr/>
                </p:nvSpPr>
                <p:spPr>
                  <a:xfrm>
                    <a:off x="3401" y="3317"/>
                    <a:ext cx="83" cy="67"/>
                  </a:xfrm>
                  <a:custGeom>
                    <a:avLst/>
                    <a:gdLst/>
                    <a:ahLst/>
                    <a:cxnLst>
                      <a:cxn ang="0">
                        <a:pos x="0" y="94"/>
                      </a:cxn>
                      <a:cxn ang="0">
                        <a:pos x="272" y="273"/>
                      </a:cxn>
                      <a:cxn ang="0">
                        <a:pos x="526" y="482"/>
                      </a:cxn>
                      <a:cxn ang="0">
                        <a:pos x="526" y="389"/>
                      </a:cxn>
                      <a:cxn ang="0">
                        <a:pos x="272" y="150"/>
                      </a:cxn>
                      <a:cxn ang="0">
                        <a:pos x="20" y="0"/>
                      </a:cxn>
                      <a:cxn ang="0">
                        <a:pos x="0" y="94"/>
                      </a:cxn>
                    </a:cxnLst>
                    <a:pathLst>
                      <a:path w="33" h="25">
                        <a:moveTo>
                          <a:pt x="0" y="5"/>
                        </a:moveTo>
                        <a:cubicBezTo>
                          <a:pt x="0" y="9"/>
                          <a:pt x="12" y="12"/>
                          <a:pt x="17" y="14"/>
                        </a:cubicBezTo>
                        <a:cubicBezTo>
                          <a:pt x="21" y="16"/>
                          <a:pt x="33" y="20"/>
                          <a:pt x="33" y="25"/>
                        </a:cubicBezTo>
                        <a:cubicBezTo>
                          <a:pt x="33" y="20"/>
                          <a:pt x="33" y="20"/>
                          <a:pt x="33" y="20"/>
                        </a:cubicBezTo>
                        <a:cubicBezTo>
                          <a:pt x="33" y="15"/>
                          <a:pt x="21" y="10"/>
                          <a:pt x="17" y="8"/>
                        </a:cubicBezTo>
                        <a:cubicBezTo>
                          <a:pt x="12" y="7"/>
                          <a:pt x="1" y="4"/>
                          <a:pt x="1" y="0"/>
                        </a:cubicBez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30" name="Freeform 1461"/>
                  <p:cNvSpPr/>
                  <p:nvPr/>
                </p:nvSpPr>
                <p:spPr>
                  <a:xfrm>
                    <a:off x="3399" y="3347"/>
                    <a:ext cx="90" cy="61"/>
                  </a:xfrm>
                  <a:custGeom>
                    <a:avLst/>
                    <a:gdLst/>
                    <a:ahLst/>
                    <a:cxnLst>
                      <a:cxn ang="0">
                        <a:pos x="0" y="90"/>
                      </a:cxn>
                      <a:cxn ang="0">
                        <a:pos x="270" y="239"/>
                      </a:cxn>
                      <a:cxn ang="0">
                        <a:pos x="563" y="430"/>
                      </a:cxn>
                      <a:cxn ang="0">
                        <a:pos x="563" y="337"/>
                      </a:cxn>
                      <a:cxn ang="0">
                        <a:pos x="270" y="149"/>
                      </a:cxn>
                      <a:cxn ang="0">
                        <a:pos x="20" y="0"/>
                      </a:cxn>
                      <a:cxn ang="0">
                        <a:pos x="0" y="90"/>
                      </a:cxn>
                    </a:cxnLst>
                    <a:pathLst>
                      <a:path w="36" h="23">
                        <a:moveTo>
                          <a:pt x="0" y="5"/>
                        </a:moveTo>
                        <a:cubicBezTo>
                          <a:pt x="0" y="8"/>
                          <a:pt x="13" y="11"/>
                          <a:pt x="17" y="13"/>
                        </a:cubicBezTo>
                        <a:cubicBezTo>
                          <a:pt x="22" y="15"/>
                          <a:pt x="36" y="19"/>
                          <a:pt x="36" y="23"/>
                        </a:cubicBezTo>
                        <a:cubicBezTo>
                          <a:pt x="36" y="18"/>
                          <a:pt x="36" y="18"/>
                          <a:pt x="36" y="18"/>
                        </a:cubicBezTo>
                        <a:cubicBezTo>
                          <a:pt x="36" y="14"/>
                          <a:pt x="22" y="10"/>
                          <a:pt x="17" y="8"/>
                        </a:cubicBezTo>
                        <a:cubicBezTo>
                          <a:pt x="13" y="6"/>
                          <a:pt x="0" y="3"/>
                          <a:pt x="1" y="0"/>
                        </a:cubicBez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31" name="Freeform 1462"/>
                  <p:cNvSpPr/>
                  <p:nvPr/>
                </p:nvSpPr>
                <p:spPr>
                  <a:xfrm>
                    <a:off x="3469" y="3485"/>
                    <a:ext cx="97" cy="62"/>
                  </a:xfrm>
                  <a:custGeom>
                    <a:avLst/>
                    <a:gdLst/>
                    <a:ahLst/>
                    <a:cxnLst>
                      <a:cxn ang="0">
                        <a:pos x="62" y="429"/>
                      </a:cxn>
                      <a:cxn ang="0">
                        <a:pos x="321" y="232"/>
                      </a:cxn>
                      <a:cxn ang="0">
                        <a:pos x="599" y="94"/>
                      </a:cxn>
                      <a:cxn ang="0">
                        <a:pos x="537" y="35"/>
                      </a:cxn>
                      <a:cxn ang="0">
                        <a:pos x="259" y="175"/>
                      </a:cxn>
                      <a:cxn ang="0">
                        <a:pos x="0" y="356"/>
                      </a:cxn>
                      <a:cxn ang="0">
                        <a:pos x="62" y="429"/>
                      </a:cxn>
                    </a:cxnLst>
                    <a:pathLst>
                      <a:path w="39" h="23">
                        <a:moveTo>
                          <a:pt x="4" y="22"/>
                        </a:moveTo>
                        <a:cubicBezTo>
                          <a:pt x="7" y="23"/>
                          <a:pt x="17" y="15"/>
                          <a:pt x="21" y="12"/>
                        </a:cubicBezTo>
                        <a:cubicBezTo>
                          <a:pt x="25" y="9"/>
                          <a:pt x="35" y="2"/>
                          <a:pt x="39" y="5"/>
                        </a:cubicBezTo>
                        <a:cubicBezTo>
                          <a:pt x="35" y="2"/>
                          <a:pt x="35" y="2"/>
                          <a:pt x="35" y="2"/>
                        </a:cubicBezTo>
                        <a:cubicBezTo>
                          <a:pt x="31" y="0"/>
                          <a:pt x="21" y="7"/>
                          <a:pt x="17" y="9"/>
                        </a:cubicBezTo>
                        <a:cubicBezTo>
                          <a:pt x="13" y="12"/>
                          <a:pt x="3" y="20"/>
                          <a:pt x="0" y="18"/>
                        </a:cubicBezTo>
                        <a:lnTo>
                          <a:pt x="4" y="22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32" name="Freeform 1463"/>
                  <p:cNvSpPr/>
                  <p:nvPr/>
                </p:nvSpPr>
                <p:spPr>
                  <a:xfrm>
                    <a:off x="3489" y="3493"/>
                    <a:ext cx="97" cy="72"/>
                  </a:xfrm>
                  <a:custGeom>
                    <a:avLst/>
                    <a:gdLst/>
                    <a:ahLst/>
                    <a:cxnLst>
                      <a:cxn ang="0">
                        <a:pos x="42" y="477"/>
                      </a:cxn>
                      <a:cxn ang="0">
                        <a:pos x="308" y="307"/>
                      </a:cxn>
                      <a:cxn ang="0">
                        <a:pos x="599" y="93"/>
                      </a:cxn>
                      <a:cxn ang="0">
                        <a:pos x="537" y="56"/>
                      </a:cxn>
                      <a:cxn ang="0">
                        <a:pos x="246" y="248"/>
                      </a:cxn>
                      <a:cxn ang="0">
                        <a:pos x="0" y="419"/>
                      </a:cxn>
                      <a:cxn ang="0">
                        <a:pos x="42" y="477"/>
                      </a:cxn>
                    </a:cxnLst>
                    <a:pathLst>
                      <a:path w="39" h="27">
                        <a:moveTo>
                          <a:pt x="3" y="25"/>
                        </a:moveTo>
                        <a:cubicBezTo>
                          <a:pt x="6" y="27"/>
                          <a:pt x="16" y="19"/>
                          <a:pt x="20" y="16"/>
                        </a:cubicBezTo>
                        <a:cubicBezTo>
                          <a:pt x="24" y="13"/>
                          <a:pt x="35" y="3"/>
                          <a:pt x="39" y="5"/>
                        </a:cubicBezTo>
                        <a:cubicBezTo>
                          <a:pt x="35" y="3"/>
                          <a:pt x="35" y="3"/>
                          <a:pt x="35" y="3"/>
                        </a:cubicBezTo>
                        <a:cubicBezTo>
                          <a:pt x="31" y="0"/>
                          <a:pt x="20" y="10"/>
                          <a:pt x="16" y="13"/>
                        </a:cubicBezTo>
                        <a:cubicBezTo>
                          <a:pt x="12" y="16"/>
                          <a:pt x="3" y="24"/>
                          <a:pt x="0" y="22"/>
                        </a:cubicBezTo>
                        <a:lnTo>
                          <a:pt x="3" y="2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33" name="Freeform 1464"/>
                  <p:cNvSpPr/>
                  <p:nvPr/>
                </p:nvSpPr>
                <p:spPr>
                  <a:xfrm>
                    <a:off x="3654" y="3507"/>
                    <a:ext cx="37" cy="96"/>
                  </a:xfrm>
                  <a:custGeom>
                    <a:avLst/>
                    <a:gdLst/>
                    <a:ahLst/>
                    <a:cxnLst>
                      <a:cxn ang="0">
                        <a:pos x="74" y="661"/>
                      </a:cxn>
                      <a:cxn ang="0">
                        <a:pos x="153" y="320"/>
                      </a:cxn>
                      <a:cxn ang="0">
                        <a:pos x="224" y="21"/>
                      </a:cxn>
                      <a:cxn ang="0">
                        <a:pos x="183" y="0"/>
                      </a:cxn>
                      <a:cxn ang="0">
                        <a:pos x="74" y="341"/>
                      </a:cxn>
                      <a:cxn ang="0">
                        <a:pos x="0" y="683"/>
                      </a:cxn>
                      <a:cxn ang="0">
                        <a:pos x="74" y="661"/>
                      </a:cxn>
                    </a:cxnLst>
                    <a:pathLst>
                      <a:path w="15" h="36">
                        <a:moveTo>
                          <a:pt x="5" y="35"/>
                        </a:moveTo>
                        <a:cubicBezTo>
                          <a:pt x="8" y="35"/>
                          <a:pt x="9" y="22"/>
                          <a:pt x="10" y="17"/>
                        </a:cubicBezTo>
                        <a:cubicBezTo>
                          <a:pt x="10" y="12"/>
                          <a:pt x="11" y="2"/>
                          <a:pt x="15" y="1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8" y="1"/>
                          <a:pt x="6" y="13"/>
                          <a:pt x="5" y="18"/>
                        </a:cubicBezTo>
                        <a:cubicBezTo>
                          <a:pt x="4" y="23"/>
                          <a:pt x="3" y="35"/>
                          <a:pt x="0" y="36"/>
                        </a:cubicBezTo>
                        <a:lnTo>
                          <a:pt x="5" y="3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34" name="Freeform 1465"/>
                  <p:cNvSpPr/>
                  <p:nvPr/>
                </p:nvSpPr>
                <p:spPr>
                  <a:xfrm>
                    <a:off x="3679" y="3499"/>
                    <a:ext cx="32" cy="101"/>
                  </a:xfrm>
                  <a:custGeom>
                    <a:avLst/>
                    <a:gdLst/>
                    <a:ahLst/>
                    <a:cxnLst>
                      <a:cxn ang="0">
                        <a:pos x="74" y="712"/>
                      </a:cxn>
                      <a:cxn ang="0">
                        <a:pos x="133" y="361"/>
                      </a:cxn>
                      <a:cxn ang="0">
                        <a:pos x="194" y="0"/>
                      </a:cxn>
                      <a:cxn ang="0">
                        <a:pos x="121" y="21"/>
                      </a:cxn>
                      <a:cxn ang="0">
                        <a:pos x="74" y="375"/>
                      </a:cxn>
                      <a:cxn ang="0">
                        <a:pos x="0" y="712"/>
                      </a:cxn>
                      <a:cxn ang="0">
                        <a:pos x="74" y="712"/>
                      </a:cxn>
                    </a:cxnLst>
                    <a:pathLst>
                      <a:path w="13" h="38">
                        <a:moveTo>
                          <a:pt x="5" y="38"/>
                        </a:moveTo>
                        <a:cubicBezTo>
                          <a:pt x="8" y="37"/>
                          <a:pt x="9" y="24"/>
                          <a:pt x="9" y="19"/>
                        </a:cubicBezTo>
                        <a:cubicBezTo>
                          <a:pt x="10" y="14"/>
                          <a:pt x="9" y="1"/>
                          <a:pt x="13" y="0"/>
                        </a:cubicBezTo>
                        <a:cubicBezTo>
                          <a:pt x="8" y="1"/>
                          <a:pt x="8" y="1"/>
                          <a:pt x="8" y="1"/>
                        </a:cubicBezTo>
                        <a:cubicBezTo>
                          <a:pt x="4" y="2"/>
                          <a:pt x="5" y="15"/>
                          <a:pt x="5" y="20"/>
                        </a:cubicBezTo>
                        <a:cubicBezTo>
                          <a:pt x="4" y="25"/>
                          <a:pt x="3" y="37"/>
                          <a:pt x="0" y="38"/>
                        </a:cubicBezTo>
                        <a:lnTo>
                          <a:pt x="5" y="38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35" name="Freeform 1466"/>
                  <p:cNvSpPr/>
                  <p:nvPr/>
                </p:nvSpPr>
                <p:spPr>
                  <a:xfrm>
                    <a:off x="3551" y="3517"/>
                    <a:ext cx="70" cy="80"/>
                  </a:xfrm>
                  <a:custGeom>
                    <a:avLst/>
                    <a:gdLst/>
                    <a:ahLst/>
                    <a:cxnLst>
                      <a:cxn ang="0">
                        <a:pos x="83" y="547"/>
                      </a:cxn>
                      <a:cxn ang="0">
                        <a:pos x="238" y="285"/>
                      </a:cxn>
                      <a:cxn ang="0">
                        <a:pos x="438" y="21"/>
                      </a:cxn>
                      <a:cxn ang="0">
                        <a:pos x="375" y="0"/>
                      </a:cxn>
                      <a:cxn ang="0">
                        <a:pos x="175" y="264"/>
                      </a:cxn>
                      <a:cxn ang="0">
                        <a:pos x="0" y="512"/>
                      </a:cxn>
                      <a:cxn ang="0">
                        <a:pos x="83" y="547"/>
                      </a:cxn>
                    </a:cxnLst>
                    <a:pathLst>
                      <a:path w="28" h="30">
                        <a:moveTo>
                          <a:pt x="5" y="29"/>
                        </a:moveTo>
                        <a:cubicBezTo>
                          <a:pt x="8" y="30"/>
                          <a:pt x="13" y="19"/>
                          <a:pt x="15" y="15"/>
                        </a:cubicBezTo>
                        <a:cubicBezTo>
                          <a:pt x="18" y="11"/>
                          <a:pt x="25" y="1"/>
                          <a:pt x="28" y="1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0" y="0"/>
                          <a:pt x="13" y="10"/>
                          <a:pt x="11" y="14"/>
                        </a:cubicBezTo>
                        <a:cubicBezTo>
                          <a:pt x="8" y="18"/>
                          <a:pt x="3" y="28"/>
                          <a:pt x="0" y="27"/>
                        </a:cubicBezTo>
                        <a:lnTo>
                          <a:pt x="5" y="29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36" name="Freeform 1467"/>
                  <p:cNvSpPr/>
                  <p:nvPr/>
                </p:nvSpPr>
                <p:spPr>
                  <a:xfrm>
                    <a:off x="3576" y="3515"/>
                    <a:ext cx="70" cy="90"/>
                  </a:xfrm>
                  <a:custGeom>
                    <a:avLst/>
                    <a:gdLst/>
                    <a:ahLst/>
                    <a:cxnLst>
                      <a:cxn ang="0">
                        <a:pos x="63" y="609"/>
                      </a:cxn>
                      <a:cxn ang="0">
                        <a:pos x="238" y="336"/>
                      </a:cxn>
                      <a:cxn ang="0">
                        <a:pos x="438" y="34"/>
                      </a:cxn>
                      <a:cxn ang="0">
                        <a:pos x="363" y="21"/>
                      </a:cxn>
                      <a:cxn ang="0">
                        <a:pos x="158" y="315"/>
                      </a:cxn>
                      <a:cxn ang="0">
                        <a:pos x="0" y="596"/>
                      </a:cxn>
                      <a:cxn ang="0">
                        <a:pos x="63" y="609"/>
                      </a:cxn>
                    </a:cxnLst>
                    <a:pathLst>
                      <a:path w="28" h="34">
                        <a:moveTo>
                          <a:pt x="4" y="33"/>
                        </a:moveTo>
                        <a:cubicBezTo>
                          <a:pt x="7" y="34"/>
                          <a:pt x="13" y="22"/>
                          <a:pt x="15" y="18"/>
                        </a:cubicBezTo>
                        <a:cubicBezTo>
                          <a:pt x="18" y="14"/>
                          <a:pt x="24" y="1"/>
                          <a:pt x="28" y="2"/>
                        </a:cubicBezTo>
                        <a:cubicBezTo>
                          <a:pt x="23" y="1"/>
                          <a:pt x="23" y="1"/>
                          <a:pt x="23" y="1"/>
                        </a:cubicBezTo>
                        <a:cubicBezTo>
                          <a:pt x="19" y="0"/>
                          <a:pt x="13" y="13"/>
                          <a:pt x="10" y="17"/>
                        </a:cubicBezTo>
                        <a:cubicBezTo>
                          <a:pt x="8" y="21"/>
                          <a:pt x="3" y="32"/>
                          <a:pt x="0" y="32"/>
                        </a:cubicBezTo>
                        <a:lnTo>
                          <a:pt x="4" y="33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37" name="Freeform 1468"/>
                  <p:cNvSpPr/>
                  <p:nvPr/>
                </p:nvSpPr>
                <p:spPr>
                  <a:xfrm>
                    <a:off x="3719" y="3464"/>
                    <a:ext cx="42" cy="96"/>
                  </a:xfrm>
                  <a:custGeom>
                    <a:avLst/>
                    <a:gdLst/>
                    <a:ahLst/>
                    <a:cxnLst>
                      <a:cxn ang="0">
                        <a:pos x="225" y="627"/>
                      </a:cxn>
                      <a:cxn ang="0">
                        <a:pos x="153" y="320"/>
                      </a:cxn>
                      <a:cxn ang="0">
                        <a:pos x="91" y="0"/>
                      </a:cxn>
                      <a:cxn ang="0">
                        <a:pos x="42" y="56"/>
                      </a:cxn>
                      <a:cxn ang="0">
                        <a:pos x="91" y="376"/>
                      </a:cxn>
                      <a:cxn ang="0">
                        <a:pos x="166" y="683"/>
                      </a:cxn>
                      <a:cxn ang="0">
                        <a:pos x="225" y="627"/>
                      </a:cxn>
                    </a:cxnLst>
                    <a:pathLst>
                      <a:path w="17" h="36">
                        <a:moveTo>
                          <a:pt x="15" y="33"/>
                        </a:moveTo>
                        <a:cubicBezTo>
                          <a:pt x="17" y="31"/>
                          <a:pt x="11" y="21"/>
                          <a:pt x="10" y="17"/>
                        </a:cubicBezTo>
                        <a:cubicBezTo>
                          <a:pt x="8" y="13"/>
                          <a:pt x="3" y="2"/>
                          <a:pt x="6" y="0"/>
                        </a:cubicBezTo>
                        <a:cubicBezTo>
                          <a:pt x="3" y="3"/>
                          <a:pt x="3" y="3"/>
                          <a:pt x="3" y="3"/>
                        </a:cubicBezTo>
                        <a:cubicBezTo>
                          <a:pt x="0" y="5"/>
                          <a:pt x="5" y="16"/>
                          <a:pt x="6" y="20"/>
                        </a:cubicBezTo>
                        <a:cubicBezTo>
                          <a:pt x="8" y="24"/>
                          <a:pt x="13" y="34"/>
                          <a:pt x="11" y="36"/>
                        </a:cubicBezTo>
                        <a:lnTo>
                          <a:pt x="15" y="33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38" name="Freeform 1469"/>
                  <p:cNvSpPr/>
                  <p:nvPr/>
                </p:nvSpPr>
                <p:spPr>
                  <a:xfrm>
                    <a:off x="3731" y="3448"/>
                    <a:ext cx="48" cy="99"/>
                  </a:xfrm>
                  <a:custGeom>
                    <a:avLst/>
                    <a:gdLst/>
                    <a:ahLst/>
                    <a:cxnLst>
                      <a:cxn ang="0">
                        <a:pos x="275" y="650"/>
                      </a:cxn>
                      <a:cxn ang="0">
                        <a:pos x="192" y="342"/>
                      </a:cxn>
                      <a:cxn ang="0">
                        <a:pos x="96" y="0"/>
                      </a:cxn>
                      <a:cxn ang="0">
                        <a:pos x="51" y="35"/>
                      </a:cxn>
                      <a:cxn ang="0">
                        <a:pos x="147" y="401"/>
                      </a:cxn>
                      <a:cxn ang="0">
                        <a:pos x="210" y="709"/>
                      </a:cxn>
                      <a:cxn ang="0">
                        <a:pos x="275" y="650"/>
                      </a:cxn>
                    </a:cxnLst>
                    <a:pathLst>
                      <a:path w="19" h="37">
                        <a:moveTo>
                          <a:pt x="17" y="34"/>
                        </a:moveTo>
                        <a:cubicBezTo>
                          <a:pt x="19" y="32"/>
                          <a:pt x="13" y="22"/>
                          <a:pt x="12" y="18"/>
                        </a:cubicBezTo>
                        <a:cubicBezTo>
                          <a:pt x="10" y="14"/>
                          <a:pt x="3" y="2"/>
                          <a:pt x="6" y="0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0" y="5"/>
                          <a:pt x="7" y="17"/>
                          <a:pt x="9" y="21"/>
                        </a:cubicBezTo>
                        <a:cubicBezTo>
                          <a:pt x="10" y="25"/>
                          <a:pt x="16" y="35"/>
                          <a:pt x="13" y="37"/>
                        </a:cubicBezTo>
                        <a:lnTo>
                          <a:pt x="17" y="34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39" name="Freeform 1470"/>
                  <p:cNvSpPr/>
                  <p:nvPr/>
                </p:nvSpPr>
                <p:spPr>
                  <a:xfrm>
                    <a:off x="3751" y="3371"/>
                    <a:ext cx="78" cy="29"/>
                  </a:xfrm>
                  <a:custGeom>
                    <a:avLst/>
                    <a:gdLst/>
                    <a:ahLst/>
                    <a:cxnLst>
                      <a:cxn ang="0">
                        <a:pos x="493" y="124"/>
                      </a:cxn>
                      <a:cxn ang="0">
                        <a:pos x="242" y="76"/>
                      </a:cxn>
                      <a:cxn ang="0">
                        <a:pos x="0" y="0"/>
                      </a:cxn>
                      <a:cxn ang="0">
                        <a:pos x="20" y="76"/>
                      </a:cxn>
                      <a:cxn ang="0">
                        <a:pos x="254" y="145"/>
                      </a:cxn>
                      <a:cxn ang="0">
                        <a:pos x="493" y="200"/>
                      </a:cxn>
                      <a:cxn ang="0">
                        <a:pos x="493" y="124"/>
                      </a:cxn>
                    </a:cxnLst>
                    <a:pathLst>
                      <a:path w="31" h="11">
                        <a:moveTo>
                          <a:pt x="31" y="7"/>
                        </a:moveTo>
                        <a:cubicBezTo>
                          <a:pt x="30" y="4"/>
                          <a:pt x="19" y="5"/>
                          <a:pt x="15" y="4"/>
                        </a:cubicBezTo>
                        <a:cubicBezTo>
                          <a:pt x="11" y="4"/>
                          <a:pt x="1" y="3"/>
                          <a:pt x="0" y="0"/>
                        </a:cubicBezTo>
                        <a:cubicBezTo>
                          <a:pt x="1" y="4"/>
                          <a:pt x="1" y="4"/>
                          <a:pt x="1" y="4"/>
                        </a:cubicBezTo>
                        <a:cubicBezTo>
                          <a:pt x="2" y="7"/>
                          <a:pt x="12" y="8"/>
                          <a:pt x="16" y="8"/>
                        </a:cubicBezTo>
                        <a:cubicBezTo>
                          <a:pt x="20" y="8"/>
                          <a:pt x="31" y="9"/>
                          <a:pt x="31" y="11"/>
                        </a:cubicBezTo>
                        <a:lnTo>
                          <a:pt x="31" y="7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40" name="Freeform 1471"/>
                  <p:cNvSpPr/>
                  <p:nvPr/>
                </p:nvSpPr>
                <p:spPr>
                  <a:xfrm>
                    <a:off x="3749" y="3355"/>
                    <a:ext cx="77" cy="24"/>
                  </a:xfrm>
                  <a:custGeom>
                    <a:avLst/>
                    <a:gdLst/>
                    <a:ahLst/>
                    <a:cxnLst>
                      <a:cxn ang="0">
                        <a:pos x="474" y="93"/>
                      </a:cxn>
                      <a:cxn ang="0">
                        <a:pos x="229" y="35"/>
                      </a:cxn>
                      <a:cxn ang="0">
                        <a:pos x="0" y="0"/>
                      </a:cxn>
                      <a:cxn ang="0">
                        <a:pos x="12" y="77"/>
                      </a:cxn>
                      <a:cxn ang="0">
                        <a:pos x="246" y="115"/>
                      </a:cxn>
                      <a:cxn ang="0">
                        <a:pos x="474" y="171"/>
                      </a:cxn>
                      <a:cxn ang="0">
                        <a:pos x="474" y="93"/>
                      </a:cxn>
                    </a:cxnLst>
                    <a:pathLst>
                      <a:path w="31" h="9">
                        <a:moveTo>
                          <a:pt x="31" y="5"/>
                        </a:moveTo>
                        <a:cubicBezTo>
                          <a:pt x="30" y="2"/>
                          <a:pt x="19" y="3"/>
                          <a:pt x="15" y="2"/>
                        </a:cubicBezTo>
                        <a:cubicBezTo>
                          <a:pt x="11" y="2"/>
                          <a:pt x="1" y="3"/>
                          <a:pt x="0" y="0"/>
                        </a:cubicBezTo>
                        <a:cubicBezTo>
                          <a:pt x="1" y="4"/>
                          <a:pt x="1" y="4"/>
                          <a:pt x="1" y="4"/>
                        </a:cubicBezTo>
                        <a:cubicBezTo>
                          <a:pt x="2" y="7"/>
                          <a:pt x="12" y="6"/>
                          <a:pt x="16" y="6"/>
                        </a:cubicBezTo>
                        <a:cubicBezTo>
                          <a:pt x="20" y="7"/>
                          <a:pt x="30" y="6"/>
                          <a:pt x="31" y="9"/>
                        </a:cubicBezTo>
                        <a:lnTo>
                          <a:pt x="31" y="5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41" name="Freeform 1472"/>
                  <p:cNvSpPr/>
                  <p:nvPr/>
                </p:nvSpPr>
                <p:spPr>
                  <a:xfrm>
                    <a:off x="3729" y="3315"/>
                    <a:ext cx="75" cy="26"/>
                  </a:xfrm>
                  <a:custGeom>
                    <a:avLst/>
                    <a:gdLst/>
                    <a:ahLst/>
                    <a:cxnLst>
                      <a:cxn ang="0">
                        <a:pos x="438" y="34"/>
                      </a:cxn>
                      <a:cxn ang="0">
                        <a:pos x="220" y="68"/>
                      </a:cxn>
                      <a:cxn ang="0">
                        <a:pos x="0" y="88"/>
                      </a:cxn>
                      <a:cxn ang="0">
                        <a:pos x="33" y="143"/>
                      </a:cxn>
                      <a:cxn ang="0">
                        <a:pos x="250" y="122"/>
                      </a:cxn>
                      <a:cxn ang="0">
                        <a:pos x="470" y="88"/>
                      </a:cxn>
                      <a:cxn ang="0">
                        <a:pos x="438" y="34"/>
                      </a:cxn>
                    </a:cxnLst>
                    <a:pathLst>
                      <a:path w="30" h="10">
                        <a:moveTo>
                          <a:pt x="28" y="2"/>
                        </a:moveTo>
                        <a:cubicBezTo>
                          <a:pt x="27" y="0"/>
                          <a:pt x="18" y="3"/>
                          <a:pt x="14" y="4"/>
                        </a:cubicBezTo>
                        <a:cubicBezTo>
                          <a:pt x="11" y="5"/>
                          <a:pt x="2" y="8"/>
                          <a:pt x="0" y="5"/>
                        </a:cubicBez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4" y="10"/>
                          <a:pt x="13" y="8"/>
                          <a:pt x="16" y="7"/>
                        </a:cubicBezTo>
                        <a:cubicBezTo>
                          <a:pt x="20" y="6"/>
                          <a:pt x="29" y="3"/>
                          <a:pt x="30" y="5"/>
                        </a:cubicBezTo>
                        <a:lnTo>
                          <a:pt x="28" y="2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42" name="Freeform 1473"/>
                  <p:cNvSpPr/>
                  <p:nvPr/>
                </p:nvSpPr>
                <p:spPr>
                  <a:xfrm>
                    <a:off x="3721" y="3299"/>
                    <a:ext cx="73" cy="26"/>
                  </a:xfrm>
                  <a:custGeom>
                    <a:avLst/>
                    <a:gdLst/>
                    <a:ahLst/>
                    <a:cxnLst>
                      <a:cxn ang="0">
                        <a:pos x="443" y="34"/>
                      </a:cxn>
                      <a:cxn ang="0">
                        <a:pos x="222" y="68"/>
                      </a:cxn>
                      <a:cxn ang="0">
                        <a:pos x="0" y="88"/>
                      </a:cxn>
                      <a:cxn ang="0">
                        <a:pos x="33" y="143"/>
                      </a:cxn>
                      <a:cxn ang="0">
                        <a:pos x="254" y="122"/>
                      </a:cxn>
                      <a:cxn ang="0">
                        <a:pos x="463" y="88"/>
                      </a:cxn>
                      <a:cxn ang="0">
                        <a:pos x="443" y="34"/>
                      </a:cxn>
                    </a:cxnLst>
                    <a:pathLst>
                      <a:path w="29" h="10">
                        <a:moveTo>
                          <a:pt x="28" y="2"/>
                        </a:moveTo>
                        <a:cubicBezTo>
                          <a:pt x="26" y="0"/>
                          <a:pt x="17" y="3"/>
                          <a:pt x="14" y="4"/>
                        </a:cubicBezTo>
                        <a:cubicBezTo>
                          <a:pt x="10" y="5"/>
                          <a:pt x="2" y="7"/>
                          <a:pt x="0" y="5"/>
                        </a:cubicBez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4" y="10"/>
                          <a:pt x="12" y="8"/>
                          <a:pt x="16" y="7"/>
                        </a:cubicBezTo>
                        <a:cubicBezTo>
                          <a:pt x="19" y="6"/>
                          <a:pt x="28" y="3"/>
                          <a:pt x="29" y="5"/>
                        </a:cubicBezTo>
                        <a:lnTo>
                          <a:pt x="28" y="2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43" name="Freeform 1474"/>
                  <p:cNvSpPr/>
                  <p:nvPr/>
                </p:nvSpPr>
                <p:spPr>
                  <a:xfrm>
                    <a:off x="3699" y="3269"/>
                    <a:ext cx="62" cy="43"/>
                  </a:xfrm>
                  <a:custGeom>
                    <a:avLst/>
                    <a:gdLst/>
                    <a:ahLst/>
                    <a:cxnLst>
                      <a:cxn ang="0">
                        <a:pos x="337" y="22"/>
                      </a:cxn>
                      <a:cxn ang="0">
                        <a:pos x="166" y="159"/>
                      </a:cxn>
                      <a:cxn ang="0">
                        <a:pos x="0" y="253"/>
                      </a:cxn>
                      <a:cxn ang="0">
                        <a:pos x="42" y="290"/>
                      </a:cxn>
                      <a:cxn ang="0">
                        <a:pos x="216" y="175"/>
                      </a:cxn>
                      <a:cxn ang="0">
                        <a:pos x="382" y="59"/>
                      </a:cxn>
                      <a:cxn ang="0">
                        <a:pos x="337" y="22"/>
                      </a:cxn>
                    </a:cxnLst>
                    <a:pathLst>
                      <a:path w="25" h="16">
                        <a:moveTo>
                          <a:pt x="22" y="1"/>
                        </a:moveTo>
                        <a:cubicBezTo>
                          <a:pt x="20" y="0"/>
                          <a:pt x="14" y="6"/>
                          <a:pt x="11" y="8"/>
                        </a:cubicBezTo>
                        <a:cubicBezTo>
                          <a:pt x="9" y="10"/>
                          <a:pt x="2" y="15"/>
                          <a:pt x="0" y="13"/>
                        </a:cubicBez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5" y="16"/>
                          <a:pt x="12" y="11"/>
                          <a:pt x="14" y="9"/>
                        </a:cubicBezTo>
                        <a:cubicBezTo>
                          <a:pt x="17" y="7"/>
                          <a:pt x="23" y="2"/>
                          <a:pt x="25" y="3"/>
                        </a:cubicBezTo>
                        <a:lnTo>
                          <a:pt x="22" y="1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44" name="Freeform 1475"/>
                  <p:cNvSpPr/>
                  <p:nvPr/>
                </p:nvSpPr>
                <p:spPr>
                  <a:xfrm>
                    <a:off x="3686" y="3259"/>
                    <a:ext cx="60" cy="42"/>
                  </a:xfrm>
                  <a:custGeom>
                    <a:avLst/>
                    <a:gdLst/>
                    <a:ahLst/>
                    <a:cxnLst>
                      <a:cxn ang="0">
                        <a:pos x="345" y="21"/>
                      </a:cxn>
                      <a:cxn ang="0">
                        <a:pos x="175" y="144"/>
                      </a:cxn>
                      <a:cxn ang="0">
                        <a:pos x="0" y="234"/>
                      </a:cxn>
                      <a:cxn ang="0">
                        <a:pos x="50" y="268"/>
                      </a:cxn>
                      <a:cxn ang="0">
                        <a:pos x="220" y="165"/>
                      </a:cxn>
                      <a:cxn ang="0">
                        <a:pos x="375" y="55"/>
                      </a:cxn>
                      <a:cxn ang="0">
                        <a:pos x="345" y="21"/>
                      </a:cxn>
                    </a:cxnLst>
                    <a:pathLst>
                      <a:path w="24" h="16">
                        <a:moveTo>
                          <a:pt x="22" y="1"/>
                        </a:moveTo>
                        <a:cubicBezTo>
                          <a:pt x="20" y="0"/>
                          <a:pt x="14" y="6"/>
                          <a:pt x="11" y="8"/>
                        </a:cubicBezTo>
                        <a:cubicBezTo>
                          <a:pt x="9" y="10"/>
                          <a:pt x="2" y="15"/>
                          <a:pt x="0" y="13"/>
                        </a:cubicBez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5" y="16"/>
                          <a:pt x="12" y="11"/>
                          <a:pt x="14" y="9"/>
                        </a:cubicBezTo>
                        <a:cubicBezTo>
                          <a:pt x="17" y="7"/>
                          <a:pt x="23" y="2"/>
                          <a:pt x="24" y="3"/>
                        </a:cubicBezTo>
                        <a:lnTo>
                          <a:pt x="22" y="1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45" name="Freeform 1476"/>
                  <p:cNvSpPr/>
                  <p:nvPr/>
                </p:nvSpPr>
                <p:spPr>
                  <a:xfrm>
                    <a:off x="3666" y="3248"/>
                    <a:ext cx="38" cy="56"/>
                  </a:xfrm>
                  <a:custGeom>
                    <a:avLst/>
                    <a:gdLst/>
                    <a:ahLst/>
                    <a:cxnLst>
                      <a:cxn ang="0">
                        <a:pos x="180" y="0"/>
                      </a:cxn>
                      <a:cxn ang="0">
                        <a:pos x="96" y="205"/>
                      </a:cxn>
                      <a:cxn ang="0">
                        <a:pos x="0" y="397"/>
                      </a:cxn>
                      <a:cxn ang="0">
                        <a:pos x="51" y="397"/>
                      </a:cxn>
                      <a:cxn ang="0">
                        <a:pos x="147" y="205"/>
                      </a:cxn>
                      <a:cxn ang="0">
                        <a:pos x="243" y="0"/>
                      </a:cxn>
                      <a:cxn ang="0">
                        <a:pos x="180" y="0"/>
                      </a:cxn>
                    </a:cxnLst>
                    <a:pathLst>
                      <a:path w="15" h="21">
                        <a:moveTo>
                          <a:pt x="11" y="0"/>
                        </a:moveTo>
                        <a:cubicBezTo>
                          <a:pt x="9" y="0"/>
                          <a:pt x="7" y="8"/>
                          <a:pt x="6" y="11"/>
                        </a:cubicBezTo>
                        <a:cubicBezTo>
                          <a:pt x="5" y="14"/>
                          <a:pt x="2" y="21"/>
                          <a:pt x="0" y="21"/>
                        </a:cubicBezTo>
                        <a:cubicBezTo>
                          <a:pt x="3" y="21"/>
                          <a:pt x="3" y="21"/>
                          <a:pt x="3" y="21"/>
                        </a:cubicBezTo>
                        <a:cubicBezTo>
                          <a:pt x="5" y="21"/>
                          <a:pt x="8" y="14"/>
                          <a:pt x="9" y="11"/>
                        </a:cubicBezTo>
                        <a:cubicBezTo>
                          <a:pt x="10" y="8"/>
                          <a:pt x="13" y="0"/>
                          <a:pt x="15" y="0"/>
                        </a:cubicBezTo>
                        <a:lnTo>
                          <a:pt x="11" y="0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46" name="Freeform 1477"/>
                  <p:cNvSpPr/>
                  <p:nvPr/>
                </p:nvSpPr>
                <p:spPr>
                  <a:xfrm>
                    <a:off x="3651" y="3245"/>
                    <a:ext cx="35" cy="56"/>
                  </a:xfrm>
                  <a:custGeom>
                    <a:avLst/>
                    <a:gdLst/>
                    <a:ahLst/>
                    <a:cxnLst>
                      <a:cxn ang="0">
                        <a:pos x="175" y="0"/>
                      </a:cxn>
                      <a:cxn ang="0">
                        <a:pos x="95" y="205"/>
                      </a:cxn>
                      <a:cxn ang="0">
                        <a:pos x="0" y="397"/>
                      </a:cxn>
                      <a:cxn ang="0">
                        <a:pos x="50" y="397"/>
                      </a:cxn>
                      <a:cxn ang="0">
                        <a:pos x="145" y="205"/>
                      </a:cxn>
                      <a:cxn ang="0">
                        <a:pos x="220" y="21"/>
                      </a:cxn>
                      <a:cxn ang="0">
                        <a:pos x="175" y="0"/>
                      </a:cxn>
                    </a:cxnLst>
                    <a:pathLst>
                      <a:path w="14" h="21">
                        <a:moveTo>
                          <a:pt x="11" y="0"/>
                        </a:moveTo>
                        <a:cubicBezTo>
                          <a:pt x="9" y="0"/>
                          <a:pt x="7" y="8"/>
                          <a:pt x="6" y="11"/>
                        </a:cubicBezTo>
                        <a:cubicBezTo>
                          <a:pt x="5" y="14"/>
                          <a:pt x="2" y="21"/>
                          <a:pt x="0" y="21"/>
                        </a:cubicBezTo>
                        <a:cubicBezTo>
                          <a:pt x="3" y="21"/>
                          <a:pt x="3" y="21"/>
                          <a:pt x="3" y="21"/>
                        </a:cubicBezTo>
                        <a:cubicBezTo>
                          <a:pt x="5" y="21"/>
                          <a:pt x="8" y="14"/>
                          <a:pt x="9" y="11"/>
                        </a:cubicBezTo>
                        <a:cubicBezTo>
                          <a:pt x="10" y="8"/>
                          <a:pt x="12" y="1"/>
                          <a:pt x="14" y="1"/>
                        </a:cubicBezTo>
                        <a:lnTo>
                          <a:pt x="11" y="0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47" name="Freeform 1478"/>
                  <p:cNvSpPr/>
                  <p:nvPr/>
                </p:nvSpPr>
                <p:spPr>
                  <a:xfrm>
                    <a:off x="3629" y="3253"/>
                    <a:ext cx="15" cy="64"/>
                  </a:xfrm>
                  <a:custGeom>
                    <a:avLst/>
                    <a:gdLst/>
                    <a:ahLst/>
                    <a:cxnLst>
                      <a:cxn ang="0">
                        <a:pos x="20" y="21"/>
                      </a:cxn>
                      <a:cxn ang="0">
                        <a:pos x="33" y="248"/>
                      </a:cxn>
                      <a:cxn ang="0">
                        <a:pos x="33" y="456"/>
                      </a:cxn>
                      <a:cxn ang="0">
                        <a:pos x="63" y="435"/>
                      </a:cxn>
                      <a:cxn ang="0">
                        <a:pos x="83" y="205"/>
                      </a:cxn>
                      <a:cxn ang="0">
                        <a:pos x="63" y="0"/>
                      </a:cxn>
                      <a:cxn ang="0">
                        <a:pos x="20" y="21"/>
                      </a:cxn>
                    </a:cxnLst>
                    <a:pathLst>
                      <a:path w="6" h="24">
                        <a:moveTo>
                          <a:pt x="1" y="1"/>
                        </a:moveTo>
                        <a:cubicBezTo>
                          <a:pt x="0" y="2"/>
                          <a:pt x="2" y="10"/>
                          <a:pt x="2" y="13"/>
                        </a:cubicBezTo>
                        <a:cubicBezTo>
                          <a:pt x="3" y="16"/>
                          <a:pt x="4" y="23"/>
                          <a:pt x="2" y="24"/>
                        </a:cubicBezTo>
                        <a:cubicBezTo>
                          <a:pt x="4" y="23"/>
                          <a:pt x="4" y="23"/>
                          <a:pt x="4" y="23"/>
                        </a:cubicBezTo>
                        <a:cubicBezTo>
                          <a:pt x="6" y="21"/>
                          <a:pt x="5" y="14"/>
                          <a:pt x="5" y="11"/>
                        </a:cubicBezTo>
                        <a:cubicBezTo>
                          <a:pt x="4" y="8"/>
                          <a:pt x="3" y="1"/>
                          <a:pt x="4" y="0"/>
                        </a:cubicBezTo>
                        <a:lnTo>
                          <a:pt x="1" y="1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48" name="Freeform 1479"/>
                  <p:cNvSpPr/>
                  <p:nvPr/>
                </p:nvSpPr>
                <p:spPr>
                  <a:xfrm>
                    <a:off x="3614" y="3259"/>
                    <a:ext cx="17" cy="64"/>
                  </a:xfrm>
                  <a:custGeom>
                    <a:avLst/>
                    <a:gdLst/>
                    <a:ahLst/>
                    <a:cxnLst>
                      <a:cxn ang="0">
                        <a:pos x="29" y="21"/>
                      </a:cxn>
                      <a:cxn ang="0">
                        <a:pos x="41" y="248"/>
                      </a:cxn>
                      <a:cxn ang="0">
                        <a:pos x="29" y="456"/>
                      </a:cxn>
                      <a:cxn ang="0">
                        <a:pos x="70" y="435"/>
                      </a:cxn>
                      <a:cxn ang="0">
                        <a:pos x="70" y="205"/>
                      </a:cxn>
                      <a:cxn ang="0">
                        <a:pos x="70" y="0"/>
                      </a:cxn>
                      <a:cxn ang="0">
                        <a:pos x="29" y="21"/>
                      </a:cxn>
                    </a:cxnLst>
                    <a:pathLst>
                      <a:path w="7" h="24">
                        <a:moveTo>
                          <a:pt x="2" y="1"/>
                        </a:moveTo>
                        <a:cubicBezTo>
                          <a:pt x="0" y="2"/>
                          <a:pt x="2" y="10"/>
                          <a:pt x="3" y="13"/>
                        </a:cubicBezTo>
                        <a:cubicBezTo>
                          <a:pt x="3" y="16"/>
                          <a:pt x="5" y="23"/>
                          <a:pt x="2" y="24"/>
                        </a:cubicBezTo>
                        <a:cubicBezTo>
                          <a:pt x="5" y="23"/>
                          <a:pt x="5" y="23"/>
                          <a:pt x="5" y="23"/>
                        </a:cubicBezTo>
                        <a:cubicBezTo>
                          <a:pt x="7" y="22"/>
                          <a:pt x="6" y="14"/>
                          <a:pt x="5" y="11"/>
                        </a:cubicBezTo>
                        <a:cubicBezTo>
                          <a:pt x="5" y="9"/>
                          <a:pt x="3" y="1"/>
                          <a:pt x="5" y="0"/>
                        </a:cubicBezTo>
                        <a:lnTo>
                          <a:pt x="2" y="1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49" name="Freeform 1480"/>
                  <p:cNvSpPr/>
                  <p:nvPr/>
                </p:nvSpPr>
                <p:spPr>
                  <a:xfrm>
                    <a:off x="3584" y="3301"/>
                    <a:ext cx="42" cy="48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121" y="192"/>
                      </a:cxn>
                      <a:cxn ang="0">
                        <a:pos x="225" y="341"/>
                      </a:cxn>
                      <a:cxn ang="0">
                        <a:pos x="245" y="307"/>
                      </a:cxn>
                      <a:cxn ang="0">
                        <a:pos x="133" y="149"/>
                      </a:cxn>
                      <a:cxn ang="0">
                        <a:pos x="12" y="0"/>
                      </a:cxn>
                      <a:cxn ang="0">
                        <a:pos x="0" y="56"/>
                      </a:cxn>
                    </a:cxnLst>
                    <a:pathLst>
                      <a:path w="17" h="18">
                        <a:moveTo>
                          <a:pt x="0" y="3"/>
                        </a:moveTo>
                        <a:cubicBezTo>
                          <a:pt x="0" y="5"/>
                          <a:pt x="6" y="9"/>
                          <a:pt x="8" y="10"/>
                        </a:cubicBezTo>
                        <a:cubicBezTo>
                          <a:pt x="10" y="12"/>
                          <a:pt x="16" y="16"/>
                          <a:pt x="15" y="18"/>
                        </a:cubicBezTo>
                        <a:cubicBezTo>
                          <a:pt x="16" y="16"/>
                          <a:pt x="16" y="16"/>
                          <a:pt x="16" y="16"/>
                        </a:cubicBezTo>
                        <a:cubicBezTo>
                          <a:pt x="17" y="14"/>
                          <a:pt x="11" y="9"/>
                          <a:pt x="9" y="8"/>
                        </a:cubicBezTo>
                        <a:cubicBezTo>
                          <a:pt x="7" y="6"/>
                          <a:pt x="1" y="2"/>
                          <a:pt x="1" y="0"/>
                        </a:cubicBez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50" name="Freeform 1481"/>
                  <p:cNvSpPr/>
                  <p:nvPr/>
                </p:nvSpPr>
                <p:spPr>
                  <a:xfrm>
                    <a:off x="3576" y="3317"/>
                    <a:ext cx="43" cy="46"/>
                  </a:xfrm>
                  <a:custGeom>
                    <a:avLst/>
                    <a:gdLst/>
                    <a:ahLst/>
                    <a:cxnLst>
                      <a:cxn ang="0">
                        <a:pos x="20" y="38"/>
                      </a:cxn>
                      <a:cxn ang="0">
                        <a:pos x="147" y="176"/>
                      </a:cxn>
                      <a:cxn ang="0">
                        <a:pos x="255" y="336"/>
                      </a:cxn>
                      <a:cxn ang="0">
                        <a:pos x="276" y="300"/>
                      </a:cxn>
                      <a:cxn ang="0">
                        <a:pos x="159" y="138"/>
                      </a:cxn>
                      <a:cxn ang="0">
                        <a:pos x="33" y="0"/>
                      </a:cxn>
                      <a:cxn ang="0">
                        <a:pos x="20" y="38"/>
                      </a:cxn>
                    </a:cxnLst>
                    <a:pathLst>
                      <a:path w="17" h="17">
                        <a:moveTo>
                          <a:pt x="1" y="2"/>
                        </a:moveTo>
                        <a:cubicBezTo>
                          <a:pt x="0" y="4"/>
                          <a:pt x="7" y="8"/>
                          <a:pt x="9" y="9"/>
                        </a:cubicBezTo>
                        <a:cubicBezTo>
                          <a:pt x="11" y="11"/>
                          <a:pt x="17" y="15"/>
                          <a:pt x="16" y="17"/>
                        </a:cubicBezTo>
                        <a:cubicBezTo>
                          <a:pt x="17" y="15"/>
                          <a:pt x="17" y="15"/>
                          <a:pt x="17" y="15"/>
                        </a:cubicBezTo>
                        <a:cubicBezTo>
                          <a:pt x="17" y="13"/>
                          <a:pt x="12" y="8"/>
                          <a:pt x="10" y="7"/>
                        </a:cubicBezTo>
                        <a:cubicBezTo>
                          <a:pt x="7" y="5"/>
                          <a:pt x="1" y="1"/>
                          <a:pt x="2" y="0"/>
                        </a:cubicBezTo>
                        <a:lnTo>
                          <a:pt x="1" y="2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51" name="Freeform 1482"/>
                  <p:cNvSpPr/>
                  <p:nvPr/>
                </p:nvSpPr>
                <p:spPr>
                  <a:xfrm>
                    <a:off x="3579" y="3371"/>
                    <a:ext cx="50" cy="18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158" y="67"/>
                      </a:cxn>
                      <a:cxn ang="0">
                        <a:pos x="313" y="118"/>
                      </a:cxn>
                      <a:cxn ang="0">
                        <a:pos x="313" y="67"/>
                      </a:cxn>
                      <a:cxn ang="0">
                        <a:pos x="158" y="21"/>
                      </a:cxn>
                      <a:cxn ang="0">
                        <a:pos x="0" y="0"/>
                      </a:cxn>
                      <a:cxn ang="0">
                        <a:pos x="0" y="33"/>
                      </a:cxn>
                    </a:cxnLst>
                    <a:pathLst>
                      <a:path w="20" h="7">
                        <a:moveTo>
                          <a:pt x="0" y="2"/>
                        </a:moveTo>
                        <a:cubicBezTo>
                          <a:pt x="1" y="4"/>
                          <a:pt x="8" y="4"/>
                          <a:pt x="10" y="4"/>
                        </a:cubicBezTo>
                        <a:cubicBezTo>
                          <a:pt x="13" y="4"/>
                          <a:pt x="20" y="5"/>
                          <a:pt x="20" y="7"/>
                        </a:cubicBezTo>
                        <a:cubicBezTo>
                          <a:pt x="20" y="4"/>
                          <a:pt x="20" y="4"/>
                          <a:pt x="20" y="4"/>
                        </a:cubicBezTo>
                        <a:cubicBezTo>
                          <a:pt x="19" y="2"/>
                          <a:pt x="12" y="2"/>
                          <a:pt x="10" y="1"/>
                        </a:cubicBezTo>
                        <a:cubicBezTo>
                          <a:pt x="7" y="1"/>
                          <a:pt x="0" y="1"/>
                          <a:pt x="0" y="0"/>
                        </a:cubicBez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52" name="Freeform 1483"/>
                  <p:cNvSpPr/>
                  <p:nvPr/>
                </p:nvSpPr>
                <p:spPr>
                  <a:xfrm>
                    <a:off x="3581" y="3384"/>
                    <a:ext cx="50" cy="19"/>
                  </a:xfrm>
                  <a:custGeom>
                    <a:avLst/>
                    <a:gdLst/>
                    <a:ahLst/>
                    <a:cxnLst>
                      <a:cxn ang="0">
                        <a:pos x="0" y="60"/>
                      </a:cxn>
                      <a:cxn ang="0">
                        <a:pos x="158" y="81"/>
                      </a:cxn>
                      <a:cxn ang="0">
                        <a:pos x="313" y="141"/>
                      </a:cxn>
                      <a:cxn ang="0">
                        <a:pos x="300" y="103"/>
                      </a:cxn>
                      <a:cxn ang="0">
                        <a:pos x="145" y="38"/>
                      </a:cxn>
                      <a:cxn ang="0">
                        <a:pos x="0" y="0"/>
                      </a:cxn>
                      <a:cxn ang="0">
                        <a:pos x="0" y="60"/>
                      </a:cxn>
                    </a:cxnLst>
                    <a:pathLst>
                      <a:path w="20" h="7">
                        <a:moveTo>
                          <a:pt x="0" y="3"/>
                        </a:moveTo>
                        <a:cubicBezTo>
                          <a:pt x="0" y="4"/>
                          <a:pt x="7" y="4"/>
                          <a:pt x="10" y="4"/>
                        </a:cubicBezTo>
                        <a:cubicBezTo>
                          <a:pt x="13" y="4"/>
                          <a:pt x="19" y="5"/>
                          <a:pt x="20" y="7"/>
                        </a:cubicBezTo>
                        <a:cubicBezTo>
                          <a:pt x="19" y="5"/>
                          <a:pt x="19" y="5"/>
                          <a:pt x="19" y="5"/>
                        </a:cubicBezTo>
                        <a:cubicBezTo>
                          <a:pt x="19" y="2"/>
                          <a:pt x="12" y="2"/>
                          <a:pt x="9" y="2"/>
                        </a:cubicBezTo>
                        <a:cubicBezTo>
                          <a:pt x="7" y="1"/>
                          <a:pt x="0" y="2"/>
                          <a:pt x="0" y="0"/>
                        </a:cubicBez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53" name="Freeform 1484"/>
                  <p:cNvSpPr/>
                  <p:nvPr/>
                </p:nvSpPr>
                <p:spPr>
                  <a:xfrm>
                    <a:off x="3594" y="3405"/>
                    <a:ext cx="52" cy="22"/>
                  </a:xfrm>
                  <a:custGeom>
                    <a:avLst/>
                    <a:gdLst/>
                    <a:ahLst/>
                    <a:cxnLst>
                      <a:cxn ang="0">
                        <a:pos x="12" y="143"/>
                      </a:cxn>
                      <a:cxn ang="0">
                        <a:pos x="166" y="107"/>
                      </a:cxn>
                      <a:cxn ang="0">
                        <a:pos x="319" y="83"/>
                      </a:cxn>
                      <a:cxn ang="0">
                        <a:pos x="287" y="47"/>
                      </a:cxn>
                      <a:cxn ang="0">
                        <a:pos x="134" y="61"/>
                      </a:cxn>
                      <a:cxn ang="0">
                        <a:pos x="0" y="83"/>
                      </a:cxn>
                      <a:cxn ang="0">
                        <a:pos x="12" y="143"/>
                      </a:cxn>
                    </a:cxnLst>
                    <a:pathLst>
                      <a:path w="21" h="8">
                        <a:moveTo>
                          <a:pt x="1" y="7"/>
                        </a:moveTo>
                        <a:cubicBezTo>
                          <a:pt x="2" y="8"/>
                          <a:pt x="8" y="5"/>
                          <a:pt x="11" y="5"/>
                        </a:cubicBezTo>
                        <a:cubicBezTo>
                          <a:pt x="13" y="4"/>
                          <a:pt x="19" y="2"/>
                          <a:pt x="21" y="4"/>
                        </a:cubicBezTo>
                        <a:cubicBezTo>
                          <a:pt x="19" y="2"/>
                          <a:pt x="19" y="2"/>
                          <a:pt x="19" y="2"/>
                        </a:cubicBezTo>
                        <a:cubicBezTo>
                          <a:pt x="18" y="0"/>
                          <a:pt x="12" y="2"/>
                          <a:pt x="9" y="3"/>
                        </a:cubicBezTo>
                        <a:cubicBezTo>
                          <a:pt x="7" y="3"/>
                          <a:pt x="1" y="6"/>
                          <a:pt x="0" y="4"/>
                        </a:cubicBezTo>
                        <a:lnTo>
                          <a:pt x="1" y="7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54" name="Freeform 1485"/>
                  <p:cNvSpPr/>
                  <p:nvPr/>
                </p:nvSpPr>
                <p:spPr>
                  <a:xfrm>
                    <a:off x="3599" y="3419"/>
                    <a:ext cx="52" cy="18"/>
                  </a:xfrm>
                  <a:custGeom>
                    <a:avLst/>
                    <a:gdLst/>
                    <a:ahLst/>
                    <a:cxnLst>
                      <a:cxn ang="0">
                        <a:pos x="30" y="100"/>
                      </a:cxn>
                      <a:cxn ang="0">
                        <a:pos x="166" y="67"/>
                      </a:cxn>
                      <a:cxn ang="0">
                        <a:pos x="319" y="54"/>
                      </a:cxn>
                      <a:cxn ang="0">
                        <a:pos x="307" y="21"/>
                      </a:cxn>
                      <a:cxn ang="0">
                        <a:pos x="154" y="33"/>
                      </a:cxn>
                      <a:cxn ang="0">
                        <a:pos x="0" y="67"/>
                      </a:cxn>
                      <a:cxn ang="0">
                        <a:pos x="30" y="100"/>
                      </a:cxn>
                    </a:cxnLst>
                    <a:pathLst>
                      <a:path w="21" h="7">
                        <a:moveTo>
                          <a:pt x="2" y="6"/>
                        </a:moveTo>
                        <a:cubicBezTo>
                          <a:pt x="3" y="7"/>
                          <a:pt x="9" y="5"/>
                          <a:pt x="11" y="4"/>
                        </a:cubicBezTo>
                        <a:cubicBezTo>
                          <a:pt x="14" y="3"/>
                          <a:pt x="20" y="2"/>
                          <a:pt x="21" y="3"/>
                        </a:cubicBezTo>
                        <a:cubicBezTo>
                          <a:pt x="20" y="1"/>
                          <a:pt x="20" y="1"/>
                          <a:pt x="20" y="1"/>
                        </a:cubicBezTo>
                        <a:cubicBezTo>
                          <a:pt x="18" y="0"/>
                          <a:pt x="12" y="1"/>
                          <a:pt x="10" y="2"/>
                        </a:cubicBezTo>
                        <a:cubicBezTo>
                          <a:pt x="7" y="3"/>
                          <a:pt x="1" y="5"/>
                          <a:pt x="0" y="4"/>
                        </a:cubicBezTo>
                        <a:lnTo>
                          <a:pt x="2" y="6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55" name="Freeform 1486"/>
                  <p:cNvSpPr/>
                  <p:nvPr/>
                </p:nvSpPr>
                <p:spPr>
                  <a:xfrm>
                    <a:off x="3614" y="3437"/>
                    <a:ext cx="50" cy="19"/>
                  </a:xfrm>
                  <a:custGeom>
                    <a:avLst/>
                    <a:gdLst/>
                    <a:ahLst/>
                    <a:cxnLst>
                      <a:cxn ang="0">
                        <a:pos x="20" y="117"/>
                      </a:cxn>
                      <a:cxn ang="0">
                        <a:pos x="158" y="81"/>
                      </a:cxn>
                      <a:cxn ang="0">
                        <a:pos x="313" y="81"/>
                      </a:cxn>
                      <a:cxn ang="0">
                        <a:pos x="283" y="38"/>
                      </a:cxn>
                      <a:cxn ang="0">
                        <a:pos x="145" y="38"/>
                      </a:cxn>
                      <a:cxn ang="0">
                        <a:pos x="0" y="81"/>
                      </a:cxn>
                      <a:cxn ang="0">
                        <a:pos x="20" y="117"/>
                      </a:cxn>
                    </a:cxnLst>
                    <a:pathLst>
                      <a:path w="20" h="7">
                        <a:moveTo>
                          <a:pt x="1" y="6"/>
                        </a:moveTo>
                        <a:cubicBezTo>
                          <a:pt x="2" y="7"/>
                          <a:pt x="8" y="5"/>
                          <a:pt x="10" y="4"/>
                        </a:cubicBezTo>
                        <a:cubicBezTo>
                          <a:pt x="13" y="4"/>
                          <a:pt x="18" y="2"/>
                          <a:pt x="20" y="4"/>
                        </a:cubicBezTo>
                        <a:cubicBezTo>
                          <a:pt x="18" y="2"/>
                          <a:pt x="18" y="2"/>
                          <a:pt x="18" y="2"/>
                        </a:cubicBezTo>
                        <a:cubicBezTo>
                          <a:pt x="17" y="0"/>
                          <a:pt x="11" y="2"/>
                          <a:pt x="9" y="2"/>
                        </a:cubicBezTo>
                        <a:cubicBezTo>
                          <a:pt x="7" y="3"/>
                          <a:pt x="1" y="5"/>
                          <a:pt x="0" y="4"/>
                        </a:cubicBezTo>
                        <a:lnTo>
                          <a:pt x="1" y="6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56" name="Freeform 1487"/>
                  <p:cNvSpPr/>
                  <p:nvPr/>
                </p:nvSpPr>
                <p:spPr>
                  <a:xfrm>
                    <a:off x="3619" y="3448"/>
                    <a:ext cx="50" cy="21"/>
                  </a:xfrm>
                  <a:custGeom>
                    <a:avLst/>
                    <a:gdLst/>
                    <a:ahLst/>
                    <a:cxnLst>
                      <a:cxn ang="0">
                        <a:pos x="33" y="110"/>
                      </a:cxn>
                      <a:cxn ang="0">
                        <a:pos x="175" y="76"/>
                      </a:cxn>
                      <a:cxn ang="0">
                        <a:pos x="313" y="76"/>
                      </a:cxn>
                      <a:cxn ang="0">
                        <a:pos x="300" y="34"/>
                      </a:cxn>
                      <a:cxn ang="0">
                        <a:pos x="145" y="55"/>
                      </a:cxn>
                      <a:cxn ang="0">
                        <a:pos x="0" y="76"/>
                      </a:cxn>
                      <a:cxn ang="0">
                        <a:pos x="33" y="110"/>
                      </a:cxn>
                    </a:cxnLst>
                    <a:pathLst>
                      <a:path w="20" h="8">
                        <a:moveTo>
                          <a:pt x="2" y="6"/>
                        </a:moveTo>
                        <a:cubicBezTo>
                          <a:pt x="2" y="8"/>
                          <a:pt x="8" y="5"/>
                          <a:pt x="11" y="4"/>
                        </a:cubicBezTo>
                        <a:cubicBezTo>
                          <a:pt x="13" y="4"/>
                          <a:pt x="19" y="2"/>
                          <a:pt x="20" y="4"/>
                        </a:cubicBezTo>
                        <a:cubicBezTo>
                          <a:pt x="19" y="2"/>
                          <a:pt x="19" y="2"/>
                          <a:pt x="19" y="2"/>
                        </a:cubicBezTo>
                        <a:cubicBezTo>
                          <a:pt x="17" y="0"/>
                          <a:pt x="12" y="2"/>
                          <a:pt x="9" y="3"/>
                        </a:cubicBezTo>
                        <a:cubicBezTo>
                          <a:pt x="7" y="3"/>
                          <a:pt x="1" y="5"/>
                          <a:pt x="0" y="4"/>
                        </a:cubicBezTo>
                        <a:lnTo>
                          <a:pt x="2" y="6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57" name="Freeform 1488"/>
                  <p:cNvSpPr/>
                  <p:nvPr/>
                </p:nvSpPr>
                <p:spPr>
                  <a:xfrm>
                    <a:off x="3756" y="3413"/>
                    <a:ext cx="63" cy="80"/>
                  </a:xfrm>
                  <a:custGeom>
                    <a:avLst/>
                    <a:gdLst/>
                    <a:ahLst/>
                    <a:cxnLst>
                      <a:cxn ang="0">
                        <a:pos x="368" y="491"/>
                      </a:cxn>
                      <a:cxn ang="0">
                        <a:pos x="209" y="264"/>
                      </a:cxn>
                      <a:cxn ang="0">
                        <a:pos x="50" y="0"/>
                      </a:cxn>
                      <a:cxn ang="0">
                        <a:pos x="20" y="77"/>
                      </a:cxn>
                      <a:cxn ang="0">
                        <a:pos x="179" y="341"/>
                      </a:cxn>
                      <a:cxn ang="0">
                        <a:pos x="338" y="568"/>
                      </a:cxn>
                      <a:cxn ang="0">
                        <a:pos x="368" y="491"/>
                      </a:cxn>
                    </a:cxnLst>
                    <a:pathLst>
                      <a:path w="25" h="30">
                        <a:moveTo>
                          <a:pt x="23" y="26"/>
                        </a:moveTo>
                        <a:cubicBezTo>
                          <a:pt x="25" y="23"/>
                          <a:pt x="16" y="17"/>
                          <a:pt x="13" y="14"/>
                        </a:cubicBezTo>
                        <a:cubicBezTo>
                          <a:pt x="10" y="11"/>
                          <a:pt x="1" y="4"/>
                          <a:pt x="3" y="0"/>
                        </a:cubicBezTo>
                        <a:cubicBezTo>
                          <a:pt x="1" y="4"/>
                          <a:pt x="1" y="4"/>
                          <a:pt x="1" y="4"/>
                        </a:cubicBezTo>
                        <a:cubicBezTo>
                          <a:pt x="0" y="8"/>
                          <a:pt x="8" y="15"/>
                          <a:pt x="11" y="18"/>
                        </a:cubicBezTo>
                        <a:cubicBezTo>
                          <a:pt x="14" y="21"/>
                          <a:pt x="22" y="27"/>
                          <a:pt x="21" y="30"/>
                        </a:cubicBezTo>
                        <a:lnTo>
                          <a:pt x="23" y="26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58" name="Freeform 1489"/>
                  <p:cNvSpPr/>
                  <p:nvPr/>
                </p:nvSpPr>
                <p:spPr>
                  <a:xfrm>
                    <a:off x="3759" y="3392"/>
                    <a:ext cx="70" cy="80"/>
                  </a:xfrm>
                  <a:custGeom>
                    <a:avLst/>
                    <a:gdLst/>
                    <a:ahLst/>
                    <a:cxnLst>
                      <a:cxn ang="0">
                        <a:pos x="408" y="491"/>
                      </a:cxn>
                      <a:cxn ang="0">
                        <a:pos x="238" y="264"/>
                      </a:cxn>
                      <a:cxn ang="0">
                        <a:pos x="50" y="0"/>
                      </a:cxn>
                      <a:cxn ang="0">
                        <a:pos x="33" y="77"/>
                      </a:cxn>
                      <a:cxn ang="0">
                        <a:pos x="220" y="341"/>
                      </a:cxn>
                      <a:cxn ang="0">
                        <a:pos x="375" y="568"/>
                      </a:cxn>
                      <a:cxn ang="0">
                        <a:pos x="408" y="491"/>
                      </a:cxn>
                    </a:cxnLst>
                    <a:pathLst>
                      <a:path w="28" h="30">
                        <a:moveTo>
                          <a:pt x="26" y="26"/>
                        </a:moveTo>
                        <a:cubicBezTo>
                          <a:pt x="28" y="24"/>
                          <a:pt x="18" y="17"/>
                          <a:pt x="15" y="14"/>
                        </a:cubicBezTo>
                        <a:cubicBezTo>
                          <a:pt x="12" y="11"/>
                          <a:pt x="2" y="4"/>
                          <a:pt x="3" y="0"/>
                        </a:cubicBez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0" y="7"/>
                          <a:pt x="10" y="15"/>
                          <a:pt x="14" y="18"/>
                        </a:cubicBezTo>
                        <a:cubicBezTo>
                          <a:pt x="17" y="21"/>
                          <a:pt x="26" y="27"/>
                          <a:pt x="24" y="30"/>
                        </a:cubicBezTo>
                        <a:lnTo>
                          <a:pt x="26" y="26"/>
                        </a:lnTo>
                        <a:close/>
                      </a:path>
                    </a:pathLst>
                  </a:custGeom>
                  <a:solidFill>
                    <a:srgbClr val="308539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59" name="Freeform 1490"/>
                  <p:cNvSpPr/>
                  <p:nvPr/>
                </p:nvSpPr>
                <p:spPr>
                  <a:xfrm>
                    <a:off x="3521" y="2381"/>
                    <a:ext cx="120" cy="70"/>
                  </a:xfrm>
                  <a:custGeom>
                    <a:avLst/>
                    <a:gdLst/>
                    <a:ahLst/>
                    <a:cxnLst>
                      <a:cxn ang="0">
                        <a:pos x="0" y="506"/>
                      </a:cxn>
                      <a:cxn ang="0">
                        <a:pos x="395" y="275"/>
                      </a:cxn>
                      <a:cxn ang="0">
                        <a:pos x="738" y="116"/>
                      </a:cxn>
                      <a:cxn ang="0">
                        <a:pos x="750" y="0"/>
                      </a:cxn>
                      <a:cxn ang="0">
                        <a:pos x="408" y="137"/>
                      </a:cxn>
                      <a:cxn ang="0">
                        <a:pos x="0" y="369"/>
                      </a:cxn>
                      <a:cxn ang="0">
                        <a:pos x="0" y="506"/>
                      </a:cxn>
                    </a:cxnLst>
                    <a:pathLst>
                      <a:path w="48" h="26">
                        <a:moveTo>
                          <a:pt x="0" y="26"/>
                        </a:moveTo>
                        <a:cubicBezTo>
                          <a:pt x="0" y="20"/>
                          <a:pt x="14" y="16"/>
                          <a:pt x="25" y="14"/>
                        </a:cubicBezTo>
                        <a:cubicBezTo>
                          <a:pt x="37" y="11"/>
                          <a:pt x="47" y="10"/>
                          <a:pt x="47" y="6"/>
                        </a:cubicBezTo>
                        <a:cubicBezTo>
                          <a:pt x="48" y="0"/>
                          <a:pt x="48" y="0"/>
                          <a:pt x="48" y="0"/>
                        </a:cubicBezTo>
                        <a:cubicBezTo>
                          <a:pt x="47" y="4"/>
                          <a:pt x="37" y="4"/>
                          <a:pt x="26" y="7"/>
                        </a:cubicBezTo>
                        <a:cubicBezTo>
                          <a:pt x="15" y="10"/>
                          <a:pt x="1" y="14"/>
                          <a:pt x="0" y="19"/>
                        </a:cubicBezTo>
                        <a:lnTo>
                          <a:pt x="0" y="26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60" name="Freeform 1491"/>
                  <p:cNvSpPr/>
                  <p:nvPr/>
                </p:nvSpPr>
                <p:spPr>
                  <a:xfrm>
                    <a:off x="3516" y="2416"/>
                    <a:ext cx="123" cy="69"/>
                  </a:xfrm>
                  <a:custGeom>
                    <a:avLst/>
                    <a:gdLst/>
                    <a:ahLst/>
                    <a:cxnLst>
                      <a:cxn ang="0">
                        <a:pos x="0" y="486"/>
                      </a:cxn>
                      <a:cxn ang="0">
                        <a:pos x="409" y="260"/>
                      </a:cxn>
                      <a:cxn ang="0">
                        <a:pos x="756" y="133"/>
                      </a:cxn>
                      <a:cxn ang="0">
                        <a:pos x="776" y="0"/>
                      </a:cxn>
                      <a:cxn ang="0">
                        <a:pos x="429" y="149"/>
                      </a:cxn>
                      <a:cxn ang="0">
                        <a:pos x="20" y="374"/>
                      </a:cxn>
                      <a:cxn ang="0">
                        <a:pos x="0" y="486"/>
                      </a:cxn>
                    </a:cxnLst>
                    <a:pathLst>
                      <a:path w="49" h="26">
                        <a:moveTo>
                          <a:pt x="0" y="26"/>
                        </a:moveTo>
                        <a:cubicBezTo>
                          <a:pt x="1" y="21"/>
                          <a:pt x="15" y="17"/>
                          <a:pt x="26" y="14"/>
                        </a:cubicBezTo>
                        <a:cubicBezTo>
                          <a:pt x="38" y="11"/>
                          <a:pt x="48" y="11"/>
                          <a:pt x="48" y="7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48" y="4"/>
                          <a:pt x="38" y="5"/>
                          <a:pt x="27" y="8"/>
                        </a:cubicBezTo>
                        <a:cubicBezTo>
                          <a:pt x="15" y="11"/>
                          <a:pt x="1" y="14"/>
                          <a:pt x="1" y="20"/>
                        </a:cubicBezTo>
                        <a:lnTo>
                          <a:pt x="0" y="26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61" name="Freeform 1492"/>
                  <p:cNvSpPr/>
                  <p:nvPr/>
                </p:nvSpPr>
                <p:spPr>
                  <a:xfrm>
                    <a:off x="3526" y="2389"/>
                    <a:ext cx="110" cy="38"/>
                  </a:xfrm>
                  <a:custGeom>
                    <a:avLst/>
                    <a:gdLst/>
                    <a:ahLst/>
                    <a:cxnLst>
                      <a:cxn ang="0">
                        <a:pos x="688" y="0"/>
                      </a:cxn>
                      <a:cxn ang="0">
                        <a:pos x="375" y="117"/>
                      </a:cxn>
                      <a:cxn ang="0">
                        <a:pos x="0" y="280"/>
                      </a:cxn>
                      <a:cxn ang="0">
                        <a:pos x="375" y="103"/>
                      </a:cxn>
                      <a:cxn ang="0">
                        <a:pos x="688" y="0"/>
                      </a:cxn>
                    </a:cxnLst>
                    <a:pathLst>
                      <a:path w="44" h="14">
                        <a:moveTo>
                          <a:pt x="44" y="0"/>
                        </a:moveTo>
                        <a:cubicBezTo>
                          <a:pt x="41" y="2"/>
                          <a:pt x="33" y="4"/>
                          <a:pt x="24" y="6"/>
                        </a:cubicBezTo>
                        <a:cubicBezTo>
                          <a:pt x="15" y="8"/>
                          <a:pt x="4" y="10"/>
                          <a:pt x="0" y="14"/>
                        </a:cubicBezTo>
                        <a:cubicBezTo>
                          <a:pt x="4" y="10"/>
                          <a:pt x="15" y="8"/>
                          <a:pt x="24" y="5"/>
                        </a:cubicBezTo>
                        <a:cubicBezTo>
                          <a:pt x="33" y="3"/>
                          <a:pt x="41" y="2"/>
                          <a:pt x="44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62" name="Freeform 1493"/>
                  <p:cNvSpPr/>
                  <p:nvPr/>
                </p:nvSpPr>
                <p:spPr>
                  <a:xfrm>
                    <a:off x="3524" y="2424"/>
                    <a:ext cx="110" cy="40"/>
                  </a:xfrm>
                  <a:custGeom>
                    <a:avLst/>
                    <a:gdLst/>
                    <a:ahLst/>
                    <a:cxnLst>
                      <a:cxn ang="0">
                        <a:pos x="688" y="0"/>
                      </a:cxn>
                      <a:cxn ang="0">
                        <a:pos x="375" y="136"/>
                      </a:cxn>
                      <a:cxn ang="0">
                        <a:pos x="0" y="285"/>
                      </a:cxn>
                      <a:cxn ang="0">
                        <a:pos x="375" y="115"/>
                      </a:cxn>
                      <a:cxn ang="0">
                        <a:pos x="688" y="0"/>
                      </a:cxn>
                    </a:cxnLst>
                    <a:pathLst>
                      <a:path w="44" h="15">
                        <a:moveTo>
                          <a:pt x="44" y="0"/>
                        </a:moveTo>
                        <a:cubicBezTo>
                          <a:pt x="41" y="3"/>
                          <a:pt x="33" y="4"/>
                          <a:pt x="24" y="7"/>
                        </a:cubicBezTo>
                        <a:cubicBezTo>
                          <a:pt x="14" y="9"/>
                          <a:pt x="4" y="11"/>
                          <a:pt x="0" y="15"/>
                        </a:cubicBezTo>
                        <a:cubicBezTo>
                          <a:pt x="4" y="11"/>
                          <a:pt x="14" y="8"/>
                          <a:pt x="24" y="6"/>
                        </a:cubicBezTo>
                        <a:cubicBezTo>
                          <a:pt x="33" y="4"/>
                          <a:pt x="41" y="3"/>
                          <a:pt x="44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63" name="Freeform 1494"/>
                  <p:cNvSpPr/>
                  <p:nvPr/>
                </p:nvSpPr>
                <p:spPr>
                  <a:xfrm>
                    <a:off x="3599" y="2357"/>
                    <a:ext cx="37" cy="2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24" y="168"/>
                      </a:cxn>
                      <a:cxn ang="0">
                        <a:pos x="133" y="83"/>
                      </a:cxn>
                      <a:cxn ang="0">
                        <a:pos x="0" y="0"/>
                      </a:cxn>
                    </a:cxnLst>
                    <a:pathLst>
                      <a:path w="15" h="8">
                        <a:moveTo>
                          <a:pt x="0" y="0"/>
                        </a:moveTo>
                        <a:cubicBezTo>
                          <a:pt x="2" y="1"/>
                          <a:pt x="13" y="6"/>
                          <a:pt x="15" y="8"/>
                        </a:cubicBezTo>
                        <a:cubicBezTo>
                          <a:pt x="14" y="7"/>
                          <a:pt x="10" y="5"/>
                          <a:pt x="9" y="4"/>
                        </a:cubicBezTo>
                        <a:cubicBezTo>
                          <a:pt x="8" y="4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64" name="Freeform 1495"/>
                  <p:cNvSpPr/>
                  <p:nvPr/>
                </p:nvSpPr>
                <p:spPr>
                  <a:xfrm>
                    <a:off x="3484" y="2525"/>
                    <a:ext cx="137" cy="35"/>
                  </a:xfrm>
                  <a:custGeom>
                    <a:avLst/>
                    <a:gdLst/>
                    <a:ahLst/>
                    <a:cxnLst>
                      <a:cxn ang="0">
                        <a:pos x="0" y="253"/>
                      </a:cxn>
                      <a:cxn ang="0">
                        <a:pos x="466" y="159"/>
                      </a:cxn>
                      <a:cxn ang="0">
                        <a:pos x="837" y="116"/>
                      </a:cxn>
                      <a:cxn ang="0">
                        <a:pos x="849" y="0"/>
                      </a:cxn>
                      <a:cxn ang="0">
                        <a:pos x="496" y="35"/>
                      </a:cxn>
                      <a:cxn ang="0">
                        <a:pos x="42" y="137"/>
                      </a:cxn>
                      <a:cxn ang="0">
                        <a:pos x="0" y="253"/>
                      </a:cxn>
                    </a:cxnLst>
                    <a:pathLst>
                      <a:path w="55" h="13">
                        <a:moveTo>
                          <a:pt x="0" y="13"/>
                        </a:moveTo>
                        <a:cubicBezTo>
                          <a:pt x="2" y="8"/>
                          <a:pt x="18" y="8"/>
                          <a:pt x="30" y="8"/>
                        </a:cubicBezTo>
                        <a:cubicBezTo>
                          <a:pt x="42" y="8"/>
                          <a:pt x="53" y="10"/>
                          <a:pt x="54" y="6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54" y="4"/>
                          <a:pt x="44" y="2"/>
                          <a:pt x="32" y="2"/>
                        </a:cubicBezTo>
                        <a:cubicBezTo>
                          <a:pt x="20" y="2"/>
                          <a:pt x="5" y="2"/>
                          <a:pt x="3" y="7"/>
                        </a:cubicBezTo>
                        <a:lnTo>
                          <a:pt x="0" y="13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65" name="Freeform 1496"/>
                  <p:cNvSpPr/>
                  <p:nvPr/>
                </p:nvSpPr>
                <p:spPr>
                  <a:xfrm>
                    <a:off x="3479" y="2560"/>
                    <a:ext cx="137" cy="35"/>
                  </a:xfrm>
                  <a:custGeom>
                    <a:avLst/>
                    <a:gdLst/>
                    <a:ahLst/>
                    <a:cxnLst>
                      <a:cxn ang="0">
                        <a:pos x="0" y="253"/>
                      </a:cxn>
                      <a:cxn ang="0">
                        <a:pos x="433" y="159"/>
                      </a:cxn>
                      <a:cxn ang="0">
                        <a:pos x="820" y="116"/>
                      </a:cxn>
                      <a:cxn ang="0">
                        <a:pos x="849" y="0"/>
                      </a:cxn>
                      <a:cxn ang="0">
                        <a:pos x="466" y="35"/>
                      </a:cxn>
                      <a:cxn ang="0">
                        <a:pos x="30" y="116"/>
                      </a:cxn>
                      <a:cxn ang="0">
                        <a:pos x="0" y="253"/>
                      </a:cxn>
                    </a:cxnLst>
                    <a:pathLst>
                      <a:path w="55" h="13">
                        <a:moveTo>
                          <a:pt x="0" y="13"/>
                        </a:moveTo>
                        <a:cubicBezTo>
                          <a:pt x="2" y="8"/>
                          <a:pt x="16" y="8"/>
                          <a:pt x="28" y="8"/>
                        </a:cubicBezTo>
                        <a:cubicBezTo>
                          <a:pt x="40" y="8"/>
                          <a:pt x="51" y="10"/>
                          <a:pt x="53" y="6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53" y="4"/>
                          <a:pt x="42" y="2"/>
                          <a:pt x="30" y="2"/>
                        </a:cubicBezTo>
                        <a:cubicBezTo>
                          <a:pt x="18" y="2"/>
                          <a:pt x="3" y="1"/>
                          <a:pt x="2" y="6"/>
                        </a:cubicBezTo>
                        <a:lnTo>
                          <a:pt x="0" y="13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66" name="Freeform 1497"/>
                  <p:cNvSpPr/>
                  <p:nvPr/>
                </p:nvSpPr>
                <p:spPr>
                  <a:xfrm>
                    <a:off x="3499" y="2533"/>
                    <a:ext cx="117" cy="8"/>
                  </a:xfrm>
                  <a:custGeom>
                    <a:avLst/>
                    <a:gdLst/>
                    <a:ahLst/>
                    <a:cxnLst>
                      <a:cxn ang="0">
                        <a:pos x="724" y="0"/>
                      </a:cxn>
                      <a:cxn ang="0">
                        <a:pos x="403" y="21"/>
                      </a:cxn>
                      <a:cxn ang="0">
                        <a:pos x="0" y="56"/>
                      </a:cxn>
                      <a:cxn ang="0">
                        <a:pos x="403" y="0"/>
                      </a:cxn>
                      <a:cxn ang="0">
                        <a:pos x="724" y="0"/>
                      </a:cxn>
                    </a:cxnLst>
                    <a:pathLst>
                      <a:path w="47" h="3">
                        <a:moveTo>
                          <a:pt x="47" y="0"/>
                        </a:moveTo>
                        <a:cubicBezTo>
                          <a:pt x="43" y="1"/>
                          <a:pt x="35" y="1"/>
                          <a:pt x="26" y="1"/>
                        </a:cubicBezTo>
                        <a:cubicBezTo>
                          <a:pt x="16" y="1"/>
                          <a:pt x="5" y="0"/>
                          <a:pt x="0" y="3"/>
                        </a:cubicBezTo>
                        <a:cubicBezTo>
                          <a:pt x="5" y="0"/>
                          <a:pt x="16" y="0"/>
                          <a:pt x="26" y="0"/>
                        </a:cubicBezTo>
                        <a:cubicBezTo>
                          <a:pt x="35" y="0"/>
                          <a:pt x="43" y="1"/>
                          <a:pt x="47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67" name="Freeform 1498"/>
                  <p:cNvSpPr/>
                  <p:nvPr/>
                </p:nvSpPr>
                <p:spPr>
                  <a:xfrm>
                    <a:off x="3489" y="2568"/>
                    <a:ext cx="117" cy="8"/>
                  </a:xfrm>
                  <a:custGeom>
                    <a:avLst/>
                    <a:gdLst/>
                    <a:ahLst/>
                    <a:cxnLst>
                      <a:cxn ang="0">
                        <a:pos x="724" y="0"/>
                      </a:cxn>
                      <a:cxn ang="0">
                        <a:pos x="383" y="21"/>
                      </a:cxn>
                      <a:cxn ang="0">
                        <a:pos x="0" y="56"/>
                      </a:cxn>
                      <a:cxn ang="0">
                        <a:pos x="383" y="0"/>
                      </a:cxn>
                      <a:cxn ang="0">
                        <a:pos x="724" y="0"/>
                      </a:cxn>
                    </a:cxnLst>
                    <a:pathLst>
                      <a:path w="47" h="3">
                        <a:moveTo>
                          <a:pt x="47" y="0"/>
                        </a:moveTo>
                        <a:cubicBezTo>
                          <a:pt x="43" y="1"/>
                          <a:pt x="35" y="1"/>
                          <a:pt x="25" y="1"/>
                        </a:cubicBezTo>
                        <a:cubicBezTo>
                          <a:pt x="16" y="1"/>
                          <a:pt x="5" y="0"/>
                          <a:pt x="0" y="3"/>
                        </a:cubicBezTo>
                        <a:cubicBezTo>
                          <a:pt x="5" y="0"/>
                          <a:pt x="16" y="0"/>
                          <a:pt x="25" y="0"/>
                        </a:cubicBezTo>
                        <a:cubicBezTo>
                          <a:pt x="35" y="0"/>
                          <a:pt x="43" y="1"/>
                          <a:pt x="47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68" name="Freeform 1499"/>
                  <p:cNvSpPr/>
                  <p:nvPr/>
                </p:nvSpPr>
                <p:spPr>
                  <a:xfrm>
                    <a:off x="3586" y="2493"/>
                    <a:ext cx="33" cy="3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13" y="224"/>
                      </a:cxn>
                      <a:cxn ang="0">
                        <a:pos x="129" y="142"/>
                      </a:cxn>
                      <a:cxn ang="0">
                        <a:pos x="0" y="0"/>
                      </a:cxn>
                    </a:cxnLst>
                    <a:pathLst>
                      <a:path w="13" h="11">
                        <a:moveTo>
                          <a:pt x="0" y="0"/>
                        </a:moveTo>
                        <a:cubicBezTo>
                          <a:pt x="2" y="1"/>
                          <a:pt x="12" y="9"/>
                          <a:pt x="13" y="11"/>
                        </a:cubicBezTo>
                        <a:cubicBezTo>
                          <a:pt x="12" y="10"/>
                          <a:pt x="9" y="7"/>
                          <a:pt x="8" y="7"/>
                        </a:cubicBezTo>
                        <a:cubicBezTo>
                          <a:pt x="7" y="6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69" name="Freeform 1500"/>
                  <p:cNvSpPr/>
                  <p:nvPr/>
                </p:nvSpPr>
                <p:spPr>
                  <a:xfrm>
                    <a:off x="3454" y="2640"/>
                    <a:ext cx="127" cy="43"/>
                  </a:xfrm>
                  <a:custGeom>
                    <a:avLst/>
                    <a:gdLst/>
                    <a:ahLst/>
                    <a:cxnLst>
                      <a:cxn ang="0">
                        <a:pos x="0" y="312"/>
                      </a:cxn>
                      <a:cxn ang="0">
                        <a:pos x="416" y="196"/>
                      </a:cxn>
                      <a:cxn ang="0">
                        <a:pos x="774" y="116"/>
                      </a:cxn>
                      <a:cxn ang="0">
                        <a:pos x="787" y="0"/>
                      </a:cxn>
                      <a:cxn ang="0">
                        <a:pos x="433" y="81"/>
                      </a:cxn>
                      <a:cxn ang="0">
                        <a:pos x="12" y="175"/>
                      </a:cxn>
                      <a:cxn ang="0">
                        <a:pos x="0" y="312"/>
                      </a:cxn>
                    </a:cxnLst>
                    <a:pathLst>
                      <a:path w="51" h="16">
                        <a:moveTo>
                          <a:pt x="0" y="16"/>
                        </a:moveTo>
                        <a:cubicBezTo>
                          <a:pt x="1" y="11"/>
                          <a:pt x="15" y="11"/>
                          <a:pt x="27" y="10"/>
                        </a:cubicBezTo>
                        <a:cubicBezTo>
                          <a:pt x="39" y="9"/>
                          <a:pt x="48" y="10"/>
                          <a:pt x="50" y="6"/>
                        </a:cubicBezTo>
                        <a:cubicBezTo>
                          <a:pt x="51" y="0"/>
                          <a:pt x="51" y="0"/>
                          <a:pt x="51" y="0"/>
                        </a:cubicBezTo>
                        <a:cubicBezTo>
                          <a:pt x="50" y="4"/>
                          <a:pt x="40" y="3"/>
                          <a:pt x="28" y="4"/>
                        </a:cubicBezTo>
                        <a:cubicBezTo>
                          <a:pt x="17" y="4"/>
                          <a:pt x="3" y="4"/>
                          <a:pt x="1" y="9"/>
                        </a:cubicBezTo>
                        <a:lnTo>
                          <a:pt x="0" y="16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70" name="Freeform 1501"/>
                  <p:cNvSpPr/>
                  <p:nvPr/>
                </p:nvSpPr>
                <p:spPr>
                  <a:xfrm>
                    <a:off x="3444" y="2677"/>
                    <a:ext cx="130" cy="40"/>
                  </a:xfrm>
                  <a:custGeom>
                    <a:avLst/>
                    <a:gdLst/>
                    <a:ahLst/>
                    <a:cxnLst>
                      <a:cxn ang="0">
                        <a:pos x="0" y="285"/>
                      </a:cxn>
                      <a:cxn ang="0">
                        <a:pos x="425" y="171"/>
                      </a:cxn>
                      <a:cxn ang="0">
                        <a:pos x="783" y="115"/>
                      </a:cxn>
                      <a:cxn ang="0">
                        <a:pos x="813" y="0"/>
                      </a:cxn>
                      <a:cxn ang="0">
                        <a:pos x="458" y="56"/>
                      </a:cxn>
                      <a:cxn ang="0">
                        <a:pos x="33" y="171"/>
                      </a:cxn>
                      <a:cxn ang="0">
                        <a:pos x="0" y="285"/>
                      </a:cxn>
                    </a:cxnLst>
                    <a:pathLst>
                      <a:path w="52" h="15">
                        <a:moveTo>
                          <a:pt x="0" y="15"/>
                        </a:moveTo>
                        <a:cubicBezTo>
                          <a:pt x="1" y="9"/>
                          <a:pt x="15" y="10"/>
                          <a:pt x="27" y="9"/>
                        </a:cubicBezTo>
                        <a:cubicBezTo>
                          <a:pt x="39" y="8"/>
                          <a:pt x="49" y="10"/>
                          <a:pt x="50" y="6"/>
                        </a:cubicBezTo>
                        <a:cubicBezTo>
                          <a:pt x="52" y="0"/>
                          <a:pt x="52" y="0"/>
                          <a:pt x="52" y="0"/>
                        </a:cubicBezTo>
                        <a:cubicBezTo>
                          <a:pt x="50" y="4"/>
                          <a:pt x="41" y="2"/>
                          <a:pt x="29" y="3"/>
                        </a:cubicBezTo>
                        <a:cubicBezTo>
                          <a:pt x="17" y="4"/>
                          <a:pt x="3" y="3"/>
                          <a:pt x="2" y="9"/>
                        </a:cubicBezTo>
                        <a:lnTo>
                          <a:pt x="0" y="15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71" name="Freeform 1502"/>
                  <p:cNvSpPr/>
                  <p:nvPr/>
                </p:nvSpPr>
                <p:spPr>
                  <a:xfrm>
                    <a:off x="3461" y="2648"/>
                    <a:ext cx="115" cy="16"/>
                  </a:xfrm>
                  <a:custGeom>
                    <a:avLst/>
                    <a:gdLst/>
                    <a:ahLst/>
                    <a:cxnLst>
                      <a:cxn ang="0">
                        <a:pos x="720" y="0"/>
                      </a:cxn>
                      <a:cxn ang="0">
                        <a:pos x="395" y="35"/>
                      </a:cxn>
                      <a:cxn ang="0">
                        <a:pos x="0" y="115"/>
                      </a:cxn>
                      <a:cxn ang="0">
                        <a:pos x="395" y="35"/>
                      </a:cxn>
                      <a:cxn ang="0">
                        <a:pos x="720" y="0"/>
                      </a:cxn>
                    </a:cxnLst>
                    <a:pathLst>
                      <a:path w="46" h="6">
                        <a:moveTo>
                          <a:pt x="46" y="0"/>
                        </a:moveTo>
                        <a:cubicBezTo>
                          <a:pt x="42" y="2"/>
                          <a:pt x="34" y="2"/>
                          <a:pt x="25" y="2"/>
                        </a:cubicBezTo>
                        <a:cubicBezTo>
                          <a:pt x="15" y="3"/>
                          <a:pt x="4" y="3"/>
                          <a:pt x="0" y="6"/>
                        </a:cubicBezTo>
                        <a:cubicBezTo>
                          <a:pt x="4" y="3"/>
                          <a:pt x="16" y="2"/>
                          <a:pt x="25" y="2"/>
                        </a:cubicBezTo>
                        <a:cubicBezTo>
                          <a:pt x="34" y="1"/>
                          <a:pt x="42" y="2"/>
                          <a:pt x="46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72" name="Freeform 1503"/>
                  <p:cNvSpPr/>
                  <p:nvPr/>
                </p:nvSpPr>
                <p:spPr>
                  <a:xfrm>
                    <a:off x="3451" y="2683"/>
                    <a:ext cx="115" cy="16"/>
                  </a:xfrm>
                  <a:custGeom>
                    <a:avLst/>
                    <a:gdLst/>
                    <a:ahLst/>
                    <a:cxnLst>
                      <a:cxn ang="0">
                        <a:pos x="720" y="0"/>
                      </a:cxn>
                      <a:cxn ang="0">
                        <a:pos x="395" y="56"/>
                      </a:cxn>
                      <a:cxn ang="0">
                        <a:pos x="0" y="115"/>
                      </a:cxn>
                      <a:cxn ang="0">
                        <a:pos x="395" y="35"/>
                      </a:cxn>
                      <a:cxn ang="0">
                        <a:pos x="720" y="0"/>
                      </a:cxn>
                    </a:cxnLst>
                    <a:pathLst>
                      <a:path w="46" h="6">
                        <a:moveTo>
                          <a:pt x="46" y="0"/>
                        </a:moveTo>
                        <a:cubicBezTo>
                          <a:pt x="43" y="2"/>
                          <a:pt x="34" y="2"/>
                          <a:pt x="25" y="3"/>
                        </a:cubicBezTo>
                        <a:cubicBezTo>
                          <a:pt x="16" y="3"/>
                          <a:pt x="5" y="3"/>
                          <a:pt x="0" y="6"/>
                        </a:cubicBezTo>
                        <a:cubicBezTo>
                          <a:pt x="5" y="3"/>
                          <a:pt x="16" y="2"/>
                          <a:pt x="25" y="2"/>
                        </a:cubicBezTo>
                        <a:cubicBezTo>
                          <a:pt x="35" y="1"/>
                          <a:pt x="43" y="2"/>
                          <a:pt x="46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73" name="Freeform 1504"/>
                  <p:cNvSpPr/>
                  <p:nvPr/>
                </p:nvSpPr>
                <p:spPr>
                  <a:xfrm>
                    <a:off x="3429" y="2755"/>
                    <a:ext cx="127" cy="50"/>
                  </a:xfrm>
                  <a:custGeom>
                    <a:avLst/>
                    <a:gdLst/>
                    <a:ahLst/>
                    <a:cxnLst>
                      <a:cxn ang="0">
                        <a:pos x="0" y="347"/>
                      </a:cxn>
                      <a:cxn ang="0">
                        <a:pos x="416" y="200"/>
                      </a:cxn>
                      <a:cxn ang="0">
                        <a:pos x="757" y="111"/>
                      </a:cxn>
                      <a:cxn ang="0">
                        <a:pos x="787" y="0"/>
                      </a:cxn>
                      <a:cxn ang="0">
                        <a:pos x="433" y="89"/>
                      </a:cxn>
                      <a:cxn ang="0">
                        <a:pos x="12" y="234"/>
                      </a:cxn>
                      <a:cxn ang="0">
                        <a:pos x="0" y="347"/>
                      </a:cxn>
                    </a:cxnLst>
                    <a:pathLst>
                      <a:path w="51" h="19">
                        <a:moveTo>
                          <a:pt x="0" y="19"/>
                        </a:moveTo>
                        <a:cubicBezTo>
                          <a:pt x="1" y="14"/>
                          <a:pt x="15" y="12"/>
                          <a:pt x="27" y="11"/>
                        </a:cubicBezTo>
                        <a:cubicBezTo>
                          <a:pt x="39" y="9"/>
                          <a:pt x="49" y="10"/>
                          <a:pt x="49" y="6"/>
                        </a:cubicBezTo>
                        <a:cubicBezTo>
                          <a:pt x="51" y="0"/>
                          <a:pt x="51" y="0"/>
                          <a:pt x="51" y="0"/>
                        </a:cubicBezTo>
                        <a:cubicBezTo>
                          <a:pt x="50" y="4"/>
                          <a:pt x="40" y="3"/>
                          <a:pt x="28" y="5"/>
                        </a:cubicBezTo>
                        <a:cubicBezTo>
                          <a:pt x="16" y="6"/>
                          <a:pt x="2" y="8"/>
                          <a:pt x="1" y="13"/>
                        </a:cubicBez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74" name="Freeform 1505"/>
                  <p:cNvSpPr/>
                  <p:nvPr/>
                </p:nvSpPr>
                <p:spPr>
                  <a:xfrm>
                    <a:off x="3421" y="2789"/>
                    <a:ext cx="128" cy="54"/>
                  </a:xfrm>
                  <a:custGeom>
                    <a:avLst/>
                    <a:gdLst/>
                    <a:ahLst/>
                    <a:cxnLst>
                      <a:cxn ang="0">
                        <a:pos x="0" y="394"/>
                      </a:cxn>
                      <a:cxn ang="0">
                        <a:pos x="429" y="219"/>
                      </a:cxn>
                      <a:cxn ang="0">
                        <a:pos x="776" y="116"/>
                      </a:cxn>
                      <a:cxn ang="0">
                        <a:pos x="806" y="0"/>
                      </a:cxn>
                      <a:cxn ang="0">
                        <a:pos x="442" y="103"/>
                      </a:cxn>
                      <a:cxn ang="0">
                        <a:pos x="20" y="278"/>
                      </a:cxn>
                      <a:cxn ang="0">
                        <a:pos x="0" y="394"/>
                      </a:cxn>
                    </a:cxnLst>
                    <a:pathLst>
                      <a:path w="51" h="20">
                        <a:moveTo>
                          <a:pt x="0" y="20"/>
                        </a:moveTo>
                        <a:cubicBezTo>
                          <a:pt x="1" y="14"/>
                          <a:pt x="15" y="12"/>
                          <a:pt x="27" y="11"/>
                        </a:cubicBezTo>
                        <a:cubicBezTo>
                          <a:pt x="39" y="10"/>
                          <a:pt x="49" y="11"/>
                          <a:pt x="49" y="6"/>
                        </a:cubicBezTo>
                        <a:cubicBezTo>
                          <a:pt x="51" y="0"/>
                          <a:pt x="51" y="0"/>
                          <a:pt x="51" y="0"/>
                        </a:cubicBezTo>
                        <a:cubicBezTo>
                          <a:pt x="50" y="4"/>
                          <a:pt x="40" y="4"/>
                          <a:pt x="28" y="5"/>
                        </a:cubicBezTo>
                        <a:cubicBezTo>
                          <a:pt x="16" y="6"/>
                          <a:pt x="2" y="8"/>
                          <a:pt x="1" y="14"/>
                        </a:cubicBezTo>
                        <a:lnTo>
                          <a:pt x="0" y="2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75" name="Freeform 1506"/>
                  <p:cNvSpPr/>
                  <p:nvPr/>
                </p:nvSpPr>
                <p:spPr>
                  <a:xfrm>
                    <a:off x="3436" y="2763"/>
                    <a:ext cx="115" cy="21"/>
                  </a:xfrm>
                  <a:custGeom>
                    <a:avLst/>
                    <a:gdLst/>
                    <a:ahLst/>
                    <a:cxnLst>
                      <a:cxn ang="0">
                        <a:pos x="720" y="0"/>
                      </a:cxn>
                      <a:cxn ang="0">
                        <a:pos x="395" y="55"/>
                      </a:cxn>
                      <a:cxn ang="0">
                        <a:pos x="0" y="144"/>
                      </a:cxn>
                      <a:cxn ang="0">
                        <a:pos x="395" y="55"/>
                      </a:cxn>
                      <a:cxn ang="0">
                        <a:pos x="720" y="0"/>
                      </a:cxn>
                    </a:cxnLst>
                    <a:pathLst>
                      <a:path w="46" h="8">
                        <a:moveTo>
                          <a:pt x="46" y="0"/>
                        </a:moveTo>
                        <a:cubicBezTo>
                          <a:pt x="42" y="2"/>
                          <a:pt x="34" y="2"/>
                          <a:pt x="25" y="3"/>
                        </a:cubicBezTo>
                        <a:cubicBezTo>
                          <a:pt x="15" y="4"/>
                          <a:pt x="4" y="5"/>
                          <a:pt x="0" y="8"/>
                        </a:cubicBezTo>
                        <a:cubicBezTo>
                          <a:pt x="4" y="5"/>
                          <a:pt x="16" y="4"/>
                          <a:pt x="25" y="3"/>
                        </a:cubicBezTo>
                        <a:cubicBezTo>
                          <a:pt x="34" y="1"/>
                          <a:pt x="42" y="2"/>
                          <a:pt x="46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76" name="Freeform 1507"/>
                  <p:cNvSpPr/>
                  <p:nvPr/>
                </p:nvSpPr>
                <p:spPr>
                  <a:xfrm>
                    <a:off x="3429" y="2797"/>
                    <a:ext cx="115" cy="24"/>
                  </a:xfrm>
                  <a:custGeom>
                    <a:avLst/>
                    <a:gdLst/>
                    <a:ahLst/>
                    <a:cxnLst>
                      <a:cxn ang="0">
                        <a:pos x="720" y="0"/>
                      </a:cxn>
                      <a:cxn ang="0">
                        <a:pos x="395" y="77"/>
                      </a:cxn>
                      <a:cxn ang="0">
                        <a:pos x="0" y="171"/>
                      </a:cxn>
                      <a:cxn ang="0">
                        <a:pos x="395" y="56"/>
                      </a:cxn>
                      <a:cxn ang="0">
                        <a:pos x="720" y="0"/>
                      </a:cxn>
                    </a:cxnLst>
                    <a:pathLst>
                      <a:path w="46" h="9">
                        <a:moveTo>
                          <a:pt x="46" y="0"/>
                        </a:moveTo>
                        <a:cubicBezTo>
                          <a:pt x="42" y="2"/>
                          <a:pt x="34" y="3"/>
                          <a:pt x="25" y="4"/>
                        </a:cubicBezTo>
                        <a:cubicBezTo>
                          <a:pt x="15" y="5"/>
                          <a:pt x="4" y="5"/>
                          <a:pt x="0" y="9"/>
                        </a:cubicBezTo>
                        <a:cubicBezTo>
                          <a:pt x="4" y="5"/>
                          <a:pt x="15" y="4"/>
                          <a:pt x="25" y="3"/>
                        </a:cubicBezTo>
                        <a:cubicBezTo>
                          <a:pt x="34" y="2"/>
                          <a:pt x="42" y="2"/>
                          <a:pt x="46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77" name="Freeform 1508"/>
                  <p:cNvSpPr/>
                  <p:nvPr/>
                </p:nvSpPr>
                <p:spPr>
                  <a:xfrm>
                    <a:off x="3516" y="2725"/>
                    <a:ext cx="35" cy="2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20" y="197"/>
                      </a:cxn>
                      <a:cxn ang="0">
                        <a:pos x="145" y="116"/>
                      </a:cxn>
                      <a:cxn ang="0">
                        <a:pos x="0" y="0"/>
                      </a:cxn>
                    </a:cxnLst>
                    <a:pathLst>
                      <a:path w="14" h="10">
                        <a:moveTo>
                          <a:pt x="0" y="0"/>
                        </a:moveTo>
                        <a:cubicBezTo>
                          <a:pt x="2" y="1"/>
                          <a:pt x="13" y="7"/>
                          <a:pt x="14" y="10"/>
                        </a:cubicBezTo>
                        <a:cubicBezTo>
                          <a:pt x="13" y="9"/>
                          <a:pt x="9" y="6"/>
                          <a:pt x="9" y="6"/>
                        </a:cubicBezTo>
                        <a:cubicBezTo>
                          <a:pt x="8" y="5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78" name="Freeform 1509"/>
                  <p:cNvSpPr/>
                  <p:nvPr/>
                </p:nvSpPr>
                <p:spPr>
                  <a:xfrm>
                    <a:off x="3546" y="2611"/>
                    <a:ext cx="30" cy="3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8" y="227"/>
                      </a:cxn>
                      <a:cxn ang="0">
                        <a:pos x="113" y="136"/>
                      </a:cxn>
                      <a:cxn ang="0">
                        <a:pos x="0" y="0"/>
                      </a:cxn>
                    </a:cxnLst>
                    <a:pathLst>
                      <a:path w="12" h="12">
                        <a:moveTo>
                          <a:pt x="0" y="0"/>
                        </a:moveTo>
                        <a:cubicBezTo>
                          <a:pt x="1" y="1"/>
                          <a:pt x="11" y="9"/>
                          <a:pt x="12" y="12"/>
                        </a:cubicBezTo>
                        <a:cubicBezTo>
                          <a:pt x="11" y="11"/>
                          <a:pt x="8" y="8"/>
                          <a:pt x="7" y="7"/>
                        </a:cubicBezTo>
                        <a:cubicBezTo>
                          <a:pt x="6" y="6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79" name="Freeform 1510"/>
                  <p:cNvSpPr/>
                  <p:nvPr/>
                </p:nvSpPr>
                <p:spPr>
                  <a:xfrm>
                    <a:off x="3389" y="2883"/>
                    <a:ext cx="137" cy="34"/>
                  </a:xfrm>
                  <a:custGeom>
                    <a:avLst/>
                    <a:gdLst/>
                    <a:ahLst/>
                    <a:cxnLst>
                      <a:cxn ang="0">
                        <a:pos x="0" y="199"/>
                      </a:cxn>
                      <a:cxn ang="0">
                        <a:pos x="446" y="165"/>
                      </a:cxn>
                      <a:cxn ang="0">
                        <a:pos x="820" y="165"/>
                      </a:cxn>
                      <a:cxn ang="0">
                        <a:pos x="849" y="55"/>
                      </a:cxn>
                      <a:cxn ang="0">
                        <a:pos x="478" y="55"/>
                      </a:cxn>
                      <a:cxn ang="0">
                        <a:pos x="42" y="89"/>
                      </a:cxn>
                      <a:cxn ang="0">
                        <a:pos x="0" y="199"/>
                      </a:cxn>
                    </a:cxnLst>
                    <a:pathLst>
                      <a:path w="55" h="13">
                        <a:moveTo>
                          <a:pt x="0" y="11"/>
                        </a:moveTo>
                        <a:cubicBezTo>
                          <a:pt x="3" y="6"/>
                          <a:pt x="17" y="7"/>
                          <a:pt x="29" y="9"/>
                        </a:cubicBezTo>
                        <a:cubicBezTo>
                          <a:pt x="41" y="10"/>
                          <a:pt x="51" y="13"/>
                          <a:pt x="53" y="9"/>
                        </a:cubicBezTo>
                        <a:cubicBezTo>
                          <a:pt x="55" y="3"/>
                          <a:pt x="55" y="3"/>
                          <a:pt x="55" y="3"/>
                        </a:cubicBezTo>
                        <a:cubicBezTo>
                          <a:pt x="53" y="7"/>
                          <a:pt x="43" y="4"/>
                          <a:pt x="31" y="3"/>
                        </a:cubicBezTo>
                        <a:cubicBezTo>
                          <a:pt x="20" y="2"/>
                          <a:pt x="6" y="0"/>
                          <a:pt x="3" y="5"/>
                        </a:cubicBezTo>
                        <a:lnTo>
                          <a:pt x="0" y="11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80" name="Freeform 1511"/>
                  <p:cNvSpPr/>
                  <p:nvPr/>
                </p:nvSpPr>
                <p:spPr>
                  <a:xfrm>
                    <a:off x="3376" y="2912"/>
                    <a:ext cx="140" cy="37"/>
                  </a:xfrm>
                  <a:custGeom>
                    <a:avLst/>
                    <a:gdLst/>
                    <a:ahLst/>
                    <a:cxnLst>
                      <a:cxn ang="0">
                        <a:pos x="0" y="225"/>
                      </a:cxn>
                      <a:cxn ang="0">
                        <a:pos x="438" y="182"/>
                      </a:cxn>
                      <a:cxn ang="0">
                        <a:pos x="833" y="204"/>
                      </a:cxn>
                      <a:cxn ang="0">
                        <a:pos x="875" y="90"/>
                      </a:cxn>
                      <a:cxn ang="0">
                        <a:pos x="488" y="77"/>
                      </a:cxn>
                      <a:cxn ang="0">
                        <a:pos x="33" y="111"/>
                      </a:cxn>
                      <a:cxn ang="0">
                        <a:pos x="0" y="225"/>
                      </a:cxn>
                    </a:cxnLst>
                    <a:pathLst>
                      <a:path w="56" h="14">
                        <a:moveTo>
                          <a:pt x="0" y="12"/>
                        </a:moveTo>
                        <a:cubicBezTo>
                          <a:pt x="2" y="7"/>
                          <a:pt x="16" y="9"/>
                          <a:pt x="28" y="10"/>
                        </a:cubicBezTo>
                        <a:cubicBezTo>
                          <a:pt x="40" y="11"/>
                          <a:pt x="51" y="14"/>
                          <a:pt x="53" y="11"/>
                        </a:cubicBezTo>
                        <a:cubicBezTo>
                          <a:pt x="56" y="5"/>
                          <a:pt x="56" y="5"/>
                          <a:pt x="56" y="5"/>
                        </a:cubicBezTo>
                        <a:cubicBezTo>
                          <a:pt x="54" y="9"/>
                          <a:pt x="43" y="6"/>
                          <a:pt x="31" y="4"/>
                        </a:cubicBezTo>
                        <a:cubicBezTo>
                          <a:pt x="19" y="3"/>
                          <a:pt x="5" y="0"/>
                          <a:pt x="2" y="6"/>
                        </a:cubicBez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81" name="Freeform 1512"/>
                  <p:cNvSpPr/>
                  <p:nvPr/>
                </p:nvSpPr>
                <p:spPr>
                  <a:xfrm>
                    <a:off x="3401" y="2888"/>
                    <a:ext cx="118" cy="13"/>
                  </a:xfrm>
                  <a:custGeom>
                    <a:avLst/>
                    <a:gdLst/>
                    <a:ahLst/>
                    <a:cxnLst>
                      <a:cxn ang="0">
                        <a:pos x="743" y="68"/>
                      </a:cxn>
                      <a:cxn ang="0">
                        <a:pos x="409" y="34"/>
                      </a:cxn>
                      <a:cxn ang="0">
                        <a:pos x="0" y="34"/>
                      </a:cxn>
                      <a:cxn ang="0">
                        <a:pos x="409" y="34"/>
                      </a:cxn>
                      <a:cxn ang="0">
                        <a:pos x="743" y="68"/>
                      </a:cxn>
                    </a:cxnLst>
                    <a:pathLst>
                      <a:path w="47" h="5">
                        <a:moveTo>
                          <a:pt x="47" y="4"/>
                        </a:moveTo>
                        <a:cubicBezTo>
                          <a:pt x="43" y="5"/>
                          <a:pt x="35" y="3"/>
                          <a:pt x="26" y="2"/>
                        </a:cubicBezTo>
                        <a:cubicBezTo>
                          <a:pt x="16" y="2"/>
                          <a:pt x="6" y="0"/>
                          <a:pt x="0" y="2"/>
                        </a:cubicBezTo>
                        <a:cubicBezTo>
                          <a:pt x="6" y="0"/>
                          <a:pt x="17" y="1"/>
                          <a:pt x="26" y="2"/>
                        </a:cubicBezTo>
                        <a:cubicBezTo>
                          <a:pt x="35" y="3"/>
                          <a:pt x="43" y="5"/>
                          <a:pt x="47" y="4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82" name="Freeform 1513"/>
                  <p:cNvSpPr/>
                  <p:nvPr/>
                </p:nvSpPr>
                <p:spPr>
                  <a:xfrm>
                    <a:off x="3389" y="2920"/>
                    <a:ext cx="115" cy="13"/>
                  </a:xfrm>
                  <a:custGeom>
                    <a:avLst/>
                    <a:gdLst/>
                    <a:ahLst/>
                    <a:cxnLst>
                      <a:cxn ang="0">
                        <a:pos x="720" y="68"/>
                      </a:cxn>
                      <a:cxn ang="0">
                        <a:pos x="395" y="55"/>
                      </a:cxn>
                      <a:cxn ang="0">
                        <a:pos x="0" y="55"/>
                      </a:cxn>
                      <a:cxn ang="0">
                        <a:pos x="395" y="34"/>
                      </a:cxn>
                      <a:cxn ang="0">
                        <a:pos x="720" y="68"/>
                      </a:cxn>
                    </a:cxnLst>
                    <a:pathLst>
                      <a:path w="46" h="5">
                        <a:moveTo>
                          <a:pt x="46" y="4"/>
                        </a:moveTo>
                        <a:cubicBezTo>
                          <a:pt x="43" y="5"/>
                          <a:pt x="34" y="4"/>
                          <a:pt x="25" y="3"/>
                        </a:cubicBezTo>
                        <a:cubicBezTo>
                          <a:pt x="16" y="2"/>
                          <a:pt x="5" y="0"/>
                          <a:pt x="0" y="3"/>
                        </a:cubicBezTo>
                        <a:cubicBezTo>
                          <a:pt x="5" y="0"/>
                          <a:pt x="16" y="1"/>
                          <a:pt x="25" y="2"/>
                        </a:cubicBezTo>
                        <a:cubicBezTo>
                          <a:pt x="35" y="3"/>
                          <a:pt x="43" y="5"/>
                          <a:pt x="46" y="4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83" name="Freeform 1514"/>
                  <p:cNvSpPr/>
                  <p:nvPr/>
                </p:nvSpPr>
                <p:spPr>
                  <a:xfrm>
                    <a:off x="3491" y="2856"/>
                    <a:ext cx="30" cy="3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8" y="227"/>
                      </a:cxn>
                      <a:cxn ang="0">
                        <a:pos x="113" y="136"/>
                      </a:cxn>
                      <a:cxn ang="0">
                        <a:pos x="0" y="0"/>
                      </a:cxn>
                    </a:cxnLst>
                    <a:pathLst>
                      <a:path w="12" h="12">
                        <a:moveTo>
                          <a:pt x="0" y="0"/>
                        </a:moveTo>
                        <a:cubicBezTo>
                          <a:pt x="2" y="1"/>
                          <a:pt x="11" y="9"/>
                          <a:pt x="12" y="12"/>
                        </a:cubicBezTo>
                        <a:cubicBezTo>
                          <a:pt x="11" y="11"/>
                          <a:pt x="8" y="8"/>
                          <a:pt x="7" y="7"/>
                        </a:cubicBezTo>
                        <a:cubicBezTo>
                          <a:pt x="7" y="6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84" name="Freeform 1515"/>
                  <p:cNvSpPr/>
                  <p:nvPr/>
                </p:nvSpPr>
                <p:spPr>
                  <a:xfrm>
                    <a:off x="3336" y="2989"/>
                    <a:ext cx="135" cy="48"/>
                  </a:xfrm>
                  <a:custGeom>
                    <a:avLst/>
                    <a:gdLst/>
                    <a:ahLst/>
                    <a:cxnLst>
                      <a:cxn ang="0">
                        <a:pos x="0" y="192"/>
                      </a:cxn>
                      <a:cxn ang="0">
                        <a:pos x="438" y="205"/>
                      </a:cxn>
                      <a:cxn ang="0">
                        <a:pos x="800" y="264"/>
                      </a:cxn>
                      <a:cxn ang="0">
                        <a:pos x="845" y="171"/>
                      </a:cxn>
                      <a:cxn ang="0">
                        <a:pos x="488" y="115"/>
                      </a:cxn>
                      <a:cxn ang="0">
                        <a:pos x="50" y="93"/>
                      </a:cxn>
                      <a:cxn ang="0">
                        <a:pos x="0" y="192"/>
                      </a:cxn>
                    </a:cxnLst>
                    <a:pathLst>
                      <a:path w="54" h="18">
                        <a:moveTo>
                          <a:pt x="0" y="10"/>
                        </a:moveTo>
                        <a:cubicBezTo>
                          <a:pt x="3" y="5"/>
                          <a:pt x="17" y="9"/>
                          <a:pt x="28" y="11"/>
                        </a:cubicBezTo>
                        <a:cubicBezTo>
                          <a:pt x="40" y="14"/>
                          <a:pt x="49" y="18"/>
                          <a:pt x="51" y="14"/>
                        </a:cubicBezTo>
                        <a:cubicBezTo>
                          <a:pt x="54" y="9"/>
                          <a:pt x="54" y="9"/>
                          <a:pt x="54" y="9"/>
                        </a:cubicBezTo>
                        <a:cubicBezTo>
                          <a:pt x="52" y="12"/>
                          <a:pt x="43" y="8"/>
                          <a:pt x="31" y="6"/>
                        </a:cubicBezTo>
                        <a:cubicBezTo>
                          <a:pt x="20" y="3"/>
                          <a:pt x="6" y="0"/>
                          <a:pt x="3" y="5"/>
                        </a:cubicBez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85" name="Freeform 1516"/>
                  <p:cNvSpPr/>
                  <p:nvPr/>
                </p:nvSpPr>
                <p:spPr>
                  <a:xfrm>
                    <a:off x="3319" y="3019"/>
                    <a:ext cx="135" cy="48"/>
                  </a:xfrm>
                  <a:custGeom>
                    <a:avLst/>
                    <a:gdLst/>
                    <a:ahLst/>
                    <a:cxnLst>
                      <a:cxn ang="0">
                        <a:pos x="0" y="192"/>
                      </a:cxn>
                      <a:cxn ang="0">
                        <a:pos x="438" y="227"/>
                      </a:cxn>
                      <a:cxn ang="0">
                        <a:pos x="800" y="285"/>
                      </a:cxn>
                      <a:cxn ang="0">
                        <a:pos x="845" y="171"/>
                      </a:cxn>
                      <a:cxn ang="0">
                        <a:pos x="488" y="136"/>
                      </a:cxn>
                      <a:cxn ang="0">
                        <a:pos x="63" y="93"/>
                      </a:cxn>
                      <a:cxn ang="0">
                        <a:pos x="0" y="192"/>
                      </a:cxn>
                    </a:cxnLst>
                    <a:pathLst>
                      <a:path w="54" h="18">
                        <a:moveTo>
                          <a:pt x="0" y="10"/>
                        </a:moveTo>
                        <a:cubicBezTo>
                          <a:pt x="3" y="6"/>
                          <a:pt x="17" y="10"/>
                          <a:pt x="28" y="12"/>
                        </a:cubicBezTo>
                        <a:cubicBezTo>
                          <a:pt x="40" y="14"/>
                          <a:pt x="49" y="18"/>
                          <a:pt x="51" y="15"/>
                        </a:cubicBezTo>
                        <a:cubicBezTo>
                          <a:pt x="54" y="9"/>
                          <a:pt x="54" y="9"/>
                          <a:pt x="54" y="9"/>
                        </a:cubicBezTo>
                        <a:cubicBezTo>
                          <a:pt x="52" y="13"/>
                          <a:pt x="43" y="9"/>
                          <a:pt x="31" y="7"/>
                        </a:cubicBezTo>
                        <a:cubicBezTo>
                          <a:pt x="20" y="4"/>
                          <a:pt x="7" y="0"/>
                          <a:pt x="4" y="5"/>
                        </a:cubicBez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86" name="Freeform 1517"/>
                  <p:cNvSpPr/>
                  <p:nvPr/>
                </p:nvSpPr>
                <p:spPr>
                  <a:xfrm>
                    <a:off x="3349" y="2995"/>
                    <a:ext cx="117" cy="24"/>
                  </a:xfrm>
                  <a:custGeom>
                    <a:avLst/>
                    <a:gdLst/>
                    <a:ahLst/>
                    <a:cxnLst>
                      <a:cxn ang="0">
                        <a:pos x="724" y="171"/>
                      </a:cxn>
                      <a:cxn ang="0">
                        <a:pos x="383" y="93"/>
                      </a:cxn>
                      <a:cxn ang="0">
                        <a:pos x="0" y="35"/>
                      </a:cxn>
                      <a:cxn ang="0">
                        <a:pos x="403" y="93"/>
                      </a:cxn>
                      <a:cxn ang="0">
                        <a:pos x="724" y="171"/>
                      </a:cxn>
                    </a:cxnLst>
                    <a:pathLst>
                      <a:path w="47" h="9">
                        <a:moveTo>
                          <a:pt x="47" y="9"/>
                        </a:moveTo>
                        <a:cubicBezTo>
                          <a:pt x="43" y="9"/>
                          <a:pt x="35" y="7"/>
                          <a:pt x="25" y="5"/>
                        </a:cubicBezTo>
                        <a:cubicBezTo>
                          <a:pt x="16" y="3"/>
                          <a:pt x="6" y="0"/>
                          <a:pt x="0" y="2"/>
                        </a:cubicBezTo>
                        <a:cubicBezTo>
                          <a:pt x="6" y="0"/>
                          <a:pt x="17" y="3"/>
                          <a:pt x="26" y="5"/>
                        </a:cubicBezTo>
                        <a:cubicBezTo>
                          <a:pt x="35" y="7"/>
                          <a:pt x="43" y="9"/>
                          <a:pt x="47" y="9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87" name="Freeform 1518"/>
                  <p:cNvSpPr/>
                  <p:nvPr/>
                </p:nvSpPr>
                <p:spPr>
                  <a:xfrm>
                    <a:off x="3331" y="3027"/>
                    <a:ext cx="115" cy="24"/>
                  </a:xfrm>
                  <a:custGeom>
                    <a:avLst/>
                    <a:gdLst/>
                    <a:ahLst/>
                    <a:cxnLst>
                      <a:cxn ang="0">
                        <a:pos x="720" y="171"/>
                      </a:cxn>
                      <a:cxn ang="0">
                        <a:pos x="395" y="93"/>
                      </a:cxn>
                      <a:cxn ang="0">
                        <a:pos x="0" y="35"/>
                      </a:cxn>
                      <a:cxn ang="0">
                        <a:pos x="408" y="77"/>
                      </a:cxn>
                      <a:cxn ang="0">
                        <a:pos x="720" y="171"/>
                      </a:cxn>
                    </a:cxnLst>
                    <a:pathLst>
                      <a:path w="46" h="9">
                        <a:moveTo>
                          <a:pt x="46" y="9"/>
                        </a:moveTo>
                        <a:cubicBezTo>
                          <a:pt x="42" y="9"/>
                          <a:pt x="34" y="7"/>
                          <a:pt x="25" y="5"/>
                        </a:cubicBezTo>
                        <a:cubicBezTo>
                          <a:pt x="16" y="3"/>
                          <a:pt x="6" y="0"/>
                          <a:pt x="0" y="2"/>
                        </a:cubicBezTo>
                        <a:cubicBezTo>
                          <a:pt x="6" y="0"/>
                          <a:pt x="17" y="2"/>
                          <a:pt x="26" y="4"/>
                        </a:cubicBezTo>
                        <a:cubicBezTo>
                          <a:pt x="35" y="6"/>
                          <a:pt x="42" y="9"/>
                          <a:pt x="46" y="9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88" name="Freeform 1519"/>
                  <p:cNvSpPr/>
                  <p:nvPr/>
                </p:nvSpPr>
                <p:spPr>
                  <a:xfrm>
                    <a:off x="3381" y="3083"/>
                    <a:ext cx="23" cy="3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1" y="259"/>
                      </a:cxn>
                      <a:cxn ang="0">
                        <a:pos x="97" y="148"/>
                      </a:cxn>
                      <a:cxn ang="0">
                        <a:pos x="0" y="0"/>
                      </a:cxn>
                    </a:cxnLst>
                    <a:pathLst>
                      <a:path w="9" h="14">
                        <a:moveTo>
                          <a:pt x="0" y="0"/>
                        </a:moveTo>
                        <a:cubicBezTo>
                          <a:pt x="2" y="1"/>
                          <a:pt x="9" y="11"/>
                          <a:pt x="9" y="14"/>
                        </a:cubicBezTo>
                        <a:cubicBezTo>
                          <a:pt x="9" y="13"/>
                          <a:pt x="6" y="9"/>
                          <a:pt x="6" y="8"/>
                        </a:cubicBezTo>
                        <a:cubicBezTo>
                          <a:pt x="5" y="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89" name="Freeform 1520"/>
                  <p:cNvSpPr/>
                  <p:nvPr/>
                </p:nvSpPr>
                <p:spPr>
                  <a:xfrm>
                    <a:off x="3439" y="2973"/>
                    <a:ext cx="25" cy="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8" y="280"/>
                      </a:cxn>
                      <a:cxn ang="0">
                        <a:pos x="95" y="163"/>
                      </a:cxn>
                      <a:cxn ang="0">
                        <a:pos x="0" y="0"/>
                      </a:cxn>
                    </a:cxnLst>
                    <a:pathLst>
                      <a:path w="10" h="14">
                        <a:moveTo>
                          <a:pt x="0" y="0"/>
                        </a:moveTo>
                        <a:cubicBezTo>
                          <a:pt x="1" y="2"/>
                          <a:pt x="9" y="11"/>
                          <a:pt x="10" y="14"/>
                        </a:cubicBezTo>
                        <a:cubicBezTo>
                          <a:pt x="9" y="13"/>
                          <a:pt x="6" y="9"/>
                          <a:pt x="6" y="8"/>
                        </a:cubicBezTo>
                        <a:cubicBezTo>
                          <a:pt x="5" y="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90" name="Freeform 1521"/>
                  <p:cNvSpPr/>
                  <p:nvPr/>
                </p:nvSpPr>
                <p:spPr>
                  <a:xfrm>
                    <a:off x="3351" y="3533"/>
                    <a:ext cx="85" cy="136"/>
                  </a:xfrm>
                  <a:custGeom>
                    <a:avLst/>
                    <a:gdLst/>
                    <a:ahLst/>
                    <a:cxnLst>
                      <a:cxn ang="0">
                        <a:pos x="425" y="0"/>
                      </a:cxn>
                      <a:cxn ang="0">
                        <a:pos x="238" y="491"/>
                      </a:cxn>
                      <a:cxn ang="0">
                        <a:pos x="50" y="875"/>
                      </a:cxn>
                      <a:cxn ang="0">
                        <a:pos x="95" y="968"/>
                      </a:cxn>
                      <a:cxn ang="0">
                        <a:pos x="283" y="589"/>
                      </a:cxn>
                      <a:cxn ang="0">
                        <a:pos x="470" y="93"/>
                      </a:cxn>
                      <a:cxn ang="0">
                        <a:pos x="425" y="0"/>
                      </a:cxn>
                    </a:cxnLst>
                    <a:pathLst>
                      <a:path w="34" h="51">
                        <a:moveTo>
                          <a:pt x="27" y="0"/>
                        </a:moveTo>
                        <a:cubicBezTo>
                          <a:pt x="30" y="5"/>
                          <a:pt x="22" y="17"/>
                          <a:pt x="15" y="26"/>
                        </a:cubicBezTo>
                        <a:cubicBezTo>
                          <a:pt x="8" y="36"/>
                          <a:pt x="0" y="43"/>
                          <a:pt x="3" y="46"/>
                        </a:cubicBezTo>
                        <a:cubicBezTo>
                          <a:pt x="6" y="51"/>
                          <a:pt x="6" y="51"/>
                          <a:pt x="6" y="51"/>
                        </a:cubicBezTo>
                        <a:cubicBezTo>
                          <a:pt x="4" y="48"/>
                          <a:pt x="11" y="41"/>
                          <a:pt x="18" y="31"/>
                        </a:cubicBezTo>
                        <a:cubicBezTo>
                          <a:pt x="25" y="22"/>
                          <a:pt x="34" y="10"/>
                          <a:pt x="30" y="5"/>
                        </a:cubicBezTo>
                        <a:lnTo>
                          <a:pt x="27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91" name="Freeform 1522"/>
                  <p:cNvSpPr/>
                  <p:nvPr/>
                </p:nvSpPr>
                <p:spPr>
                  <a:xfrm>
                    <a:off x="3334" y="3504"/>
                    <a:ext cx="82" cy="136"/>
                  </a:xfrm>
                  <a:custGeom>
                    <a:avLst/>
                    <a:gdLst/>
                    <a:ahLst/>
                    <a:cxnLst>
                      <a:cxn ang="0">
                        <a:pos x="403" y="0"/>
                      </a:cxn>
                      <a:cxn ang="0">
                        <a:pos x="216" y="491"/>
                      </a:cxn>
                      <a:cxn ang="0">
                        <a:pos x="30" y="875"/>
                      </a:cxn>
                      <a:cxn ang="0">
                        <a:pos x="92" y="968"/>
                      </a:cxn>
                      <a:cxn ang="0">
                        <a:pos x="258" y="589"/>
                      </a:cxn>
                      <a:cxn ang="0">
                        <a:pos x="445" y="93"/>
                      </a:cxn>
                      <a:cxn ang="0">
                        <a:pos x="403" y="0"/>
                      </a:cxn>
                    </a:cxnLst>
                    <a:pathLst>
                      <a:path w="33" h="51">
                        <a:moveTo>
                          <a:pt x="26" y="0"/>
                        </a:moveTo>
                        <a:cubicBezTo>
                          <a:pt x="29" y="5"/>
                          <a:pt x="21" y="16"/>
                          <a:pt x="14" y="26"/>
                        </a:cubicBezTo>
                        <a:cubicBezTo>
                          <a:pt x="7" y="35"/>
                          <a:pt x="0" y="42"/>
                          <a:pt x="2" y="46"/>
                        </a:cubicBezTo>
                        <a:cubicBezTo>
                          <a:pt x="6" y="51"/>
                          <a:pt x="6" y="51"/>
                          <a:pt x="6" y="51"/>
                        </a:cubicBezTo>
                        <a:cubicBezTo>
                          <a:pt x="3" y="47"/>
                          <a:pt x="10" y="41"/>
                          <a:pt x="17" y="31"/>
                        </a:cubicBezTo>
                        <a:cubicBezTo>
                          <a:pt x="24" y="21"/>
                          <a:pt x="33" y="10"/>
                          <a:pt x="29" y="5"/>
                        </a:cubicBezTo>
                        <a:lnTo>
                          <a:pt x="26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92" name="Freeform 1523"/>
                  <p:cNvSpPr/>
                  <p:nvPr/>
                </p:nvSpPr>
                <p:spPr>
                  <a:xfrm>
                    <a:off x="3364" y="3555"/>
                    <a:ext cx="62" cy="106"/>
                  </a:xfrm>
                  <a:custGeom>
                    <a:avLst/>
                    <a:gdLst/>
                    <a:ahLst/>
                    <a:cxnLst>
                      <a:cxn ang="0">
                        <a:pos x="0" y="745"/>
                      </a:cxn>
                      <a:cxn ang="0">
                        <a:pos x="184" y="408"/>
                      </a:cxn>
                      <a:cxn ang="0">
                        <a:pos x="382" y="0"/>
                      </a:cxn>
                      <a:cxn ang="0">
                        <a:pos x="196" y="408"/>
                      </a:cxn>
                      <a:cxn ang="0">
                        <a:pos x="0" y="745"/>
                      </a:cxn>
                    </a:cxnLst>
                    <a:pathLst>
                      <a:path w="25" h="40">
                        <a:moveTo>
                          <a:pt x="0" y="40"/>
                        </a:moveTo>
                        <a:cubicBezTo>
                          <a:pt x="2" y="36"/>
                          <a:pt x="7" y="29"/>
                          <a:pt x="12" y="22"/>
                        </a:cubicBezTo>
                        <a:cubicBezTo>
                          <a:pt x="18" y="14"/>
                          <a:pt x="25" y="6"/>
                          <a:pt x="25" y="0"/>
                        </a:cubicBezTo>
                        <a:cubicBezTo>
                          <a:pt x="25" y="6"/>
                          <a:pt x="18" y="15"/>
                          <a:pt x="13" y="22"/>
                        </a:cubicBezTo>
                        <a:cubicBezTo>
                          <a:pt x="7" y="30"/>
                          <a:pt x="2" y="36"/>
                          <a:pt x="0" y="4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93" name="Freeform 1524"/>
                  <p:cNvSpPr/>
                  <p:nvPr/>
                </p:nvSpPr>
                <p:spPr>
                  <a:xfrm>
                    <a:off x="3346" y="3525"/>
                    <a:ext cx="63" cy="104"/>
                  </a:xfrm>
                  <a:custGeom>
                    <a:avLst/>
                    <a:gdLst/>
                    <a:ahLst/>
                    <a:cxnLst>
                      <a:cxn ang="0">
                        <a:pos x="0" y="739"/>
                      </a:cxn>
                      <a:cxn ang="0">
                        <a:pos x="192" y="419"/>
                      </a:cxn>
                      <a:cxn ang="0">
                        <a:pos x="401" y="0"/>
                      </a:cxn>
                      <a:cxn ang="0">
                        <a:pos x="192" y="419"/>
                      </a:cxn>
                      <a:cxn ang="0">
                        <a:pos x="0" y="739"/>
                      </a:cxn>
                    </a:cxnLst>
                    <a:pathLst>
                      <a:path w="25" h="39">
                        <a:moveTo>
                          <a:pt x="0" y="39"/>
                        </a:moveTo>
                        <a:cubicBezTo>
                          <a:pt x="1" y="36"/>
                          <a:pt x="6" y="29"/>
                          <a:pt x="12" y="22"/>
                        </a:cubicBezTo>
                        <a:cubicBezTo>
                          <a:pt x="17" y="14"/>
                          <a:pt x="24" y="5"/>
                          <a:pt x="25" y="0"/>
                        </a:cubicBezTo>
                        <a:cubicBezTo>
                          <a:pt x="24" y="5"/>
                          <a:pt x="17" y="15"/>
                          <a:pt x="12" y="22"/>
                        </a:cubicBezTo>
                        <a:cubicBezTo>
                          <a:pt x="6" y="30"/>
                          <a:pt x="1" y="36"/>
                          <a:pt x="0" y="39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94" name="Freeform 1525"/>
                  <p:cNvSpPr/>
                  <p:nvPr/>
                </p:nvSpPr>
                <p:spPr>
                  <a:xfrm>
                    <a:off x="3369" y="3651"/>
                    <a:ext cx="42" cy="16"/>
                  </a:xfrm>
                  <a:custGeom>
                    <a:avLst/>
                    <a:gdLst/>
                    <a:ahLst/>
                    <a:cxnLst>
                      <a:cxn ang="0">
                        <a:pos x="257" y="0"/>
                      </a:cxn>
                      <a:cxn ang="0">
                        <a:pos x="0" y="93"/>
                      </a:cxn>
                      <a:cxn ang="0">
                        <a:pos x="104" y="56"/>
                      </a:cxn>
                      <a:cxn ang="0">
                        <a:pos x="257" y="0"/>
                      </a:cxn>
                    </a:cxnLst>
                    <a:pathLst>
                      <a:path w="17" h="6">
                        <a:moveTo>
                          <a:pt x="17" y="0"/>
                        </a:moveTo>
                        <a:cubicBezTo>
                          <a:pt x="15" y="1"/>
                          <a:pt x="4" y="6"/>
                          <a:pt x="0" y="5"/>
                        </a:cubicBezTo>
                        <a:cubicBezTo>
                          <a:pt x="2" y="5"/>
                          <a:pt x="6" y="4"/>
                          <a:pt x="7" y="3"/>
                        </a:cubicBezTo>
                        <a:cubicBezTo>
                          <a:pt x="8" y="3"/>
                          <a:pt x="17" y="0"/>
                          <a:pt x="1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95" name="Freeform 1526"/>
                  <p:cNvSpPr/>
                  <p:nvPr/>
                </p:nvSpPr>
                <p:spPr>
                  <a:xfrm>
                    <a:off x="3556" y="3653"/>
                    <a:ext cx="53" cy="13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6" y="512"/>
                      </a:cxn>
                      <a:cxn ang="0">
                        <a:pos x="222" y="947"/>
                      </a:cxn>
                      <a:cxn ang="0">
                        <a:pos x="338" y="968"/>
                      </a:cxn>
                      <a:cxn ang="0">
                        <a:pos x="242" y="533"/>
                      </a:cxn>
                      <a:cxn ang="0">
                        <a:pos x="96" y="21"/>
                      </a:cxn>
                      <a:cxn ang="0">
                        <a:pos x="0" y="0"/>
                      </a:cxn>
                    </a:cxnLst>
                    <a:pathLst>
                      <a:path w="21" h="51">
                        <a:moveTo>
                          <a:pt x="0" y="0"/>
                        </a:moveTo>
                        <a:cubicBezTo>
                          <a:pt x="6" y="1"/>
                          <a:pt x="8" y="15"/>
                          <a:pt x="9" y="27"/>
                        </a:cubicBezTo>
                        <a:cubicBezTo>
                          <a:pt x="11" y="39"/>
                          <a:pt x="10" y="49"/>
                          <a:pt x="14" y="50"/>
                        </a:cubicBezTo>
                        <a:cubicBezTo>
                          <a:pt x="21" y="51"/>
                          <a:pt x="21" y="51"/>
                          <a:pt x="21" y="51"/>
                        </a:cubicBezTo>
                        <a:cubicBezTo>
                          <a:pt x="16" y="50"/>
                          <a:pt x="17" y="40"/>
                          <a:pt x="15" y="28"/>
                        </a:cubicBezTo>
                        <a:cubicBezTo>
                          <a:pt x="14" y="17"/>
                          <a:pt x="12" y="2"/>
                          <a:pt x="6" y="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96" name="Freeform 1527"/>
                  <p:cNvSpPr/>
                  <p:nvPr/>
                </p:nvSpPr>
                <p:spPr>
                  <a:xfrm>
                    <a:off x="3524" y="3645"/>
                    <a:ext cx="50" cy="13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5" y="512"/>
                      </a:cxn>
                      <a:cxn ang="0">
                        <a:pos x="220" y="947"/>
                      </a:cxn>
                      <a:cxn ang="0">
                        <a:pos x="313" y="968"/>
                      </a:cxn>
                      <a:cxn ang="0">
                        <a:pos x="238" y="533"/>
                      </a:cxn>
                      <a:cxn ang="0">
                        <a:pos x="95" y="35"/>
                      </a:cxn>
                      <a:cxn ang="0">
                        <a:pos x="0" y="0"/>
                      </a:cxn>
                    </a:cxnLst>
                    <a:pathLst>
                      <a:path w="20" h="51">
                        <a:moveTo>
                          <a:pt x="0" y="0"/>
                        </a:moveTo>
                        <a:cubicBezTo>
                          <a:pt x="5" y="1"/>
                          <a:pt x="7" y="16"/>
                          <a:pt x="9" y="27"/>
                        </a:cubicBezTo>
                        <a:cubicBezTo>
                          <a:pt x="10" y="39"/>
                          <a:pt x="10" y="49"/>
                          <a:pt x="14" y="50"/>
                        </a:cubicBezTo>
                        <a:cubicBezTo>
                          <a:pt x="20" y="51"/>
                          <a:pt x="20" y="51"/>
                          <a:pt x="20" y="51"/>
                        </a:cubicBezTo>
                        <a:cubicBezTo>
                          <a:pt x="16" y="50"/>
                          <a:pt x="16" y="40"/>
                          <a:pt x="15" y="28"/>
                        </a:cubicBezTo>
                        <a:cubicBezTo>
                          <a:pt x="13" y="17"/>
                          <a:pt x="11" y="3"/>
                          <a:pt x="6" y="2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97" name="Freeform 1528"/>
                  <p:cNvSpPr/>
                  <p:nvPr/>
                </p:nvSpPr>
                <p:spPr>
                  <a:xfrm>
                    <a:off x="3576" y="3661"/>
                    <a:ext cx="23" cy="123"/>
                  </a:xfrm>
                  <a:custGeom>
                    <a:avLst/>
                    <a:gdLst/>
                    <a:ahLst/>
                    <a:cxnLst>
                      <a:cxn ang="0">
                        <a:pos x="151" y="880"/>
                      </a:cxn>
                      <a:cxn ang="0">
                        <a:pos x="97" y="479"/>
                      </a:cxn>
                      <a:cxn ang="0">
                        <a:pos x="0" y="0"/>
                      </a:cxn>
                      <a:cxn ang="0">
                        <a:pos x="97" y="479"/>
                      </a:cxn>
                      <a:cxn ang="0">
                        <a:pos x="151" y="880"/>
                      </a:cxn>
                    </a:cxnLst>
                    <a:pathLst>
                      <a:path w="9" h="46">
                        <a:moveTo>
                          <a:pt x="9" y="46"/>
                        </a:moveTo>
                        <a:cubicBezTo>
                          <a:pt x="8" y="42"/>
                          <a:pt x="7" y="34"/>
                          <a:pt x="6" y="25"/>
                        </a:cubicBezTo>
                        <a:cubicBezTo>
                          <a:pt x="4" y="16"/>
                          <a:pt x="4" y="5"/>
                          <a:pt x="0" y="0"/>
                        </a:cubicBezTo>
                        <a:cubicBezTo>
                          <a:pt x="4" y="5"/>
                          <a:pt x="5" y="16"/>
                          <a:pt x="6" y="25"/>
                        </a:cubicBezTo>
                        <a:cubicBezTo>
                          <a:pt x="8" y="34"/>
                          <a:pt x="8" y="42"/>
                          <a:pt x="9" y="46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98" name="Freeform 1529"/>
                  <p:cNvSpPr/>
                  <p:nvPr/>
                </p:nvSpPr>
                <p:spPr>
                  <a:xfrm>
                    <a:off x="3544" y="3653"/>
                    <a:ext cx="22" cy="123"/>
                  </a:xfrm>
                  <a:custGeom>
                    <a:avLst/>
                    <a:gdLst/>
                    <a:ahLst/>
                    <a:cxnLst>
                      <a:cxn ang="0">
                        <a:pos x="132" y="880"/>
                      </a:cxn>
                      <a:cxn ang="0">
                        <a:pos x="71" y="479"/>
                      </a:cxn>
                      <a:cxn ang="0">
                        <a:pos x="0" y="0"/>
                      </a:cxn>
                      <a:cxn ang="0">
                        <a:pos x="90" y="479"/>
                      </a:cxn>
                      <a:cxn ang="0">
                        <a:pos x="132" y="880"/>
                      </a:cxn>
                    </a:cxnLst>
                    <a:pathLst>
                      <a:path w="9" h="46">
                        <a:moveTo>
                          <a:pt x="9" y="46"/>
                        </a:moveTo>
                        <a:cubicBezTo>
                          <a:pt x="7" y="43"/>
                          <a:pt x="7" y="34"/>
                          <a:pt x="5" y="25"/>
                        </a:cubicBezTo>
                        <a:cubicBezTo>
                          <a:pt x="4" y="16"/>
                          <a:pt x="3" y="5"/>
                          <a:pt x="0" y="0"/>
                        </a:cubicBezTo>
                        <a:cubicBezTo>
                          <a:pt x="3" y="5"/>
                          <a:pt x="5" y="16"/>
                          <a:pt x="6" y="25"/>
                        </a:cubicBezTo>
                        <a:cubicBezTo>
                          <a:pt x="7" y="35"/>
                          <a:pt x="7" y="43"/>
                          <a:pt x="9" y="46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999" name="Freeform 1530"/>
                  <p:cNvSpPr/>
                  <p:nvPr/>
                </p:nvSpPr>
                <p:spPr>
                  <a:xfrm>
                    <a:off x="3606" y="3744"/>
                    <a:ext cx="20" cy="40"/>
                  </a:xfrm>
                  <a:custGeom>
                    <a:avLst/>
                    <a:gdLst/>
                    <a:ahLst/>
                    <a:cxnLst>
                      <a:cxn ang="0">
                        <a:pos x="125" y="0"/>
                      </a:cxn>
                      <a:cxn ang="0">
                        <a:pos x="0" y="285"/>
                      </a:cxn>
                      <a:cxn ang="0">
                        <a:pos x="63" y="171"/>
                      </a:cxn>
                      <a:cxn ang="0">
                        <a:pos x="125" y="0"/>
                      </a:cxn>
                    </a:cxnLst>
                    <a:pathLst>
                      <a:path w="8" h="15">
                        <a:moveTo>
                          <a:pt x="8" y="0"/>
                        </a:moveTo>
                        <a:cubicBezTo>
                          <a:pt x="7" y="2"/>
                          <a:pt x="3" y="13"/>
                          <a:pt x="0" y="15"/>
                        </a:cubicBezTo>
                        <a:cubicBezTo>
                          <a:pt x="1" y="14"/>
                          <a:pt x="3" y="10"/>
                          <a:pt x="4" y="9"/>
                        </a:cubicBezTo>
                        <a:cubicBezTo>
                          <a:pt x="4" y="8"/>
                          <a:pt x="8" y="0"/>
                          <a:pt x="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00" name="Freeform 1531"/>
                  <p:cNvSpPr/>
                  <p:nvPr/>
                </p:nvSpPr>
                <p:spPr>
                  <a:xfrm>
                    <a:off x="3454" y="3608"/>
                    <a:ext cx="52" cy="149"/>
                  </a:xfrm>
                  <a:custGeom>
                    <a:avLst/>
                    <a:gdLst/>
                    <a:ahLst/>
                    <a:cxnLst>
                      <a:cxn ang="0">
                        <a:pos x="166" y="0"/>
                      </a:cxn>
                      <a:cxn ang="0">
                        <a:pos x="124" y="545"/>
                      </a:cxn>
                      <a:cxn ang="0">
                        <a:pos x="62" y="998"/>
                      </a:cxn>
                      <a:cxn ang="0">
                        <a:pos x="134" y="1054"/>
                      </a:cxn>
                      <a:cxn ang="0">
                        <a:pos x="196" y="623"/>
                      </a:cxn>
                      <a:cxn ang="0">
                        <a:pos x="245" y="93"/>
                      </a:cxn>
                      <a:cxn ang="0">
                        <a:pos x="166" y="0"/>
                      </a:cxn>
                    </a:cxnLst>
                    <a:pathLst>
                      <a:path w="21" h="56">
                        <a:moveTo>
                          <a:pt x="11" y="0"/>
                        </a:moveTo>
                        <a:cubicBezTo>
                          <a:pt x="16" y="4"/>
                          <a:pt x="12" y="18"/>
                          <a:pt x="8" y="29"/>
                        </a:cubicBezTo>
                        <a:cubicBezTo>
                          <a:pt x="5" y="41"/>
                          <a:pt x="0" y="50"/>
                          <a:pt x="4" y="53"/>
                        </a:cubicBezTo>
                        <a:cubicBezTo>
                          <a:pt x="9" y="56"/>
                          <a:pt x="9" y="56"/>
                          <a:pt x="9" y="56"/>
                        </a:cubicBezTo>
                        <a:cubicBezTo>
                          <a:pt x="5" y="53"/>
                          <a:pt x="10" y="44"/>
                          <a:pt x="13" y="33"/>
                        </a:cubicBezTo>
                        <a:cubicBezTo>
                          <a:pt x="17" y="22"/>
                          <a:pt x="21" y="8"/>
                          <a:pt x="16" y="5"/>
                        </a:cubicBezTo>
                        <a:lnTo>
                          <a:pt x="11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01" name="Freeform 1532"/>
                  <p:cNvSpPr/>
                  <p:nvPr/>
                </p:nvSpPr>
                <p:spPr>
                  <a:xfrm>
                    <a:off x="3426" y="3589"/>
                    <a:ext cx="55" cy="150"/>
                  </a:xfrm>
                  <a:custGeom>
                    <a:avLst/>
                    <a:gdLst/>
                    <a:ahLst/>
                    <a:cxnLst>
                      <a:cxn ang="0">
                        <a:pos x="188" y="0"/>
                      </a:cxn>
                      <a:cxn ang="0">
                        <a:pos x="125" y="538"/>
                      </a:cxn>
                      <a:cxn ang="0">
                        <a:pos x="50" y="996"/>
                      </a:cxn>
                      <a:cxn ang="0">
                        <a:pos x="125" y="1077"/>
                      </a:cxn>
                      <a:cxn ang="0">
                        <a:pos x="208" y="616"/>
                      </a:cxn>
                      <a:cxn ang="0">
                        <a:pos x="283" y="78"/>
                      </a:cxn>
                      <a:cxn ang="0">
                        <a:pos x="188" y="0"/>
                      </a:cxn>
                    </a:cxnLst>
                    <a:pathLst>
                      <a:path w="22" h="56">
                        <a:moveTo>
                          <a:pt x="12" y="0"/>
                        </a:moveTo>
                        <a:cubicBezTo>
                          <a:pt x="16" y="3"/>
                          <a:pt x="12" y="17"/>
                          <a:pt x="8" y="28"/>
                        </a:cubicBezTo>
                        <a:cubicBezTo>
                          <a:pt x="5" y="39"/>
                          <a:pt x="0" y="50"/>
                          <a:pt x="3" y="52"/>
                        </a:cubicBezTo>
                        <a:cubicBezTo>
                          <a:pt x="8" y="56"/>
                          <a:pt x="8" y="56"/>
                          <a:pt x="8" y="56"/>
                        </a:cubicBezTo>
                        <a:cubicBezTo>
                          <a:pt x="5" y="54"/>
                          <a:pt x="10" y="43"/>
                          <a:pt x="13" y="32"/>
                        </a:cubicBezTo>
                        <a:cubicBezTo>
                          <a:pt x="17" y="20"/>
                          <a:pt x="22" y="7"/>
                          <a:pt x="18" y="4"/>
                        </a:cubicBez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02" name="Freeform 1533"/>
                  <p:cNvSpPr/>
                  <p:nvPr/>
                </p:nvSpPr>
                <p:spPr>
                  <a:xfrm>
                    <a:off x="3471" y="3627"/>
                    <a:ext cx="30" cy="120"/>
                  </a:xfrm>
                  <a:custGeom>
                    <a:avLst/>
                    <a:gdLst/>
                    <a:ahLst/>
                    <a:cxnLst>
                      <a:cxn ang="0">
                        <a:pos x="0" y="853"/>
                      </a:cxn>
                      <a:cxn ang="0">
                        <a:pos x="83" y="477"/>
                      </a:cxn>
                      <a:cxn ang="0">
                        <a:pos x="158" y="0"/>
                      </a:cxn>
                      <a:cxn ang="0">
                        <a:pos x="95" y="477"/>
                      </a:cxn>
                      <a:cxn ang="0">
                        <a:pos x="0" y="853"/>
                      </a:cxn>
                    </a:cxnLst>
                    <a:pathLst>
                      <a:path w="12" h="45">
                        <a:moveTo>
                          <a:pt x="0" y="45"/>
                        </a:moveTo>
                        <a:cubicBezTo>
                          <a:pt x="0" y="41"/>
                          <a:pt x="2" y="34"/>
                          <a:pt x="5" y="25"/>
                        </a:cubicBezTo>
                        <a:cubicBezTo>
                          <a:pt x="8" y="16"/>
                          <a:pt x="12" y="5"/>
                          <a:pt x="10" y="0"/>
                        </a:cubicBezTo>
                        <a:cubicBezTo>
                          <a:pt x="12" y="5"/>
                          <a:pt x="8" y="16"/>
                          <a:pt x="6" y="25"/>
                        </a:cubicBezTo>
                        <a:cubicBezTo>
                          <a:pt x="3" y="34"/>
                          <a:pt x="0" y="41"/>
                          <a:pt x="0" y="45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03" name="Freeform 1534"/>
                  <p:cNvSpPr/>
                  <p:nvPr/>
                </p:nvSpPr>
                <p:spPr>
                  <a:xfrm>
                    <a:off x="3444" y="3605"/>
                    <a:ext cx="30" cy="120"/>
                  </a:xfrm>
                  <a:custGeom>
                    <a:avLst/>
                    <a:gdLst/>
                    <a:ahLst/>
                    <a:cxnLst>
                      <a:cxn ang="0">
                        <a:pos x="0" y="853"/>
                      </a:cxn>
                      <a:cxn ang="0">
                        <a:pos x="83" y="477"/>
                      </a:cxn>
                      <a:cxn ang="0">
                        <a:pos x="158" y="0"/>
                      </a:cxn>
                      <a:cxn ang="0">
                        <a:pos x="95" y="477"/>
                      </a:cxn>
                      <a:cxn ang="0">
                        <a:pos x="0" y="853"/>
                      </a:cxn>
                    </a:cxnLst>
                    <a:pathLst>
                      <a:path w="12" h="45">
                        <a:moveTo>
                          <a:pt x="0" y="45"/>
                        </a:moveTo>
                        <a:cubicBezTo>
                          <a:pt x="0" y="41"/>
                          <a:pt x="2" y="34"/>
                          <a:pt x="5" y="25"/>
                        </a:cubicBezTo>
                        <a:cubicBezTo>
                          <a:pt x="8" y="16"/>
                          <a:pt x="12" y="5"/>
                          <a:pt x="10" y="0"/>
                        </a:cubicBezTo>
                        <a:cubicBezTo>
                          <a:pt x="12" y="5"/>
                          <a:pt x="8" y="16"/>
                          <a:pt x="6" y="25"/>
                        </a:cubicBezTo>
                        <a:cubicBezTo>
                          <a:pt x="3" y="34"/>
                          <a:pt x="0" y="41"/>
                          <a:pt x="0" y="45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04" name="Freeform 1535"/>
                  <p:cNvSpPr/>
                  <p:nvPr/>
                </p:nvSpPr>
                <p:spPr>
                  <a:xfrm>
                    <a:off x="3474" y="3720"/>
                    <a:ext cx="32" cy="32"/>
                  </a:xfrm>
                  <a:custGeom>
                    <a:avLst/>
                    <a:gdLst/>
                    <a:ahLst/>
                    <a:cxnLst>
                      <a:cxn ang="0">
                        <a:pos x="194" y="0"/>
                      </a:cxn>
                      <a:cxn ang="0">
                        <a:pos x="0" y="227"/>
                      </a:cxn>
                      <a:cxn ang="0">
                        <a:pos x="74" y="136"/>
                      </a:cxn>
                      <a:cxn ang="0">
                        <a:pos x="194" y="0"/>
                      </a:cxn>
                    </a:cxnLst>
                    <a:pathLst>
                      <a:path w="13" h="12">
                        <a:moveTo>
                          <a:pt x="13" y="0"/>
                        </a:moveTo>
                        <a:cubicBezTo>
                          <a:pt x="11" y="2"/>
                          <a:pt x="3" y="10"/>
                          <a:pt x="0" y="12"/>
                        </a:cubicBezTo>
                        <a:cubicBezTo>
                          <a:pt x="1" y="10"/>
                          <a:pt x="5" y="8"/>
                          <a:pt x="5" y="7"/>
                        </a:cubicBezTo>
                        <a:cubicBezTo>
                          <a:pt x="6" y="6"/>
                          <a:pt x="13" y="0"/>
                          <a:pt x="1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05" name="Freeform 1536"/>
                  <p:cNvSpPr/>
                  <p:nvPr/>
                </p:nvSpPr>
                <p:spPr>
                  <a:xfrm>
                    <a:off x="3651" y="3651"/>
                    <a:ext cx="98" cy="114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304" y="451"/>
                      </a:cxn>
                      <a:cxn ang="0">
                        <a:pos x="525" y="801"/>
                      </a:cxn>
                      <a:cxn ang="0">
                        <a:pos x="618" y="766"/>
                      </a:cxn>
                      <a:cxn ang="0">
                        <a:pos x="397" y="429"/>
                      </a:cxn>
                      <a:cxn ang="0">
                        <a:pos x="113" y="21"/>
                      </a:cxn>
                      <a:cxn ang="0">
                        <a:pos x="0" y="56"/>
                      </a:cxn>
                    </a:cxnLst>
                    <a:pathLst>
                      <a:path w="39" h="43">
                        <a:moveTo>
                          <a:pt x="0" y="3"/>
                        </a:moveTo>
                        <a:cubicBezTo>
                          <a:pt x="6" y="2"/>
                          <a:pt x="13" y="14"/>
                          <a:pt x="19" y="24"/>
                        </a:cubicBezTo>
                        <a:cubicBezTo>
                          <a:pt x="26" y="34"/>
                          <a:pt x="29" y="43"/>
                          <a:pt x="33" y="43"/>
                        </a:cubicBezTo>
                        <a:cubicBezTo>
                          <a:pt x="39" y="41"/>
                          <a:pt x="39" y="41"/>
                          <a:pt x="39" y="41"/>
                        </a:cubicBezTo>
                        <a:cubicBezTo>
                          <a:pt x="35" y="42"/>
                          <a:pt x="32" y="33"/>
                          <a:pt x="25" y="23"/>
                        </a:cubicBezTo>
                        <a:cubicBezTo>
                          <a:pt x="19" y="13"/>
                          <a:pt x="12" y="0"/>
                          <a:pt x="7" y="1"/>
                        </a:cubicBez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06" name="Freeform 1537"/>
                  <p:cNvSpPr/>
                  <p:nvPr/>
                </p:nvSpPr>
                <p:spPr>
                  <a:xfrm>
                    <a:off x="3619" y="3659"/>
                    <a:ext cx="97" cy="114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291" y="451"/>
                      </a:cxn>
                      <a:cxn ang="0">
                        <a:pos x="507" y="779"/>
                      </a:cxn>
                      <a:cxn ang="0">
                        <a:pos x="599" y="766"/>
                      </a:cxn>
                      <a:cxn ang="0">
                        <a:pos x="383" y="408"/>
                      </a:cxn>
                      <a:cxn ang="0">
                        <a:pos x="92" y="21"/>
                      </a:cxn>
                      <a:cxn ang="0">
                        <a:pos x="0" y="56"/>
                      </a:cxn>
                    </a:cxnLst>
                    <a:pathLst>
                      <a:path w="39" h="43">
                        <a:moveTo>
                          <a:pt x="0" y="3"/>
                        </a:moveTo>
                        <a:cubicBezTo>
                          <a:pt x="5" y="1"/>
                          <a:pt x="13" y="14"/>
                          <a:pt x="19" y="24"/>
                        </a:cubicBezTo>
                        <a:cubicBezTo>
                          <a:pt x="25" y="34"/>
                          <a:pt x="29" y="43"/>
                          <a:pt x="33" y="42"/>
                        </a:cubicBezTo>
                        <a:cubicBezTo>
                          <a:pt x="39" y="41"/>
                          <a:pt x="39" y="41"/>
                          <a:pt x="39" y="41"/>
                        </a:cubicBezTo>
                        <a:cubicBezTo>
                          <a:pt x="35" y="42"/>
                          <a:pt x="31" y="33"/>
                          <a:pt x="25" y="22"/>
                        </a:cubicBezTo>
                        <a:cubicBezTo>
                          <a:pt x="19" y="12"/>
                          <a:pt x="12" y="0"/>
                          <a:pt x="6" y="1"/>
                        </a:cubicBez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07" name="Freeform 1538"/>
                  <p:cNvSpPr/>
                  <p:nvPr/>
                </p:nvSpPr>
                <p:spPr>
                  <a:xfrm>
                    <a:off x="3674" y="3656"/>
                    <a:ext cx="67" cy="104"/>
                  </a:xfrm>
                  <a:custGeom>
                    <a:avLst/>
                    <a:gdLst/>
                    <a:ahLst/>
                    <a:cxnLst>
                      <a:cxn ang="0">
                        <a:pos x="412" y="739"/>
                      </a:cxn>
                      <a:cxn ang="0">
                        <a:pos x="228" y="397"/>
                      </a:cxn>
                      <a:cxn ang="0">
                        <a:pos x="0" y="0"/>
                      </a:cxn>
                      <a:cxn ang="0">
                        <a:pos x="246" y="397"/>
                      </a:cxn>
                      <a:cxn ang="0">
                        <a:pos x="412" y="739"/>
                      </a:cxn>
                    </a:cxnLst>
                    <a:pathLst>
                      <a:path w="27" h="39">
                        <a:moveTo>
                          <a:pt x="27" y="39"/>
                        </a:moveTo>
                        <a:cubicBezTo>
                          <a:pt x="24" y="36"/>
                          <a:pt x="20" y="29"/>
                          <a:pt x="15" y="21"/>
                        </a:cubicBezTo>
                        <a:cubicBezTo>
                          <a:pt x="10" y="13"/>
                          <a:pt x="5" y="3"/>
                          <a:pt x="0" y="0"/>
                        </a:cubicBezTo>
                        <a:cubicBezTo>
                          <a:pt x="5" y="3"/>
                          <a:pt x="11" y="13"/>
                          <a:pt x="16" y="21"/>
                        </a:cubicBezTo>
                        <a:cubicBezTo>
                          <a:pt x="20" y="29"/>
                          <a:pt x="24" y="36"/>
                          <a:pt x="27" y="39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08" name="Freeform 1539"/>
                  <p:cNvSpPr/>
                  <p:nvPr/>
                </p:nvSpPr>
                <p:spPr>
                  <a:xfrm>
                    <a:off x="3641" y="3664"/>
                    <a:ext cx="65" cy="104"/>
                  </a:xfrm>
                  <a:custGeom>
                    <a:avLst/>
                    <a:gdLst/>
                    <a:ahLst/>
                    <a:cxnLst>
                      <a:cxn ang="0">
                        <a:pos x="408" y="739"/>
                      </a:cxn>
                      <a:cxn ang="0">
                        <a:pos x="220" y="397"/>
                      </a:cxn>
                      <a:cxn ang="0">
                        <a:pos x="0" y="0"/>
                      </a:cxn>
                      <a:cxn ang="0">
                        <a:pos x="238" y="397"/>
                      </a:cxn>
                      <a:cxn ang="0">
                        <a:pos x="408" y="739"/>
                      </a:cxn>
                    </a:cxnLst>
                    <a:pathLst>
                      <a:path w="26" h="39">
                        <a:moveTo>
                          <a:pt x="26" y="39"/>
                        </a:moveTo>
                        <a:cubicBezTo>
                          <a:pt x="23" y="36"/>
                          <a:pt x="19" y="29"/>
                          <a:pt x="14" y="21"/>
                        </a:cubicBezTo>
                        <a:cubicBezTo>
                          <a:pt x="10" y="13"/>
                          <a:pt x="4" y="3"/>
                          <a:pt x="0" y="0"/>
                        </a:cubicBezTo>
                        <a:cubicBezTo>
                          <a:pt x="4" y="3"/>
                          <a:pt x="10" y="13"/>
                          <a:pt x="15" y="21"/>
                        </a:cubicBezTo>
                        <a:cubicBezTo>
                          <a:pt x="20" y="29"/>
                          <a:pt x="23" y="36"/>
                          <a:pt x="26" y="39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09" name="Freeform 1540"/>
                  <p:cNvSpPr/>
                  <p:nvPr/>
                </p:nvSpPr>
                <p:spPr>
                  <a:xfrm>
                    <a:off x="3746" y="3712"/>
                    <a:ext cx="5" cy="45"/>
                  </a:xfrm>
                  <a:custGeom>
                    <a:avLst/>
                    <a:gdLst/>
                    <a:ahLst/>
                    <a:cxnLst>
                      <a:cxn ang="0">
                        <a:pos x="20" y="0"/>
                      </a:cxn>
                      <a:cxn ang="0">
                        <a:pos x="0" y="315"/>
                      </a:cxn>
                      <a:cxn ang="0">
                        <a:pos x="20" y="183"/>
                      </a:cxn>
                      <a:cxn ang="0">
                        <a:pos x="20" y="0"/>
                      </a:cxn>
                    </a:cxnLst>
                    <a:pathLst>
                      <a:path w="2" h="17">
                        <a:moveTo>
                          <a:pt x="1" y="0"/>
                        </a:moveTo>
                        <a:cubicBezTo>
                          <a:pt x="2" y="2"/>
                          <a:pt x="2" y="14"/>
                          <a:pt x="0" y="17"/>
                        </a:cubicBezTo>
                        <a:cubicBezTo>
                          <a:pt x="0" y="15"/>
                          <a:pt x="1" y="11"/>
                          <a:pt x="1" y="10"/>
                        </a:cubicBezTo>
                        <a:cubicBezTo>
                          <a:pt x="1" y="9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10" name="Freeform 1541"/>
                  <p:cNvSpPr/>
                  <p:nvPr/>
                </p:nvSpPr>
                <p:spPr>
                  <a:xfrm>
                    <a:off x="3254" y="3125"/>
                    <a:ext cx="137" cy="51"/>
                  </a:xfrm>
                  <a:custGeom>
                    <a:avLst/>
                    <a:gdLst/>
                    <a:ahLst/>
                    <a:cxnLst>
                      <a:cxn ang="0">
                        <a:pos x="849" y="193"/>
                      </a:cxn>
                      <a:cxn ang="0">
                        <a:pos x="404" y="137"/>
                      </a:cxn>
                      <a:cxn ang="0">
                        <a:pos x="42" y="56"/>
                      </a:cxn>
                      <a:cxn ang="0">
                        <a:pos x="0" y="172"/>
                      </a:cxn>
                      <a:cxn ang="0">
                        <a:pos x="354" y="252"/>
                      </a:cxn>
                      <a:cxn ang="0">
                        <a:pos x="787" y="287"/>
                      </a:cxn>
                      <a:cxn ang="0">
                        <a:pos x="849" y="193"/>
                      </a:cxn>
                    </a:cxnLst>
                    <a:pathLst>
                      <a:path w="55" h="19">
                        <a:moveTo>
                          <a:pt x="55" y="10"/>
                        </a:moveTo>
                        <a:cubicBezTo>
                          <a:pt x="52" y="14"/>
                          <a:pt x="38" y="10"/>
                          <a:pt x="26" y="7"/>
                        </a:cubicBezTo>
                        <a:cubicBezTo>
                          <a:pt x="15" y="4"/>
                          <a:pt x="6" y="0"/>
                          <a:pt x="3" y="3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2" y="5"/>
                          <a:pt x="11" y="10"/>
                          <a:pt x="23" y="13"/>
                        </a:cubicBezTo>
                        <a:cubicBezTo>
                          <a:pt x="34" y="16"/>
                          <a:pt x="48" y="19"/>
                          <a:pt x="51" y="15"/>
                        </a:cubicBezTo>
                        <a:lnTo>
                          <a:pt x="55" y="1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11" name="Freeform 1542"/>
                  <p:cNvSpPr/>
                  <p:nvPr/>
                </p:nvSpPr>
                <p:spPr>
                  <a:xfrm>
                    <a:off x="3274" y="3096"/>
                    <a:ext cx="137" cy="51"/>
                  </a:xfrm>
                  <a:custGeom>
                    <a:avLst/>
                    <a:gdLst/>
                    <a:ahLst/>
                    <a:cxnLst>
                      <a:cxn ang="0">
                        <a:pos x="849" y="172"/>
                      </a:cxn>
                      <a:cxn ang="0">
                        <a:pos x="404" y="137"/>
                      </a:cxn>
                      <a:cxn ang="0">
                        <a:pos x="42" y="56"/>
                      </a:cxn>
                      <a:cxn ang="0">
                        <a:pos x="0" y="150"/>
                      </a:cxn>
                      <a:cxn ang="0">
                        <a:pos x="354" y="231"/>
                      </a:cxn>
                      <a:cxn ang="0">
                        <a:pos x="787" y="274"/>
                      </a:cxn>
                      <a:cxn ang="0">
                        <a:pos x="849" y="172"/>
                      </a:cxn>
                    </a:cxnLst>
                    <a:pathLst>
                      <a:path w="55" h="19">
                        <a:moveTo>
                          <a:pt x="55" y="9"/>
                        </a:moveTo>
                        <a:cubicBezTo>
                          <a:pt x="51" y="14"/>
                          <a:pt x="37" y="10"/>
                          <a:pt x="26" y="7"/>
                        </a:cubicBezTo>
                        <a:cubicBezTo>
                          <a:pt x="15" y="4"/>
                          <a:pt x="6" y="0"/>
                          <a:pt x="3" y="3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2" y="5"/>
                          <a:pt x="11" y="9"/>
                          <a:pt x="23" y="12"/>
                        </a:cubicBezTo>
                        <a:cubicBezTo>
                          <a:pt x="34" y="15"/>
                          <a:pt x="48" y="19"/>
                          <a:pt x="51" y="14"/>
                        </a:cubicBezTo>
                        <a:lnTo>
                          <a:pt x="55" y="9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12" name="Freeform 1543"/>
                  <p:cNvSpPr/>
                  <p:nvPr/>
                </p:nvSpPr>
                <p:spPr>
                  <a:xfrm>
                    <a:off x="3261" y="3141"/>
                    <a:ext cx="115" cy="30"/>
                  </a:xfrm>
                  <a:custGeom>
                    <a:avLst/>
                    <a:gdLst/>
                    <a:ahLst/>
                    <a:cxnLst>
                      <a:cxn ang="0">
                        <a:pos x="0" y="22"/>
                      </a:cxn>
                      <a:cxn ang="0">
                        <a:pos x="333" y="104"/>
                      </a:cxn>
                      <a:cxn ang="0">
                        <a:pos x="720" y="202"/>
                      </a:cxn>
                      <a:cxn ang="0">
                        <a:pos x="313" y="120"/>
                      </a:cxn>
                      <a:cxn ang="0">
                        <a:pos x="0" y="22"/>
                      </a:cxn>
                    </a:cxnLst>
                    <a:pathLst>
                      <a:path w="46" h="11">
                        <a:moveTo>
                          <a:pt x="0" y="1"/>
                        </a:moveTo>
                        <a:cubicBezTo>
                          <a:pt x="4" y="0"/>
                          <a:pt x="12" y="3"/>
                          <a:pt x="21" y="5"/>
                        </a:cubicBezTo>
                        <a:cubicBezTo>
                          <a:pt x="30" y="8"/>
                          <a:pt x="40" y="11"/>
                          <a:pt x="46" y="10"/>
                        </a:cubicBezTo>
                        <a:cubicBezTo>
                          <a:pt x="40" y="11"/>
                          <a:pt x="29" y="8"/>
                          <a:pt x="20" y="6"/>
                        </a:cubicBezTo>
                        <a:cubicBezTo>
                          <a:pt x="11" y="3"/>
                          <a:pt x="4" y="0"/>
                          <a:pt x="0" y="1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13" name="Freeform 1544"/>
                  <p:cNvSpPr/>
                  <p:nvPr/>
                </p:nvSpPr>
                <p:spPr>
                  <a:xfrm>
                    <a:off x="3281" y="3112"/>
                    <a:ext cx="115" cy="2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333" y="90"/>
                      </a:cxn>
                      <a:cxn ang="0">
                        <a:pos x="720" y="166"/>
                      </a:cxn>
                      <a:cxn ang="0">
                        <a:pos x="313" y="111"/>
                      </a:cxn>
                      <a:cxn ang="0">
                        <a:pos x="0" y="0"/>
                      </a:cxn>
                    </a:cxnLst>
                    <a:pathLst>
                      <a:path w="46" h="11">
                        <a:moveTo>
                          <a:pt x="0" y="0"/>
                        </a:moveTo>
                        <a:cubicBezTo>
                          <a:pt x="4" y="0"/>
                          <a:pt x="12" y="3"/>
                          <a:pt x="21" y="5"/>
                        </a:cubicBezTo>
                        <a:cubicBezTo>
                          <a:pt x="30" y="7"/>
                          <a:pt x="40" y="11"/>
                          <a:pt x="46" y="9"/>
                        </a:cubicBezTo>
                        <a:cubicBezTo>
                          <a:pt x="40" y="11"/>
                          <a:pt x="29" y="8"/>
                          <a:pt x="20" y="6"/>
                        </a:cubicBezTo>
                        <a:cubicBezTo>
                          <a:pt x="11" y="3"/>
                          <a:pt x="4" y="0"/>
                          <a:pt x="0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14" name="Freeform 1545"/>
                  <p:cNvSpPr/>
                  <p:nvPr/>
                </p:nvSpPr>
                <p:spPr>
                  <a:xfrm>
                    <a:off x="3259" y="3149"/>
                    <a:ext cx="27" cy="35"/>
                  </a:xfrm>
                  <a:custGeom>
                    <a:avLst/>
                    <a:gdLst/>
                    <a:ahLst/>
                    <a:cxnLst>
                      <a:cxn ang="0">
                        <a:pos x="162" y="253"/>
                      </a:cxn>
                      <a:cxn ang="0">
                        <a:pos x="0" y="0"/>
                      </a:cxn>
                      <a:cxn ang="0">
                        <a:pos x="61" y="116"/>
                      </a:cxn>
                      <a:cxn ang="0">
                        <a:pos x="162" y="253"/>
                      </a:cxn>
                    </a:cxnLst>
                    <a:pathLst>
                      <a:path w="11" h="13">
                        <a:moveTo>
                          <a:pt x="11" y="13"/>
                        </a:moveTo>
                        <a:cubicBezTo>
                          <a:pt x="9" y="12"/>
                          <a:pt x="1" y="3"/>
                          <a:pt x="0" y="0"/>
                        </a:cubicBezTo>
                        <a:cubicBezTo>
                          <a:pt x="1" y="1"/>
                          <a:pt x="4" y="5"/>
                          <a:pt x="4" y="6"/>
                        </a:cubicBezTo>
                        <a:cubicBezTo>
                          <a:pt x="5" y="6"/>
                          <a:pt x="11" y="13"/>
                          <a:pt x="11" y="1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15" name="Freeform 1546"/>
                  <p:cNvSpPr/>
                  <p:nvPr/>
                </p:nvSpPr>
                <p:spPr>
                  <a:xfrm>
                    <a:off x="3229" y="3331"/>
                    <a:ext cx="110" cy="98"/>
                  </a:xfrm>
                  <a:custGeom>
                    <a:avLst/>
                    <a:gdLst/>
                    <a:ahLst/>
                    <a:cxnLst>
                      <a:cxn ang="0">
                        <a:pos x="658" y="0"/>
                      </a:cxn>
                      <a:cxn ang="0">
                        <a:pos x="333" y="336"/>
                      </a:cxn>
                      <a:cxn ang="0">
                        <a:pos x="20" y="575"/>
                      </a:cxn>
                      <a:cxn ang="0">
                        <a:pos x="33" y="689"/>
                      </a:cxn>
                      <a:cxn ang="0">
                        <a:pos x="345" y="450"/>
                      </a:cxn>
                      <a:cxn ang="0">
                        <a:pos x="675" y="111"/>
                      </a:cxn>
                      <a:cxn ang="0">
                        <a:pos x="658" y="0"/>
                      </a:cxn>
                    </a:cxnLst>
                    <a:pathLst>
                      <a:path w="44" h="37">
                        <a:moveTo>
                          <a:pt x="42" y="0"/>
                        </a:moveTo>
                        <a:cubicBezTo>
                          <a:pt x="43" y="6"/>
                          <a:pt x="31" y="13"/>
                          <a:pt x="21" y="18"/>
                        </a:cubicBezTo>
                        <a:cubicBezTo>
                          <a:pt x="10" y="24"/>
                          <a:pt x="0" y="27"/>
                          <a:pt x="1" y="31"/>
                        </a:cubicBezTo>
                        <a:cubicBezTo>
                          <a:pt x="2" y="37"/>
                          <a:pt x="2" y="37"/>
                          <a:pt x="2" y="37"/>
                        </a:cubicBezTo>
                        <a:cubicBezTo>
                          <a:pt x="1" y="33"/>
                          <a:pt x="11" y="30"/>
                          <a:pt x="22" y="24"/>
                        </a:cubicBezTo>
                        <a:cubicBezTo>
                          <a:pt x="32" y="19"/>
                          <a:pt x="44" y="12"/>
                          <a:pt x="43" y="6"/>
                        </a:cubicBez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16" name="Freeform 1547"/>
                  <p:cNvSpPr/>
                  <p:nvPr/>
                </p:nvSpPr>
                <p:spPr>
                  <a:xfrm>
                    <a:off x="3224" y="3296"/>
                    <a:ext cx="110" cy="99"/>
                  </a:xfrm>
                  <a:custGeom>
                    <a:avLst/>
                    <a:gdLst/>
                    <a:ahLst/>
                    <a:cxnLst>
                      <a:cxn ang="0">
                        <a:pos x="658" y="0"/>
                      </a:cxn>
                      <a:cxn ang="0">
                        <a:pos x="313" y="342"/>
                      </a:cxn>
                      <a:cxn ang="0">
                        <a:pos x="20" y="594"/>
                      </a:cxn>
                      <a:cxn ang="0">
                        <a:pos x="33" y="709"/>
                      </a:cxn>
                      <a:cxn ang="0">
                        <a:pos x="333" y="458"/>
                      </a:cxn>
                      <a:cxn ang="0">
                        <a:pos x="675" y="115"/>
                      </a:cxn>
                      <a:cxn ang="0">
                        <a:pos x="658" y="0"/>
                      </a:cxn>
                    </a:cxnLst>
                    <a:pathLst>
                      <a:path w="44" h="37">
                        <a:moveTo>
                          <a:pt x="42" y="0"/>
                        </a:moveTo>
                        <a:cubicBezTo>
                          <a:pt x="43" y="5"/>
                          <a:pt x="31" y="12"/>
                          <a:pt x="20" y="18"/>
                        </a:cubicBezTo>
                        <a:cubicBezTo>
                          <a:pt x="10" y="23"/>
                          <a:pt x="0" y="26"/>
                          <a:pt x="1" y="31"/>
                        </a:cubicBezTo>
                        <a:cubicBezTo>
                          <a:pt x="2" y="37"/>
                          <a:pt x="2" y="37"/>
                          <a:pt x="2" y="37"/>
                        </a:cubicBezTo>
                        <a:cubicBezTo>
                          <a:pt x="1" y="33"/>
                          <a:pt x="11" y="30"/>
                          <a:pt x="21" y="24"/>
                        </a:cubicBezTo>
                        <a:cubicBezTo>
                          <a:pt x="32" y="18"/>
                          <a:pt x="44" y="11"/>
                          <a:pt x="43" y="6"/>
                        </a:cubicBez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17" name="Freeform 1548"/>
                  <p:cNvSpPr/>
                  <p:nvPr/>
                </p:nvSpPr>
                <p:spPr>
                  <a:xfrm>
                    <a:off x="3236" y="3355"/>
                    <a:ext cx="98" cy="66"/>
                  </a:xfrm>
                  <a:custGeom>
                    <a:avLst/>
                    <a:gdLst/>
                    <a:ahLst/>
                    <a:cxnLst>
                      <a:cxn ang="0">
                        <a:pos x="0" y="459"/>
                      </a:cxn>
                      <a:cxn ang="0">
                        <a:pos x="284" y="259"/>
                      </a:cxn>
                      <a:cxn ang="0">
                        <a:pos x="618" y="0"/>
                      </a:cxn>
                      <a:cxn ang="0">
                        <a:pos x="284" y="259"/>
                      </a:cxn>
                      <a:cxn ang="0">
                        <a:pos x="0" y="459"/>
                      </a:cxn>
                    </a:cxnLst>
                    <a:pathLst>
                      <a:path w="39" h="25">
                        <a:moveTo>
                          <a:pt x="0" y="25"/>
                        </a:moveTo>
                        <a:cubicBezTo>
                          <a:pt x="3" y="22"/>
                          <a:pt x="10" y="18"/>
                          <a:pt x="18" y="14"/>
                        </a:cubicBezTo>
                        <a:cubicBezTo>
                          <a:pt x="27" y="9"/>
                          <a:pt x="37" y="5"/>
                          <a:pt x="39" y="0"/>
                        </a:cubicBezTo>
                        <a:cubicBezTo>
                          <a:pt x="37" y="5"/>
                          <a:pt x="27" y="10"/>
                          <a:pt x="18" y="14"/>
                        </a:cubicBezTo>
                        <a:cubicBezTo>
                          <a:pt x="10" y="19"/>
                          <a:pt x="3" y="22"/>
                          <a:pt x="0" y="25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18" name="Freeform 1549"/>
                  <p:cNvSpPr/>
                  <p:nvPr/>
                </p:nvSpPr>
                <p:spPr>
                  <a:xfrm>
                    <a:off x="3231" y="3317"/>
                    <a:ext cx="98" cy="67"/>
                  </a:xfrm>
                  <a:custGeom>
                    <a:avLst/>
                    <a:gdLst/>
                    <a:ahLst/>
                    <a:cxnLst>
                      <a:cxn ang="0">
                        <a:pos x="0" y="482"/>
                      </a:cxn>
                      <a:cxn ang="0">
                        <a:pos x="284" y="273"/>
                      </a:cxn>
                      <a:cxn ang="0">
                        <a:pos x="618" y="0"/>
                      </a:cxn>
                      <a:cxn ang="0">
                        <a:pos x="284" y="287"/>
                      </a:cxn>
                      <a:cxn ang="0">
                        <a:pos x="0" y="482"/>
                      </a:cxn>
                    </a:cxnLst>
                    <a:pathLst>
                      <a:path w="39" h="25">
                        <a:moveTo>
                          <a:pt x="0" y="25"/>
                        </a:moveTo>
                        <a:cubicBezTo>
                          <a:pt x="2" y="22"/>
                          <a:pt x="10" y="19"/>
                          <a:pt x="18" y="14"/>
                        </a:cubicBezTo>
                        <a:cubicBezTo>
                          <a:pt x="26" y="10"/>
                          <a:pt x="36" y="5"/>
                          <a:pt x="39" y="0"/>
                        </a:cubicBezTo>
                        <a:cubicBezTo>
                          <a:pt x="36" y="5"/>
                          <a:pt x="26" y="10"/>
                          <a:pt x="18" y="15"/>
                        </a:cubicBezTo>
                        <a:cubicBezTo>
                          <a:pt x="10" y="19"/>
                          <a:pt x="2" y="22"/>
                          <a:pt x="0" y="25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19" name="Freeform 1550"/>
                  <p:cNvSpPr/>
                  <p:nvPr/>
                </p:nvSpPr>
                <p:spPr>
                  <a:xfrm>
                    <a:off x="3239" y="3427"/>
                    <a:ext cx="42" cy="8"/>
                  </a:xfrm>
                  <a:custGeom>
                    <a:avLst/>
                    <a:gdLst/>
                    <a:ahLst/>
                    <a:cxnLst>
                      <a:cxn ang="0">
                        <a:pos x="257" y="56"/>
                      </a:cxn>
                      <a:cxn ang="0">
                        <a:pos x="0" y="0"/>
                      </a:cxn>
                      <a:cxn ang="0">
                        <a:pos x="104" y="35"/>
                      </a:cxn>
                      <a:cxn ang="0">
                        <a:pos x="257" y="56"/>
                      </a:cxn>
                    </a:cxnLst>
                    <a:pathLst>
                      <a:path w="17" h="3">
                        <a:moveTo>
                          <a:pt x="17" y="3"/>
                        </a:moveTo>
                        <a:cubicBezTo>
                          <a:pt x="15" y="3"/>
                          <a:pt x="3" y="2"/>
                          <a:pt x="0" y="0"/>
                        </a:cubicBezTo>
                        <a:cubicBezTo>
                          <a:pt x="1" y="1"/>
                          <a:pt x="6" y="2"/>
                          <a:pt x="7" y="2"/>
                        </a:cubicBezTo>
                        <a:cubicBezTo>
                          <a:pt x="8" y="2"/>
                          <a:pt x="17" y="3"/>
                          <a:pt x="17" y="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20" name="Freeform 1551"/>
                  <p:cNvSpPr/>
                  <p:nvPr/>
                </p:nvSpPr>
                <p:spPr>
                  <a:xfrm>
                    <a:off x="3216" y="3240"/>
                    <a:ext cx="130" cy="48"/>
                  </a:xfrm>
                  <a:custGeom>
                    <a:avLst/>
                    <a:gdLst/>
                    <a:ahLst/>
                    <a:cxnLst>
                      <a:cxn ang="0">
                        <a:pos x="813" y="0"/>
                      </a:cxn>
                      <a:cxn ang="0">
                        <a:pos x="395" y="149"/>
                      </a:cxn>
                      <a:cxn ang="0">
                        <a:pos x="20" y="227"/>
                      </a:cxn>
                      <a:cxn ang="0">
                        <a:pos x="0" y="341"/>
                      </a:cxn>
                      <a:cxn ang="0">
                        <a:pos x="363" y="264"/>
                      </a:cxn>
                      <a:cxn ang="0">
                        <a:pos x="783" y="136"/>
                      </a:cxn>
                      <a:cxn ang="0">
                        <a:pos x="813" y="0"/>
                      </a:cxn>
                    </a:cxnLst>
                    <a:pathLst>
                      <a:path w="52" h="18">
                        <a:moveTo>
                          <a:pt x="52" y="0"/>
                        </a:moveTo>
                        <a:cubicBezTo>
                          <a:pt x="51" y="6"/>
                          <a:pt x="36" y="7"/>
                          <a:pt x="25" y="8"/>
                        </a:cubicBezTo>
                        <a:cubicBezTo>
                          <a:pt x="13" y="9"/>
                          <a:pt x="2" y="8"/>
                          <a:pt x="1" y="12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1" y="14"/>
                          <a:pt x="11" y="15"/>
                          <a:pt x="23" y="14"/>
                        </a:cubicBezTo>
                        <a:cubicBezTo>
                          <a:pt x="35" y="13"/>
                          <a:pt x="49" y="12"/>
                          <a:pt x="50" y="7"/>
                        </a:cubicBezTo>
                        <a:lnTo>
                          <a:pt x="52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21" name="Freeform 1552"/>
                  <p:cNvSpPr/>
                  <p:nvPr/>
                </p:nvSpPr>
                <p:spPr>
                  <a:xfrm>
                    <a:off x="3221" y="3208"/>
                    <a:ext cx="135" cy="43"/>
                  </a:xfrm>
                  <a:custGeom>
                    <a:avLst/>
                    <a:gdLst/>
                    <a:ahLst/>
                    <a:cxnLst>
                      <a:cxn ang="0">
                        <a:pos x="845" y="0"/>
                      </a:cxn>
                      <a:cxn ang="0">
                        <a:pos x="408" y="137"/>
                      </a:cxn>
                      <a:cxn ang="0">
                        <a:pos x="33" y="196"/>
                      </a:cxn>
                      <a:cxn ang="0">
                        <a:pos x="0" y="312"/>
                      </a:cxn>
                      <a:cxn ang="0">
                        <a:pos x="395" y="253"/>
                      </a:cxn>
                      <a:cxn ang="0">
                        <a:pos x="813" y="137"/>
                      </a:cxn>
                      <a:cxn ang="0">
                        <a:pos x="845" y="0"/>
                      </a:cxn>
                    </a:cxnLst>
                    <a:pathLst>
                      <a:path w="54" h="16">
                        <a:moveTo>
                          <a:pt x="54" y="0"/>
                        </a:moveTo>
                        <a:cubicBezTo>
                          <a:pt x="52" y="5"/>
                          <a:pt x="38" y="6"/>
                          <a:pt x="26" y="7"/>
                        </a:cubicBezTo>
                        <a:cubicBezTo>
                          <a:pt x="14" y="7"/>
                          <a:pt x="3" y="6"/>
                          <a:pt x="2" y="10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1" y="12"/>
                          <a:pt x="13" y="14"/>
                          <a:pt x="25" y="13"/>
                        </a:cubicBezTo>
                        <a:cubicBezTo>
                          <a:pt x="36" y="12"/>
                          <a:pt x="51" y="12"/>
                          <a:pt x="52" y="7"/>
                        </a:cubicBez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22" name="Freeform 1553"/>
                  <p:cNvSpPr/>
                  <p:nvPr/>
                </p:nvSpPr>
                <p:spPr>
                  <a:xfrm>
                    <a:off x="3221" y="3261"/>
                    <a:ext cx="118" cy="19"/>
                  </a:xfrm>
                  <a:custGeom>
                    <a:avLst/>
                    <a:gdLst/>
                    <a:ahLst/>
                    <a:cxnLst>
                      <a:cxn ang="0">
                        <a:pos x="0" y="141"/>
                      </a:cxn>
                      <a:cxn ang="0">
                        <a:pos x="334" y="81"/>
                      </a:cxn>
                      <a:cxn ang="0">
                        <a:pos x="743" y="0"/>
                      </a:cxn>
                      <a:cxn ang="0">
                        <a:pos x="334" y="103"/>
                      </a:cxn>
                      <a:cxn ang="0">
                        <a:pos x="0" y="141"/>
                      </a:cxn>
                    </a:cxnLst>
                    <a:pathLst>
                      <a:path w="47" h="7">
                        <a:moveTo>
                          <a:pt x="0" y="7"/>
                        </a:moveTo>
                        <a:cubicBezTo>
                          <a:pt x="4" y="5"/>
                          <a:pt x="12" y="5"/>
                          <a:pt x="21" y="4"/>
                        </a:cubicBezTo>
                        <a:cubicBezTo>
                          <a:pt x="31" y="4"/>
                          <a:pt x="42" y="4"/>
                          <a:pt x="47" y="0"/>
                        </a:cubicBezTo>
                        <a:cubicBezTo>
                          <a:pt x="42" y="4"/>
                          <a:pt x="31" y="4"/>
                          <a:pt x="21" y="5"/>
                        </a:cubicBezTo>
                        <a:cubicBezTo>
                          <a:pt x="12" y="6"/>
                          <a:pt x="4" y="5"/>
                          <a:pt x="0" y="7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23" name="Freeform 1554"/>
                  <p:cNvSpPr/>
                  <p:nvPr/>
                </p:nvSpPr>
                <p:spPr>
                  <a:xfrm>
                    <a:off x="3231" y="3227"/>
                    <a:ext cx="115" cy="18"/>
                  </a:xfrm>
                  <a:custGeom>
                    <a:avLst/>
                    <a:gdLst/>
                    <a:ahLst/>
                    <a:cxnLst>
                      <a:cxn ang="0">
                        <a:pos x="0" y="118"/>
                      </a:cxn>
                      <a:cxn ang="0">
                        <a:pos x="333" y="67"/>
                      </a:cxn>
                      <a:cxn ang="0">
                        <a:pos x="720" y="0"/>
                      </a:cxn>
                      <a:cxn ang="0">
                        <a:pos x="333" y="85"/>
                      </a:cxn>
                      <a:cxn ang="0">
                        <a:pos x="0" y="118"/>
                      </a:cxn>
                    </a:cxnLst>
                    <a:pathLst>
                      <a:path w="46" h="7">
                        <a:moveTo>
                          <a:pt x="0" y="7"/>
                        </a:moveTo>
                        <a:cubicBezTo>
                          <a:pt x="3" y="5"/>
                          <a:pt x="12" y="5"/>
                          <a:pt x="21" y="4"/>
                        </a:cubicBezTo>
                        <a:cubicBezTo>
                          <a:pt x="30" y="3"/>
                          <a:pt x="41" y="3"/>
                          <a:pt x="46" y="0"/>
                        </a:cubicBezTo>
                        <a:cubicBezTo>
                          <a:pt x="41" y="3"/>
                          <a:pt x="30" y="4"/>
                          <a:pt x="21" y="5"/>
                        </a:cubicBezTo>
                        <a:cubicBezTo>
                          <a:pt x="12" y="5"/>
                          <a:pt x="3" y="5"/>
                          <a:pt x="0" y="7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24" name="Freeform 1555"/>
                  <p:cNvSpPr/>
                  <p:nvPr/>
                </p:nvSpPr>
                <p:spPr>
                  <a:xfrm>
                    <a:off x="3221" y="3283"/>
                    <a:ext cx="38" cy="21"/>
                  </a:xfrm>
                  <a:custGeom>
                    <a:avLst/>
                    <a:gdLst/>
                    <a:ahLst/>
                    <a:cxnLst>
                      <a:cxn ang="0">
                        <a:pos x="243" y="144"/>
                      </a:cxn>
                      <a:cxn ang="0">
                        <a:pos x="0" y="0"/>
                      </a:cxn>
                      <a:cxn ang="0">
                        <a:pos x="96" y="76"/>
                      </a:cxn>
                      <a:cxn ang="0">
                        <a:pos x="243" y="144"/>
                      </a:cxn>
                    </a:cxnLst>
                    <a:pathLst>
                      <a:path w="15" h="8">
                        <a:moveTo>
                          <a:pt x="15" y="8"/>
                        </a:moveTo>
                        <a:cubicBezTo>
                          <a:pt x="13" y="7"/>
                          <a:pt x="2" y="3"/>
                          <a:pt x="0" y="0"/>
                        </a:cubicBezTo>
                        <a:cubicBezTo>
                          <a:pt x="1" y="1"/>
                          <a:pt x="5" y="3"/>
                          <a:pt x="6" y="4"/>
                        </a:cubicBezTo>
                        <a:cubicBezTo>
                          <a:pt x="7" y="4"/>
                          <a:pt x="15" y="8"/>
                          <a:pt x="15" y="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25" name="Freeform 1556"/>
                  <p:cNvSpPr/>
                  <p:nvPr/>
                </p:nvSpPr>
                <p:spPr>
                  <a:xfrm>
                    <a:off x="3279" y="3435"/>
                    <a:ext cx="97" cy="122"/>
                  </a:xfrm>
                  <a:custGeom>
                    <a:avLst/>
                    <a:gdLst/>
                    <a:ahLst/>
                    <a:cxnLst>
                      <a:cxn ang="0">
                        <a:pos x="525" y="0"/>
                      </a:cxn>
                      <a:cxn ang="0">
                        <a:pos x="259" y="430"/>
                      </a:cxn>
                      <a:cxn ang="0">
                        <a:pos x="30" y="745"/>
                      </a:cxn>
                      <a:cxn ang="0">
                        <a:pos x="62" y="859"/>
                      </a:cxn>
                      <a:cxn ang="0">
                        <a:pos x="308" y="520"/>
                      </a:cxn>
                      <a:cxn ang="0">
                        <a:pos x="570" y="111"/>
                      </a:cxn>
                      <a:cxn ang="0">
                        <a:pos x="525" y="0"/>
                      </a:cxn>
                    </a:cxnLst>
                    <a:pathLst>
                      <a:path w="39" h="46">
                        <a:moveTo>
                          <a:pt x="34" y="0"/>
                        </a:moveTo>
                        <a:cubicBezTo>
                          <a:pt x="36" y="5"/>
                          <a:pt x="26" y="15"/>
                          <a:pt x="17" y="23"/>
                        </a:cubicBezTo>
                        <a:cubicBezTo>
                          <a:pt x="9" y="31"/>
                          <a:pt x="0" y="36"/>
                          <a:pt x="2" y="40"/>
                        </a:cubicBezTo>
                        <a:cubicBezTo>
                          <a:pt x="4" y="46"/>
                          <a:pt x="4" y="46"/>
                          <a:pt x="4" y="46"/>
                        </a:cubicBezTo>
                        <a:cubicBezTo>
                          <a:pt x="3" y="42"/>
                          <a:pt x="11" y="37"/>
                          <a:pt x="20" y="28"/>
                        </a:cubicBezTo>
                        <a:cubicBezTo>
                          <a:pt x="28" y="21"/>
                          <a:pt x="39" y="11"/>
                          <a:pt x="37" y="6"/>
                        </a:cubicBezTo>
                        <a:lnTo>
                          <a:pt x="34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26" name="Freeform 1557"/>
                  <p:cNvSpPr/>
                  <p:nvPr/>
                </p:nvSpPr>
                <p:spPr>
                  <a:xfrm>
                    <a:off x="3266" y="3400"/>
                    <a:ext cx="95" cy="123"/>
                  </a:xfrm>
                  <a:custGeom>
                    <a:avLst/>
                    <a:gdLst/>
                    <a:ahLst/>
                    <a:cxnLst>
                      <a:cxn ang="0">
                        <a:pos x="533" y="0"/>
                      </a:cxn>
                      <a:cxn ang="0">
                        <a:pos x="270" y="444"/>
                      </a:cxn>
                      <a:cxn ang="0">
                        <a:pos x="20" y="765"/>
                      </a:cxn>
                      <a:cxn ang="0">
                        <a:pos x="63" y="880"/>
                      </a:cxn>
                      <a:cxn ang="0">
                        <a:pos x="300" y="559"/>
                      </a:cxn>
                      <a:cxn ang="0">
                        <a:pos x="563" y="115"/>
                      </a:cxn>
                      <a:cxn ang="0">
                        <a:pos x="533" y="0"/>
                      </a:cxn>
                    </a:cxnLst>
                    <a:pathLst>
                      <a:path w="38" h="46">
                        <a:moveTo>
                          <a:pt x="34" y="0"/>
                        </a:moveTo>
                        <a:cubicBezTo>
                          <a:pt x="36" y="5"/>
                          <a:pt x="25" y="15"/>
                          <a:pt x="17" y="23"/>
                        </a:cubicBezTo>
                        <a:cubicBezTo>
                          <a:pt x="8" y="31"/>
                          <a:pt x="0" y="37"/>
                          <a:pt x="1" y="40"/>
                        </a:cubicBezTo>
                        <a:cubicBezTo>
                          <a:pt x="4" y="46"/>
                          <a:pt x="4" y="46"/>
                          <a:pt x="4" y="46"/>
                        </a:cubicBezTo>
                        <a:cubicBezTo>
                          <a:pt x="2" y="42"/>
                          <a:pt x="11" y="37"/>
                          <a:pt x="19" y="29"/>
                        </a:cubicBezTo>
                        <a:cubicBezTo>
                          <a:pt x="28" y="21"/>
                          <a:pt x="38" y="11"/>
                          <a:pt x="36" y="6"/>
                        </a:cubicBezTo>
                        <a:lnTo>
                          <a:pt x="34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27" name="Freeform 1558"/>
                  <p:cNvSpPr/>
                  <p:nvPr/>
                </p:nvSpPr>
                <p:spPr>
                  <a:xfrm>
                    <a:off x="3289" y="3456"/>
                    <a:ext cx="80" cy="91"/>
                  </a:xfrm>
                  <a:custGeom>
                    <a:avLst/>
                    <a:gdLst/>
                    <a:ahLst/>
                    <a:cxnLst>
                      <a:cxn ang="0">
                        <a:pos x="0" y="653"/>
                      </a:cxn>
                      <a:cxn ang="0">
                        <a:pos x="238" y="367"/>
                      </a:cxn>
                      <a:cxn ang="0">
                        <a:pos x="500" y="0"/>
                      </a:cxn>
                      <a:cxn ang="0">
                        <a:pos x="238" y="388"/>
                      </a:cxn>
                      <a:cxn ang="0">
                        <a:pos x="0" y="653"/>
                      </a:cxn>
                    </a:cxnLst>
                    <a:pathLst>
                      <a:path w="32" h="34">
                        <a:moveTo>
                          <a:pt x="0" y="34"/>
                        </a:moveTo>
                        <a:cubicBezTo>
                          <a:pt x="2" y="31"/>
                          <a:pt x="8" y="25"/>
                          <a:pt x="15" y="19"/>
                        </a:cubicBezTo>
                        <a:cubicBezTo>
                          <a:pt x="22" y="13"/>
                          <a:pt x="31" y="6"/>
                          <a:pt x="32" y="0"/>
                        </a:cubicBezTo>
                        <a:cubicBezTo>
                          <a:pt x="31" y="6"/>
                          <a:pt x="22" y="13"/>
                          <a:pt x="15" y="20"/>
                        </a:cubicBezTo>
                        <a:cubicBezTo>
                          <a:pt x="9" y="26"/>
                          <a:pt x="2" y="31"/>
                          <a:pt x="0" y="34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28" name="Freeform 1559"/>
                  <p:cNvSpPr/>
                  <p:nvPr/>
                </p:nvSpPr>
                <p:spPr>
                  <a:xfrm>
                    <a:off x="3276" y="3424"/>
                    <a:ext cx="80" cy="91"/>
                  </a:xfrm>
                  <a:custGeom>
                    <a:avLst/>
                    <a:gdLst/>
                    <a:ahLst/>
                    <a:cxnLst>
                      <a:cxn ang="0">
                        <a:pos x="0" y="653"/>
                      </a:cxn>
                      <a:cxn ang="0">
                        <a:pos x="238" y="343"/>
                      </a:cxn>
                      <a:cxn ang="0">
                        <a:pos x="500" y="0"/>
                      </a:cxn>
                      <a:cxn ang="0">
                        <a:pos x="238" y="367"/>
                      </a:cxn>
                      <a:cxn ang="0">
                        <a:pos x="0" y="653"/>
                      </a:cxn>
                    </a:cxnLst>
                    <a:pathLst>
                      <a:path w="32" h="34">
                        <a:moveTo>
                          <a:pt x="0" y="34"/>
                        </a:moveTo>
                        <a:cubicBezTo>
                          <a:pt x="1" y="30"/>
                          <a:pt x="8" y="25"/>
                          <a:pt x="15" y="18"/>
                        </a:cubicBezTo>
                        <a:cubicBezTo>
                          <a:pt x="22" y="12"/>
                          <a:pt x="30" y="5"/>
                          <a:pt x="32" y="0"/>
                        </a:cubicBezTo>
                        <a:cubicBezTo>
                          <a:pt x="30" y="5"/>
                          <a:pt x="22" y="13"/>
                          <a:pt x="15" y="19"/>
                        </a:cubicBezTo>
                        <a:cubicBezTo>
                          <a:pt x="8" y="25"/>
                          <a:pt x="1" y="30"/>
                          <a:pt x="0" y="34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29" name="Freeform 1560"/>
                  <p:cNvSpPr/>
                  <p:nvPr/>
                </p:nvSpPr>
                <p:spPr>
                  <a:xfrm>
                    <a:off x="3291" y="3552"/>
                    <a:ext cx="45" cy="5"/>
                  </a:xfrm>
                  <a:custGeom>
                    <a:avLst/>
                    <a:gdLst/>
                    <a:ahLst/>
                    <a:cxnLst>
                      <a:cxn ang="0">
                        <a:pos x="283" y="0"/>
                      </a:cxn>
                      <a:cxn ang="0">
                        <a:pos x="0" y="0"/>
                      </a:cxn>
                      <a:cxn ang="0">
                        <a:pos x="125" y="0"/>
                      </a:cxn>
                      <a:cxn ang="0">
                        <a:pos x="283" y="0"/>
                      </a:cxn>
                    </a:cxnLst>
                    <a:pathLst>
                      <a:path w="18" h="2">
                        <a:moveTo>
                          <a:pt x="18" y="0"/>
                        </a:moveTo>
                        <a:cubicBezTo>
                          <a:pt x="16" y="0"/>
                          <a:pt x="3" y="2"/>
                          <a:pt x="0" y="0"/>
                        </a:cubicBezTo>
                        <a:cubicBezTo>
                          <a:pt x="2" y="0"/>
                          <a:pt x="7" y="0"/>
                          <a:pt x="8" y="0"/>
                        </a:cubicBezTo>
                        <a:cubicBezTo>
                          <a:pt x="9" y="0"/>
                          <a:pt x="18" y="0"/>
                          <a:pt x="1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30" name="Freeform 1561"/>
                  <p:cNvSpPr/>
                  <p:nvPr/>
                </p:nvSpPr>
                <p:spPr>
                  <a:xfrm>
                    <a:off x="3809" y="3541"/>
                    <a:ext cx="138" cy="54"/>
                  </a:xfrm>
                  <a:custGeom>
                    <a:avLst/>
                    <a:gdLst/>
                    <a:ahLst/>
                    <a:cxnLst>
                      <a:cxn ang="0">
                        <a:pos x="0" y="197"/>
                      </a:cxn>
                      <a:cxn ang="0">
                        <a:pos x="442" y="232"/>
                      </a:cxn>
                      <a:cxn ang="0">
                        <a:pos x="805" y="313"/>
                      </a:cxn>
                      <a:cxn ang="0">
                        <a:pos x="868" y="219"/>
                      </a:cxn>
                      <a:cxn ang="0">
                        <a:pos x="504" y="138"/>
                      </a:cxn>
                      <a:cxn ang="0">
                        <a:pos x="63" y="103"/>
                      </a:cxn>
                      <a:cxn ang="0">
                        <a:pos x="0" y="197"/>
                      </a:cxn>
                    </a:cxnLst>
                    <a:pathLst>
                      <a:path w="55" h="20">
                        <a:moveTo>
                          <a:pt x="0" y="10"/>
                        </a:moveTo>
                        <a:cubicBezTo>
                          <a:pt x="3" y="6"/>
                          <a:pt x="17" y="9"/>
                          <a:pt x="28" y="12"/>
                        </a:cubicBezTo>
                        <a:cubicBezTo>
                          <a:pt x="40" y="15"/>
                          <a:pt x="49" y="20"/>
                          <a:pt x="51" y="16"/>
                        </a:cubicBezTo>
                        <a:cubicBezTo>
                          <a:pt x="55" y="11"/>
                          <a:pt x="55" y="11"/>
                          <a:pt x="55" y="11"/>
                        </a:cubicBezTo>
                        <a:cubicBezTo>
                          <a:pt x="53" y="15"/>
                          <a:pt x="44" y="10"/>
                          <a:pt x="32" y="7"/>
                        </a:cubicBezTo>
                        <a:cubicBezTo>
                          <a:pt x="21" y="4"/>
                          <a:pt x="7" y="0"/>
                          <a:pt x="4" y="5"/>
                        </a:cubicBez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31" name="Freeform 1562"/>
                  <p:cNvSpPr/>
                  <p:nvPr/>
                </p:nvSpPr>
                <p:spPr>
                  <a:xfrm>
                    <a:off x="3789" y="3573"/>
                    <a:ext cx="138" cy="51"/>
                  </a:xfrm>
                  <a:custGeom>
                    <a:avLst/>
                    <a:gdLst/>
                    <a:ahLst/>
                    <a:cxnLst>
                      <a:cxn ang="0">
                        <a:pos x="0" y="193"/>
                      </a:cxn>
                      <a:cxn ang="0">
                        <a:pos x="459" y="231"/>
                      </a:cxn>
                      <a:cxn ang="0">
                        <a:pos x="818" y="309"/>
                      </a:cxn>
                      <a:cxn ang="0">
                        <a:pos x="868" y="217"/>
                      </a:cxn>
                      <a:cxn ang="0">
                        <a:pos x="504" y="137"/>
                      </a:cxn>
                      <a:cxn ang="0">
                        <a:pos x="63" y="81"/>
                      </a:cxn>
                      <a:cxn ang="0">
                        <a:pos x="0" y="193"/>
                      </a:cxn>
                    </a:cxnLst>
                    <a:pathLst>
                      <a:path w="55" h="19">
                        <a:moveTo>
                          <a:pt x="0" y="10"/>
                        </a:moveTo>
                        <a:cubicBezTo>
                          <a:pt x="4" y="5"/>
                          <a:pt x="17" y="9"/>
                          <a:pt x="29" y="12"/>
                        </a:cubicBezTo>
                        <a:cubicBezTo>
                          <a:pt x="40" y="15"/>
                          <a:pt x="49" y="19"/>
                          <a:pt x="52" y="16"/>
                        </a:cubicBezTo>
                        <a:cubicBezTo>
                          <a:pt x="55" y="11"/>
                          <a:pt x="55" y="11"/>
                          <a:pt x="55" y="11"/>
                        </a:cubicBezTo>
                        <a:cubicBezTo>
                          <a:pt x="53" y="14"/>
                          <a:pt x="44" y="10"/>
                          <a:pt x="32" y="7"/>
                        </a:cubicBezTo>
                        <a:cubicBezTo>
                          <a:pt x="21" y="4"/>
                          <a:pt x="7" y="0"/>
                          <a:pt x="4" y="4"/>
                        </a:cubicBez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32" name="Freeform 1563"/>
                  <p:cNvSpPr/>
                  <p:nvPr/>
                </p:nvSpPr>
                <p:spPr>
                  <a:xfrm>
                    <a:off x="3824" y="3549"/>
                    <a:ext cx="115" cy="30"/>
                  </a:xfrm>
                  <a:custGeom>
                    <a:avLst/>
                    <a:gdLst/>
                    <a:ahLst/>
                    <a:cxnLst>
                      <a:cxn ang="0">
                        <a:pos x="720" y="202"/>
                      </a:cxn>
                      <a:cxn ang="0">
                        <a:pos x="395" y="120"/>
                      </a:cxn>
                      <a:cxn ang="0">
                        <a:pos x="0" y="22"/>
                      </a:cxn>
                      <a:cxn ang="0">
                        <a:pos x="395" y="104"/>
                      </a:cxn>
                      <a:cxn ang="0">
                        <a:pos x="720" y="202"/>
                      </a:cxn>
                    </a:cxnLst>
                    <a:pathLst>
                      <a:path w="46" h="11">
                        <a:moveTo>
                          <a:pt x="46" y="10"/>
                        </a:moveTo>
                        <a:cubicBezTo>
                          <a:pt x="42" y="11"/>
                          <a:pt x="34" y="8"/>
                          <a:pt x="25" y="6"/>
                        </a:cubicBezTo>
                        <a:cubicBezTo>
                          <a:pt x="16" y="3"/>
                          <a:pt x="6" y="0"/>
                          <a:pt x="0" y="1"/>
                        </a:cubicBezTo>
                        <a:cubicBezTo>
                          <a:pt x="6" y="0"/>
                          <a:pt x="16" y="3"/>
                          <a:pt x="25" y="5"/>
                        </a:cubicBezTo>
                        <a:cubicBezTo>
                          <a:pt x="34" y="7"/>
                          <a:pt x="42" y="11"/>
                          <a:pt x="46" y="1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33" name="Freeform 1564"/>
                  <p:cNvSpPr/>
                  <p:nvPr/>
                </p:nvSpPr>
                <p:spPr>
                  <a:xfrm>
                    <a:off x="3804" y="3579"/>
                    <a:ext cx="115" cy="29"/>
                  </a:xfrm>
                  <a:custGeom>
                    <a:avLst/>
                    <a:gdLst/>
                    <a:ahLst/>
                    <a:cxnLst>
                      <a:cxn ang="0">
                        <a:pos x="720" y="200"/>
                      </a:cxn>
                      <a:cxn ang="0">
                        <a:pos x="395" y="111"/>
                      </a:cxn>
                      <a:cxn ang="0">
                        <a:pos x="0" y="21"/>
                      </a:cxn>
                      <a:cxn ang="0">
                        <a:pos x="408" y="90"/>
                      </a:cxn>
                      <a:cxn ang="0">
                        <a:pos x="720" y="200"/>
                      </a:cxn>
                    </a:cxnLst>
                    <a:pathLst>
                      <a:path w="46" h="11">
                        <a:moveTo>
                          <a:pt x="46" y="11"/>
                        </a:moveTo>
                        <a:cubicBezTo>
                          <a:pt x="42" y="11"/>
                          <a:pt x="34" y="8"/>
                          <a:pt x="25" y="6"/>
                        </a:cubicBezTo>
                        <a:cubicBezTo>
                          <a:pt x="16" y="3"/>
                          <a:pt x="6" y="0"/>
                          <a:pt x="0" y="1"/>
                        </a:cubicBezTo>
                        <a:cubicBezTo>
                          <a:pt x="6" y="0"/>
                          <a:pt x="17" y="3"/>
                          <a:pt x="26" y="5"/>
                        </a:cubicBezTo>
                        <a:cubicBezTo>
                          <a:pt x="35" y="8"/>
                          <a:pt x="42" y="11"/>
                          <a:pt x="46" y="11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34" name="Freeform 1565"/>
                  <p:cNvSpPr/>
                  <p:nvPr/>
                </p:nvSpPr>
                <p:spPr>
                  <a:xfrm>
                    <a:off x="3914" y="3536"/>
                    <a:ext cx="28" cy="3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1" y="253"/>
                      </a:cxn>
                      <a:cxn ang="0">
                        <a:pos x="117" y="137"/>
                      </a:cxn>
                      <a:cxn ang="0">
                        <a:pos x="0" y="0"/>
                      </a:cxn>
                    </a:cxnLst>
                    <a:pathLst>
                      <a:path w="11" h="13">
                        <a:moveTo>
                          <a:pt x="0" y="0"/>
                        </a:moveTo>
                        <a:cubicBezTo>
                          <a:pt x="2" y="1"/>
                          <a:pt x="10" y="10"/>
                          <a:pt x="11" y="13"/>
                        </a:cubicBezTo>
                        <a:cubicBezTo>
                          <a:pt x="10" y="12"/>
                          <a:pt x="7" y="8"/>
                          <a:pt x="7" y="7"/>
                        </a:cubicBezTo>
                        <a:cubicBezTo>
                          <a:pt x="6" y="6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35" name="Freeform 1566"/>
                  <p:cNvSpPr/>
                  <p:nvPr/>
                </p:nvSpPr>
                <p:spPr>
                  <a:xfrm>
                    <a:off x="3741" y="3608"/>
                    <a:ext cx="126" cy="96"/>
                  </a:xfrm>
                  <a:custGeom>
                    <a:avLst/>
                    <a:gdLst/>
                    <a:ahLst/>
                    <a:cxnLst>
                      <a:cxn ang="0">
                        <a:pos x="0" y="115"/>
                      </a:cxn>
                      <a:cxn ang="0">
                        <a:pos x="401" y="376"/>
                      </a:cxn>
                      <a:cxn ang="0">
                        <a:pos x="718" y="648"/>
                      </a:cxn>
                      <a:cxn ang="0">
                        <a:pos x="801" y="568"/>
                      </a:cxn>
                      <a:cxn ang="0">
                        <a:pos x="496" y="320"/>
                      </a:cxn>
                      <a:cxn ang="0">
                        <a:pos x="96" y="56"/>
                      </a:cxn>
                      <a:cxn ang="0">
                        <a:pos x="0" y="115"/>
                      </a:cxn>
                    </a:cxnLst>
                    <a:pathLst>
                      <a:path w="50" h="36">
                        <a:moveTo>
                          <a:pt x="0" y="6"/>
                        </a:moveTo>
                        <a:cubicBezTo>
                          <a:pt x="5" y="3"/>
                          <a:pt x="16" y="13"/>
                          <a:pt x="25" y="20"/>
                        </a:cubicBezTo>
                        <a:cubicBezTo>
                          <a:pt x="35" y="28"/>
                          <a:pt x="42" y="36"/>
                          <a:pt x="45" y="34"/>
                        </a:cubicBezTo>
                        <a:cubicBezTo>
                          <a:pt x="50" y="30"/>
                          <a:pt x="50" y="30"/>
                          <a:pt x="50" y="30"/>
                        </a:cubicBezTo>
                        <a:cubicBezTo>
                          <a:pt x="46" y="32"/>
                          <a:pt x="40" y="24"/>
                          <a:pt x="31" y="17"/>
                        </a:cubicBezTo>
                        <a:cubicBezTo>
                          <a:pt x="22" y="9"/>
                          <a:pt x="11" y="0"/>
                          <a:pt x="6" y="3"/>
                        </a:cubicBez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36" name="Freeform 1567"/>
                  <p:cNvSpPr/>
                  <p:nvPr/>
                </p:nvSpPr>
                <p:spPr>
                  <a:xfrm>
                    <a:off x="3714" y="3624"/>
                    <a:ext cx="125" cy="101"/>
                  </a:xfrm>
                  <a:custGeom>
                    <a:avLst/>
                    <a:gdLst/>
                    <a:ahLst/>
                    <a:cxnLst>
                      <a:cxn ang="0">
                        <a:pos x="0" y="136"/>
                      </a:cxn>
                      <a:cxn ang="0">
                        <a:pos x="395" y="396"/>
                      </a:cxn>
                      <a:cxn ang="0">
                        <a:pos x="708" y="657"/>
                      </a:cxn>
                      <a:cxn ang="0">
                        <a:pos x="783" y="601"/>
                      </a:cxn>
                      <a:cxn ang="0">
                        <a:pos x="470" y="340"/>
                      </a:cxn>
                      <a:cxn ang="0">
                        <a:pos x="95" y="56"/>
                      </a:cxn>
                      <a:cxn ang="0">
                        <a:pos x="0" y="136"/>
                      </a:cxn>
                    </a:cxnLst>
                    <a:pathLst>
                      <a:path w="50" h="38">
                        <a:moveTo>
                          <a:pt x="0" y="7"/>
                        </a:moveTo>
                        <a:cubicBezTo>
                          <a:pt x="5" y="4"/>
                          <a:pt x="16" y="14"/>
                          <a:pt x="25" y="21"/>
                        </a:cubicBezTo>
                        <a:cubicBezTo>
                          <a:pt x="34" y="29"/>
                          <a:pt x="41" y="38"/>
                          <a:pt x="45" y="35"/>
                        </a:cubicBezTo>
                        <a:cubicBezTo>
                          <a:pt x="50" y="32"/>
                          <a:pt x="50" y="32"/>
                          <a:pt x="50" y="32"/>
                        </a:cubicBezTo>
                        <a:cubicBezTo>
                          <a:pt x="47" y="34"/>
                          <a:pt x="39" y="25"/>
                          <a:pt x="30" y="18"/>
                        </a:cubicBezTo>
                        <a:cubicBezTo>
                          <a:pt x="21" y="10"/>
                          <a:pt x="11" y="0"/>
                          <a:pt x="6" y="3"/>
                        </a:cubicBez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37" name="Freeform 1568"/>
                  <p:cNvSpPr/>
                  <p:nvPr/>
                </p:nvSpPr>
                <p:spPr>
                  <a:xfrm>
                    <a:off x="3764" y="3616"/>
                    <a:ext cx="92" cy="75"/>
                  </a:xfrm>
                  <a:custGeom>
                    <a:avLst/>
                    <a:gdLst/>
                    <a:ahLst/>
                    <a:cxnLst>
                      <a:cxn ang="0">
                        <a:pos x="569" y="538"/>
                      </a:cxn>
                      <a:cxn ang="0">
                        <a:pos x="308" y="287"/>
                      </a:cxn>
                      <a:cxn ang="0">
                        <a:pos x="0" y="0"/>
                      </a:cxn>
                      <a:cxn ang="0">
                        <a:pos x="321" y="273"/>
                      </a:cxn>
                      <a:cxn ang="0">
                        <a:pos x="569" y="538"/>
                      </a:cxn>
                    </a:cxnLst>
                    <a:pathLst>
                      <a:path w="37" h="28">
                        <a:moveTo>
                          <a:pt x="37" y="28"/>
                        </a:moveTo>
                        <a:cubicBezTo>
                          <a:pt x="34" y="26"/>
                          <a:pt x="28" y="21"/>
                          <a:pt x="20" y="15"/>
                        </a:cubicBezTo>
                        <a:cubicBezTo>
                          <a:pt x="13" y="9"/>
                          <a:pt x="5" y="1"/>
                          <a:pt x="0" y="0"/>
                        </a:cubicBezTo>
                        <a:cubicBezTo>
                          <a:pt x="5" y="1"/>
                          <a:pt x="14" y="8"/>
                          <a:pt x="21" y="14"/>
                        </a:cubicBezTo>
                        <a:cubicBezTo>
                          <a:pt x="28" y="20"/>
                          <a:pt x="34" y="26"/>
                          <a:pt x="37" y="28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38" name="Freeform 1569"/>
                  <p:cNvSpPr/>
                  <p:nvPr/>
                </p:nvSpPr>
                <p:spPr>
                  <a:xfrm>
                    <a:off x="3734" y="3635"/>
                    <a:ext cx="95" cy="74"/>
                  </a:xfrm>
                  <a:custGeom>
                    <a:avLst/>
                    <a:gdLst/>
                    <a:ahLst/>
                    <a:cxnLst>
                      <a:cxn ang="0">
                        <a:pos x="595" y="518"/>
                      </a:cxn>
                      <a:cxn ang="0">
                        <a:pos x="333" y="280"/>
                      </a:cxn>
                      <a:cxn ang="0">
                        <a:pos x="0" y="0"/>
                      </a:cxn>
                      <a:cxn ang="0">
                        <a:pos x="333" y="259"/>
                      </a:cxn>
                      <a:cxn ang="0">
                        <a:pos x="595" y="518"/>
                      </a:cxn>
                    </a:cxnLst>
                    <a:pathLst>
                      <a:path w="38" h="28">
                        <a:moveTo>
                          <a:pt x="38" y="28"/>
                        </a:moveTo>
                        <a:cubicBezTo>
                          <a:pt x="34" y="26"/>
                          <a:pt x="28" y="21"/>
                          <a:pt x="21" y="15"/>
                        </a:cubicBezTo>
                        <a:cubicBezTo>
                          <a:pt x="13" y="9"/>
                          <a:pt x="5" y="1"/>
                          <a:pt x="0" y="0"/>
                        </a:cubicBezTo>
                        <a:cubicBezTo>
                          <a:pt x="5" y="1"/>
                          <a:pt x="14" y="8"/>
                          <a:pt x="21" y="14"/>
                        </a:cubicBezTo>
                        <a:cubicBezTo>
                          <a:pt x="29" y="20"/>
                          <a:pt x="34" y="26"/>
                          <a:pt x="38" y="28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39" name="Freeform 1570"/>
                  <p:cNvSpPr/>
                  <p:nvPr/>
                </p:nvSpPr>
                <p:spPr>
                  <a:xfrm>
                    <a:off x="3846" y="3645"/>
                    <a:ext cx="16" cy="4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15" y="312"/>
                      </a:cxn>
                      <a:cxn ang="0">
                        <a:pos x="77" y="175"/>
                      </a:cxn>
                      <a:cxn ang="0">
                        <a:pos x="0" y="0"/>
                      </a:cxn>
                    </a:cxnLst>
                    <a:pathLst>
                      <a:path w="6" h="16">
                        <a:moveTo>
                          <a:pt x="0" y="0"/>
                        </a:moveTo>
                        <a:cubicBezTo>
                          <a:pt x="1" y="2"/>
                          <a:pt x="6" y="13"/>
                          <a:pt x="6" y="16"/>
                        </a:cubicBezTo>
                        <a:cubicBezTo>
                          <a:pt x="5" y="14"/>
                          <a:pt x="4" y="10"/>
                          <a:pt x="4" y="9"/>
                        </a:cubicBezTo>
                        <a:cubicBezTo>
                          <a:pt x="3" y="8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40" name="Freeform 1571"/>
                  <p:cNvSpPr/>
                  <p:nvPr/>
                </p:nvSpPr>
                <p:spPr>
                  <a:xfrm>
                    <a:off x="3846" y="3413"/>
                    <a:ext cx="123" cy="67"/>
                  </a:xfrm>
                  <a:custGeom>
                    <a:avLst/>
                    <a:gdLst/>
                    <a:ahLst/>
                    <a:cxnLst>
                      <a:cxn ang="0">
                        <a:pos x="0" y="482"/>
                      </a:cxn>
                      <a:cxn ang="0">
                        <a:pos x="409" y="252"/>
                      </a:cxn>
                      <a:cxn ang="0">
                        <a:pos x="756" y="115"/>
                      </a:cxn>
                      <a:cxn ang="0">
                        <a:pos x="776" y="0"/>
                      </a:cxn>
                      <a:cxn ang="0">
                        <a:pos x="429" y="137"/>
                      </a:cxn>
                      <a:cxn ang="0">
                        <a:pos x="20" y="346"/>
                      </a:cxn>
                      <a:cxn ang="0">
                        <a:pos x="0" y="482"/>
                      </a:cxn>
                    </a:cxnLst>
                    <a:pathLst>
                      <a:path w="49" h="25">
                        <a:moveTo>
                          <a:pt x="0" y="25"/>
                        </a:moveTo>
                        <a:cubicBezTo>
                          <a:pt x="1" y="19"/>
                          <a:pt x="15" y="16"/>
                          <a:pt x="26" y="13"/>
                        </a:cubicBezTo>
                        <a:cubicBezTo>
                          <a:pt x="38" y="10"/>
                          <a:pt x="48" y="10"/>
                          <a:pt x="48" y="6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48" y="4"/>
                          <a:pt x="38" y="4"/>
                          <a:pt x="27" y="7"/>
                        </a:cubicBezTo>
                        <a:cubicBezTo>
                          <a:pt x="15" y="10"/>
                          <a:pt x="1" y="13"/>
                          <a:pt x="1" y="18"/>
                        </a:cubicBezTo>
                        <a:lnTo>
                          <a:pt x="0" y="25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41" name="Freeform 1572"/>
                  <p:cNvSpPr/>
                  <p:nvPr/>
                </p:nvSpPr>
                <p:spPr>
                  <a:xfrm>
                    <a:off x="3844" y="3448"/>
                    <a:ext cx="120" cy="67"/>
                  </a:xfrm>
                  <a:custGeom>
                    <a:avLst/>
                    <a:gdLst/>
                    <a:ahLst/>
                    <a:cxnLst>
                      <a:cxn ang="0">
                        <a:pos x="0" y="482"/>
                      </a:cxn>
                      <a:cxn ang="0">
                        <a:pos x="408" y="273"/>
                      </a:cxn>
                      <a:cxn ang="0">
                        <a:pos x="750" y="137"/>
                      </a:cxn>
                      <a:cxn ang="0">
                        <a:pos x="750" y="0"/>
                      </a:cxn>
                      <a:cxn ang="0">
                        <a:pos x="408" y="150"/>
                      </a:cxn>
                      <a:cxn ang="0">
                        <a:pos x="0" y="367"/>
                      </a:cxn>
                      <a:cxn ang="0">
                        <a:pos x="0" y="482"/>
                      </a:cxn>
                    </a:cxnLst>
                    <a:pathLst>
                      <a:path w="48" h="25">
                        <a:moveTo>
                          <a:pt x="0" y="25"/>
                        </a:moveTo>
                        <a:cubicBezTo>
                          <a:pt x="0" y="20"/>
                          <a:pt x="14" y="17"/>
                          <a:pt x="26" y="14"/>
                        </a:cubicBezTo>
                        <a:cubicBezTo>
                          <a:pt x="37" y="11"/>
                          <a:pt x="47" y="11"/>
                          <a:pt x="48" y="7"/>
                        </a:cubicBezTo>
                        <a:cubicBezTo>
                          <a:pt x="48" y="0"/>
                          <a:pt x="48" y="0"/>
                          <a:pt x="48" y="0"/>
                        </a:cubicBezTo>
                        <a:cubicBezTo>
                          <a:pt x="48" y="5"/>
                          <a:pt x="38" y="5"/>
                          <a:pt x="26" y="8"/>
                        </a:cubicBezTo>
                        <a:cubicBezTo>
                          <a:pt x="15" y="10"/>
                          <a:pt x="1" y="14"/>
                          <a:pt x="0" y="19"/>
                        </a:cubicBezTo>
                        <a:lnTo>
                          <a:pt x="0" y="25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42" name="Freeform 1573"/>
                  <p:cNvSpPr/>
                  <p:nvPr/>
                </p:nvSpPr>
                <p:spPr>
                  <a:xfrm>
                    <a:off x="3851" y="3421"/>
                    <a:ext cx="113" cy="35"/>
                  </a:xfrm>
                  <a:custGeom>
                    <a:avLst/>
                    <a:gdLst/>
                    <a:ahLst/>
                    <a:cxnLst>
                      <a:cxn ang="0">
                        <a:pos x="713" y="0"/>
                      </a:cxn>
                      <a:cxn ang="0">
                        <a:pos x="397" y="116"/>
                      </a:cxn>
                      <a:cxn ang="0">
                        <a:pos x="0" y="253"/>
                      </a:cxn>
                      <a:cxn ang="0">
                        <a:pos x="397" y="94"/>
                      </a:cxn>
                      <a:cxn ang="0">
                        <a:pos x="713" y="0"/>
                      </a:cxn>
                    </a:cxnLst>
                    <a:pathLst>
                      <a:path w="45" h="13">
                        <a:moveTo>
                          <a:pt x="45" y="0"/>
                        </a:moveTo>
                        <a:cubicBezTo>
                          <a:pt x="42" y="2"/>
                          <a:pt x="34" y="4"/>
                          <a:pt x="25" y="6"/>
                        </a:cubicBezTo>
                        <a:cubicBezTo>
                          <a:pt x="15" y="8"/>
                          <a:pt x="5" y="10"/>
                          <a:pt x="0" y="13"/>
                        </a:cubicBezTo>
                        <a:cubicBezTo>
                          <a:pt x="5" y="10"/>
                          <a:pt x="15" y="7"/>
                          <a:pt x="25" y="5"/>
                        </a:cubicBezTo>
                        <a:cubicBezTo>
                          <a:pt x="34" y="3"/>
                          <a:pt x="42" y="2"/>
                          <a:pt x="45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43" name="Freeform 1574"/>
                  <p:cNvSpPr/>
                  <p:nvPr/>
                </p:nvSpPr>
                <p:spPr>
                  <a:xfrm>
                    <a:off x="3849" y="3459"/>
                    <a:ext cx="113" cy="34"/>
                  </a:xfrm>
                  <a:custGeom>
                    <a:avLst/>
                    <a:gdLst/>
                    <a:ahLst/>
                    <a:cxnLst>
                      <a:cxn ang="0">
                        <a:pos x="713" y="0"/>
                      </a:cxn>
                      <a:cxn ang="0">
                        <a:pos x="379" y="89"/>
                      </a:cxn>
                      <a:cxn ang="0">
                        <a:pos x="0" y="233"/>
                      </a:cxn>
                      <a:cxn ang="0">
                        <a:pos x="379" y="89"/>
                      </a:cxn>
                      <a:cxn ang="0">
                        <a:pos x="713" y="0"/>
                      </a:cxn>
                    </a:cxnLst>
                    <a:pathLst>
                      <a:path w="45" h="13">
                        <a:moveTo>
                          <a:pt x="45" y="0"/>
                        </a:moveTo>
                        <a:cubicBezTo>
                          <a:pt x="41" y="2"/>
                          <a:pt x="33" y="3"/>
                          <a:pt x="24" y="5"/>
                        </a:cubicBezTo>
                        <a:cubicBezTo>
                          <a:pt x="15" y="7"/>
                          <a:pt x="4" y="9"/>
                          <a:pt x="0" y="13"/>
                        </a:cubicBezTo>
                        <a:cubicBezTo>
                          <a:pt x="4" y="9"/>
                          <a:pt x="15" y="7"/>
                          <a:pt x="24" y="5"/>
                        </a:cubicBezTo>
                        <a:cubicBezTo>
                          <a:pt x="33" y="2"/>
                          <a:pt x="41" y="2"/>
                          <a:pt x="45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44" name="Freeform 1575"/>
                  <p:cNvSpPr/>
                  <p:nvPr/>
                </p:nvSpPr>
                <p:spPr>
                  <a:xfrm>
                    <a:off x="3924" y="3397"/>
                    <a:ext cx="40" cy="1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50" y="115"/>
                      </a:cxn>
                      <a:cxn ang="0">
                        <a:pos x="158" y="56"/>
                      </a:cxn>
                      <a:cxn ang="0">
                        <a:pos x="0" y="0"/>
                      </a:cxn>
                    </a:cxnLst>
                    <a:pathLst>
                      <a:path w="16" h="6">
                        <a:moveTo>
                          <a:pt x="0" y="0"/>
                        </a:moveTo>
                        <a:cubicBezTo>
                          <a:pt x="2" y="0"/>
                          <a:pt x="14" y="4"/>
                          <a:pt x="16" y="6"/>
                        </a:cubicBezTo>
                        <a:cubicBezTo>
                          <a:pt x="15" y="6"/>
                          <a:pt x="10" y="4"/>
                          <a:pt x="10" y="3"/>
                        </a:cubicBezTo>
                        <a:cubicBezTo>
                          <a:pt x="9" y="3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45" name="Freeform 1576"/>
                  <p:cNvSpPr/>
                  <p:nvPr/>
                </p:nvSpPr>
                <p:spPr>
                  <a:xfrm>
                    <a:off x="3796" y="3155"/>
                    <a:ext cx="81" cy="138"/>
                  </a:xfrm>
                  <a:custGeom>
                    <a:avLst/>
                    <a:gdLst/>
                    <a:ahLst/>
                    <a:cxnLst>
                      <a:cxn ang="0">
                        <a:pos x="129" y="971"/>
                      </a:cxn>
                      <a:cxn ang="0">
                        <a:pos x="309" y="464"/>
                      </a:cxn>
                      <a:cxn ang="0">
                        <a:pos x="468" y="93"/>
                      </a:cxn>
                      <a:cxn ang="0">
                        <a:pos x="423" y="0"/>
                      </a:cxn>
                      <a:cxn ang="0">
                        <a:pos x="243" y="374"/>
                      </a:cxn>
                      <a:cxn ang="0">
                        <a:pos x="63" y="881"/>
                      </a:cxn>
                      <a:cxn ang="0">
                        <a:pos x="129" y="971"/>
                      </a:cxn>
                    </a:cxnLst>
                    <a:pathLst>
                      <a:path w="32" h="52">
                        <a:moveTo>
                          <a:pt x="8" y="52"/>
                        </a:moveTo>
                        <a:cubicBezTo>
                          <a:pt x="4" y="47"/>
                          <a:pt x="12" y="35"/>
                          <a:pt x="19" y="25"/>
                        </a:cubicBezTo>
                        <a:cubicBezTo>
                          <a:pt x="25" y="15"/>
                          <a:pt x="32" y="8"/>
                          <a:pt x="29" y="5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  <a:cubicBezTo>
                          <a:pt x="28" y="3"/>
                          <a:pt x="21" y="10"/>
                          <a:pt x="15" y="20"/>
                        </a:cubicBezTo>
                        <a:cubicBezTo>
                          <a:pt x="8" y="30"/>
                          <a:pt x="0" y="42"/>
                          <a:pt x="4" y="47"/>
                        </a:cubicBezTo>
                        <a:lnTo>
                          <a:pt x="8" y="52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46" name="Freeform 1577"/>
                  <p:cNvSpPr/>
                  <p:nvPr/>
                </p:nvSpPr>
                <p:spPr>
                  <a:xfrm>
                    <a:off x="3819" y="3184"/>
                    <a:ext cx="78" cy="139"/>
                  </a:xfrm>
                  <a:custGeom>
                    <a:avLst/>
                    <a:gdLst/>
                    <a:ahLst/>
                    <a:cxnLst>
                      <a:cxn ang="0">
                        <a:pos x="113" y="994"/>
                      </a:cxn>
                      <a:cxn ang="0">
                        <a:pos x="284" y="478"/>
                      </a:cxn>
                      <a:cxn ang="0">
                        <a:pos x="463" y="94"/>
                      </a:cxn>
                      <a:cxn ang="0">
                        <a:pos x="400" y="0"/>
                      </a:cxn>
                      <a:cxn ang="0">
                        <a:pos x="221" y="380"/>
                      </a:cxn>
                      <a:cxn ang="0">
                        <a:pos x="50" y="901"/>
                      </a:cxn>
                      <a:cxn ang="0">
                        <a:pos x="113" y="994"/>
                      </a:cxn>
                    </a:cxnLst>
                    <a:pathLst>
                      <a:path w="31" h="52">
                        <a:moveTo>
                          <a:pt x="7" y="52"/>
                        </a:moveTo>
                        <a:cubicBezTo>
                          <a:pt x="4" y="47"/>
                          <a:pt x="12" y="35"/>
                          <a:pt x="18" y="25"/>
                        </a:cubicBezTo>
                        <a:cubicBezTo>
                          <a:pt x="24" y="15"/>
                          <a:pt x="31" y="8"/>
                          <a:pt x="29" y="5"/>
                        </a:cubicBez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8" y="3"/>
                          <a:pt x="21" y="10"/>
                          <a:pt x="14" y="20"/>
                        </a:cubicBezTo>
                        <a:cubicBezTo>
                          <a:pt x="8" y="30"/>
                          <a:pt x="0" y="42"/>
                          <a:pt x="3" y="47"/>
                        </a:cubicBezTo>
                        <a:lnTo>
                          <a:pt x="7" y="52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47" name="Freeform 1578"/>
                  <p:cNvSpPr/>
                  <p:nvPr/>
                </p:nvSpPr>
                <p:spPr>
                  <a:xfrm>
                    <a:off x="3806" y="3163"/>
                    <a:ext cx="58" cy="109"/>
                  </a:xfrm>
                  <a:custGeom>
                    <a:avLst/>
                    <a:gdLst/>
                    <a:ahLst/>
                    <a:cxnLst>
                      <a:cxn ang="0">
                        <a:pos x="368" y="0"/>
                      </a:cxn>
                      <a:cxn ang="0">
                        <a:pos x="192" y="362"/>
                      </a:cxn>
                      <a:cxn ang="0">
                        <a:pos x="0" y="771"/>
                      </a:cxn>
                      <a:cxn ang="0">
                        <a:pos x="179" y="340"/>
                      </a:cxn>
                      <a:cxn ang="0">
                        <a:pos x="368" y="0"/>
                      </a:cxn>
                    </a:cxnLst>
                    <a:pathLst>
                      <a:path w="23" h="41">
                        <a:moveTo>
                          <a:pt x="23" y="0"/>
                        </a:moveTo>
                        <a:cubicBezTo>
                          <a:pt x="22" y="4"/>
                          <a:pt x="17" y="11"/>
                          <a:pt x="12" y="19"/>
                        </a:cubicBezTo>
                        <a:cubicBezTo>
                          <a:pt x="7" y="27"/>
                          <a:pt x="0" y="35"/>
                          <a:pt x="0" y="41"/>
                        </a:cubicBezTo>
                        <a:cubicBezTo>
                          <a:pt x="0" y="35"/>
                          <a:pt x="6" y="26"/>
                          <a:pt x="11" y="18"/>
                        </a:cubicBezTo>
                        <a:cubicBezTo>
                          <a:pt x="16" y="10"/>
                          <a:pt x="22" y="4"/>
                          <a:pt x="23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48" name="Freeform 1579"/>
                  <p:cNvSpPr/>
                  <p:nvPr/>
                </p:nvSpPr>
                <p:spPr>
                  <a:xfrm>
                    <a:off x="3826" y="3192"/>
                    <a:ext cx="58" cy="109"/>
                  </a:xfrm>
                  <a:custGeom>
                    <a:avLst/>
                    <a:gdLst/>
                    <a:ahLst/>
                    <a:cxnLst>
                      <a:cxn ang="0">
                        <a:pos x="368" y="0"/>
                      </a:cxn>
                      <a:cxn ang="0">
                        <a:pos x="192" y="362"/>
                      </a:cxn>
                      <a:cxn ang="0">
                        <a:pos x="0" y="771"/>
                      </a:cxn>
                      <a:cxn ang="0">
                        <a:pos x="192" y="340"/>
                      </a:cxn>
                      <a:cxn ang="0">
                        <a:pos x="368" y="0"/>
                      </a:cxn>
                    </a:cxnLst>
                    <a:pathLst>
                      <a:path w="23" h="41">
                        <a:moveTo>
                          <a:pt x="23" y="0"/>
                        </a:moveTo>
                        <a:cubicBezTo>
                          <a:pt x="22" y="4"/>
                          <a:pt x="17" y="11"/>
                          <a:pt x="12" y="19"/>
                        </a:cubicBezTo>
                        <a:cubicBezTo>
                          <a:pt x="7" y="26"/>
                          <a:pt x="0" y="35"/>
                          <a:pt x="0" y="41"/>
                        </a:cubicBezTo>
                        <a:cubicBezTo>
                          <a:pt x="0" y="35"/>
                          <a:pt x="7" y="26"/>
                          <a:pt x="12" y="18"/>
                        </a:cubicBezTo>
                        <a:cubicBezTo>
                          <a:pt x="17" y="10"/>
                          <a:pt x="22" y="4"/>
                          <a:pt x="23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49" name="Freeform 1580"/>
                  <p:cNvSpPr/>
                  <p:nvPr/>
                </p:nvSpPr>
                <p:spPr>
                  <a:xfrm>
                    <a:off x="3819" y="3160"/>
                    <a:ext cx="37" cy="21"/>
                  </a:xfrm>
                  <a:custGeom>
                    <a:avLst/>
                    <a:gdLst/>
                    <a:ahLst/>
                    <a:cxnLst>
                      <a:cxn ang="0">
                        <a:pos x="0" y="144"/>
                      </a:cxn>
                      <a:cxn ang="0">
                        <a:pos x="224" y="0"/>
                      </a:cxn>
                      <a:cxn ang="0">
                        <a:pos x="133" y="55"/>
                      </a:cxn>
                      <a:cxn ang="0">
                        <a:pos x="0" y="144"/>
                      </a:cxn>
                    </a:cxnLst>
                    <a:pathLst>
                      <a:path w="15" h="8">
                        <a:moveTo>
                          <a:pt x="0" y="8"/>
                        </a:moveTo>
                        <a:cubicBezTo>
                          <a:pt x="2" y="6"/>
                          <a:pt x="12" y="0"/>
                          <a:pt x="15" y="0"/>
                        </a:cubicBezTo>
                        <a:cubicBezTo>
                          <a:pt x="14" y="0"/>
                          <a:pt x="10" y="2"/>
                          <a:pt x="9" y="3"/>
                        </a:cubicBezTo>
                        <a:cubicBezTo>
                          <a:pt x="8" y="3"/>
                          <a:pt x="0" y="8"/>
                          <a:pt x="0" y="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50" name="Freeform 1581"/>
                  <p:cNvSpPr/>
                  <p:nvPr/>
                </p:nvSpPr>
                <p:spPr>
                  <a:xfrm>
                    <a:off x="3839" y="3272"/>
                    <a:ext cx="108" cy="107"/>
                  </a:xfrm>
                  <a:custGeom>
                    <a:avLst/>
                    <a:gdLst/>
                    <a:ahLst/>
                    <a:cxnLst>
                      <a:cxn ang="0">
                        <a:pos x="33" y="765"/>
                      </a:cxn>
                      <a:cxn ang="0">
                        <a:pos x="367" y="385"/>
                      </a:cxn>
                      <a:cxn ang="0">
                        <a:pos x="663" y="94"/>
                      </a:cxn>
                      <a:cxn ang="0">
                        <a:pos x="630" y="0"/>
                      </a:cxn>
                      <a:cxn ang="0">
                        <a:pos x="347" y="265"/>
                      </a:cxn>
                      <a:cxn ang="0">
                        <a:pos x="20" y="629"/>
                      </a:cxn>
                      <a:cxn ang="0">
                        <a:pos x="33" y="765"/>
                      </a:cxn>
                    </a:cxnLst>
                    <a:pathLst>
                      <a:path w="43" h="40">
                        <a:moveTo>
                          <a:pt x="2" y="40"/>
                        </a:moveTo>
                        <a:cubicBezTo>
                          <a:pt x="1" y="34"/>
                          <a:pt x="13" y="26"/>
                          <a:pt x="23" y="20"/>
                        </a:cubicBezTo>
                        <a:cubicBezTo>
                          <a:pt x="33" y="14"/>
                          <a:pt x="43" y="10"/>
                          <a:pt x="42" y="5"/>
                        </a:cubicBezTo>
                        <a:cubicBezTo>
                          <a:pt x="40" y="0"/>
                          <a:pt x="40" y="0"/>
                          <a:pt x="40" y="0"/>
                        </a:cubicBezTo>
                        <a:cubicBezTo>
                          <a:pt x="41" y="4"/>
                          <a:pt x="32" y="8"/>
                          <a:pt x="22" y="14"/>
                        </a:cubicBezTo>
                        <a:cubicBezTo>
                          <a:pt x="12" y="20"/>
                          <a:pt x="0" y="28"/>
                          <a:pt x="1" y="33"/>
                        </a:cubicBezTo>
                        <a:lnTo>
                          <a:pt x="2" y="4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51" name="Freeform 1582"/>
                  <p:cNvSpPr/>
                  <p:nvPr/>
                </p:nvSpPr>
                <p:spPr>
                  <a:xfrm>
                    <a:off x="3844" y="3304"/>
                    <a:ext cx="113" cy="107"/>
                  </a:xfrm>
                  <a:custGeom>
                    <a:avLst/>
                    <a:gdLst/>
                    <a:ahLst/>
                    <a:cxnLst>
                      <a:cxn ang="0">
                        <a:pos x="50" y="765"/>
                      </a:cxn>
                      <a:cxn ang="0">
                        <a:pos x="379" y="401"/>
                      </a:cxn>
                      <a:cxn ang="0">
                        <a:pos x="693" y="136"/>
                      </a:cxn>
                      <a:cxn ang="0">
                        <a:pos x="681" y="0"/>
                      </a:cxn>
                      <a:cxn ang="0">
                        <a:pos x="367" y="286"/>
                      </a:cxn>
                      <a:cxn ang="0">
                        <a:pos x="20" y="650"/>
                      </a:cxn>
                      <a:cxn ang="0">
                        <a:pos x="50" y="765"/>
                      </a:cxn>
                    </a:cxnLst>
                    <a:pathLst>
                      <a:path w="45" h="40">
                        <a:moveTo>
                          <a:pt x="3" y="40"/>
                        </a:moveTo>
                        <a:cubicBezTo>
                          <a:pt x="2" y="35"/>
                          <a:pt x="15" y="28"/>
                          <a:pt x="24" y="21"/>
                        </a:cubicBezTo>
                        <a:cubicBezTo>
                          <a:pt x="34" y="15"/>
                          <a:pt x="45" y="11"/>
                          <a:pt x="44" y="7"/>
                        </a:cubicBezTo>
                        <a:cubicBezTo>
                          <a:pt x="43" y="0"/>
                          <a:pt x="43" y="0"/>
                          <a:pt x="43" y="0"/>
                        </a:cubicBezTo>
                        <a:cubicBezTo>
                          <a:pt x="44" y="5"/>
                          <a:pt x="33" y="9"/>
                          <a:pt x="23" y="15"/>
                        </a:cubicBezTo>
                        <a:cubicBezTo>
                          <a:pt x="13" y="22"/>
                          <a:pt x="0" y="28"/>
                          <a:pt x="1" y="34"/>
                        </a:cubicBezTo>
                        <a:lnTo>
                          <a:pt x="3" y="4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52" name="Freeform 1583"/>
                  <p:cNvSpPr/>
                  <p:nvPr/>
                </p:nvSpPr>
                <p:spPr>
                  <a:xfrm>
                    <a:off x="3844" y="3280"/>
                    <a:ext cx="95" cy="75"/>
                  </a:xfrm>
                  <a:custGeom>
                    <a:avLst/>
                    <a:gdLst/>
                    <a:ahLst/>
                    <a:cxnLst>
                      <a:cxn ang="0">
                        <a:pos x="595" y="0"/>
                      </a:cxn>
                      <a:cxn ang="0">
                        <a:pos x="313" y="252"/>
                      </a:cxn>
                      <a:cxn ang="0">
                        <a:pos x="0" y="538"/>
                      </a:cxn>
                      <a:cxn ang="0">
                        <a:pos x="313" y="230"/>
                      </a:cxn>
                      <a:cxn ang="0">
                        <a:pos x="595" y="0"/>
                      </a:cxn>
                    </a:cxnLst>
                    <a:pathLst>
                      <a:path w="38" h="28">
                        <a:moveTo>
                          <a:pt x="38" y="0"/>
                        </a:moveTo>
                        <a:cubicBezTo>
                          <a:pt x="35" y="4"/>
                          <a:pt x="28" y="8"/>
                          <a:pt x="20" y="13"/>
                        </a:cubicBezTo>
                        <a:cubicBezTo>
                          <a:pt x="12" y="18"/>
                          <a:pt x="3" y="23"/>
                          <a:pt x="0" y="28"/>
                        </a:cubicBezTo>
                        <a:cubicBezTo>
                          <a:pt x="3" y="23"/>
                          <a:pt x="12" y="17"/>
                          <a:pt x="20" y="12"/>
                        </a:cubicBezTo>
                        <a:cubicBezTo>
                          <a:pt x="28" y="7"/>
                          <a:pt x="35" y="4"/>
                          <a:pt x="38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53" name="Freeform 1584"/>
                  <p:cNvSpPr/>
                  <p:nvPr/>
                </p:nvSpPr>
                <p:spPr>
                  <a:xfrm>
                    <a:off x="3851" y="3317"/>
                    <a:ext cx="96" cy="72"/>
                  </a:xfrm>
                  <a:custGeom>
                    <a:avLst/>
                    <a:gdLst/>
                    <a:ahLst/>
                    <a:cxnLst>
                      <a:cxn ang="0">
                        <a:pos x="614" y="0"/>
                      </a:cxn>
                      <a:cxn ang="0">
                        <a:pos x="326" y="227"/>
                      </a:cxn>
                      <a:cxn ang="0">
                        <a:pos x="0" y="512"/>
                      </a:cxn>
                      <a:cxn ang="0">
                        <a:pos x="326" y="205"/>
                      </a:cxn>
                      <a:cxn ang="0">
                        <a:pos x="614" y="0"/>
                      </a:cxn>
                    </a:cxnLst>
                    <a:pathLst>
                      <a:path w="38" h="27">
                        <a:moveTo>
                          <a:pt x="38" y="0"/>
                        </a:moveTo>
                        <a:cubicBezTo>
                          <a:pt x="35" y="3"/>
                          <a:pt x="28" y="7"/>
                          <a:pt x="20" y="12"/>
                        </a:cubicBezTo>
                        <a:cubicBezTo>
                          <a:pt x="12" y="17"/>
                          <a:pt x="3" y="22"/>
                          <a:pt x="0" y="27"/>
                        </a:cubicBezTo>
                        <a:cubicBezTo>
                          <a:pt x="3" y="22"/>
                          <a:pt x="12" y="16"/>
                          <a:pt x="20" y="11"/>
                        </a:cubicBezTo>
                        <a:cubicBezTo>
                          <a:pt x="28" y="6"/>
                          <a:pt x="35" y="3"/>
                          <a:pt x="38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54" name="Freeform 1585"/>
                  <p:cNvSpPr/>
                  <p:nvPr/>
                </p:nvSpPr>
                <p:spPr>
                  <a:xfrm>
                    <a:off x="3897" y="3275"/>
                    <a:ext cx="42" cy="2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257" y="8"/>
                      </a:cxn>
                      <a:cxn ang="0">
                        <a:pos x="153" y="8"/>
                      </a:cxn>
                      <a:cxn ang="0">
                        <a:pos x="0" y="8"/>
                      </a:cxn>
                    </a:cxnLst>
                    <a:pathLst>
                      <a:path w="17" h="1">
                        <a:moveTo>
                          <a:pt x="0" y="1"/>
                        </a:moveTo>
                        <a:cubicBezTo>
                          <a:pt x="2" y="1"/>
                          <a:pt x="14" y="0"/>
                          <a:pt x="17" y="1"/>
                        </a:cubicBezTo>
                        <a:cubicBezTo>
                          <a:pt x="15" y="1"/>
                          <a:pt x="11" y="1"/>
                          <a:pt x="10" y="1"/>
                        </a:cubicBezTo>
                        <a:cubicBezTo>
                          <a:pt x="8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55" name="Freeform 1586"/>
                  <p:cNvSpPr/>
                  <p:nvPr/>
                </p:nvSpPr>
                <p:spPr>
                  <a:xfrm>
                    <a:off x="3726" y="3091"/>
                    <a:ext cx="28" cy="141"/>
                  </a:xfrm>
                  <a:custGeom>
                    <a:avLst/>
                    <a:gdLst/>
                    <a:ahLst/>
                    <a:cxnLst>
                      <a:cxn ang="0">
                        <a:pos x="181" y="998"/>
                      </a:cxn>
                      <a:cxn ang="0">
                        <a:pos x="117" y="474"/>
                      </a:cxn>
                      <a:cxn ang="0">
                        <a:pos x="97" y="35"/>
                      </a:cxn>
                      <a:cxn ang="0">
                        <a:pos x="20" y="0"/>
                      </a:cxn>
                      <a:cxn ang="0">
                        <a:pos x="20" y="431"/>
                      </a:cxn>
                      <a:cxn ang="0">
                        <a:pos x="84" y="963"/>
                      </a:cxn>
                      <a:cxn ang="0">
                        <a:pos x="181" y="998"/>
                      </a:cxn>
                    </a:cxnLst>
                    <a:pathLst>
                      <a:path w="11" h="53">
                        <a:moveTo>
                          <a:pt x="11" y="53"/>
                        </a:moveTo>
                        <a:cubicBezTo>
                          <a:pt x="6" y="51"/>
                          <a:pt x="7" y="37"/>
                          <a:pt x="7" y="25"/>
                        </a:cubicBezTo>
                        <a:cubicBezTo>
                          <a:pt x="8" y="13"/>
                          <a:pt x="10" y="4"/>
                          <a:pt x="6" y="2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4" y="1"/>
                          <a:pt x="2" y="11"/>
                          <a:pt x="1" y="23"/>
                        </a:cubicBezTo>
                        <a:cubicBezTo>
                          <a:pt x="1" y="34"/>
                          <a:pt x="0" y="49"/>
                          <a:pt x="5" y="51"/>
                        </a:cubicBezTo>
                        <a:lnTo>
                          <a:pt x="11" y="53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56" name="Freeform 1587"/>
                  <p:cNvSpPr/>
                  <p:nvPr/>
                </p:nvSpPr>
                <p:spPr>
                  <a:xfrm>
                    <a:off x="3756" y="3101"/>
                    <a:ext cx="30" cy="144"/>
                  </a:xfrm>
                  <a:custGeom>
                    <a:avLst/>
                    <a:gdLst/>
                    <a:ahLst/>
                    <a:cxnLst>
                      <a:cxn ang="0">
                        <a:pos x="175" y="1024"/>
                      </a:cxn>
                      <a:cxn ang="0">
                        <a:pos x="125" y="491"/>
                      </a:cxn>
                      <a:cxn ang="0">
                        <a:pos x="125" y="35"/>
                      </a:cxn>
                      <a:cxn ang="0">
                        <a:pos x="33" y="0"/>
                      </a:cxn>
                      <a:cxn ang="0">
                        <a:pos x="33" y="456"/>
                      </a:cxn>
                      <a:cxn ang="0">
                        <a:pos x="83" y="989"/>
                      </a:cxn>
                      <a:cxn ang="0">
                        <a:pos x="175" y="1024"/>
                      </a:cxn>
                    </a:cxnLst>
                    <a:pathLst>
                      <a:path w="12" h="54">
                        <a:moveTo>
                          <a:pt x="11" y="54"/>
                        </a:moveTo>
                        <a:cubicBezTo>
                          <a:pt x="6" y="52"/>
                          <a:pt x="7" y="38"/>
                          <a:pt x="8" y="26"/>
                        </a:cubicBezTo>
                        <a:cubicBezTo>
                          <a:pt x="9" y="14"/>
                          <a:pt x="12" y="4"/>
                          <a:pt x="8" y="2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5" y="2"/>
                          <a:pt x="3" y="12"/>
                          <a:pt x="2" y="24"/>
                        </a:cubicBezTo>
                        <a:cubicBezTo>
                          <a:pt x="1" y="35"/>
                          <a:pt x="0" y="49"/>
                          <a:pt x="5" y="52"/>
                        </a:cubicBezTo>
                        <a:lnTo>
                          <a:pt x="11" y="54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57" name="Freeform 1588"/>
                  <p:cNvSpPr/>
                  <p:nvPr/>
                </p:nvSpPr>
                <p:spPr>
                  <a:xfrm>
                    <a:off x="3729" y="3096"/>
                    <a:ext cx="7" cy="125"/>
                  </a:xfrm>
                  <a:custGeom>
                    <a:avLst/>
                    <a:gdLst/>
                    <a:ahLst/>
                    <a:cxnLst>
                      <a:cxn ang="0">
                        <a:pos x="28" y="0"/>
                      </a:cxn>
                      <a:cxn ang="0">
                        <a:pos x="28" y="396"/>
                      </a:cxn>
                      <a:cxn ang="0">
                        <a:pos x="37" y="883"/>
                      </a:cxn>
                      <a:cxn ang="0">
                        <a:pos x="12" y="396"/>
                      </a:cxn>
                      <a:cxn ang="0">
                        <a:pos x="28" y="0"/>
                      </a:cxn>
                    </a:cxnLst>
                    <a:pathLst>
                      <a:path w="3" h="47">
                        <a:moveTo>
                          <a:pt x="2" y="0"/>
                        </a:moveTo>
                        <a:cubicBezTo>
                          <a:pt x="3" y="4"/>
                          <a:pt x="3" y="12"/>
                          <a:pt x="2" y="21"/>
                        </a:cubicBezTo>
                        <a:cubicBezTo>
                          <a:pt x="2" y="31"/>
                          <a:pt x="0" y="42"/>
                          <a:pt x="3" y="47"/>
                        </a:cubicBezTo>
                        <a:cubicBezTo>
                          <a:pt x="0" y="42"/>
                          <a:pt x="1" y="31"/>
                          <a:pt x="1" y="21"/>
                        </a:cubicBezTo>
                        <a:cubicBezTo>
                          <a:pt x="2" y="12"/>
                          <a:pt x="3" y="4"/>
                          <a:pt x="2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58" name="Freeform 1589"/>
                  <p:cNvSpPr/>
                  <p:nvPr/>
                </p:nvSpPr>
                <p:spPr>
                  <a:xfrm>
                    <a:off x="3704" y="3096"/>
                    <a:ext cx="25" cy="37"/>
                  </a:xfrm>
                  <a:custGeom>
                    <a:avLst/>
                    <a:gdLst/>
                    <a:ahLst/>
                    <a:cxnLst>
                      <a:cxn ang="0">
                        <a:pos x="0" y="259"/>
                      </a:cxn>
                      <a:cxn ang="0">
                        <a:pos x="158" y="0"/>
                      </a:cxn>
                      <a:cxn ang="0">
                        <a:pos x="83" y="90"/>
                      </a:cxn>
                      <a:cxn ang="0">
                        <a:pos x="0" y="259"/>
                      </a:cxn>
                    </a:cxnLst>
                    <a:pathLst>
                      <a:path w="10" h="14">
                        <a:moveTo>
                          <a:pt x="0" y="14"/>
                        </a:moveTo>
                        <a:cubicBezTo>
                          <a:pt x="1" y="12"/>
                          <a:pt x="7" y="1"/>
                          <a:pt x="10" y="0"/>
                        </a:cubicBezTo>
                        <a:cubicBezTo>
                          <a:pt x="9" y="1"/>
                          <a:pt x="6" y="5"/>
                          <a:pt x="5" y="5"/>
                        </a:cubicBezTo>
                        <a:cubicBezTo>
                          <a:pt x="5" y="6"/>
                          <a:pt x="0" y="14"/>
                          <a:pt x="0" y="1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59" name="Freeform 1590"/>
                  <p:cNvSpPr/>
                  <p:nvPr/>
                </p:nvSpPr>
                <p:spPr>
                  <a:xfrm>
                    <a:off x="3479" y="3141"/>
                    <a:ext cx="107" cy="91"/>
                  </a:xfrm>
                  <a:custGeom>
                    <a:avLst/>
                    <a:gdLst/>
                    <a:ahLst/>
                    <a:cxnLst>
                      <a:cxn ang="0">
                        <a:pos x="662" y="559"/>
                      </a:cxn>
                      <a:cxn ang="0">
                        <a:pos x="321" y="286"/>
                      </a:cxn>
                      <a:cxn ang="0">
                        <a:pos x="75" y="35"/>
                      </a:cxn>
                      <a:cxn ang="0">
                        <a:pos x="0" y="78"/>
                      </a:cxn>
                      <a:cxn ang="0">
                        <a:pos x="249" y="343"/>
                      </a:cxn>
                      <a:cxn ang="0">
                        <a:pos x="587" y="616"/>
                      </a:cxn>
                      <a:cxn ang="0">
                        <a:pos x="662" y="559"/>
                      </a:cxn>
                    </a:cxnLst>
                    <a:pathLst>
                      <a:path w="43" h="34">
                        <a:moveTo>
                          <a:pt x="43" y="29"/>
                        </a:moveTo>
                        <a:cubicBezTo>
                          <a:pt x="38" y="32"/>
                          <a:pt x="29" y="22"/>
                          <a:pt x="21" y="15"/>
                        </a:cubicBezTo>
                        <a:cubicBezTo>
                          <a:pt x="14" y="8"/>
                          <a:pt x="8" y="0"/>
                          <a:pt x="5" y="2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3" y="3"/>
                          <a:pt x="9" y="10"/>
                          <a:pt x="16" y="18"/>
                        </a:cubicBezTo>
                        <a:cubicBezTo>
                          <a:pt x="24" y="25"/>
                          <a:pt x="33" y="34"/>
                          <a:pt x="38" y="32"/>
                        </a:cubicBezTo>
                        <a:lnTo>
                          <a:pt x="43" y="29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60" name="Freeform 1591"/>
                  <p:cNvSpPr/>
                  <p:nvPr/>
                </p:nvSpPr>
                <p:spPr>
                  <a:xfrm>
                    <a:off x="3506" y="3128"/>
                    <a:ext cx="108" cy="91"/>
                  </a:xfrm>
                  <a:custGeom>
                    <a:avLst/>
                    <a:gdLst/>
                    <a:ahLst/>
                    <a:cxnLst>
                      <a:cxn ang="0">
                        <a:pos x="681" y="559"/>
                      </a:cxn>
                      <a:cxn ang="0">
                        <a:pos x="334" y="286"/>
                      </a:cxn>
                      <a:cxn ang="0">
                        <a:pos x="83" y="21"/>
                      </a:cxn>
                      <a:cxn ang="0">
                        <a:pos x="0" y="78"/>
                      </a:cxn>
                      <a:cxn ang="0">
                        <a:pos x="251" y="329"/>
                      </a:cxn>
                      <a:cxn ang="0">
                        <a:pos x="600" y="594"/>
                      </a:cxn>
                      <a:cxn ang="0">
                        <a:pos x="681" y="559"/>
                      </a:cxn>
                    </a:cxnLst>
                    <a:pathLst>
                      <a:path w="43" h="34">
                        <a:moveTo>
                          <a:pt x="43" y="29"/>
                        </a:moveTo>
                        <a:cubicBezTo>
                          <a:pt x="38" y="31"/>
                          <a:pt x="29" y="22"/>
                          <a:pt x="21" y="15"/>
                        </a:cubicBezTo>
                        <a:cubicBezTo>
                          <a:pt x="14" y="7"/>
                          <a:pt x="9" y="0"/>
                          <a:pt x="5" y="1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4" y="2"/>
                          <a:pt x="9" y="10"/>
                          <a:pt x="16" y="17"/>
                        </a:cubicBezTo>
                        <a:cubicBezTo>
                          <a:pt x="24" y="25"/>
                          <a:pt x="33" y="34"/>
                          <a:pt x="38" y="31"/>
                        </a:cubicBezTo>
                        <a:lnTo>
                          <a:pt x="43" y="29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61" name="Freeform 1592"/>
                  <p:cNvSpPr/>
                  <p:nvPr/>
                </p:nvSpPr>
                <p:spPr>
                  <a:xfrm>
                    <a:off x="3486" y="3152"/>
                    <a:ext cx="80" cy="7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38" y="252"/>
                      </a:cxn>
                      <a:cxn ang="0">
                        <a:pos x="500" y="538"/>
                      </a:cxn>
                      <a:cxn ang="0">
                        <a:pos x="220" y="252"/>
                      </a:cxn>
                      <a:cxn ang="0">
                        <a:pos x="0" y="0"/>
                      </a:cxn>
                    </a:cxnLst>
                    <a:pathLst>
                      <a:path w="32" h="28">
                        <a:moveTo>
                          <a:pt x="0" y="0"/>
                        </a:moveTo>
                        <a:cubicBezTo>
                          <a:pt x="4" y="1"/>
                          <a:pt x="9" y="7"/>
                          <a:pt x="15" y="13"/>
                        </a:cubicBezTo>
                        <a:cubicBezTo>
                          <a:pt x="21" y="19"/>
                          <a:pt x="27" y="26"/>
                          <a:pt x="32" y="28"/>
                        </a:cubicBezTo>
                        <a:cubicBezTo>
                          <a:pt x="27" y="26"/>
                          <a:pt x="20" y="19"/>
                          <a:pt x="14" y="13"/>
                        </a:cubicBezTo>
                        <a:cubicBezTo>
                          <a:pt x="8" y="7"/>
                          <a:pt x="4" y="1"/>
                          <a:pt x="0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62" name="Freeform 1593"/>
                  <p:cNvSpPr/>
                  <p:nvPr/>
                </p:nvSpPr>
                <p:spPr>
                  <a:xfrm>
                    <a:off x="3514" y="313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38" y="248"/>
                      </a:cxn>
                      <a:cxn ang="0">
                        <a:pos x="500" y="512"/>
                      </a:cxn>
                      <a:cxn ang="0">
                        <a:pos x="220" y="248"/>
                      </a:cxn>
                      <a:cxn ang="0">
                        <a:pos x="0" y="0"/>
                      </a:cxn>
                    </a:cxnLst>
                    <a:pathLst>
                      <a:path w="32" h="27">
                        <a:moveTo>
                          <a:pt x="0" y="0"/>
                        </a:moveTo>
                        <a:cubicBezTo>
                          <a:pt x="4" y="1"/>
                          <a:pt x="9" y="7"/>
                          <a:pt x="15" y="13"/>
                        </a:cubicBezTo>
                        <a:cubicBezTo>
                          <a:pt x="21" y="18"/>
                          <a:pt x="27" y="26"/>
                          <a:pt x="32" y="27"/>
                        </a:cubicBezTo>
                        <a:cubicBezTo>
                          <a:pt x="27" y="26"/>
                          <a:pt x="20" y="19"/>
                          <a:pt x="14" y="13"/>
                        </a:cubicBezTo>
                        <a:cubicBezTo>
                          <a:pt x="8" y="7"/>
                          <a:pt x="4" y="1"/>
                          <a:pt x="0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63" name="Freeform 1594"/>
                  <p:cNvSpPr/>
                  <p:nvPr/>
                </p:nvSpPr>
                <p:spPr>
                  <a:xfrm>
                    <a:off x="3481" y="3157"/>
                    <a:ext cx="10" cy="40"/>
                  </a:xfrm>
                  <a:custGeom>
                    <a:avLst/>
                    <a:gdLst/>
                    <a:ahLst/>
                    <a:cxnLst>
                      <a:cxn ang="0">
                        <a:pos x="63" y="285"/>
                      </a:cxn>
                      <a:cxn ang="0">
                        <a:pos x="20" y="0"/>
                      </a:cxn>
                      <a:cxn ang="0">
                        <a:pos x="33" y="136"/>
                      </a:cxn>
                      <a:cxn ang="0">
                        <a:pos x="63" y="285"/>
                      </a:cxn>
                    </a:cxnLst>
                    <a:pathLst>
                      <a:path w="4" h="15">
                        <a:moveTo>
                          <a:pt x="4" y="15"/>
                        </a:moveTo>
                        <a:cubicBezTo>
                          <a:pt x="4" y="14"/>
                          <a:pt x="0" y="3"/>
                          <a:pt x="1" y="0"/>
                        </a:cubicBezTo>
                        <a:cubicBezTo>
                          <a:pt x="1" y="2"/>
                          <a:pt x="2" y="6"/>
                          <a:pt x="2" y="7"/>
                        </a:cubicBezTo>
                        <a:cubicBezTo>
                          <a:pt x="2" y="8"/>
                          <a:pt x="4" y="15"/>
                          <a:pt x="4" y="1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64" name="Freeform 1595"/>
                  <p:cNvSpPr/>
                  <p:nvPr/>
                </p:nvSpPr>
                <p:spPr>
                  <a:xfrm>
                    <a:off x="3596" y="3091"/>
                    <a:ext cx="73" cy="120"/>
                  </a:xfrm>
                  <a:custGeom>
                    <a:avLst/>
                    <a:gdLst/>
                    <a:ahLst/>
                    <a:cxnLst>
                      <a:cxn ang="0">
                        <a:pos x="463" y="853"/>
                      </a:cxn>
                      <a:cxn ang="0">
                        <a:pos x="242" y="397"/>
                      </a:cxn>
                      <a:cxn ang="0">
                        <a:pos x="96" y="0"/>
                      </a:cxn>
                      <a:cxn ang="0">
                        <a:pos x="0" y="21"/>
                      </a:cxn>
                      <a:cxn ang="0">
                        <a:pos x="146" y="397"/>
                      </a:cxn>
                      <a:cxn ang="0">
                        <a:pos x="347" y="832"/>
                      </a:cxn>
                      <a:cxn ang="0">
                        <a:pos x="463" y="853"/>
                      </a:cxn>
                    </a:cxnLst>
                    <a:pathLst>
                      <a:path w="29" h="45">
                        <a:moveTo>
                          <a:pt x="29" y="45"/>
                        </a:moveTo>
                        <a:cubicBezTo>
                          <a:pt x="23" y="45"/>
                          <a:pt x="18" y="31"/>
                          <a:pt x="15" y="21"/>
                        </a:cubicBezTo>
                        <a:cubicBezTo>
                          <a:pt x="11" y="10"/>
                          <a:pt x="10" y="0"/>
                          <a:pt x="6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4" y="1"/>
                          <a:pt x="5" y="10"/>
                          <a:pt x="9" y="21"/>
                        </a:cubicBezTo>
                        <a:cubicBezTo>
                          <a:pt x="12" y="31"/>
                          <a:pt x="17" y="44"/>
                          <a:pt x="22" y="44"/>
                        </a:cubicBezTo>
                        <a:lnTo>
                          <a:pt x="29" y="45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65" name="Freeform 1596"/>
                  <p:cNvSpPr/>
                  <p:nvPr/>
                </p:nvSpPr>
                <p:spPr>
                  <a:xfrm>
                    <a:off x="3626" y="3088"/>
                    <a:ext cx="73" cy="123"/>
                  </a:xfrm>
                  <a:custGeom>
                    <a:avLst/>
                    <a:gdLst/>
                    <a:ahLst/>
                    <a:cxnLst>
                      <a:cxn ang="0">
                        <a:pos x="463" y="880"/>
                      </a:cxn>
                      <a:cxn ang="0">
                        <a:pos x="254" y="422"/>
                      </a:cxn>
                      <a:cxn ang="0">
                        <a:pos x="126" y="0"/>
                      </a:cxn>
                      <a:cxn ang="0">
                        <a:pos x="0" y="0"/>
                      </a:cxn>
                      <a:cxn ang="0">
                        <a:pos x="159" y="422"/>
                      </a:cxn>
                      <a:cxn ang="0">
                        <a:pos x="347" y="880"/>
                      </a:cxn>
                      <a:cxn ang="0">
                        <a:pos x="463" y="880"/>
                      </a:cxn>
                    </a:cxnLst>
                    <a:pathLst>
                      <a:path w="29" h="46">
                        <a:moveTo>
                          <a:pt x="29" y="46"/>
                        </a:moveTo>
                        <a:cubicBezTo>
                          <a:pt x="23" y="46"/>
                          <a:pt x="19" y="32"/>
                          <a:pt x="16" y="22"/>
                        </a:cubicBezTo>
                        <a:cubicBezTo>
                          <a:pt x="12" y="11"/>
                          <a:pt x="12" y="0"/>
                          <a:pt x="8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" y="0"/>
                          <a:pt x="6" y="11"/>
                          <a:pt x="10" y="22"/>
                        </a:cubicBezTo>
                        <a:cubicBezTo>
                          <a:pt x="13" y="32"/>
                          <a:pt x="17" y="46"/>
                          <a:pt x="22" y="46"/>
                        </a:cubicBezTo>
                        <a:lnTo>
                          <a:pt x="29" y="46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66" name="Freeform 1597"/>
                  <p:cNvSpPr/>
                  <p:nvPr/>
                </p:nvSpPr>
                <p:spPr>
                  <a:xfrm>
                    <a:off x="3604" y="3096"/>
                    <a:ext cx="42" cy="10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4" y="362"/>
                      </a:cxn>
                      <a:cxn ang="0">
                        <a:pos x="257" y="771"/>
                      </a:cxn>
                      <a:cxn ang="0">
                        <a:pos x="104" y="362"/>
                      </a:cxn>
                      <a:cxn ang="0">
                        <a:pos x="0" y="0"/>
                      </a:cxn>
                    </a:cxnLst>
                    <a:pathLst>
                      <a:path w="17" h="41">
                        <a:moveTo>
                          <a:pt x="0" y="0"/>
                        </a:moveTo>
                        <a:cubicBezTo>
                          <a:pt x="2" y="3"/>
                          <a:pt x="4" y="11"/>
                          <a:pt x="7" y="19"/>
                        </a:cubicBezTo>
                        <a:cubicBezTo>
                          <a:pt x="10" y="27"/>
                          <a:pt x="13" y="38"/>
                          <a:pt x="17" y="41"/>
                        </a:cubicBezTo>
                        <a:cubicBezTo>
                          <a:pt x="13" y="38"/>
                          <a:pt x="10" y="27"/>
                          <a:pt x="7" y="19"/>
                        </a:cubicBezTo>
                        <a:cubicBezTo>
                          <a:pt x="4" y="11"/>
                          <a:pt x="2" y="3"/>
                          <a:pt x="0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67" name="Freeform 1598"/>
                  <p:cNvSpPr/>
                  <p:nvPr/>
                </p:nvSpPr>
                <p:spPr>
                  <a:xfrm>
                    <a:off x="3636" y="3096"/>
                    <a:ext cx="43" cy="10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16" y="362"/>
                      </a:cxn>
                      <a:cxn ang="0">
                        <a:pos x="276" y="771"/>
                      </a:cxn>
                      <a:cxn ang="0">
                        <a:pos x="116" y="362"/>
                      </a:cxn>
                      <a:cxn ang="0">
                        <a:pos x="0" y="0"/>
                      </a:cxn>
                    </a:cxnLst>
                    <a:pathLst>
                      <a:path w="17" h="41">
                        <a:moveTo>
                          <a:pt x="0" y="0"/>
                        </a:moveTo>
                        <a:cubicBezTo>
                          <a:pt x="2" y="3"/>
                          <a:pt x="4" y="11"/>
                          <a:pt x="7" y="19"/>
                        </a:cubicBezTo>
                        <a:cubicBezTo>
                          <a:pt x="10" y="27"/>
                          <a:pt x="13" y="38"/>
                          <a:pt x="17" y="41"/>
                        </a:cubicBezTo>
                        <a:cubicBezTo>
                          <a:pt x="13" y="38"/>
                          <a:pt x="10" y="27"/>
                          <a:pt x="7" y="19"/>
                        </a:cubicBezTo>
                        <a:cubicBezTo>
                          <a:pt x="4" y="11"/>
                          <a:pt x="2" y="3"/>
                          <a:pt x="0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68" name="Freeform 1599"/>
                  <p:cNvSpPr/>
                  <p:nvPr/>
                </p:nvSpPr>
                <p:spPr>
                  <a:xfrm>
                    <a:off x="3591" y="3096"/>
                    <a:ext cx="8" cy="43"/>
                  </a:xfrm>
                  <a:custGeom>
                    <a:avLst/>
                    <a:gdLst/>
                    <a:ahLst/>
                    <a:cxnLst>
                      <a:cxn ang="0">
                        <a:pos x="0" y="312"/>
                      </a:cxn>
                      <a:cxn ang="0">
                        <a:pos x="56" y="0"/>
                      </a:cxn>
                      <a:cxn ang="0">
                        <a:pos x="35" y="116"/>
                      </a:cxn>
                      <a:cxn ang="0">
                        <a:pos x="0" y="312"/>
                      </a:cxn>
                    </a:cxnLst>
                    <a:pathLst>
                      <a:path w="3" h="16">
                        <a:moveTo>
                          <a:pt x="0" y="16"/>
                        </a:moveTo>
                        <a:cubicBezTo>
                          <a:pt x="0" y="14"/>
                          <a:pt x="2" y="2"/>
                          <a:pt x="3" y="0"/>
                        </a:cubicBezTo>
                        <a:cubicBezTo>
                          <a:pt x="3" y="1"/>
                          <a:pt x="2" y="5"/>
                          <a:pt x="2" y="6"/>
                        </a:cubicBezTo>
                        <a:cubicBezTo>
                          <a:pt x="2" y="7"/>
                          <a:pt x="0" y="16"/>
                          <a:pt x="0" y="1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69" name="Freeform 1600"/>
                  <p:cNvSpPr/>
                  <p:nvPr/>
                </p:nvSpPr>
                <p:spPr>
                  <a:xfrm>
                    <a:off x="3421" y="3235"/>
                    <a:ext cx="105" cy="42"/>
                  </a:xfrm>
                  <a:custGeom>
                    <a:avLst/>
                    <a:gdLst/>
                    <a:ahLst/>
                    <a:cxnLst>
                      <a:cxn ang="0">
                        <a:pos x="658" y="144"/>
                      </a:cxn>
                      <a:cxn ang="0">
                        <a:pos x="333" y="110"/>
                      </a:cxn>
                      <a:cxn ang="0">
                        <a:pos x="50" y="55"/>
                      </a:cxn>
                      <a:cxn ang="0">
                        <a:pos x="0" y="123"/>
                      </a:cxn>
                      <a:cxn ang="0">
                        <a:pos x="283" y="179"/>
                      </a:cxn>
                      <a:cxn ang="0">
                        <a:pos x="613" y="221"/>
                      </a:cxn>
                      <a:cxn ang="0">
                        <a:pos x="658" y="144"/>
                      </a:cxn>
                    </a:cxnLst>
                    <a:pathLst>
                      <a:path w="42" h="16">
                        <a:moveTo>
                          <a:pt x="42" y="8"/>
                        </a:moveTo>
                        <a:cubicBezTo>
                          <a:pt x="40" y="12"/>
                          <a:pt x="29" y="9"/>
                          <a:pt x="21" y="6"/>
                        </a:cubicBezTo>
                        <a:cubicBezTo>
                          <a:pt x="12" y="4"/>
                          <a:pt x="5" y="0"/>
                          <a:pt x="3" y="3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2" y="4"/>
                          <a:pt x="9" y="8"/>
                          <a:pt x="18" y="10"/>
                        </a:cubicBezTo>
                        <a:cubicBezTo>
                          <a:pt x="26" y="13"/>
                          <a:pt x="37" y="16"/>
                          <a:pt x="39" y="12"/>
                        </a:cubicBezTo>
                        <a:lnTo>
                          <a:pt x="42" y="8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70" name="Freeform 1601"/>
                  <p:cNvSpPr/>
                  <p:nvPr/>
                </p:nvSpPr>
                <p:spPr>
                  <a:xfrm>
                    <a:off x="3436" y="3211"/>
                    <a:ext cx="105" cy="45"/>
                  </a:xfrm>
                  <a:custGeom>
                    <a:avLst/>
                    <a:gdLst/>
                    <a:ahLst/>
                    <a:cxnLst>
                      <a:cxn ang="0">
                        <a:pos x="658" y="169"/>
                      </a:cxn>
                      <a:cxn ang="0">
                        <a:pos x="313" y="132"/>
                      </a:cxn>
                      <a:cxn ang="0">
                        <a:pos x="50" y="56"/>
                      </a:cxn>
                      <a:cxn ang="0">
                        <a:pos x="0" y="132"/>
                      </a:cxn>
                      <a:cxn ang="0">
                        <a:pos x="270" y="204"/>
                      </a:cxn>
                      <a:cxn ang="0">
                        <a:pos x="613" y="238"/>
                      </a:cxn>
                      <a:cxn ang="0">
                        <a:pos x="658" y="169"/>
                      </a:cxn>
                    </a:cxnLst>
                    <a:pathLst>
                      <a:path w="42" h="17">
                        <a:moveTo>
                          <a:pt x="42" y="9"/>
                        </a:moveTo>
                        <a:cubicBezTo>
                          <a:pt x="39" y="13"/>
                          <a:pt x="29" y="10"/>
                          <a:pt x="20" y="7"/>
                        </a:cubicBezTo>
                        <a:cubicBezTo>
                          <a:pt x="11" y="4"/>
                          <a:pt x="5" y="0"/>
                          <a:pt x="3" y="3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2" y="4"/>
                          <a:pt x="9" y="8"/>
                          <a:pt x="17" y="11"/>
                        </a:cubicBezTo>
                        <a:cubicBezTo>
                          <a:pt x="26" y="13"/>
                          <a:pt x="37" y="17"/>
                          <a:pt x="39" y="13"/>
                        </a:cubicBezTo>
                        <a:lnTo>
                          <a:pt x="42" y="9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71" name="Freeform 1602"/>
                  <p:cNvSpPr/>
                  <p:nvPr/>
                </p:nvSpPr>
                <p:spPr>
                  <a:xfrm>
                    <a:off x="3426" y="3248"/>
                    <a:ext cx="90" cy="2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50" y="77"/>
                      </a:cxn>
                      <a:cxn ang="0">
                        <a:pos x="563" y="149"/>
                      </a:cxn>
                      <a:cxn ang="0">
                        <a:pos x="250" y="93"/>
                      </a:cxn>
                      <a:cxn ang="0">
                        <a:pos x="0" y="0"/>
                      </a:cxn>
                    </a:cxnLst>
                    <a:pathLst>
                      <a:path w="36" h="9">
                        <a:moveTo>
                          <a:pt x="0" y="0"/>
                        </a:moveTo>
                        <a:cubicBezTo>
                          <a:pt x="4" y="0"/>
                          <a:pt x="10" y="2"/>
                          <a:pt x="16" y="4"/>
                        </a:cubicBezTo>
                        <a:cubicBezTo>
                          <a:pt x="23" y="6"/>
                          <a:pt x="31" y="9"/>
                          <a:pt x="36" y="8"/>
                        </a:cubicBezTo>
                        <a:cubicBezTo>
                          <a:pt x="31" y="9"/>
                          <a:pt x="23" y="7"/>
                          <a:pt x="16" y="5"/>
                        </a:cubicBezTo>
                        <a:cubicBezTo>
                          <a:pt x="9" y="3"/>
                          <a:pt x="4" y="0"/>
                          <a:pt x="0" y="0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72" name="Freeform 1603"/>
                  <p:cNvSpPr/>
                  <p:nvPr/>
                </p:nvSpPr>
                <p:spPr>
                  <a:xfrm>
                    <a:off x="3426" y="3253"/>
                    <a:ext cx="20" cy="27"/>
                  </a:xfrm>
                  <a:custGeom>
                    <a:avLst/>
                    <a:gdLst/>
                    <a:ahLst/>
                    <a:cxnLst>
                      <a:cxn ang="0">
                        <a:pos x="125" y="197"/>
                      </a:cxn>
                      <a:cxn ang="0">
                        <a:pos x="0" y="0"/>
                      </a:cxn>
                      <a:cxn ang="0">
                        <a:pos x="50" y="103"/>
                      </a:cxn>
                      <a:cxn ang="0">
                        <a:pos x="125" y="197"/>
                      </a:cxn>
                    </a:cxnLst>
                    <a:pathLst>
                      <a:path w="8" h="10">
                        <a:moveTo>
                          <a:pt x="8" y="10"/>
                        </a:moveTo>
                        <a:cubicBezTo>
                          <a:pt x="7" y="9"/>
                          <a:pt x="1" y="3"/>
                          <a:pt x="0" y="0"/>
                        </a:cubicBezTo>
                        <a:cubicBezTo>
                          <a:pt x="1" y="1"/>
                          <a:pt x="3" y="4"/>
                          <a:pt x="3" y="5"/>
                        </a:cubicBezTo>
                        <a:cubicBezTo>
                          <a:pt x="4" y="5"/>
                          <a:pt x="8" y="10"/>
                          <a:pt x="8" y="1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73" name="Freeform 1604"/>
                  <p:cNvSpPr/>
                  <p:nvPr/>
                </p:nvSpPr>
                <p:spPr>
                  <a:xfrm>
                    <a:off x="3416" y="3392"/>
                    <a:ext cx="80" cy="83"/>
                  </a:xfrm>
                  <a:custGeom>
                    <a:avLst/>
                    <a:gdLst/>
                    <a:ahLst/>
                    <a:cxnLst>
                      <a:cxn ang="0">
                        <a:pos x="470" y="0"/>
                      </a:cxn>
                      <a:cxn ang="0">
                        <a:pos x="238" y="286"/>
                      </a:cxn>
                      <a:cxn ang="0">
                        <a:pos x="20" y="517"/>
                      </a:cxn>
                      <a:cxn ang="0">
                        <a:pos x="33" y="594"/>
                      </a:cxn>
                      <a:cxn ang="0">
                        <a:pos x="250" y="388"/>
                      </a:cxn>
                      <a:cxn ang="0">
                        <a:pos x="488" y="78"/>
                      </a:cxn>
                      <a:cxn ang="0">
                        <a:pos x="470" y="0"/>
                      </a:cxn>
                    </a:cxnLst>
                    <a:pathLst>
                      <a:path w="32" h="31">
                        <a:moveTo>
                          <a:pt x="30" y="0"/>
                        </a:moveTo>
                        <a:cubicBezTo>
                          <a:pt x="31" y="4"/>
                          <a:pt x="22" y="10"/>
                          <a:pt x="15" y="15"/>
                        </a:cubicBezTo>
                        <a:cubicBezTo>
                          <a:pt x="7" y="20"/>
                          <a:pt x="0" y="23"/>
                          <a:pt x="1" y="27"/>
                        </a:cubicBezTo>
                        <a:cubicBezTo>
                          <a:pt x="2" y="31"/>
                          <a:pt x="2" y="31"/>
                          <a:pt x="2" y="31"/>
                        </a:cubicBezTo>
                        <a:cubicBezTo>
                          <a:pt x="1" y="28"/>
                          <a:pt x="8" y="25"/>
                          <a:pt x="16" y="20"/>
                        </a:cubicBezTo>
                        <a:cubicBezTo>
                          <a:pt x="23" y="15"/>
                          <a:pt x="32" y="9"/>
                          <a:pt x="31" y="4"/>
                        </a:cubicBez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74" name="Freeform 1605"/>
                  <p:cNvSpPr/>
                  <p:nvPr/>
                </p:nvSpPr>
                <p:spPr>
                  <a:xfrm>
                    <a:off x="3409" y="3365"/>
                    <a:ext cx="82" cy="83"/>
                  </a:xfrm>
                  <a:custGeom>
                    <a:avLst/>
                    <a:gdLst/>
                    <a:ahLst/>
                    <a:cxnLst>
                      <a:cxn ang="0">
                        <a:pos x="462" y="0"/>
                      </a:cxn>
                      <a:cxn ang="0">
                        <a:pos x="229" y="286"/>
                      </a:cxn>
                      <a:cxn ang="0">
                        <a:pos x="12" y="501"/>
                      </a:cxn>
                      <a:cxn ang="0">
                        <a:pos x="30" y="594"/>
                      </a:cxn>
                      <a:cxn ang="0">
                        <a:pos x="246" y="388"/>
                      </a:cxn>
                      <a:cxn ang="0">
                        <a:pos x="475" y="78"/>
                      </a:cxn>
                      <a:cxn ang="0">
                        <a:pos x="462" y="0"/>
                      </a:cxn>
                    </a:cxnLst>
                    <a:pathLst>
                      <a:path w="33" h="31">
                        <a:moveTo>
                          <a:pt x="30" y="0"/>
                        </a:moveTo>
                        <a:cubicBezTo>
                          <a:pt x="31" y="4"/>
                          <a:pt x="22" y="10"/>
                          <a:pt x="15" y="15"/>
                        </a:cubicBezTo>
                        <a:cubicBezTo>
                          <a:pt x="7" y="20"/>
                          <a:pt x="0" y="23"/>
                          <a:pt x="1" y="26"/>
                        </a:cubicBezTo>
                        <a:cubicBezTo>
                          <a:pt x="2" y="31"/>
                          <a:pt x="2" y="31"/>
                          <a:pt x="2" y="31"/>
                        </a:cubicBezTo>
                        <a:cubicBezTo>
                          <a:pt x="1" y="28"/>
                          <a:pt x="8" y="25"/>
                          <a:pt x="16" y="20"/>
                        </a:cubicBezTo>
                        <a:cubicBezTo>
                          <a:pt x="23" y="15"/>
                          <a:pt x="33" y="8"/>
                          <a:pt x="31" y="4"/>
                        </a:cubicBez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75" name="Freeform 1606"/>
                  <p:cNvSpPr/>
                  <p:nvPr/>
                </p:nvSpPr>
                <p:spPr>
                  <a:xfrm>
                    <a:off x="3421" y="3408"/>
                    <a:ext cx="73" cy="59"/>
                  </a:xfrm>
                  <a:custGeom>
                    <a:avLst/>
                    <a:gdLst/>
                    <a:ahLst/>
                    <a:cxnLst>
                      <a:cxn ang="0">
                        <a:pos x="0" y="424"/>
                      </a:cxn>
                      <a:cxn ang="0">
                        <a:pos x="209" y="252"/>
                      </a:cxn>
                      <a:cxn ang="0">
                        <a:pos x="463" y="0"/>
                      </a:cxn>
                      <a:cxn ang="0">
                        <a:pos x="222" y="252"/>
                      </a:cxn>
                      <a:cxn ang="0">
                        <a:pos x="0" y="424"/>
                      </a:cxn>
                    </a:cxnLst>
                    <a:pathLst>
                      <a:path w="29" h="22">
                        <a:moveTo>
                          <a:pt x="0" y="22"/>
                        </a:moveTo>
                        <a:cubicBezTo>
                          <a:pt x="2" y="20"/>
                          <a:pt x="7" y="17"/>
                          <a:pt x="13" y="13"/>
                        </a:cubicBezTo>
                        <a:cubicBezTo>
                          <a:pt x="19" y="9"/>
                          <a:pt x="27" y="4"/>
                          <a:pt x="29" y="0"/>
                        </a:cubicBezTo>
                        <a:cubicBezTo>
                          <a:pt x="27" y="4"/>
                          <a:pt x="20" y="9"/>
                          <a:pt x="14" y="13"/>
                        </a:cubicBezTo>
                        <a:cubicBezTo>
                          <a:pt x="8" y="17"/>
                          <a:pt x="2" y="20"/>
                          <a:pt x="0" y="22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76" name="Freeform 1607"/>
                  <p:cNvSpPr/>
                  <p:nvPr/>
                </p:nvSpPr>
                <p:spPr>
                  <a:xfrm>
                    <a:off x="3416" y="3381"/>
                    <a:ext cx="70" cy="59"/>
                  </a:xfrm>
                  <a:custGeom>
                    <a:avLst/>
                    <a:gdLst/>
                    <a:ahLst/>
                    <a:cxnLst>
                      <a:cxn ang="0">
                        <a:pos x="0" y="424"/>
                      </a:cxn>
                      <a:cxn ang="0">
                        <a:pos x="208" y="231"/>
                      </a:cxn>
                      <a:cxn ang="0">
                        <a:pos x="438" y="0"/>
                      </a:cxn>
                      <a:cxn ang="0">
                        <a:pos x="208" y="252"/>
                      </a:cxn>
                      <a:cxn ang="0">
                        <a:pos x="0" y="424"/>
                      </a:cxn>
                    </a:cxnLst>
                    <a:pathLst>
                      <a:path w="28" h="22">
                        <a:moveTo>
                          <a:pt x="0" y="22"/>
                        </a:moveTo>
                        <a:cubicBezTo>
                          <a:pt x="1" y="20"/>
                          <a:pt x="7" y="17"/>
                          <a:pt x="13" y="12"/>
                        </a:cubicBezTo>
                        <a:cubicBezTo>
                          <a:pt x="19" y="8"/>
                          <a:pt x="26" y="4"/>
                          <a:pt x="28" y="0"/>
                        </a:cubicBezTo>
                        <a:cubicBezTo>
                          <a:pt x="26" y="4"/>
                          <a:pt x="19" y="9"/>
                          <a:pt x="13" y="13"/>
                        </a:cubicBezTo>
                        <a:cubicBezTo>
                          <a:pt x="7" y="17"/>
                          <a:pt x="1" y="20"/>
                          <a:pt x="0" y="22"/>
                        </a:cubicBezTo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77" name="Freeform 1608"/>
                  <p:cNvSpPr/>
                  <p:nvPr/>
                </p:nvSpPr>
                <p:spPr>
                  <a:xfrm>
                    <a:off x="3424" y="3472"/>
                    <a:ext cx="32" cy="3"/>
                  </a:xfrm>
                  <a:custGeom>
                    <a:avLst/>
                    <a:gdLst/>
                    <a:ahLst/>
                    <a:cxnLst>
                      <a:cxn ang="0">
                        <a:pos x="194" y="27"/>
                      </a:cxn>
                      <a:cxn ang="0">
                        <a:pos x="0" y="0"/>
                      </a:cxn>
                      <a:cxn ang="0">
                        <a:pos x="91" y="27"/>
                      </a:cxn>
                      <a:cxn ang="0">
                        <a:pos x="194" y="27"/>
                      </a:cxn>
                    </a:cxnLst>
                    <a:pathLst>
                      <a:path w="13" h="1">
                        <a:moveTo>
                          <a:pt x="13" y="1"/>
                        </a:moveTo>
                        <a:cubicBezTo>
                          <a:pt x="12" y="1"/>
                          <a:pt x="2" y="1"/>
                          <a:pt x="0" y="0"/>
                        </a:cubicBezTo>
                        <a:cubicBezTo>
                          <a:pt x="1" y="0"/>
                          <a:pt x="5" y="1"/>
                          <a:pt x="6" y="1"/>
                        </a:cubicBezTo>
                        <a:cubicBezTo>
                          <a:pt x="6" y="1"/>
                          <a:pt x="13" y="1"/>
                          <a:pt x="13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078" name="Freeform 1609"/>
                  <p:cNvSpPr/>
                  <p:nvPr/>
                </p:nvSpPr>
                <p:spPr>
                  <a:xfrm>
                    <a:off x="3396" y="3323"/>
                    <a:ext cx="100" cy="40"/>
                  </a:xfrm>
                  <a:custGeom>
                    <a:avLst/>
                    <a:gdLst/>
                    <a:ahLst/>
                    <a:cxnLst>
                      <a:cxn ang="0">
                        <a:pos x="625" y="0"/>
                      </a:cxn>
                      <a:cxn ang="0">
                        <a:pos x="300" y="115"/>
                      </a:cxn>
                      <a:cxn ang="0">
                        <a:pos x="20" y="171"/>
                      </a:cxn>
                      <a:cxn ang="0">
                        <a:pos x="0" y="285"/>
                      </a:cxn>
                      <a:cxn ang="0">
                        <a:pos x="283" y="205"/>
                      </a:cxn>
                      <a:cxn ang="0">
                        <a:pos x="613" y="93"/>
                      </a:cxn>
                      <a:cxn ang="0">
                        <a:pos x="625" y="0"/>
                      </a:cxn>
                    </a:cxnLst>
                    <a:pathLst>
                      <a:path w="40" h="15">
                        <a:moveTo>
                          <a:pt x="40" y="0"/>
                        </a:moveTo>
                        <a:cubicBezTo>
                          <a:pt x="39" y="4"/>
                          <a:pt x="28" y="5"/>
                          <a:pt x="19" y="6"/>
                        </a:cubicBezTo>
                        <a:cubicBezTo>
                          <a:pt x="10" y="7"/>
                          <a:pt x="2" y="6"/>
                          <a:pt x="1" y="9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1" y="11"/>
                          <a:pt x="9" y="12"/>
                          <a:pt x="18" y="11"/>
                        </a:cubicBezTo>
                        <a:cubicBezTo>
                          <a:pt x="27" y="10"/>
                          <a:pt x="38" y="9"/>
                          <a:pt x="39" y="5"/>
                        </a:cubicBez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84CB7E">
                      <a:alpha val="100000"/>
                    </a:srgbClr>
                  </a:solidFill>
                  <a:ln w="4763" cap="rnd" cmpd="sng">
                    <a:solidFill>
                      <a:srgbClr val="333333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sp>
              <p:nvSpPr>
                <p:cNvPr id="4079" name="Freeform 1610"/>
                <p:cNvSpPr/>
                <p:nvPr/>
              </p:nvSpPr>
              <p:spPr>
                <a:xfrm>
                  <a:off x="3399" y="3296"/>
                  <a:ext cx="102" cy="37"/>
                </a:xfrm>
                <a:custGeom>
                  <a:avLst/>
                  <a:gdLst/>
                  <a:ahLst/>
                  <a:cxnLst>
                    <a:cxn ang="0">
                      <a:pos x="632" y="0"/>
                    </a:cxn>
                    <a:cxn ang="0">
                      <a:pos x="308" y="111"/>
                    </a:cxn>
                    <a:cxn ang="0">
                      <a:pos x="30" y="167"/>
                    </a:cxn>
                    <a:cxn ang="0">
                      <a:pos x="0" y="259"/>
                    </a:cxn>
                    <a:cxn ang="0">
                      <a:pos x="291" y="204"/>
                    </a:cxn>
                    <a:cxn ang="0">
                      <a:pos x="632" y="90"/>
                    </a:cxn>
                    <a:cxn ang="0">
                      <a:pos x="632" y="0"/>
                    </a:cxn>
                  </a:cxnLst>
                  <a:pathLst>
                    <a:path w="41" h="14">
                      <a:moveTo>
                        <a:pt x="41" y="0"/>
                      </a:moveTo>
                      <a:cubicBezTo>
                        <a:pt x="40" y="4"/>
                        <a:pt x="29" y="5"/>
                        <a:pt x="20" y="6"/>
                      </a:cubicBezTo>
                      <a:cubicBezTo>
                        <a:pt x="11" y="7"/>
                        <a:pt x="2" y="5"/>
                        <a:pt x="2" y="9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1" y="11"/>
                        <a:pt x="10" y="12"/>
                        <a:pt x="19" y="11"/>
                      </a:cubicBezTo>
                      <a:cubicBezTo>
                        <a:pt x="28" y="10"/>
                        <a:pt x="40" y="10"/>
                        <a:pt x="41" y="5"/>
                      </a:cubicBez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80" name="Freeform 1611"/>
                <p:cNvSpPr/>
                <p:nvPr/>
              </p:nvSpPr>
              <p:spPr>
                <a:xfrm>
                  <a:off x="3401" y="3339"/>
                  <a:ext cx="88" cy="16"/>
                </a:xfrm>
                <a:custGeom>
                  <a:avLst/>
                  <a:gdLst/>
                  <a:ahLst/>
                  <a:cxnLst>
                    <a:cxn ang="0">
                      <a:pos x="0" y="115"/>
                    </a:cxn>
                    <a:cxn ang="0">
                      <a:pos x="254" y="77"/>
                    </a:cxn>
                    <a:cxn ang="0">
                      <a:pos x="556" y="0"/>
                    </a:cxn>
                    <a:cxn ang="0">
                      <a:pos x="254" y="77"/>
                    </a:cxn>
                    <a:cxn ang="0">
                      <a:pos x="0" y="115"/>
                    </a:cxn>
                  </a:cxnLst>
                  <a:pathLst>
                    <a:path w="35" h="6">
                      <a:moveTo>
                        <a:pt x="0" y="6"/>
                      </a:moveTo>
                      <a:cubicBezTo>
                        <a:pt x="3" y="5"/>
                        <a:pt x="9" y="5"/>
                        <a:pt x="16" y="4"/>
                      </a:cubicBezTo>
                      <a:cubicBezTo>
                        <a:pt x="23" y="3"/>
                        <a:pt x="32" y="3"/>
                        <a:pt x="35" y="0"/>
                      </a:cubicBezTo>
                      <a:cubicBezTo>
                        <a:pt x="32" y="3"/>
                        <a:pt x="23" y="4"/>
                        <a:pt x="16" y="4"/>
                      </a:cubicBezTo>
                      <a:cubicBezTo>
                        <a:pt x="9" y="5"/>
                        <a:pt x="3" y="5"/>
                        <a:pt x="0" y="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81" name="Freeform 1612"/>
                <p:cNvSpPr/>
                <p:nvPr/>
              </p:nvSpPr>
              <p:spPr>
                <a:xfrm>
                  <a:off x="3406" y="3312"/>
                  <a:ext cx="90" cy="16"/>
                </a:xfrm>
                <a:custGeom>
                  <a:avLst/>
                  <a:gdLst/>
                  <a:ahLst/>
                  <a:cxnLst>
                    <a:cxn ang="0">
                      <a:pos x="0" y="115"/>
                    </a:cxn>
                    <a:cxn ang="0">
                      <a:pos x="270" y="77"/>
                    </a:cxn>
                    <a:cxn ang="0">
                      <a:pos x="563" y="0"/>
                    </a:cxn>
                    <a:cxn ang="0">
                      <a:pos x="250" y="77"/>
                    </a:cxn>
                    <a:cxn ang="0">
                      <a:pos x="0" y="115"/>
                    </a:cxn>
                  </a:cxnLst>
                  <a:pathLst>
                    <a:path w="36" h="6">
                      <a:moveTo>
                        <a:pt x="0" y="6"/>
                      </a:moveTo>
                      <a:cubicBezTo>
                        <a:pt x="3" y="5"/>
                        <a:pt x="9" y="4"/>
                        <a:pt x="17" y="4"/>
                      </a:cubicBezTo>
                      <a:cubicBezTo>
                        <a:pt x="24" y="3"/>
                        <a:pt x="32" y="2"/>
                        <a:pt x="36" y="0"/>
                      </a:cubicBezTo>
                      <a:cubicBezTo>
                        <a:pt x="32" y="2"/>
                        <a:pt x="24" y="3"/>
                        <a:pt x="16" y="4"/>
                      </a:cubicBezTo>
                      <a:cubicBezTo>
                        <a:pt x="9" y="5"/>
                        <a:pt x="3" y="5"/>
                        <a:pt x="0" y="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82" name="Freeform 1613"/>
                <p:cNvSpPr/>
                <p:nvPr/>
              </p:nvSpPr>
              <p:spPr>
                <a:xfrm>
                  <a:off x="3401" y="3357"/>
                  <a:ext cx="30" cy="16"/>
                </a:xfrm>
                <a:custGeom>
                  <a:avLst/>
                  <a:gdLst/>
                  <a:ahLst/>
                  <a:cxnLst>
                    <a:cxn ang="0">
                      <a:pos x="188" y="115"/>
                    </a:cxn>
                    <a:cxn ang="0">
                      <a:pos x="0" y="0"/>
                    </a:cxn>
                    <a:cxn ang="0">
                      <a:pos x="83" y="56"/>
                    </a:cxn>
                    <a:cxn ang="0">
                      <a:pos x="188" y="115"/>
                    </a:cxn>
                  </a:cxnLst>
                  <a:pathLst>
                    <a:path w="12" h="6">
                      <a:moveTo>
                        <a:pt x="12" y="6"/>
                      </a:moveTo>
                      <a:cubicBezTo>
                        <a:pt x="10" y="5"/>
                        <a:pt x="1" y="2"/>
                        <a:pt x="0" y="0"/>
                      </a:cubicBezTo>
                      <a:cubicBezTo>
                        <a:pt x="1" y="1"/>
                        <a:pt x="4" y="3"/>
                        <a:pt x="5" y="3"/>
                      </a:cubicBezTo>
                      <a:cubicBezTo>
                        <a:pt x="5" y="3"/>
                        <a:pt x="12" y="6"/>
                        <a:pt x="12" y="6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83" name="Freeform 1614"/>
                <p:cNvSpPr/>
                <p:nvPr/>
              </p:nvSpPr>
              <p:spPr>
                <a:xfrm>
                  <a:off x="3484" y="3459"/>
                  <a:ext cx="50" cy="104"/>
                </a:xfrm>
                <a:custGeom>
                  <a:avLst/>
                  <a:gdLst/>
                  <a:ahLst/>
                  <a:cxnLst>
                    <a:cxn ang="0">
                      <a:pos x="220" y="0"/>
                    </a:cxn>
                    <a:cxn ang="0">
                      <a:pos x="145" y="376"/>
                    </a:cxn>
                    <a:cxn ang="0">
                      <a:pos x="50" y="683"/>
                    </a:cxn>
                    <a:cxn ang="0">
                      <a:pos x="95" y="739"/>
                    </a:cxn>
                    <a:cxn ang="0">
                      <a:pos x="188" y="435"/>
                    </a:cxn>
                    <a:cxn ang="0">
                      <a:pos x="270" y="56"/>
                    </a:cxn>
                    <a:cxn ang="0">
                      <a:pos x="220" y="0"/>
                    </a:cxn>
                  </a:cxnLst>
                  <a:pathLst>
                    <a:path w="20" h="39">
                      <a:moveTo>
                        <a:pt x="14" y="0"/>
                      </a:moveTo>
                      <a:cubicBezTo>
                        <a:pt x="17" y="3"/>
                        <a:pt x="12" y="12"/>
                        <a:pt x="9" y="20"/>
                      </a:cubicBezTo>
                      <a:cubicBezTo>
                        <a:pt x="5" y="27"/>
                        <a:pt x="0" y="33"/>
                        <a:pt x="3" y="36"/>
                      </a:cubicBezTo>
                      <a:cubicBezTo>
                        <a:pt x="6" y="39"/>
                        <a:pt x="6" y="39"/>
                        <a:pt x="6" y="39"/>
                      </a:cubicBezTo>
                      <a:cubicBezTo>
                        <a:pt x="4" y="37"/>
                        <a:pt x="8" y="31"/>
                        <a:pt x="12" y="23"/>
                      </a:cubicBezTo>
                      <a:cubicBezTo>
                        <a:pt x="16" y="15"/>
                        <a:pt x="20" y="6"/>
                        <a:pt x="17" y="3"/>
                      </a:cubicBez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84" name="Freeform 1615"/>
                <p:cNvSpPr/>
                <p:nvPr/>
              </p:nvSpPr>
              <p:spPr>
                <a:xfrm>
                  <a:off x="3466" y="3440"/>
                  <a:ext cx="53" cy="104"/>
                </a:xfrm>
                <a:custGeom>
                  <a:avLst/>
                  <a:gdLst/>
                  <a:ahLst/>
                  <a:cxnLst>
                    <a:cxn ang="0">
                      <a:pos x="242" y="0"/>
                    </a:cxn>
                    <a:cxn ang="0">
                      <a:pos x="146" y="376"/>
                    </a:cxn>
                    <a:cxn ang="0">
                      <a:pos x="33" y="683"/>
                    </a:cxn>
                    <a:cxn ang="0">
                      <a:pos x="83" y="739"/>
                    </a:cxn>
                    <a:cxn ang="0">
                      <a:pos x="192" y="435"/>
                    </a:cxn>
                    <a:cxn ang="0">
                      <a:pos x="288" y="56"/>
                    </a:cxn>
                    <a:cxn ang="0">
                      <a:pos x="242" y="0"/>
                    </a:cxn>
                  </a:cxnLst>
                  <a:pathLst>
                    <a:path w="21" h="39">
                      <a:moveTo>
                        <a:pt x="15" y="0"/>
                      </a:moveTo>
                      <a:cubicBezTo>
                        <a:pt x="17" y="3"/>
                        <a:pt x="13" y="12"/>
                        <a:pt x="9" y="20"/>
                      </a:cubicBezTo>
                      <a:cubicBezTo>
                        <a:pt x="5" y="28"/>
                        <a:pt x="0" y="33"/>
                        <a:pt x="2" y="36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3" y="37"/>
                        <a:pt x="8" y="31"/>
                        <a:pt x="12" y="23"/>
                      </a:cubicBezTo>
                      <a:cubicBezTo>
                        <a:pt x="16" y="16"/>
                        <a:pt x="21" y="6"/>
                        <a:pt x="18" y="3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85" name="Freeform 1616"/>
                <p:cNvSpPr/>
                <p:nvPr/>
              </p:nvSpPr>
              <p:spPr>
                <a:xfrm>
                  <a:off x="3496" y="3472"/>
                  <a:ext cx="33" cy="83"/>
                </a:xfrm>
                <a:custGeom>
                  <a:avLst/>
                  <a:gdLst/>
                  <a:ahLst/>
                  <a:cxnLst>
                    <a:cxn ang="0">
                      <a:pos x="0" y="594"/>
                    </a:cxn>
                    <a:cxn ang="0">
                      <a:pos x="96" y="329"/>
                    </a:cxn>
                    <a:cxn ang="0">
                      <a:pos x="213" y="0"/>
                    </a:cxn>
                    <a:cxn ang="0">
                      <a:pos x="96" y="329"/>
                    </a:cxn>
                    <a:cxn ang="0">
                      <a:pos x="0" y="594"/>
                    </a:cxn>
                  </a:cxnLst>
                  <a:pathLst>
                    <a:path w="13" h="31">
                      <a:moveTo>
                        <a:pt x="0" y="31"/>
                      </a:moveTo>
                      <a:cubicBezTo>
                        <a:pt x="0" y="28"/>
                        <a:pt x="3" y="23"/>
                        <a:pt x="6" y="17"/>
                      </a:cubicBezTo>
                      <a:cubicBezTo>
                        <a:pt x="9" y="11"/>
                        <a:pt x="13" y="4"/>
                        <a:pt x="13" y="0"/>
                      </a:cubicBezTo>
                      <a:cubicBezTo>
                        <a:pt x="13" y="4"/>
                        <a:pt x="9" y="11"/>
                        <a:pt x="6" y="17"/>
                      </a:cubicBezTo>
                      <a:cubicBezTo>
                        <a:pt x="3" y="24"/>
                        <a:pt x="0" y="28"/>
                        <a:pt x="0" y="3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86" name="Freeform 1617"/>
                <p:cNvSpPr/>
                <p:nvPr/>
              </p:nvSpPr>
              <p:spPr>
                <a:xfrm>
                  <a:off x="3499" y="3541"/>
                  <a:ext cx="27" cy="16"/>
                </a:xfrm>
                <a:custGeom>
                  <a:avLst/>
                  <a:gdLst/>
                  <a:ahLst/>
                  <a:cxnLst>
                    <a:cxn ang="0">
                      <a:pos x="162" y="0"/>
                    </a:cxn>
                    <a:cxn ang="0">
                      <a:pos x="0" y="115"/>
                    </a:cxn>
                    <a:cxn ang="0">
                      <a:pos x="71" y="77"/>
                    </a:cxn>
                    <a:cxn ang="0">
                      <a:pos x="162" y="0"/>
                    </a:cxn>
                  </a:cxnLst>
                  <a:pathLst>
                    <a:path w="11" h="6">
                      <a:moveTo>
                        <a:pt x="11" y="0"/>
                      </a:moveTo>
                      <a:cubicBezTo>
                        <a:pt x="10" y="1"/>
                        <a:pt x="3" y="6"/>
                        <a:pt x="0" y="6"/>
                      </a:cubicBezTo>
                      <a:cubicBezTo>
                        <a:pt x="1" y="6"/>
                        <a:pt x="4" y="4"/>
                        <a:pt x="5" y="4"/>
                      </a:cubicBezTo>
                      <a:cubicBezTo>
                        <a:pt x="6" y="3"/>
                        <a:pt x="11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87" name="Freeform 1618"/>
                <p:cNvSpPr/>
                <p:nvPr/>
              </p:nvSpPr>
              <p:spPr>
                <a:xfrm>
                  <a:off x="3631" y="3515"/>
                  <a:ext cx="63" cy="8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2" y="319"/>
                    </a:cxn>
                    <a:cxn ang="0">
                      <a:pos x="318" y="600"/>
                    </a:cxn>
                    <a:cxn ang="0">
                      <a:pos x="401" y="600"/>
                    </a:cxn>
                    <a:cxn ang="0">
                      <a:pos x="255" y="319"/>
                    </a:cxn>
                    <a:cxn ang="0">
                      <a:pos x="63" y="0"/>
                    </a:cxn>
                    <a:cxn ang="0">
                      <a:pos x="0" y="0"/>
                    </a:cxn>
                  </a:cxnLst>
                  <a:pathLst>
                    <a:path w="25" h="32">
                      <a:moveTo>
                        <a:pt x="0" y="0"/>
                      </a:moveTo>
                      <a:cubicBezTo>
                        <a:pt x="4" y="0"/>
                        <a:pt x="8" y="10"/>
                        <a:pt x="12" y="17"/>
                      </a:cubicBezTo>
                      <a:cubicBezTo>
                        <a:pt x="15" y="25"/>
                        <a:pt x="17" y="32"/>
                        <a:pt x="20" y="32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2" y="32"/>
                        <a:pt x="20" y="25"/>
                        <a:pt x="16" y="17"/>
                      </a:cubicBezTo>
                      <a:cubicBezTo>
                        <a:pt x="13" y="9"/>
                        <a:pt x="8" y="0"/>
                        <a:pt x="4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88" name="Freeform 1619"/>
                <p:cNvSpPr/>
                <p:nvPr/>
              </p:nvSpPr>
              <p:spPr>
                <a:xfrm>
                  <a:off x="3606" y="3515"/>
                  <a:ext cx="63" cy="88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92" y="341"/>
                    </a:cxn>
                    <a:cxn ang="0">
                      <a:pos x="318" y="627"/>
                    </a:cxn>
                    <a:cxn ang="0">
                      <a:pos x="401" y="627"/>
                    </a:cxn>
                    <a:cxn ang="0">
                      <a:pos x="255" y="341"/>
                    </a:cxn>
                    <a:cxn ang="0">
                      <a:pos x="63" y="21"/>
                    </a:cxn>
                    <a:cxn ang="0">
                      <a:pos x="0" y="21"/>
                    </a:cxn>
                  </a:cxnLst>
                  <a:pathLst>
                    <a:path w="25" h="33">
                      <a:moveTo>
                        <a:pt x="0" y="1"/>
                      </a:moveTo>
                      <a:cubicBezTo>
                        <a:pt x="4" y="1"/>
                        <a:pt x="8" y="10"/>
                        <a:pt x="12" y="18"/>
                      </a:cubicBezTo>
                      <a:cubicBezTo>
                        <a:pt x="15" y="26"/>
                        <a:pt x="17" y="33"/>
                        <a:pt x="20" y="33"/>
                      </a:cubicBezTo>
                      <a:cubicBezTo>
                        <a:pt x="25" y="33"/>
                        <a:pt x="25" y="33"/>
                        <a:pt x="25" y="33"/>
                      </a:cubicBezTo>
                      <a:cubicBezTo>
                        <a:pt x="22" y="33"/>
                        <a:pt x="20" y="26"/>
                        <a:pt x="16" y="18"/>
                      </a:cubicBezTo>
                      <a:cubicBezTo>
                        <a:pt x="13" y="10"/>
                        <a:pt x="8" y="0"/>
                        <a:pt x="4" y="1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89" name="Freeform 1620"/>
                <p:cNvSpPr/>
                <p:nvPr/>
              </p:nvSpPr>
              <p:spPr>
                <a:xfrm>
                  <a:off x="3646" y="3517"/>
                  <a:ext cx="40" cy="80"/>
                </a:xfrm>
                <a:custGeom>
                  <a:avLst/>
                  <a:gdLst/>
                  <a:ahLst/>
                  <a:cxnLst>
                    <a:cxn ang="0">
                      <a:pos x="250" y="568"/>
                    </a:cxn>
                    <a:cxn ang="0">
                      <a:pos x="145" y="307"/>
                    </a:cxn>
                    <a:cxn ang="0">
                      <a:pos x="0" y="0"/>
                    </a:cxn>
                    <a:cxn ang="0">
                      <a:pos x="158" y="307"/>
                    </a:cxn>
                    <a:cxn ang="0">
                      <a:pos x="250" y="568"/>
                    </a:cxn>
                  </a:cxnLst>
                  <a:pathLst>
                    <a:path w="16" h="30">
                      <a:moveTo>
                        <a:pt x="16" y="30"/>
                      </a:moveTo>
                      <a:cubicBezTo>
                        <a:pt x="14" y="28"/>
                        <a:pt x="12" y="22"/>
                        <a:pt x="9" y="16"/>
                      </a:cubicBezTo>
                      <a:cubicBezTo>
                        <a:pt x="6" y="10"/>
                        <a:pt x="3" y="2"/>
                        <a:pt x="0" y="0"/>
                      </a:cubicBezTo>
                      <a:cubicBezTo>
                        <a:pt x="3" y="2"/>
                        <a:pt x="7" y="10"/>
                        <a:pt x="10" y="16"/>
                      </a:cubicBezTo>
                      <a:cubicBezTo>
                        <a:pt x="12" y="22"/>
                        <a:pt x="14" y="28"/>
                        <a:pt x="16" y="3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90" name="Freeform 1621"/>
                <p:cNvSpPr/>
                <p:nvPr/>
              </p:nvSpPr>
              <p:spPr>
                <a:xfrm>
                  <a:off x="3621" y="3520"/>
                  <a:ext cx="40" cy="80"/>
                </a:xfrm>
                <a:custGeom>
                  <a:avLst/>
                  <a:gdLst/>
                  <a:ahLst/>
                  <a:cxnLst>
                    <a:cxn ang="0">
                      <a:pos x="250" y="568"/>
                    </a:cxn>
                    <a:cxn ang="0">
                      <a:pos x="145" y="307"/>
                    </a:cxn>
                    <a:cxn ang="0">
                      <a:pos x="0" y="0"/>
                    </a:cxn>
                    <a:cxn ang="0">
                      <a:pos x="158" y="307"/>
                    </a:cxn>
                    <a:cxn ang="0">
                      <a:pos x="250" y="568"/>
                    </a:cxn>
                  </a:cxnLst>
                  <a:pathLst>
                    <a:path w="16" h="30">
                      <a:moveTo>
                        <a:pt x="16" y="30"/>
                      </a:moveTo>
                      <a:cubicBezTo>
                        <a:pt x="14" y="28"/>
                        <a:pt x="12" y="22"/>
                        <a:pt x="9" y="16"/>
                      </a:cubicBezTo>
                      <a:cubicBezTo>
                        <a:pt x="6" y="10"/>
                        <a:pt x="3" y="2"/>
                        <a:pt x="0" y="0"/>
                      </a:cubicBezTo>
                      <a:cubicBezTo>
                        <a:pt x="3" y="2"/>
                        <a:pt x="7" y="10"/>
                        <a:pt x="10" y="16"/>
                      </a:cubicBezTo>
                      <a:cubicBezTo>
                        <a:pt x="12" y="22"/>
                        <a:pt x="14" y="28"/>
                        <a:pt x="16" y="3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91" name="Freeform 1622"/>
                <p:cNvSpPr/>
                <p:nvPr/>
              </p:nvSpPr>
              <p:spPr>
                <a:xfrm>
                  <a:off x="3691" y="3563"/>
                  <a:ext cx="5" cy="34"/>
                </a:xfrm>
                <a:custGeom>
                  <a:avLst/>
                  <a:gdLst/>
                  <a:ahLst/>
                  <a:cxnLst>
                    <a:cxn ang="0">
                      <a:pos x="33" y="0"/>
                    </a:cxn>
                    <a:cxn ang="0">
                      <a:pos x="0" y="233"/>
                    </a:cxn>
                    <a:cxn ang="0">
                      <a:pos x="20" y="123"/>
                    </a:cxn>
                    <a:cxn ang="0">
                      <a:pos x="33" y="0"/>
                    </a:cxn>
                  </a:cxnLst>
                  <a:pathLst>
                    <a:path w="2" h="13">
                      <a:moveTo>
                        <a:pt x="2" y="0"/>
                      </a:moveTo>
                      <a:cubicBezTo>
                        <a:pt x="2" y="2"/>
                        <a:pt x="1" y="11"/>
                        <a:pt x="0" y="13"/>
                      </a:cubicBezTo>
                      <a:cubicBezTo>
                        <a:pt x="0" y="11"/>
                        <a:pt x="1" y="8"/>
                        <a:pt x="1" y="7"/>
                      </a:cubicBezTo>
                      <a:cubicBezTo>
                        <a:pt x="1" y="7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92" name="Freeform 1623"/>
                <p:cNvSpPr/>
                <p:nvPr/>
              </p:nvSpPr>
              <p:spPr>
                <a:xfrm>
                  <a:off x="3571" y="3499"/>
                  <a:ext cx="20" cy="10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0" y="392"/>
                    </a:cxn>
                    <a:cxn ang="0">
                      <a:pos x="33" y="710"/>
                    </a:cxn>
                    <a:cxn ang="0">
                      <a:pos x="113" y="745"/>
                    </a:cxn>
                    <a:cxn ang="0">
                      <a:pos x="113" y="429"/>
                    </a:cxn>
                    <a:cxn ang="0">
                      <a:pos x="63" y="34"/>
                    </a:cxn>
                    <a:cxn ang="0">
                      <a:pos x="0" y="0"/>
                    </a:cxn>
                  </a:cxnLst>
                  <a:pathLst>
                    <a:path w="8" h="40">
                      <a:moveTo>
                        <a:pt x="0" y="0"/>
                      </a:moveTo>
                      <a:cubicBezTo>
                        <a:pt x="4" y="2"/>
                        <a:pt x="3" y="12"/>
                        <a:pt x="3" y="21"/>
                      </a:cubicBezTo>
                      <a:cubicBezTo>
                        <a:pt x="2" y="30"/>
                        <a:pt x="0" y="37"/>
                        <a:pt x="2" y="38"/>
                      </a:cubicBezTo>
                      <a:cubicBezTo>
                        <a:pt x="7" y="40"/>
                        <a:pt x="7" y="40"/>
                        <a:pt x="7" y="40"/>
                      </a:cubicBezTo>
                      <a:cubicBezTo>
                        <a:pt x="4" y="38"/>
                        <a:pt x="6" y="31"/>
                        <a:pt x="7" y="23"/>
                      </a:cubicBezTo>
                      <a:cubicBezTo>
                        <a:pt x="7" y="14"/>
                        <a:pt x="8" y="4"/>
                        <a:pt x="4" y="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93" name="Freeform 1624"/>
                <p:cNvSpPr/>
                <p:nvPr/>
              </p:nvSpPr>
              <p:spPr>
                <a:xfrm>
                  <a:off x="3546" y="3488"/>
                  <a:ext cx="25" cy="109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50" y="396"/>
                    </a:cxn>
                    <a:cxn ang="0">
                      <a:pos x="50" y="734"/>
                    </a:cxn>
                    <a:cxn ang="0">
                      <a:pos x="125" y="771"/>
                    </a:cxn>
                    <a:cxn ang="0">
                      <a:pos x="125" y="431"/>
                    </a:cxn>
                    <a:cxn ang="0">
                      <a:pos x="95" y="35"/>
                    </a:cxn>
                    <a:cxn ang="0">
                      <a:pos x="20" y="0"/>
                    </a:cxn>
                  </a:cxnLst>
                  <a:pathLst>
                    <a:path w="10" h="41">
                      <a:moveTo>
                        <a:pt x="1" y="0"/>
                      </a:moveTo>
                      <a:cubicBezTo>
                        <a:pt x="5" y="2"/>
                        <a:pt x="4" y="12"/>
                        <a:pt x="3" y="21"/>
                      </a:cubicBezTo>
                      <a:cubicBezTo>
                        <a:pt x="3" y="30"/>
                        <a:pt x="0" y="38"/>
                        <a:pt x="3" y="39"/>
                      </a:cubicBezTo>
                      <a:cubicBezTo>
                        <a:pt x="8" y="41"/>
                        <a:pt x="8" y="41"/>
                        <a:pt x="8" y="41"/>
                      </a:cubicBezTo>
                      <a:cubicBezTo>
                        <a:pt x="5" y="40"/>
                        <a:pt x="7" y="31"/>
                        <a:pt x="8" y="23"/>
                      </a:cubicBezTo>
                      <a:cubicBezTo>
                        <a:pt x="8" y="14"/>
                        <a:pt x="10" y="4"/>
                        <a:pt x="6" y="2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94" name="Freeform 1625"/>
                <p:cNvSpPr/>
                <p:nvPr/>
              </p:nvSpPr>
              <p:spPr>
                <a:xfrm>
                  <a:off x="3581" y="3509"/>
                  <a:ext cx="8" cy="91"/>
                </a:xfrm>
                <a:custGeom>
                  <a:avLst/>
                  <a:gdLst/>
                  <a:ahLst/>
                  <a:cxnLst>
                    <a:cxn ang="0">
                      <a:pos x="21" y="653"/>
                    </a:cxn>
                    <a:cxn ang="0">
                      <a:pos x="35" y="343"/>
                    </a:cxn>
                    <a:cxn ang="0">
                      <a:pos x="21" y="0"/>
                    </a:cxn>
                    <a:cxn ang="0">
                      <a:pos x="35" y="343"/>
                    </a:cxn>
                    <a:cxn ang="0">
                      <a:pos x="21" y="653"/>
                    </a:cxn>
                  </a:cxnLst>
                  <a:pathLst>
                    <a:path w="3" h="34">
                      <a:moveTo>
                        <a:pt x="1" y="34"/>
                      </a:moveTo>
                      <a:cubicBezTo>
                        <a:pt x="0" y="31"/>
                        <a:pt x="1" y="25"/>
                        <a:pt x="2" y="18"/>
                      </a:cubicBezTo>
                      <a:cubicBezTo>
                        <a:pt x="2" y="11"/>
                        <a:pt x="3" y="3"/>
                        <a:pt x="1" y="0"/>
                      </a:cubicBezTo>
                      <a:cubicBezTo>
                        <a:pt x="3" y="3"/>
                        <a:pt x="3" y="11"/>
                        <a:pt x="2" y="18"/>
                      </a:cubicBezTo>
                      <a:cubicBezTo>
                        <a:pt x="2" y="25"/>
                        <a:pt x="0" y="31"/>
                        <a:pt x="1" y="34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95" name="Freeform 1626"/>
                <p:cNvSpPr/>
                <p:nvPr/>
              </p:nvSpPr>
              <p:spPr>
                <a:xfrm>
                  <a:off x="3559" y="3499"/>
                  <a:ext cx="7" cy="90"/>
                </a:xfrm>
                <a:custGeom>
                  <a:avLst/>
                  <a:gdLst/>
                  <a:ahLst/>
                  <a:cxnLst>
                    <a:cxn ang="0">
                      <a:pos x="12" y="630"/>
                    </a:cxn>
                    <a:cxn ang="0">
                      <a:pos x="12" y="336"/>
                    </a:cxn>
                    <a:cxn ang="0">
                      <a:pos x="12" y="0"/>
                    </a:cxn>
                    <a:cxn ang="0">
                      <a:pos x="28" y="336"/>
                    </a:cxn>
                    <a:cxn ang="0">
                      <a:pos x="12" y="630"/>
                    </a:cxn>
                  </a:cxnLst>
                  <a:pathLst>
                    <a:path w="3" h="34">
                      <a:moveTo>
                        <a:pt x="1" y="34"/>
                      </a:moveTo>
                      <a:cubicBezTo>
                        <a:pt x="0" y="31"/>
                        <a:pt x="1" y="25"/>
                        <a:pt x="1" y="18"/>
                      </a:cubicBezTo>
                      <a:cubicBezTo>
                        <a:pt x="2" y="11"/>
                        <a:pt x="3" y="3"/>
                        <a:pt x="1" y="0"/>
                      </a:cubicBezTo>
                      <a:cubicBezTo>
                        <a:pt x="3" y="3"/>
                        <a:pt x="2" y="12"/>
                        <a:pt x="2" y="18"/>
                      </a:cubicBezTo>
                      <a:cubicBezTo>
                        <a:pt x="2" y="25"/>
                        <a:pt x="0" y="31"/>
                        <a:pt x="1" y="34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96" name="Freeform 1627"/>
                <p:cNvSpPr/>
                <p:nvPr/>
              </p:nvSpPr>
              <p:spPr>
                <a:xfrm>
                  <a:off x="3586" y="3573"/>
                  <a:ext cx="18" cy="27"/>
                </a:xfrm>
                <a:custGeom>
                  <a:avLst/>
                  <a:gdLst/>
                  <a:ahLst/>
                  <a:cxnLst>
                    <a:cxn ang="0">
                      <a:pos x="118" y="0"/>
                    </a:cxn>
                    <a:cxn ang="0">
                      <a:pos x="0" y="197"/>
                    </a:cxn>
                    <a:cxn ang="0">
                      <a:pos x="54" y="116"/>
                    </a:cxn>
                    <a:cxn ang="0">
                      <a:pos x="118" y="0"/>
                    </a:cxn>
                  </a:cxnLst>
                  <a:pathLst>
                    <a:path w="7" h="10">
                      <a:moveTo>
                        <a:pt x="7" y="0"/>
                      </a:moveTo>
                      <a:cubicBezTo>
                        <a:pt x="7" y="1"/>
                        <a:pt x="2" y="9"/>
                        <a:pt x="0" y="10"/>
                      </a:cubicBezTo>
                      <a:cubicBezTo>
                        <a:pt x="1" y="9"/>
                        <a:pt x="3" y="7"/>
                        <a:pt x="3" y="6"/>
                      </a:cubicBezTo>
                      <a:cubicBezTo>
                        <a:pt x="4" y="5"/>
                        <a:pt x="7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97" name="Freeform 1628"/>
                <p:cNvSpPr/>
                <p:nvPr/>
              </p:nvSpPr>
              <p:spPr>
                <a:xfrm>
                  <a:off x="3691" y="3488"/>
                  <a:ext cx="85" cy="61"/>
                </a:xfrm>
                <a:custGeom>
                  <a:avLst/>
                  <a:gdLst/>
                  <a:ahLst/>
                  <a:cxnLst>
                    <a:cxn ang="0">
                      <a:pos x="0" y="90"/>
                    </a:cxn>
                    <a:cxn ang="0">
                      <a:pos x="270" y="239"/>
                    </a:cxn>
                    <a:cxn ang="0">
                      <a:pos x="470" y="395"/>
                    </a:cxn>
                    <a:cxn ang="0">
                      <a:pos x="533" y="353"/>
                    </a:cxn>
                    <a:cxn ang="0">
                      <a:pos x="333" y="204"/>
                    </a:cxn>
                    <a:cxn ang="0">
                      <a:pos x="63" y="34"/>
                    </a:cxn>
                    <a:cxn ang="0">
                      <a:pos x="0" y="90"/>
                    </a:cxn>
                  </a:cxnLst>
                  <a:pathLst>
                    <a:path w="34" h="23">
                      <a:moveTo>
                        <a:pt x="0" y="5"/>
                      </a:moveTo>
                      <a:cubicBezTo>
                        <a:pt x="4" y="3"/>
                        <a:pt x="11" y="8"/>
                        <a:pt x="17" y="13"/>
                      </a:cubicBezTo>
                      <a:cubicBezTo>
                        <a:pt x="23" y="18"/>
                        <a:pt x="28" y="23"/>
                        <a:pt x="30" y="21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1" y="20"/>
                        <a:pt x="27" y="16"/>
                        <a:pt x="21" y="11"/>
                      </a:cubicBezTo>
                      <a:cubicBezTo>
                        <a:pt x="15" y="6"/>
                        <a:pt x="7" y="0"/>
                        <a:pt x="4" y="2"/>
                      </a:cubicBez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98" name="Freeform 1629"/>
                <p:cNvSpPr/>
                <p:nvPr/>
              </p:nvSpPr>
              <p:spPr>
                <a:xfrm>
                  <a:off x="3674" y="3501"/>
                  <a:ext cx="82" cy="62"/>
                </a:xfrm>
                <a:custGeom>
                  <a:avLst/>
                  <a:gdLst/>
                  <a:ahLst/>
                  <a:cxnLst>
                    <a:cxn ang="0">
                      <a:pos x="0" y="81"/>
                    </a:cxn>
                    <a:cxn ang="0">
                      <a:pos x="258" y="253"/>
                    </a:cxn>
                    <a:cxn ang="0">
                      <a:pos x="462" y="429"/>
                    </a:cxn>
                    <a:cxn ang="0">
                      <a:pos x="507" y="369"/>
                    </a:cxn>
                    <a:cxn ang="0">
                      <a:pos x="308" y="218"/>
                    </a:cxn>
                    <a:cxn ang="0">
                      <a:pos x="62" y="35"/>
                    </a:cxn>
                    <a:cxn ang="0">
                      <a:pos x="0" y="81"/>
                    </a:cxn>
                  </a:cxnLst>
                  <a:pathLst>
                    <a:path w="33" h="23">
                      <a:moveTo>
                        <a:pt x="0" y="4"/>
                      </a:moveTo>
                      <a:cubicBezTo>
                        <a:pt x="4" y="2"/>
                        <a:pt x="11" y="8"/>
                        <a:pt x="17" y="13"/>
                      </a:cubicBezTo>
                      <a:cubicBezTo>
                        <a:pt x="23" y="18"/>
                        <a:pt x="27" y="23"/>
                        <a:pt x="30" y="22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1" y="21"/>
                        <a:pt x="27" y="16"/>
                        <a:pt x="20" y="11"/>
                      </a:cubicBezTo>
                      <a:cubicBezTo>
                        <a:pt x="14" y="6"/>
                        <a:pt x="7" y="0"/>
                        <a:pt x="4" y="2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099" name="Freeform 1630"/>
                <p:cNvSpPr/>
                <p:nvPr/>
              </p:nvSpPr>
              <p:spPr>
                <a:xfrm>
                  <a:off x="3706" y="3493"/>
                  <a:ext cx="63" cy="46"/>
                </a:xfrm>
                <a:custGeom>
                  <a:avLst/>
                  <a:gdLst/>
                  <a:ahLst/>
                  <a:cxnLst>
                    <a:cxn ang="0">
                      <a:pos x="401" y="336"/>
                    </a:cxn>
                    <a:cxn ang="0">
                      <a:pos x="222" y="176"/>
                    </a:cxn>
                    <a:cxn ang="0">
                      <a:pos x="0" y="0"/>
                    </a:cxn>
                    <a:cxn ang="0">
                      <a:pos x="222" y="176"/>
                    </a:cxn>
                    <a:cxn ang="0">
                      <a:pos x="401" y="336"/>
                    </a:cxn>
                  </a:cxnLst>
                  <a:pathLst>
                    <a:path w="25" h="17">
                      <a:moveTo>
                        <a:pt x="25" y="17"/>
                      </a:moveTo>
                      <a:cubicBezTo>
                        <a:pt x="23" y="17"/>
                        <a:pt x="19" y="13"/>
                        <a:pt x="14" y="9"/>
                      </a:cubicBezTo>
                      <a:cubicBezTo>
                        <a:pt x="9" y="6"/>
                        <a:pt x="3" y="1"/>
                        <a:pt x="0" y="0"/>
                      </a:cubicBezTo>
                      <a:cubicBezTo>
                        <a:pt x="3" y="1"/>
                        <a:pt x="9" y="5"/>
                        <a:pt x="14" y="9"/>
                      </a:cubicBezTo>
                      <a:cubicBezTo>
                        <a:pt x="19" y="13"/>
                        <a:pt x="23" y="17"/>
                        <a:pt x="25" y="17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00" name="Freeform 1631"/>
                <p:cNvSpPr/>
                <p:nvPr/>
              </p:nvSpPr>
              <p:spPr>
                <a:xfrm>
                  <a:off x="3764" y="3509"/>
                  <a:ext cx="10" cy="2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0" y="197"/>
                    </a:cxn>
                    <a:cxn ang="0">
                      <a:pos x="33" y="116"/>
                    </a:cxn>
                    <a:cxn ang="0">
                      <a:pos x="0" y="0"/>
                    </a:cxn>
                  </a:cxnLst>
                  <a:pathLst>
                    <a:path w="4" h="10">
                      <a:moveTo>
                        <a:pt x="0" y="0"/>
                      </a:moveTo>
                      <a:cubicBezTo>
                        <a:pt x="0" y="1"/>
                        <a:pt x="4" y="8"/>
                        <a:pt x="3" y="10"/>
                      </a:cubicBezTo>
                      <a:cubicBezTo>
                        <a:pt x="3" y="9"/>
                        <a:pt x="2" y="6"/>
                        <a:pt x="2" y="6"/>
                      </a:cubicBezTo>
                      <a:cubicBezTo>
                        <a:pt x="2" y="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01" name="Freeform 1632"/>
                <p:cNvSpPr/>
                <p:nvPr/>
              </p:nvSpPr>
              <p:spPr>
                <a:xfrm>
                  <a:off x="3761" y="3368"/>
                  <a:ext cx="65" cy="40"/>
                </a:xfrm>
                <a:custGeom>
                  <a:avLst/>
                  <a:gdLst/>
                  <a:ahLst/>
                  <a:cxnLst>
                    <a:cxn ang="0">
                      <a:pos x="20" y="285"/>
                    </a:cxn>
                    <a:cxn ang="0">
                      <a:pos x="238" y="149"/>
                    </a:cxn>
                    <a:cxn ang="0">
                      <a:pos x="408" y="77"/>
                    </a:cxn>
                    <a:cxn ang="0">
                      <a:pos x="408" y="0"/>
                    </a:cxn>
                    <a:cxn ang="0">
                      <a:pos x="238" y="77"/>
                    </a:cxn>
                    <a:cxn ang="0">
                      <a:pos x="0" y="227"/>
                    </a:cxn>
                    <a:cxn ang="0">
                      <a:pos x="20" y="285"/>
                    </a:cxn>
                  </a:cxnLst>
                  <a:pathLst>
                    <a:path w="26" h="15">
                      <a:moveTo>
                        <a:pt x="1" y="15"/>
                      </a:moveTo>
                      <a:cubicBezTo>
                        <a:pt x="1" y="12"/>
                        <a:pt x="8" y="10"/>
                        <a:pt x="15" y="8"/>
                      </a:cubicBezTo>
                      <a:cubicBezTo>
                        <a:pt x="22" y="6"/>
                        <a:pt x="26" y="6"/>
                        <a:pt x="26" y="4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2"/>
                        <a:pt x="22" y="2"/>
                        <a:pt x="15" y="4"/>
                      </a:cubicBezTo>
                      <a:cubicBezTo>
                        <a:pt x="8" y="6"/>
                        <a:pt x="0" y="9"/>
                        <a:pt x="0" y="12"/>
                      </a:cubicBezTo>
                      <a:lnTo>
                        <a:pt x="1" y="1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02" name="Freeform 1633"/>
                <p:cNvSpPr/>
                <p:nvPr/>
              </p:nvSpPr>
              <p:spPr>
                <a:xfrm>
                  <a:off x="3759" y="3387"/>
                  <a:ext cx="72" cy="45"/>
                </a:xfrm>
                <a:custGeom>
                  <a:avLst/>
                  <a:gdLst/>
                  <a:ahLst/>
                  <a:cxnLst>
                    <a:cxn ang="0">
                      <a:pos x="0" y="315"/>
                    </a:cxn>
                    <a:cxn ang="0">
                      <a:pos x="228" y="169"/>
                    </a:cxn>
                    <a:cxn ang="0">
                      <a:pos x="432" y="77"/>
                    </a:cxn>
                    <a:cxn ang="0">
                      <a:pos x="444" y="0"/>
                    </a:cxn>
                    <a:cxn ang="0">
                      <a:pos x="246" y="111"/>
                    </a:cxn>
                    <a:cxn ang="0">
                      <a:pos x="12" y="238"/>
                    </a:cxn>
                    <a:cxn ang="0">
                      <a:pos x="0" y="315"/>
                    </a:cxn>
                  </a:cxnLst>
                  <a:pathLst>
                    <a:path w="29" h="17">
                      <a:moveTo>
                        <a:pt x="0" y="17"/>
                      </a:moveTo>
                      <a:cubicBezTo>
                        <a:pt x="1" y="14"/>
                        <a:pt x="9" y="11"/>
                        <a:pt x="15" y="9"/>
                      </a:cubicBezTo>
                      <a:cubicBezTo>
                        <a:pt x="22" y="7"/>
                        <a:pt x="28" y="7"/>
                        <a:pt x="28" y="4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8" y="3"/>
                        <a:pt x="22" y="3"/>
                        <a:pt x="16" y="6"/>
                      </a:cubicBezTo>
                      <a:cubicBezTo>
                        <a:pt x="9" y="7"/>
                        <a:pt x="1" y="10"/>
                        <a:pt x="1" y="13"/>
                      </a:cubicBez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03" name="Freeform 1634"/>
                <p:cNvSpPr/>
                <p:nvPr/>
              </p:nvSpPr>
              <p:spPr>
                <a:xfrm>
                  <a:off x="3796" y="3365"/>
                  <a:ext cx="28" cy="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1" y="27"/>
                    </a:cxn>
                    <a:cxn ang="0">
                      <a:pos x="97" y="0"/>
                    </a:cxn>
                    <a:cxn ang="0">
                      <a:pos x="0" y="0"/>
                    </a:cxn>
                  </a:cxnLst>
                  <a:pathLst>
                    <a:path w="11" h="1">
                      <a:moveTo>
                        <a:pt x="0" y="0"/>
                      </a:moveTo>
                      <a:cubicBezTo>
                        <a:pt x="2" y="0"/>
                        <a:pt x="9" y="0"/>
                        <a:pt x="11" y="1"/>
                      </a:cubicBezTo>
                      <a:cubicBezTo>
                        <a:pt x="10" y="1"/>
                        <a:pt x="7" y="0"/>
                        <a:pt x="6" y="0"/>
                      </a:cubicBezTo>
                      <a:cubicBezTo>
                        <a:pt x="6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04" name="Freeform 1635"/>
                <p:cNvSpPr/>
                <p:nvPr/>
              </p:nvSpPr>
              <p:spPr>
                <a:xfrm>
                  <a:off x="3744" y="3301"/>
                  <a:ext cx="55" cy="64"/>
                </a:xfrm>
                <a:custGeom>
                  <a:avLst/>
                  <a:gdLst/>
                  <a:ahLst/>
                  <a:cxnLst>
                    <a:cxn ang="0">
                      <a:pos x="50" y="456"/>
                    </a:cxn>
                    <a:cxn ang="0">
                      <a:pos x="188" y="227"/>
                    </a:cxn>
                    <a:cxn ang="0">
                      <a:pos x="333" y="56"/>
                    </a:cxn>
                    <a:cxn ang="0">
                      <a:pos x="313" y="0"/>
                    </a:cxn>
                    <a:cxn ang="0">
                      <a:pos x="175" y="171"/>
                    </a:cxn>
                    <a:cxn ang="0">
                      <a:pos x="20" y="397"/>
                    </a:cxn>
                    <a:cxn ang="0">
                      <a:pos x="50" y="456"/>
                    </a:cxn>
                  </a:cxnLst>
                  <a:pathLst>
                    <a:path w="22" h="24">
                      <a:moveTo>
                        <a:pt x="3" y="24"/>
                      </a:moveTo>
                      <a:cubicBezTo>
                        <a:pt x="1" y="21"/>
                        <a:pt x="7" y="16"/>
                        <a:pt x="12" y="12"/>
                      </a:cubicBezTo>
                      <a:cubicBezTo>
                        <a:pt x="17" y="8"/>
                        <a:pt x="22" y="5"/>
                        <a:pt x="21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2"/>
                        <a:pt x="16" y="4"/>
                        <a:pt x="11" y="9"/>
                      </a:cubicBezTo>
                      <a:cubicBezTo>
                        <a:pt x="6" y="13"/>
                        <a:pt x="0" y="18"/>
                        <a:pt x="1" y="21"/>
                      </a:cubicBezTo>
                      <a:lnTo>
                        <a:pt x="3" y="2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05" name="Freeform 1636"/>
                <p:cNvSpPr/>
                <p:nvPr/>
              </p:nvSpPr>
              <p:spPr>
                <a:xfrm>
                  <a:off x="3749" y="3320"/>
                  <a:ext cx="55" cy="61"/>
                </a:xfrm>
                <a:custGeom>
                  <a:avLst/>
                  <a:gdLst/>
                  <a:ahLst/>
                  <a:cxnLst>
                    <a:cxn ang="0">
                      <a:pos x="33" y="430"/>
                    </a:cxn>
                    <a:cxn ang="0">
                      <a:pos x="208" y="225"/>
                    </a:cxn>
                    <a:cxn ang="0">
                      <a:pos x="333" y="56"/>
                    </a:cxn>
                    <a:cxn ang="0">
                      <a:pos x="313" y="0"/>
                    </a:cxn>
                    <a:cxn ang="0">
                      <a:pos x="188" y="170"/>
                    </a:cxn>
                    <a:cxn ang="0">
                      <a:pos x="20" y="353"/>
                    </a:cxn>
                    <a:cxn ang="0">
                      <a:pos x="33" y="430"/>
                    </a:cxn>
                  </a:cxnLst>
                  <a:pathLst>
                    <a:path w="22" h="23">
                      <a:moveTo>
                        <a:pt x="2" y="23"/>
                      </a:moveTo>
                      <a:cubicBezTo>
                        <a:pt x="1" y="20"/>
                        <a:pt x="8" y="16"/>
                        <a:pt x="13" y="12"/>
                      </a:cubicBezTo>
                      <a:cubicBezTo>
                        <a:pt x="18" y="7"/>
                        <a:pt x="22" y="5"/>
                        <a:pt x="21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1" y="2"/>
                        <a:pt x="16" y="4"/>
                        <a:pt x="12" y="9"/>
                      </a:cubicBezTo>
                      <a:cubicBezTo>
                        <a:pt x="7" y="13"/>
                        <a:pt x="0" y="17"/>
                        <a:pt x="1" y="19"/>
                      </a:cubicBezTo>
                      <a:lnTo>
                        <a:pt x="2" y="2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06" name="Freeform 1637"/>
                <p:cNvSpPr/>
                <p:nvPr/>
              </p:nvSpPr>
              <p:spPr>
                <a:xfrm>
                  <a:off x="3749" y="3307"/>
                  <a:ext cx="45" cy="48"/>
                </a:xfrm>
                <a:custGeom>
                  <a:avLst/>
                  <a:gdLst/>
                  <a:ahLst/>
                  <a:cxnLst>
                    <a:cxn ang="0">
                      <a:pos x="283" y="0"/>
                    </a:cxn>
                    <a:cxn ang="0">
                      <a:pos x="145" y="149"/>
                    </a:cxn>
                    <a:cxn ang="0">
                      <a:pos x="0" y="341"/>
                    </a:cxn>
                    <a:cxn ang="0">
                      <a:pos x="145" y="149"/>
                    </a:cxn>
                    <a:cxn ang="0">
                      <a:pos x="283" y="0"/>
                    </a:cxn>
                  </a:cxnLst>
                  <a:pathLst>
                    <a:path w="18" h="18">
                      <a:moveTo>
                        <a:pt x="18" y="0"/>
                      </a:moveTo>
                      <a:cubicBezTo>
                        <a:pt x="17" y="2"/>
                        <a:pt x="13" y="5"/>
                        <a:pt x="9" y="8"/>
                      </a:cubicBezTo>
                      <a:cubicBezTo>
                        <a:pt x="5" y="11"/>
                        <a:pt x="1" y="15"/>
                        <a:pt x="0" y="18"/>
                      </a:cubicBezTo>
                      <a:cubicBezTo>
                        <a:pt x="1" y="15"/>
                        <a:pt x="5" y="11"/>
                        <a:pt x="9" y="8"/>
                      </a:cubicBezTo>
                      <a:cubicBezTo>
                        <a:pt x="13" y="4"/>
                        <a:pt x="17" y="2"/>
                        <a:pt x="18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07" name="Freeform 1638"/>
                <p:cNvSpPr/>
                <p:nvPr/>
              </p:nvSpPr>
              <p:spPr>
                <a:xfrm>
                  <a:off x="3754" y="3325"/>
                  <a:ext cx="45" cy="46"/>
                </a:xfrm>
                <a:custGeom>
                  <a:avLst/>
                  <a:gdLst/>
                  <a:ahLst/>
                  <a:cxnLst>
                    <a:cxn ang="0">
                      <a:pos x="283" y="0"/>
                    </a:cxn>
                    <a:cxn ang="0">
                      <a:pos x="158" y="162"/>
                    </a:cxn>
                    <a:cxn ang="0">
                      <a:pos x="0" y="336"/>
                    </a:cxn>
                    <a:cxn ang="0">
                      <a:pos x="158" y="138"/>
                    </a:cxn>
                    <a:cxn ang="0">
                      <a:pos x="283" y="0"/>
                    </a:cxn>
                  </a:cxnLst>
                  <a:pathLst>
                    <a:path w="18" h="17">
                      <a:moveTo>
                        <a:pt x="18" y="0"/>
                      </a:moveTo>
                      <a:cubicBezTo>
                        <a:pt x="17" y="2"/>
                        <a:pt x="14" y="4"/>
                        <a:pt x="10" y="8"/>
                      </a:cubicBezTo>
                      <a:cubicBezTo>
                        <a:pt x="6" y="11"/>
                        <a:pt x="1" y="15"/>
                        <a:pt x="0" y="17"/>
                      </a:cubicBezTo>
                      <a:cubicBezTo>
                        <a:pt x="1" y="15"/>
                        <a:pt x="6" y="11"/>
                        <a:pt x="10" y="7"/>
                      </a:cubicBezTo>
                      <a:cubicBezTo>
                        <a:pt x="14" y="4"/>
                        <a:pt x="17" y="2"/>
                        <a:pt x="18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08" name="Freeform 1639"/>
                <p:cNvSpPr/>
                <p:nvPr/>
              </p:nvSpPr>
              <p:spPr>
                <a:xfrm>
                  <a:off x="3766" y="3304"/>
                  <a:ext cx="23" cy="5"/>
                </a:xfrm>
                <a:custGeom>
                  <a:avLst/>
                  <a:gdLst/>
                  <a:ahLst/>
                  <a:cxnLst>
                    <a:cxn ang="0">
                      <a:pos x="0" y="33"/>
                    </a:cxn>
                    <a:cxn ang="0">
                      <a:pos x="151" y="0"/>
                    </a:cxn>
                    <a:cxn ang="0">
                      <a:pos x="84" y="20"/>
                    </a:cxn>
                    <a:cxn ang="0">
                      <a:pos x="0" y="33"/>
                    </a:cxn>
                  </a:cxnLst>
                  <a:pathLst>
                    <a:path w="9" h="2">
                      <a:moveTo>
                        <a:pt x="0" y="2"/>
                      </a:moveTo>
                      <a:cubicBezTo>
                        <a:pt x="1" y="2"/>
                        <a:pt x="7" y="0"/>
                        <a:pt x="9" y="0"/>
                      </a:cubicBezTo>
                      <a:cubicBezTo>
                        <a:pt x="8" y="0"/>
                        <a:pt x="6" y="0"/>
                        <a:pt x="5" y="1"/>
                      </a:cubicBezTo>
                      <a:cubicBezTo>
                        <a:pt x="4" y="1"/>
                        <a:pt x="0" y="2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09" name="Freeform 1640"/>
                <p:cNvSpPr/>
                <p:nvPr/>
              </p:nvSpPr>
              <p:spPr>
                <a:xfrm>
                  <a:off x="3719" y="3259"/>
                  <a:ext cx="32" cy="69"/>
                </a:xfrm>
                <a:custGeom>
                  <a:avLst/>
                  <a:gdLst/>
                  <a:ahLst/>
                  <a:cxnLst>
                    <a:cxn ang="0">
                      <a:pos x="62" y="486"/>
                    </a:cxn>
                    <a:cxn ang="0">
                      <a:pos x="103" y="226"/>
                    </a:cxn>
                    <a:cxn ang="0">
                      <a:pos x="182" y="35"/>
                    </a:cxn>
                    <a:cxn ang="0">
                      <a:pos x="133" y="0"/>
                    </a:cxn>
                    <a:cxn ang="0">
                      <a:pos x="74" y="191"/>
                    </a:cxn>
                    <a:cxn ang="0">
                      <a:pos x="30" y="430"/>
                    </a:cxn>
                    <a:cxn ang="0">
                      <a:pos x="62" y="486"/>
                    </a:cxn>
                  </a:cxnLst>
                  <a:pathLst>
                    <a:path w="13" h="26">
                      <a:moveTo>
                        <a:pt x="4" y="26"/>
                      </a:moveTo>
                      <a:cubicBezTo>
                        <a:pt x="2" y="24"/>
                        <a:pt x="5" y="17"/>
                        <a:pt x="7" y="12"/>
                      </a:cubicBezTo>
                      <a:cubicBezTo>
                        <a:pt x="10" y="7"/>
                        <a:pt x="13" y="3"/>
                        <a:pt x="12" y="2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1" y="1"/>
                        <a:pt x="8" y="5"/>
                        <a:pt x="5" y="10"/>
                      </a:cubicBezTo>
                      <a:cubicBezTo>
                        <a:pt x="3" y="15"/>
                        <a:pt x="0" y="21"/>
                        <a:pt x="2" y="23"/>
                      </a:cubicBezTo>
                      <a:lnTo>
                        <a:pt x="4" y="2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10" name="Freeform 1641"/>
                <p:cNvSpPr/>
                <p:nvPr/>
              </p:nvSpPr>
              <p:spPr>
                <a:xfrm>
                  <a:off x="3726" y="3269"/>
                  <a:ext cx="38" cy="70"/>
                </a:xfrm>
                <a:custGeom>
                  <a:avLst/>
                  <a:gdLst/>
                  <a:ahLst/>
                  <a:cxnLst>
                    <a:cxn ang="0">
                      <a:pos x="84" y="506"/>
                    </a:cxn>
                    <a:cxn ang="0">
                      <a:pos x="147" y="253"/>
                    </a:cxn>
                    <a:cxn ang="0">
                      <a:pos x="213" y="59"/>
                    </a:cxn>
                    <a:cxn ang="0">
                      <a:pos x="180" y="0"/>
                    </a:cxn>
                    <a:cxn ang="0">
                      <a:pos x="117" y="218"/>
                    </a:cxn>
                    <a:cxn ang="0">
                      <a:pos x="33" y="471"/>
                    </a:cxn>
                    <a:cxn ang="0">
                      <a:pos x="84" y="506"/>
                    </a:cxn>
                  </a:cxnLst>
                  <a:pathLst>
                    <a:path w="15" h="26">
                      <a:moveTo>
                        <a:pt x="5" y="26"/>
                      </a:moveTo>
                      <a:cubicBezTo>
                        <a:pt x="3" y="24"/>
                        <a:pt x="7" y="18"/>
                        <a:pt x="9" y="13"/>
                      </a:cubicBezTo>
                      <a:cubicBezTo>
                        <a:pt x="12" y="8"/>
                        <a:pt x="15" y="4"/>
                        <a:pt x="13" y="3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3" y="2"/>
                        <a:pt x="10" y="6"/>
                        <a:pt x="7" y="11"/>
                      </a:cubicBezTo>
                      <a:cubicBezTo>
                        <a:pt x="5" y="16"/>
                        <a:pt x="0" y="22"/>
                        <a:pt x="2" y="24"/>
                      </a:cubicBezTo>
                      <a:lnTo>
                        <a:pt x="5" y="2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11" name="Freeform 1642"/>
                <p:cNvSpPr/>
                <p:nvPr/>
              </p:nvSpPr>
              <p:spPr>
                <a:xfrm>
                  <a:off x="3724" y="3261"/>
                  <a:ext cx="15" cy="14"/>
                </a:xfrm>
                <a:custGeom>
                  <a:avLst/>
                  <a:gdLst/>
                  <a:ahLst/>
                  <a:cxnLst>
                    <a:cxn ang="0">
                      <a:pos x="0" y="109"/>
                    </a:cxn>
                    <a:cxn ang="0">
                      <a:pos x="95" y="0"/>
                    </a:cxn>
                    <a:cxn ang="0">
                      <a:pos x="63" y="48"/>
                    </a:cxn>
                    <a:cxn ang="0">
                      <a:pos x="0" y="109"/>
                    </a:cxn>
                  </a:cxnLst>
                  <a:pathLst>
                    <a:path w="6" h="5">
                      <a:moveTo>
                        <a:pt x="0" y="5"/>
                      </a:moveTo>
                      <a:cubicBezTo>
                        <a:pt x="0" y="4"/>
                        <a:pt x="5" y="1"/>
                        <a:pt x="6" y="0"/>
                      </a:cubicBezTo>
                      <a:cubicBezTo>
                        <a:pt x="6" y="1"/>
                        <a:pt x="4" y="2"/>
                        <a:pt x="4" y="2"/>
                      </a:cubicBezTo>
                      <a:cubicBezTo>
                        <a:pt x="3" y="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12" name="Freeform 1643"/>
                <p:cNvSpPr/>
                <p:nvPr/>
              </p:nvSpPr>
              <p:spPr>
                <a:xfrm>
                  <a:off x="3679" y="3243"/>
                  <a:ext cx="20" cy="64"/>
                </a:xfrm>
                <a:custGeom>
                  <a:avLst/>
                  <a:gdLst/>
                  <a:ahLst/>
                  <a:cxnLst>
                    <a:cxn ang="0">
                      <a:pos x="125" y="456"/>
                    </a:cxn>
                    <a:cxn ang="0">
                      <a:pos x="83" y="205"/>
                    </a:cxn>
                    <a:cxn ang="0">
                      <a:pos x="50" y="21"/>
                    </a:cxn>
                    <a:cxn ang="0">
                      <a:pos x="0" y="0"/>
                    </a:cxn>
                    <a:cxn ang="0">
                      <a:pos x="33" y="205"/>
                    </a:cxn>
                    <a:cxn ang="0">
                      <a:pos x="83" y="435"/>
                    </a:cxn>
                    <a:cxn ang="0">
                      <a:pos x="125" y="456"/>
                    </a:cxn>
                  </a:cxnLst>
                  <a:pathLst>
                    <a:path w="8" h="24">
                      <a:moveTo>
                        <a:pt x="8" y="24"/>
                      </a:moveTo>
                      <a:cubicBezTo>
                        <a:pt x="6" y="23"/>
                        <a:pt x="5" y="17"/>
                        <a:pt x="5" y="11"/>
                      </a:cubicBezTo>
                      <a:cubicBezTo>
                        <a:pt x="4" y="6"/>
                        <a:pt x="5" y="1"/>
                        <a:pt x="3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0"/>
                        <a:pt x="1" y="5"/>
                        <a:pt x="2" y="11"/>
                      </a:cubicBezTo>
                      <a:cubicBezTo>
                        <a:pt x="2" y="16"/>
                        <a:pt x="3" y="23"/>
                        <a:pt x="5" y="23"/>
                      </a:cubicBezTo>
                      <a:lnTo>
                        <a:pt x="8" y="2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13" name="Freeform 1644"/>
                <p:cNvSpPr/>
                <p:nvPr/>
              </p:nvSpPr>
              <p:spPr>
                <a:xfrm>
                  <a:off x="3694" y="3248"/>
                  <a:ext cx="17" cy="64"/>
                </a:xfrm>
                <a:custGeom>
                  <a:avLst/>
                  <a:gdLst/>
                  <a:ahLst/>
                  <a:cxnLst>
                    <a:cxn ang="0">
                      <a:pos x="100" y="456"/>
                    </a:cxn>
                    <a:cxn ang="0">
                      <a:pos x="70" y="205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29" y="192"/>
                    </a:cxn>
                    <a:cxn ang="0">
                      <a:pos x="58" y="435"/>
                    </a:cxn>
                    <a:cxn ang="0">
                      <a:pos x="100" y="456"/>
                    </a:cxn>
                  </a:cxnLst>
                  <a:pathLst>
                    <a:path w="7" h="24">
                      <a:moveTo>
                        <a:pt x="7" y="24"/>
                      </a:moveTo>
                      <a:cubicBezTo>
                        <a:pt x="5" y="23"/>
                        <a:pt x="5" y="16"/>
                        <a:pt x="5" y="11"/>
                      </a:cubicBezTo>
                      <a:cubicBezTo>
                        <a:pt x="4" y="5"/>
                        <a:pt x="5" y="1"/>
                        <a:pt x="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0"/>
                        <a:pt x="2" y="5"/>
                        <a:pt x="2" y="10"/>
                      </a:cubicBezTo>
                      <a:cubicBezTo>
                        <a:pt x="2" y="16"/>
                        <a:pt x="2" y="22"/>
                        <a:pt x="4" y="23"/>
                      </a:cubicBezTo>
                      <a:lnTo>
                        <a:pt x="7" y="2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14" name="Freeform 1645"/>
                <p:cNvSpPr/>
                <p:nvPr/>
              </p:nvSpPr>
              <p:spPr>
                <a:xfrm>
                  <a:off x="3616" y="3256"/>
                  <a:ext cx="45" cy="51"/>
                </a:xfrm>
                <a:custGeom>
                  <a:avLst/>
                  <a:gdLst/>
                  <a:ahLst/>
                  <a:cxnLst>
                    <a:cxn ang="0">
                      <a:pos x="283" y="330"/>
                    </a:cxn>
                    <a:cxn ang="0">
                      <a:pos x="145" y="172"/>
                    </a:cxn>
                    <a:cxn ang="0">
                      <a:pos x="50" y="21"/>
                    </a:cxn>
                    <a:cxn ang="0">
                      <a:pos x="0" y="35"/>
                    </a:cxn>
                    <a:cxn ang="0">
                      <a:pos x="113" y="172"/>
                    </a:cxn>
                    <a:cxn ang="0">
                      <a:pos x="250" y="346"/>
                    </a:cxn>
                    <a:cxn ang="0">
                      <a:pos x="283" y="330"/>
                    </a:cxn>
                  </a:cxnLst>
                  <a:pathLst>
                    <a:path w="18" h="19">
                      <a:moveTo>
                        <a:pt x="18" y="17"/>
                      </a:moveTo>
                      <a:cubicBezTo>
                        <a:pt x="16" y="18"/>
                        <a:pt x="12" y="13"/>
                        <a:pt x="9" y="9"/>
                      </a:cubicBezTo>
                      <a:cubicBezTo>
                        <a:pt x="6" y="4"/>
                        <a:pt x="5" y="0"/>
                        <a:pt x="3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2" y="1"/>
                        <a:pt x="4" y="5"/>
                        <a:pt x="7" y="9"/>
                      </a:cubicBezTo>
                      <a:cubicBezTo>
                        <a:pt x="10" y="14"/>
                        <a:pt x="13" y="19"/>
                        <a:pt x="16" y="18"/>
                      </a:cubicBezTo>
                      <a:lnTo>
                        <a:pt x="18" y="1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15" name="Freeform 1646"/>
                <p:cNvSpPr/>
                <p:nvPr/>
              </p:nvSpPr>
              <p:spPr>
                <a:xfrm>
                  <a:off x="3631" y="3253"/>
                  <a:ext cx="43" cy="51"/>
                </a:xfrm>
                <a:custGeom>
                  <a:avLst/>
                  <a:gdLst/>
                  <a:ahLst/>
                  <a:cxnLst>
                    <a:cxn ang="0">
                      <a:pos x="276" y="330"/>
                    </a:cxn>
                    <a:cxn ang="0">
                      <a:pos x="147" y="150"/>
                    </a:cxn>
                    <a:cxn ang="0">
                      <a:pos x="51" y="0"/>
                    </a:cxn>
                    <a:cxn ang="0">
                      <a:pos x="0" y="21"/>
                    </a:cxn>
                    <a:cxn ang="0">
                      <a:pos x="116" y="172"/>
                    </a:cxn>
                    <a:cxn ang="0">
                      <a:pos x="243" y="346"/>
                    </a:cxn>
                    <a:cxn ang="0">
                      <a:pos x="276" y="330"/>
                    </a:cxn>
                  </a:cxnLst>
                  <a:pathLst>
                    <a:path w="17" h="19">
                      <a:moveTo>
                        <a:pt x="17" y="17"/>
                      </a:moveTo>
                      <a:cubicBezTo>
                        <a:pt x="15" y="18"/>
                        <a:pt x="12" y="12"/>
                        <a:pt x="9" y="8"/>
                      </a:cubicBezTo>
                      <a:cubicBezTo>
                        <a:pt x="6" y="4"/>
                        <a:pt x="4" y="0"/>
                        <a:pt x="3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2" y="0"/>
                        <a:pt x="4" y="4"/>
                        <a:pt x="7" y="9"/>
                      </a:cubicBezTo>
                      <a:cubicBezTo>
                        <a:pt x="10" y="13"/>
                        <a:pt x="12" y="19"/>
                        <a:pt x="15" y="18"/>
                      </a:cubicBezTo>
                      <a:lnTo>
                        <a:pt x="17" y="1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16" name="Freeform 1647"/>
                <p:cNvSpPr/>
                <p:nvPr/>
              </p:nvSpPr>
              <p:spPr>
                <a:xfrm>
                  <a:off x="3576" y="3312"/>
                  <a:ext cx="58" cy="19"/>
                </a:xfrm>
                <a:custGeom>
                  <a:avLst/>
                  <a:gdLst/>
                  <a:ahLst/>
                  <a:cxnLst>
                    <a:cxn ang="0">
                      <a:pos x="368" y="60"/>
                    </a:cxn>
                    <a:cxn ang="0">
                      <a:pos x="179" y="60"/>
                    </a:cxn>
                    <a:cxn ang="0">
                      <a:pos x="20" y="38"/>
                    </a:cxn>
                    <a:cxn ang="0">
                      <a:pos x="0" y="81"/>
                    </a:cxn>
                    <a:cxn ang="0">
                      <a:pos x="146" y="103"/>
                    </a:cxn>
                    <a:cxn ang="0">
                      <a:pos x="338" y="103"/>
                    </a:cxn>
                    <a:cxn ang="0">
                      <a:pos x="368" y="60"/>
                    </a:cxn>
                  </a:cxnLst>
                  <a:pathLst>
                    <a:path w="23" h="7">
                      <a:moveTo>
                        <a:pt x="23" y="3"/>
                      </a:moveTo>
                      <a:cubicBezTo>
                        <a:pt x="21" y="5"/>
                        <a:pt x="15" y="4"/>
                        <a:pt x="11" y="3"/>
                      </a:cubicBezTo>
                      <a:cubicBezTo>
                        <a:pt x="6" y="2"/>
                        <a:pt x="2" y="0"/>
                        <a:pt x="1" y="2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2"/>
                        <a:pt x="5" y="4"/>
                        <a:pt x="9" y="5"/>
                      </a:cubicBezTo>
                      <a:cubicBezTo>
                        <a:pt x="14" y="6"/>
                        <a:pt x="20" y="7"/>
                        <a:pt x="21" y="5"/>
                      </a:cubicBezTo>
                      <a:lnTo>
                        <a:pt x="23" y="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17" name="Freeform 1648"/>
                <p:cNvSpPr/>
                <p:nvPr/>
              </p:nvSpPr>
              <p:spPr>
                <a:xfrm>
                  <a:off x="3584" y="3299"/>
                  <a:ext cx="55" cy="21"/>
                </a:xfrm>
                <a:custGeom>
                  <a:avLst/>
                  <a:gdLst/>
                  <a:ahLst/>
                  <a:cxnLst>
                    <a:cxn ang="0">
                      <a:pos x="345" y="76"/>
                    </a:cxn>
                    <a:cxn ang="0">
                      <a:pos x="175" y="55"/>
                    </a:cxn>
                    <a:cxn ang="0">
                      <a:pos x="20" y="34"/>
                    </a:cxn>
                    <a:cxn ang="0">
                      <a:pos x="0" y="76"/>
                    </a:cxn>
                    <a:cxn ang="0">
                      <a:pos x="145" y="89"/>
                    </a:cxn>
                    <a:cxn ang="0">
                      <a:pos x="333" y="110"/>
                    </a:cxn>
                    <a:cxn ang="0">
                      <a:pos x="345" y="76"/>
                    </a:cxn>
                  </a:cxnLst>
                  <a:pathLst>
                    <a:path w="22" h="8">
                      <a:moveTo>
                        <a:pt x="22" y="4"/>
                      </a:moveTo>
                      <a:cubicBezTo>
                        <a:pt x="21" y="6"/>
                        <a:pt x="15" y="4"/>
                        <a:pt x="11" y="3"/>
                      </a:cubicBezTo>
                      <a:cubicBezTo>
                        <a:pt x="6" y="2"/>
                        <a:pt x="2" y="0"/>
                        <a:pt x="1" y="2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2"/>
                        <a:pt x="4" y="4"/>
                        <a:pt x="9" y="5"/>
                      </a:cubicBezTo>
                      <a:cubicBezTo>
                        <a:pt x="14" y="6"/>
                        <a:pt x="20" y="8"/>
                        <a:pt x="21" y="6"/>
                      </a:cubicBezTo>
                      <a:lnTo>
                        <a:pt x="22" y="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18" name="Freeform 1649"/>
                <p:cNvSpPr/>
                <p:nvPr/>
              </p:nvSpPr>
              <p:spPr>
                <a:xfrm>
                  <a:off x="3579" y="3357"/>
                  <a:ext cx="45" cy="35"/>
                </a:xfrm>
                <a:custGeom>
                  <a:avLst/>
                  <a:gdLst/>
                  <a:ahLst/>
                  <a:cxnLst>
                    <a:cxn ang="0">
                      <a:pos x="283" y="0"/>
                    </a:cxn>
                    <a:cxn ang="0">
                      <a:pos x="125" y="116"/>
                    </a:cxn>
                    <a:cxn ang="0">
                      <a:pos x="0" y="218"/>
                    </a:cxn>
                    <a:cxn ang="0">
                      <a:pos x="0" y="253"/>
                    </a:cxn>
                    <a:cxn ang="0">
                      <a:pos x="125" y="175"/>
                    </a:cxn>
                    <a:cxn ang="0">
                      <a:pos x="283" y="59"/>
                    </a:cxn>
                    <a:cxn ang="0">
                      <a:pos x="283" y="0"/>
                    </a:cxn>
                  </a:cxnLst>
                  <a:pathLst>
                    <a:path w="18" h="13">
                      <a:moveTo>
                        <a:pt x="18" y="0"/>
                      </a:moveTo>
                      <a:cubicBezTo>
                        <a:pt x="18" y="3"/>
                        <a:pt x="12" y="5"/>
                        <a:pt x="8" y="6"/>
                      </a:cubicBezTo>
                      <a:cubicBezTo>
                        <a:pt x="4" y="8"/>
                        <a:pt x="0" y="9"/>
                        <a:pt x="0" y="1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1"/>
                        <a:pt x="4" y="11"/>
                        <a:pt x="8" y="9"/>
                      </a:cubicBezTo>
                      <a:cubicBezTo>
                        <a:pt x="12" y="7"/>
                        <a:pt x="18" y="5"/>
                        <a:pt x="18" y="3"/>
                      </a:cubicBez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19" name="Freeform 1650"/>
                <p:cNvSpPr/>
                <p:nvPr/>
              </p:nvSpPr>
              <p:spPr>
                <a:xfrm>
                  <a:off x="3579" y="3347"/>
                  <a:ext cx="45" cy="32"/>
                </a:xfrm>
                <a:custGeom>
                  <a:avLst/>
                  <a:gdLst/>
                  <a:ahLst/>
                  <a:cxnLst>
                    <a:cxn ang="0">
                      <a:pos x="283" y="0"/>
                    </a:cxn>
                    <a:cxn ang="0">
                      <a:pos x="125" y="93"/>
                    </a:cxn>
                    <a:cxn ang="0">
                      <a:pos x="0" y="171"/>
                    </a:cxn>
                    <a:cxn ang="0">
                      <a:pos x="0" y="227"/>
                    </a:cxn>
                    <a:cxn ang="0">
                      <a:pos x="125" y="136"/>
                    </a:cxn>
                    <a:cxn ang="0">
                      <a:pos x="283" y="35"/>
                    </a:cxn>
                    <a:cxn ang="0">
                      <a:pos x="283" y="0"/>
                    </a:cxn>
                  </a:cxnLst>
                  <a:pathLst>
                    <a:path w="18" h="12">
                      <a:moveTo>
                        <a:pt x="18" y="0"/>
                      </a:moveTo>
                      <a:cubicBezTo>
                        <a:pt x="18" y="2"/>
                        <a:pt x="12" y="3"/>
                        <a:pt x="8" y="5"/>
                      </a:cubicBezTo>
                      <a:cubicBezTo>
                        <a:pt x="4" y="7"/>
                        <a:pt x="0" y="7"/>
                        <a:pt x="0" y="9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4" y="9"/>
                        <a:pt x="8" y="7"/>
                      </a:cubicBezTo>
                      <a:cubicBezTo>
                        <a:pt x="12" y="6"/>
                        <a:pt x="18" y="5"/>
                        <a:pt x="18" y="2"/>
                      </a:cubicBez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20" name="Freeform 1651"/>
                <p:cNvSpPr/>
                <p:nvPr/>
              </p:nvSpPr>
              <p:spPr>
                <a:xfrm>
                  <a:off x="3596" y="3392"/>
                  <a:ext cx="38" cy="45"/>
                </a:xfrm>
                <a:custGeom>
                  <a:avLst/>
                  <a:gdLst/>
                  <a:ahLst/>
                  <a:cxnLst>
                    <a:cxn ang="0">
                      <a:pos x="213" y="0"/>
                    </a:cxn>
                    <a:cxn ang="0">
                      <a:pos x="117" y="148"/>
                    </a:cxn>
                    <a:cxn ang="0">
                      <a:pos x="20" y="259"/>
                    </a:cxn>
                    <a:cxn ang="0">
                      <a:pos x="33" y="315"/>
                    </a:cxn>
                    <a:cxn ang="0">
                      <a:pos x="129" y="183"/>
                    </a:cxn>
                    <a:cxn ang="0">
                      <a:pos x="225" y="34"/>
                    </a:cxn>
                    <a:cxn ang="0">
                      <a:pos x="213" y="0"/>
                    </a:cxn>
                  </a:cxnLst>
                  <a:pathLst>
                    <a:path w="15" h="17">
                      <a:moveTo>
                        <a:pt x="13" y="0"/>
                      </a:moveTo>
                      <a:cubicBezTo>
                        <a:pt x="14" y="2"/>
                        <a:pt x="10" y="5"/>
                        <a:pt x="7" y="8"/>
                      </a:cubicBezTo>
                      <a:cubicBezTo>
                        <a:pt x="4" y="11"/>
                        <a:pt x="0" y="13"/>
                        <a:pt x="1" y="14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" y="15"/>
                        <a:pt x="5" y="13"/>
                        <a:pt x="8" y="10"/>
                      </a:cubicBezTo>
                      <a:cubicBezTo>
                        <a:pt x="11" y="7"/>
                        <a:pt x="15" y="4"/>
                        <a:pt x="14" y="2"/>
                      </a:cubicBez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21" name="Freeform 1652"/>
                <p:cNvSpPr/>
                <p:nvPr/>
              </p:nvSpPr>
              <p:spPr>
                <a:xfrm>
                  <a:off x="3591" y="3381"/>
                  <a:ext cx="40" cy="43"/>
                </a:xfrm>
                <a:custGeom>
                  <a:avLst/>
                  <a:gdLst/>
                  <a:ahLst/>
                  <a:cxnLst>
                    <a:cxn ang="0">
                      <a:pos x="220" y="0"/>
                    </a:cxn>
                    <a:cxn ang="0">
                      <a:pos x="113" y="137"/>
                    </a:cxn>
                    <a:cxn ang="0">
                      <a:pos x="20" y="274"/>
                    </a:cxn>
                    <a:cxn ang="0">
                      <a:pos x="33" y="312"/>
                    </a:cxn>
                    <a:cxn ang="0">
                      <a:pos x="125" y="175"/>
                    </a:cxn>
                    <a:cxn ang="0">
                      <a:pos x="238" y="35"/>
                    </a:cxn>
                    <a:cxn ang="0">
                      <a:pos x="220" y="0"/>
                    </a:cxn>
                  </a:cxnLst>
                  <a:pathLst>
                    <a:path w="16" h="16">
                      <a:moveTo>
                        <a:pt x="14" y="0"/>
                      </a:moveTo>
                      <a:cubicBezTo>
                        <a:pt x="15" y="1"/>
                        <a:pt x="10" y="4"/>
                        <a:pt x="7" y="7"/>
                      </a:cubicBezTo>
                      <a:cubicBezTo>
                        <a:pt x="4" y="10"/>
                        <a:pt x="0" y="12"/>
                        <a:pt x="1" y="14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1" y="14"/>
                        <a:pt x="5" y="12"/>
                        <a:pt x="8" y="9"/>
                      </a:cubicBezTo>
                      <a:cubicBezTo>
                        <a:pt x="11" y="7"/>
                        <a:pt x="16" y="4"/>
                        <a:pt x="15" y="2"/>
                      </a:cubicBez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22" name="Freeform 1653"/>
                <p:cNvSpPr/>
                <p:nvPr/>
              </p:nvSpPr>
              <p:spPr>
                <a:xfrm>
                  <a:off x="3616" y="3424"/>
                  <a:ext cx="35" cy="43"/>
                </a:xfrm>
                <a:custGeom>
                  <a:avLst/>
                  <a:gdLst/>
                  <a:ahLst/>
                  <a:cxnLst>
                    <a:cxn ang="0">
                      <a:pos x="208" y="0"/>
                    </a:cxn>
                    <a:cxn ang="0">
                      <a:pos x="113" y="159"/>
                    </a:cxn>
                    <a:cxn ang="0">
                      <a:pos x="20" y="274"/>
                    </a:cxn>
                    <a:cxn ang="0">
                      <a:pos x="33" y="312"/>
                    </a:cxn>
                    <a:cxn ang="0">
                      <a:pos x="125" y="196"/>
                    </a:cxn>
                    <a:cxn ang="0">
                      <a:pos x="220" y="35"/>
                    </a:cxn>
                    <a:cxn ang="0">
                      <a:pos x="208" y="0"/>
                    </a:cxn>
                  </a:cxnLst>
                  <a:pathLst>
                    <a:path w="14" h="16">
                      <a:moveTo>
                        <a:pt x="13" y="0"/>
                      </a:moveTo>
                      <a:cubicBezTo>
                        <a:pt x="14" y="2"/>
                        <a:pt x="10" y="5"/>
                        <a:pt x="7" y="8"/>
                      </a:cubicBezTo>
                      <a:cubicBezTo>
                        <a:pt x="4" y="11"/>
                        <a:pt x="0" y="13"/>
                        <a:pt x="1" y="14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1" y="15"/>
                        <a:pt x="4" y="13"/>
                        <a:pt x="8" y="10"/>
                      </a:cubicBezTo>
                      <a:cubicBezTo>
                        <a:pt x="11" y="7"/>
                        <a:pt x="14" y="4"/>
                        <a:pt x="14" y="2"/>
                      </a:cubicBez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23" name="Freeform 1654"/>
                <p:cNvSpPr/>
                <p:nvPr/>
              </p:nvSpPr>
              <p:spPr>
                <a:xfrm>
                  <a:off x="3614" y="3413"/>
                  <a:ext cx="35" cy="40"/>
                </a:xfrm>
                <a:custGeom>
                  <a:avLst/>
                  <a:gdLst/>
                  <a:ahLst/>
                  <a:cxnLst>
                    <a:cxn ang="0">
                      <a:pos x="188" y="0"/>
                    </a:cxn>
                    <a:cxn ang="0">
                      <a:pos x="95" y="136"/>
                    </a:cxn>
                    <a:cxn ang="0">
                      <a:pos x="0" y="248"/>
                    </a:cxn>
                    <a:cxn ang="0">
                      <a:pos x="20" y="285"/>
                    </a:cxn>
                    <a:cxn ang="0">
                      <a:pos x="113" y="171"/>
                    </a:cxn>
                    <a:cxn ang="0">
                      <a:pos x="208" y="35"/>
                    </a:cxn>
                    <a:cxn ang="0">
                      <a:pos x="188" y="0"/>
                    </a:cxn>
                  </a:cxnLst>
                  <a:pathLst>
                    <a:path w="14" h="15">
                      <a:moveTo>
                        <a:pt x="12" y="0"/>
                      </a:moveTo>
                      <a:cubicBezTo>
                        <a:pt x="13" y="2"/>
                        <a:pt x="9" y="5"/>
                        <a:pt x="6" y="7"/>
                      </a:cubicBezTo>
                      <a:cubicBezTo>
                        <a:pt x="3" y="10"/>
                        <a:pt x="0" y="12"/>
                        <a:pt x="0" y="13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0" y="14"/>
                        <a:pt x="4" y="12"/>
                        <a:pt x="7" y="9"/>
                      </a:cubicBezTo>
                      <a:cubicBezTo>
                        <a:pt x="10" y="7"/>
                        <a:pt x="14" y="4"/>
                        <a:pt x="13" y="2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24" name="Freeform 1655"/>
                <p:cNvSpPr/>
                <p:nvPr/>
              </p:nvSpPr>
              <p:spPr>
                <a:xfrm>
                  <a:off x="3736" y="3440"/>
                  <a:ext cx="90" cy="37"/>
                </a:xfrm>
                <a:custGeom>
                  <a:avLst/>
                  <a:gdLst/>
                  <a:ahLst/>
                  <a:cxnLst>
                    <a:cxn ang="0">
                      <a:pos x="0" y="132"/>
                    </a:cxn>
                    <a:cxn ang="0">
                      <a:pos x="300" y="148"/>
                    </a:cxn>
                    <a:cxn ang="0">
                      <a:pos x="533" y="225"/>
                    </a:cxn>
                    <a:cxn ang="0">
                      <a:pos x="563" y="148"/>
                    </a:cxn>
                    <a:cxn ang="0">
                      <a:pos x="333" y="90"/>
                    </a:cxn>
                    <a:cxn ang="0">
                      <a:pos x="33" y="56"/>
                    </a:cxn>
                    <a:cxn ang="0">
                      <a:pos x="0" y="132"/>
                    </a:cxn>
                  </a:cxnLst>
                  <a:pathLst>
                    <a:path w="36" h="14">
                      <a:moveTo>
                        <a:pt x="0" y="7"/>
                      </a:moveTo>
                      <a:cubicBezTo>
                        <a:pt x="2" y="4"/>
                        <a:pt x="11" y="6"/>
                        <a:pt x="19" y="8"/>
                      </a:cubicBezTo>
                      <a:cubicBezTo>
                        <a:pt x="26" y="10"/>
                        <a:pt x="32" y="14"/>
                        <a:pt x="34" y="12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5" y="10"/>
                        <a:pt x="29" y="7"/>
                        <a:pt x="21" y="5"/>
                      </a:cubicBezTo>
                      <a:cubicBezTo>
                        <a:pt x="14" y="3"/>
                        <a:pt x="4" y="0"/>
                        <a:pt x="2" y="3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25" name="Freeform 1656"/>
                <p:cNvSpPr/>
                <p:nvPr/>
              </p:nvSpPr>
              <p:spPr>
                <a:xfrm>
                  <a:off x="3724" y="3459"/>
                  <a:ext cx="92" cy="40"/>
                </a:xfrm>
                <a:custGeom>
                  <a:avLst/>
                  <a:gdLst/>
                  <a:ahLst/>
                  <a:cxnLst>
                    <a:cxn ang="0">
                      <a:pos x="0" y="136"/>
                    </a:cxn>
                    <a:cxn ang="0">
                      <a:pos x="291" y="171"/>
                    </a:cxn>
                    <a:cxn ang="0">
                      <a:pos x="525" y="248"/>
                    </a:cxn>
                    <a:cxn ang="0">
                      <a:pos x="569" y="149"/>
                    </a:cxn>
                    <a:cxn ang="0">
                      <a:pos x="321" y="93"/>
                    </a:cxn>
                    <a:cxn ang="0">
                      <a:pos x="30" y="56"/>
                    </a:cxn>
                    <a:cxn ang="0">
                      <a:pos x="0" y="136"/>
                    </a:cxn>
                  </a:cxnLst>
                  <a:pathLst>
                    <a:path w="37" h="15">
                      <a:moveTo>
                        <a:pt x="0" y="7"/>
                      </a:moveTo>
                      <a:cubicBezTo>
                        <a:pt x="2" y="4"/>
                        <a:pt x="11" y="7"/>
                        <a:pt x="19" y="9"/>
                      </a:cubicBezTo>
                      <a:cubicBezTo>
                        <a:pt x="26" y="11"/>
                        <a:pt x="33" y="15"/>
                        <a:pt x="34" y="13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5" y="11"/>
                        <a:pt x="29" y="7"/>
                        <a:pt x="21" y="5"/>
                      </a:cubicBezTo>
                      <a:cubicBezTo>
                        <a:pt x="13" y="3"/>
                        <a:pt x="4" y="0"/>
                        <a:pt x="2" y="3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26" name="Freeform 1657"/>
                <p:cNvSpPr/>
                <p:nvPr/>
              </p:nvSpPr>
              <p:spPr>
                <a:xfrm>
                  <a:off x="3746" y="3445"/>
                  <a:ext cx="75" cy="19"/>
                </a:xfrm>
                <a:custGeom>
                  <a:avLst/>
                  <a:gdLst/>
                  <a:ahLst/>
                  <a:cxnLst>
                    <a:cxn ang="0">
                      <a:pos x="470" y="141"/>
                    </a:cxn>
                    <a:cxn ang="0">
                      <a:pos x="250" y="81"/>
                    </a:cxn>
                    <a:cxn ang="0">
                      <a:pos x="0" y="22"/>
                    </a:cxn>
                    <a:cxn ang="0">
                      <a:pos x="270" y="60"/>
                    </a:cxn>
                    <a:cxn ang="0">
                      <a:pos x="470" y="141"/>
                    </a:cxn>
                  </a:cxnLst>
                  <a:pathLst>
                    <a:path w="30" h="7">
                      <a:moveTo>
                        <a:pt x="30" y="7"/>
                      </a:moveTo>
                      <a:cubicBezTo>
                        <a:pt x="28" y="7"/>
                        <a:pt x="22" y="5"/>
                        <a:pt x="16" y="4"/>
                      </a:cubicBezTo>
                      <a:cubicBezTo>
                        <a:pt x="10" y="2"/>
                        <a:pt x="4" y="0"/>
                        <a:pt x="0" y="1"/>
                      </a:cubicBezTo>
                      <a:cubicBezTo>
                        <a:pt x="4" y="0"/>
                        <a:pt x="11" y="2"/>
                        <a:pt x="17" y="3"/>
                      </a:cubicBezTo>
                      <a:cubicBezTo>
                        <a:pt x="23" y="5"/>
                        <a:pt x="28" y="7"/>
                        <a:pt x="30" y="7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27" name="Freeform 1658"/>
                <p:cNvSpPr/>
                <p:nvPr/>
              </p:nvSpPr>
              <p:spPr>
                <a:xfrm>
                  <a:off x="3734" y="3464"/>
                  <a:ext cx="75" cy="21"/>
                </a:xfrm>
                <a:custGeom>
                  <a:avLst/>
                  <a:gdLst/>
                  <a:ahLst/>
                  <a:cxnLst>
                    <a:cxn ang="0">
                      <a:pos x="470" y="123"/>
                    </a:cxn>
                    <a:cxn ang="0">
                      <a:pos x="250" y="76"/>
                    </a:cxn>
                    <a:cxn ang="0">
                      <a:pos x="0" y="21"/>
                    </a:cxn>
                    <a:cxn ang="0">
                      <a:pos x="270" y="76"/>
                    </a:cxn>
                    <a:cxn ang="0">
                      <a:pos x="470" y="123"/>
                    </a:cxn>
                  </a:cxnLst>
                  <a:pathLst>
                    <a:path w="30" h="8">
                      <a:moveTo>
                        <a:pt x="30" y="7"/>
                      </a:moveTo>
                      <a:cubicBezTo>
                        <a:pt x="27" y="8"/>
                        <a:pt x="22" y="6"/>
                        <a:pt x="16" y="4"/>
                      </a:cubicBezTo>
                      <a:cubicBezTo>
                        <a:pt x="10" y="3"/>
                        <a:pt x="3" y="0"/>
                        <a:pt x="0" y="1"/>
                      </a:cubicBezTo>
                      <a:cubicBezTo>
                        <a:pt x="3" y="0"/>
                        <a:pt x="11" y="2"/>
                        <a:pt x="17" y="4"/>
                      </a:cubicBezTo>
                      <a:cubicBezTo>
                        <a:pt x="23" y="5"/>
                        <a:pt x="27" y="8"/>
                        <a:pt x="30" y="7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28" name="Freeform 1659"/>
                <p:cNvSpPr/>
                <p:nvPr/>
              </p:nvSpPr>
              <p:spPr>
                <a:xfrm>
                  <a:off x="3804" y="3440"/>
                  <a:ext cx="20" cy="2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5" y="144"/>
                    </a:cxn>
                    <a:cxn ang="0">
                      <a:pos x="83" y="89"/>
                    </a:cxn>
                    <a:cxn ang="0">
                      <a:pos x="0" y="0"/>
                    </a:cxn>
                  </a:cxnLst>
                  <a:pathLst>
                    <a:path w="8" h="8">
                      <a:moveTo>
                        <a:pt x="0" y="0"/>
                      </a:moveTo>
                      <a:cubicBezTo>
                        <a:pt x="1" y="1"/>
                        <a:pt x="7" y="6"/>
                        <a:pt x="8" y="8"/>
                      </a:cubicBezTo>
                      <a:cubicBezTo>
                        <a:pt x="7" y="7"/>
                        <a:pt x="5" y="5"/>
                        <a:pt x="5" y="5"/>
                      </a:cubicBezTo>
                      <a:cubicBezTo>
                        <a:pt x="4" y="4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129" name="Group 1660"/>
              <p:cNvGrpSpPr/>
              <p:nvPr/>
            </p:nvGrpSpPr>
            <p:grpSpPr>
              <a:xfrm>
                <a:off x="8040" y="4848"/>
                <a:ext cx="663" cy="897"/>
                <a:chOff x="2885" y="2544"/>
                <a:chExt cx="1043" cy="1413"/>
              </a:xfrm>
            </p:grpSpPr>
            <p:sp>
              <p:nvSpPr>
                <p:cNvPr id="4130" name="Freeform 1661"/>
                <p:cNvSpPr/>
                <p:nvPr/>
              </p:nvSpPr>
              <p:spPr>
                <a:xfrm>
                  <a:off x="3258" y="2781"/>
                  <a:ext cx="65" cy="147"/>
                </a:xfrm>
                <a:custGeom>
                  <a:avLst/>
                  <a:gdLst/>
                  <a:ahLst/>
                  <a:cxnLst>
                    <a:cxn ang="0">
                      <a:pos x="363" y="957"/>
                    </a:cxn>
                    <a:cxn ang="0">
                      <a:pos x="238" y="492"/>
                    </a:cxn>
                    <a:cxn ang="0">
                      <a:pos x="145" y="0"/>
                    </a:cxn>
                    <a:cxn ang="0">
                      <a:pos x="63" y="94"/>
                    </a:cxn>
                    <a:cxn ang="0">
                      <a:pos x="158" y="572"/>
                    </a:cxn>
                    <a:cxn ang="0">
                      <a:pos x="300" y="1050"/>
                    </a:cxn>
                    <a:cxn ang="0">
                      <a:pos x="363" y="957"/>
                    </a:cxn>
                  </a:cxnLst>
                  <a:pathLst>
                    <a:path w="26" h="55">
                      <a:moveTo>
                        <a:pt x="23" y="50"/>
                      </a:moveTo>
                      <a:cubicBezTo>
                        <a:pt x="26" y="47"/>
                        <a:pt x="17" y="32"/>
                        <a:pt x="15" y="26"/>
                      </a:cubicBezTo>
                      <a:cubicBezTo>
                        <a:pt x="12" y="19"/>
                        <a:pt x="5" y="4"/>
                        <a:pt x="9" y="0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0" y="9"/>
                        <a:pt x="7" y="24"/>
                        <a:pt x="10" y="30"/>
                      </a:cubicBezTo>
                      <a:cubicBezTo>
                        <a:pt x="13" y="37"/>
                        <a:pt x="22" y="52"/>
                        <a:pt x="19" y="55"/>
                      </a:cubicBezTo>
                      <a:lnTo>
                        <a:pt x="23" y="5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31" name="Freeform 1662"/>
                <p:cNvSpPr/>
                <p:nvPr/>
              </p:nvSpPr>
              <p:spPr>
                <a:xfrm>
                  <a:off x="3283" y="2757"/>
                  <a:ext cx="65" cy="144"/>
                </a:xfrm>
                <a:custGeom>
                  <a:avLst/>
                  <a:gdLst/>
                  <a:ahLst/>
                  <a:cxnLst>
                    <a:cxn ang="0">
                      <a:pos x="363" y="947"/>
                    </a:cxn>
                    <a:cxn ang="0">
                      <a:pos x="220" y="477"/>
                    </a:cxn>
                    <a:cxn ang="0">
                      <a:pos x="145" y="0"/>
                    </a:cxn>
                    <a:cxn ang="0">
                      <a:pos x="50" y="93"/>
                    </a:cxn>
                    <a:cxn ang="0">
                      <a:pos x="158" y="568"/>
                    </a:cxn>
                    <a:cxn ang="0">
                      <a:pos x="300" y="1024"/>
                    </a:cxn>
                    <a:cxn ang="0">
                      <a:pos x="363" y="947"/>
                    </a:cxn>
                  </a:cxnLst>
                  <a:pathLst>
                    <a:path w="26" h="54">
                      <a:moveTo>
                        <a:pt x="23" y="50"/>
                      </a:moveTo>
                      <a:cubicBezTo>
                        <a:pt x="26" y="47"/>
                        <a:pt x="17" y="31"/>
                        <a:pt x="14" y="25"/>
                      </a:cubicBezTo>
                      <a:cubicBezTo>
                        <a:pt x="12" y="19"/>
                        <a:pt x="5" y="3"/>
                        <a:pt x="9" y="0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9"/>
                        <a:pt x="7" y="24"/>
                        <a:pt x="10" y="30"/>
                      </a:cubicBezTo>
                      <a:cubicBezTo>
                        <a:pt x="12" y="36"/>
                        <a:pt x="22" y="51"/>
                        <a:pt x="19" y="54"/>
                      </a:cubicBezTo>
                      <a:lnTo>
                        <a:pt x="23" y="5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32" name="Freeform 1663"/>
                <p:cNvSpPr/>
                <p:nvPr/>
              </p:nvSpPr>
              <p:spPr>
                <a:xfrm>
                  <a:off x="3178" y="2872"/>
                  <a:ext cx="50" cy="147"/>
                </a:xfrm>
                <a:custGeom>
                  <a:avLst/>
                  <a:gdLst/>
                  <a:ahLst/>
                  <a:cxnLst>
                    <a:cxn ang="0">
                      <a:pos x="250" y="994"/>
                    </a:cxn>
                    <a:cxn ang="0">
                      <a:pos x="175" y="492"/>
                    </a:cxn>
                    <a:cxn ang="0">
                      <a:pos x="145" y="0"/>
                    </a:cxn>
                    <a:cxn ang="0">
                      <a:pos x="63" y="78"/>
                    </a:cxn>
                    <a:cxn ang="0">
                      <a:pos x="95" y="572"/>
                    </a:cxn>
                    <a:cxn ang="0">
                      <a:pos x="175" y="1050"/>
                    </a:cxn>
                    <a:cxn ang="0">
                      <a:pos x="250" y="994"/>
                    </a:cxn>
                  </a:cxnLst>
                  <a:pathLst>
                    <a:path w="20" h="55">
                      <a:moveTo>
                        <a:pt x="16" y="52"/>
                      </a:moveTo>
                      <a:cubicBezTo>
                        <a:pt x="20" y="49"/>
                        <a:pt x="13" y="32"/>
                        <a:pt x="11" y="26"/>
                      </a:cubicBezTo>
                      <a:cubicBezTo>
                        <a:pt x="10" y="19"/>
                        <a:pt x="5" y="3"/>
                        <a:pt x="9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7"/>
                        <a:pt x="4" y="23"/>
                        <a:pt x="6" y="30"/>
                      </a:cubicBezTo>
                      <a:cubicBezTo>
                        <a:pt x="8" y="36"/>
                        <a:pt x="15" y="53"/>
                        <a:pt x="11" y="55"/>
                      </a:cubicBezTo>
                      <a:lnTo>
                        <a:pt x="16" y="5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33" name="Freeform 1664"/>
                <p:cNvSpPr/>
                <p:nvPr/>
              </p:nvSpPr>
              <p:spPr>
                <a:xfrm>
                  <a:off x="3198" y="2845"/>
                  <a:ext cx="57" cy="152"/>
                </a:xfrm>
                <a:custGeom>
                  <a:avLst/>
                  <a:gdLst/>
                  <a:ahLst/>
                  <a:cxnLst>
                    <a:cxn ang="0">
                      <a:pos x="287" y="1003"/>
                    </a:cxn>
                    <a:cxn ang="0">
                      <a:pos x="216" y="533"/>
                    </a:cxn>
                    <a:cxn ang="0">
                      <a:pos x="154" y="0"/>
                    </a:cxn>
                    <a:cxn ang="0">
                      <a:pos x="62" y="77"/>
                    </a:cxn>
                    <a:cxn ang="0">
                      <a:pos x="136" y="605"/>
                    </a:cxn>
                    <a:cxn ang="0">
                      <a:pos x="216" y="1080"/>
                    </a:cxn>
                    <a:cxn ang="0">
                      <a:pos x="287" y="1003"/>
                    </a:cxn>
                  </a:cxnLst>
                  <a:pathLst>
                    <a:path w="23" h="57">
                      <a:moveTo>
                        <a:pt x="19" y="53"/>
                      </a:moveTo>
                      <a:cubicBezTo>
                        <a:pt x="23" y="51"/>
                        <a:pt x="16" y="34"/>
                        <a:pt x="14" y="28"/>
                      </a:cubicBezTo>
                      <a:cubicBezTo>
                        <a:pt x="13" y="21"/>
                        <a:pt x="5" y="4"/>
                        <a:pt x="10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8"/>
                        <a:pt x="7" y="25"/>
                        <a:pt x="9" y="32"/>
                      </a:cubicBezTo>
                      <a:cubicBezTo>
                        <a:pt x="11" y="38"/>
                        <a:pt x="18" y="55"/>
                        <a:pt x="14" y="57"/>
                      </a:cubicBezTo>
                      <a:lnTo>
                        <a:pt x="19" y="5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34" name="Freeform 1665"/>
                <p:cNvSpPr/>
                <p:nvPr/>
              </p:nvSpPr>
              <p:spPr>
                <a:xfrm>
                  <a:off x="2983" y="2992"/>
                  <a:ext cx="30" cy="147"/>
                </a:xfrm>
                <a:custGeom>
                  <a:avLst/>
                  <a:gdLst/>
                  <a:ahLst/>
                  <a:cxnLst>
                    <a:cxn ang="0">
                      <a:pos x="95" y="994"/>
                    </a:cxn>
                    <a:cxn ang="0">
                      <a:pos x="113" y="492"/>
                    </a:cxn>
                    <a:cxn ang="0">
                      <a:pos x="188" y="0"/>
                    </a:cxn>
                    <a:cxn ang="0">
                      <a:pos x="95" y="56"/>
                    </a:cxn>
                    <a:cxn ang="0">
                      <a:pos x="20" y="556"/>
                    </a:cxn>
                    <a:cxn ang="0">
                      <a:pos x="0" y="1050"/>
                    </a:cxn>
                    <a:cxn ang="0">
                      <a:pos x="95" y="994"/>
                    </a:cxn>
                  </a:cxnLst>
                  <a:pathLst>
                    <a:path w="12" h="55">
                      <a:moveTo>
                        <a:pt x="6" y="52"/>
                      </a:moveTo>
                      <a:cubicBezTo>
                        <a:pt x="10" y="51"/>
                        <a:pt x="8" y="33"/>
                        <a:pt x="7" y="26"/>
                      </a:cubicBezTo>
                      <a:cubicBezTo>
                        <a:pt x="7" y="19"/>
                        <a:pt x="7" y="2"/>
                        <a:pt x="12" y="0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1" y="5"/>
                        <a:pt x="1" y="22"/>
                        <a:pt x="1" y="29"/>
                      </a:cubicBezTo>
                      <a:cubicBezTo>
                        <a:pt x="1" y="35"/>
                        <a:pt x="4" y="53"/>
                        <a:pt x="0" y="55"/>
                      </a:cubicBezTo>
                      <a:lnTo>
                        <a:pt x="6" y="5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35" name="Freeform 1666"/>
                <p:cNvSpPr/>
                <p:nvPr/>
              </p:nvSpPr>
              <p:spPr>
                <a:xfrm>
                  <a:off x="3013" y="2979"/>
                  <a:ext cx="30" cy="144"/>
                </a:xfrm>
                <a:custGeom>
                  <a:avLst/>
                  <a:gdLst/>
                  <a:ahLst/>
                  <a:cxnLst>
                    <a:cxn ang="0">
                      <a:pos x="113" y="989"/>
                    </a:cxn>
                    <a:cxn ang="0">
                      <a:pos x="125" y="491"/>
                    </a:cxn>
                    <a:cxn ang="0">
                      <a:pos x="188" y="0"/>
                    </a:cxn>
                    <a:cxn ang="0">
                      <a:pos x="95" y="56"/>
                    </a:cxn>
                    <a:cxn ang="0">
                      <a:pos x="33" y="533"/>
                    </a:cxn>
                    <a:cxn ang="0">
                      <a:pos x="20" y="1024"/>
                    </a:cxn>
                    <a:cxn ang="0">
                      <a:pos x="113" y="989"/>
                    </a:cxn>
                  </a:cxnLst>
                  <a:pathLst>
                    <a:path w="12" h="54">
                      <a:moveTo>
                        <a:pt x="7" y="52"/>
                      </a:moveTo>
                      <a:cubicBezTo>
                        <a:pt x="11" y="50"/>
                        <a:pt x="8" y="32"/>
                        <a:pt x="8" y="26"/>
                      </a:cubicBezTo>
                      <a:cubicBezTo>
                        <a:pt x="8" y="19"/>
                        <a:pt x="7" y="2"/>
                        <a:pt x="12" y="0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0" y="5"/>
                        <a:pt x="2" y="22"/>
                        <a:pt x="2" y="28"/>
                      </a:cubicBezTo>
                      <a:cubicBezTo>
                        <a:pt x="2" y="35"/>
                        <a:pt x="5" y="53"/>
                        <a:pt x="1" y="54"/>
                      </a:cubicBezTo>
                      <a:lnTo>
                        <a:pt x="7" y="5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36" name="Freeform 1667"/>
                <p:cNvSpPr/>
                <p:nvPr/>
              </p:nvSpPr>
              <p:spPr>
                <a:xfrm>
                  <a:off x="3083" y="2936"/>
                  <a:ext cx="35" cy="149"/>
                </a:xfrm>
                <a:custGeom>
                  <a:avLst/>
                  <a:gdLst/>
                  <a:ahLst/>
                  <a:cxnLst>
                    <a:cxn ang="0">
                      <a:pos x="158" y="998"/>
                    </a:cxn>
                    <a:cxn ang="0">
                      <a:pos x="125" y="474"/>
                    </a:cxn>
                    <a:cxn ang="0">
                      <a:pos x="175" y="0"/>
                    </a:cxn>
                    <a:cxn ang="0">
                      <a:pos x="83" y="77"/>
                    </a:cxn>
                    <a:cxn ang="0">
                      <a:pos x="33" y="532"/>
                    </a:cxn>
                    <a:cxn ang="0">
                      <a:pos x="63" y="1054"/>
                    </a:cxn>
                    <a:cxn ang="0">
                      <a:pos x="158" y="998"/>
                    </a:cxn>
                  </a:cxnLst>
                  <a:pathLst>
                    <a:path w="14" h="56">
                      <a:moveTo>
                        <a:pt x="10" y="53"/>
                      </a:moveTo>
                      <a:cubicBezTo>
                        <a:pt x="14" y="51"/>
                        <a:pt x="9" y="32"/>
                        <a:pt x="8" y="25"/>
                      </a:cubicBezTo>
                      <a:cubicBezTo>
                        <a:pt x="7" y="19"/>
                        <a:pt x="6" y="2"/>
                        <a:pt x="11" y="0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0" y="6"/>
                        <a:pt x="1" y="22"/>
                        <a:pt x="2" y="28"/>
                      </a:cubicBezTo>
                      <a:cubicBezTo>
                        <a:pt x="3" y="35"/>
                        <a:pt x="7" y="54"/>
                        <a:pt x="4" y="56"/>
                      </a:cubicBezTo>
                      <a:lnTo>
                        <a:pt x="10" y="5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37" name="Freeform 1668"/>
                <p:cNvSpPr/>
                <p:nvPr/>
              </p:nvSpPr>
              <p:spPr>
                <a:xfrm>
                  <a:off x="3110" y="2920"/>
                  <a:ext cx="38" cy="144"/>
                </a:xfrm>
                <a:custGeom>
                  <a:avLst/>
                  <a:gdLst/>
                  <a:ahLst/>
                  <a:cxnLst>
                    <a:cxn ang="0">
                      <a:pos x="180" y="1003"/>
                    </a:cxn>
                    <a:cxn ang="0">
                      <a:pos x="147" y="477"/>
                    </a:cxn>
                    <a:cxn ang="0">
                      <a:pos x="180" y="0"/>
                    </a:cxn>
                    <a:cxn ang="0">
                      <a:pos x="84" y="35"/>
                    </a:cxn>
                    <a:cxn ang="0">
                      <a:pos x="51" y="533"/>
                    </a:cxn>
                    <a:cxn ang="0">
                      <a:pos x="63" y="1024"/>
                    </a:cxn>
                    <a:cxn ang="0">
                      <a:pos x="180" y="1003"/>
                    </a:cxn>
                  </a:cxnLst>
                  <a:pathLst>
                    <a:path w="15" h="54">
                      <a:moveTo>
                        <a:pt x="11" y="53"/>
                      </a:moveTo>
                      <a:cubicBezTo>
                        <a:pt x="15" y="51"/>
                        <a:pt x="10" y="32"/>
                        <a:pt x="9" y="25"/>
                      </a:cubicBezTo>
                      <a:cubicBezTo>
                        <a:pt x="9" y="19"/>
                        <a:pt x="6" y="2"/>
                        <a:pt x="11" y="0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0" y="4"/>
                        <a:pt x="3" y="22"/>
                        <a:pt x="3" y="28"/>
                      </a:cubicBezTo>
                      <a:cubicBezTo>
                        <a:pt x="4" y="35"/>
                        <a:pt x="8" y="53"/>
                        <a:pt x="4" y="54"/>
                      </a:cubicBezTo>
                      <a:lnTo>
                        <a:pt x="11" y="5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38" name="Freeform 1669"/>
                <p:cNvSpPr/>
                <p:nvPr/>
              </p:nvSpPr>
              <p:spPr>
                <a:xfrm>
                  <a:off x="3655" y="3115"/>
                  <a:ext cx="55" cy="146"/>
                </a:xfrm>
                <a:custGeom>
                  <a:avLst/>
                  <a:gdLst/>
                  <a:ahLst/>
                  <a:cxnLst>
                    <a:cxn ang="0">
                      <a:pos x="300" y="950"/>
                    </a:cxn>
                    <a:cxn ang="0">
                      <a:pos x="188" y="465"/>
                    </a:cxn>
                    <a:cxn ang="0">
                      <a:pos x="145" y="0"/>
                    </a:cxn>
                    <a:cxn ang="0">
                      <a:pos x="63" y="77"/>
                    </a:cxn>
                    <a:cxn ang="0">
                      <a:pos x="113" y="563"/>
                    </a:cxn>
                    <a:cxn ang="0">
                      <a:pos x="208" y="1030"/>
                    </a:cxn>
                    <a:cxn ang="0">
                      <a:pos x="300" y="950"/>
                    </a:cxn>
                  </a:cxnLst>
                  <a:pathLst>
                    <a:path w="22" h="55">
                      <a:moveTo>
                        <a:pt x="19" y="51"/>
                      </a:moveTo>
                      <a:cubicBezTo>
                        <a:pt x="22" y="48"/>
                        <a:pt x="15" y="32"/>
                        <a:pt x="12" y="25"/>
                      </a:cubicBezTo>
                      <a:cubicBezTo>
                        <a:pt x="10" y="19"/>
                        <a:pt x="5" y="3"/>
                        <a:pt x="9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7"/>
                        <a:pt x="5" y="23"/>
                        <a:pt x="7" y="30"/>
                      </a:cubicBezTo>
                      <a:cubicBezTo>
                        <a:pt x="9" y="36"/>
                        <a:pt x="17" y="52"/>
                        <a:pt x="13" y="55"/>
                      </a:cubicBezTo>
                      <a:lnTo>
                        <a:pt x="19" y="5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39" name="Freeform 1670"/>
                <p:cNvSpPr/>
                <p:nvPr/>
              </p:nvSpPr>
              <p:spPr>
                <a:xfrm>
                  <a:off x="3680" y="3091"/>
                  <a:ext cx="58" cy="146"/>
                </a:xfrm>
                <a:custGeom>
                  <a:avLst/>
                  <a:gdLst/>
                  <a:ahLst/>
                  <a:cxnLst>
                    <a:cxn ang="0">
                      <a:pos x="305" y="950"/>
                    </a:cxn>
                    <a:cxn ang="0">
                      <a:pos x="209" y="486"/>
                    </a:cxn>
                    <a:cxn ang="0">
                      <a:pos x="159" y="0"/>
                    </a:cxn>
                    <a:cxn ang="0">
                      <a:pos x="63" y="93"/>
                    </a:cxn>
                    <a:cxn ang="0">
                      <a:pos x="126" y="563"/>
                    </a:cxn>
                    <a:cxn ang="0">
                      <a:pos x="222" y="1030"/>
                    </a:cxn>
                    <a:cxn ang="0">
                      <a:pos x="305" y="950"/>
                    </a:cxn>
                  </a:cxnLst>
                  <a:pathLst>
                    <a:path w="23" h="55">
                      <a:moveTo>
                        <a:pt x="19" y="51"/>
                      </a:moveTo>
                      <a:cubicBezTo>
                        <a:pt x="23" y="49"/>
                        <a:pt x="15" y="32"/>
                        <a:pt x="13" y="26"/>
                      </a:cubicBezTo>
                      <a:cubicBezTo>
                        <a:pt x="11" y="19"/>
                        <a:pt x="6" y="3"/>
                        <a:pt x="10" y="0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0" y="8"/>
                        <a:pt x="6" y="24"/>
                        <a:pt x="8" y="30"/>
                      </a:cubicBezTo>
                      <a:cubicBezTo>
                        <a:pt x="10" y="36"/>
                        <a:pt x="18" y="53"/>
                        <a:pt x="14" y="55"/>
                      </a:cubicBezTo>
                      <a:lnTo>
                        <a:pt x="19" y="5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40" name="Freeform 1671"/>
                <p:cNvSpPr/>
                <p:nvPr/>
              </p:nvSpPr>
              <p:spPr>
                <a:xfrm>
                  <a:off x="3565" y="3192"/>
                  <a:ext cx="33" cy="147"/>
                </a:xfrm>
                <a:custGeom>
                  <a:avLst/>
                  <a:gdLst/>
                  <a:ahLst/>
                  <a:cxnLst>
                    <a:cxn ang="0">
                      <a:pos x="147" y="994"/>
                    </a:cxn>
                    <a:cxn ang="0">
                      <a:pos x="129" y="492"/>
                    </a:cxn>
                    <a:cxn ang="0">
                      <a:pos x="180" y="0"/>
                    </a:cxn>
                    <a:cxn ang="0">
                      <a:pos x="84" y="56"/>
                    </a:cxn>
                    <a:cxn ang="0">
                      <a:pos x="33" y="556"/>
                    </a:cxn>
                    <a:cxn ang="0">
                      <a:pos x="51" y="1050"/>
                    </a:cxn>
                    <a:cxn ang="0">
                      <a:pos x="147" y="994"/>
                    </a:cxn>
                  </a:cxnLst>
                  <a:pathLst>
                    <a:path w="13" h="55">
                      <a:moveTo>
                        <a:pt x="9" y="52"/>
                      </a:moveTo>
                      <a:cubicBezTo>
                        <a:pt x="13" y="51"/>
                        <a:pt x="9" y="33"/>
                        <a:pt x="8" y="26"/>
                      </a:cubicBezTo>
                      <a:cubicBezTo>
                        <a:pt x="8" y="20"/>
                        <a:pt x="6" y="3"/>
                        <a:pt x="11" y="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0" y="6"/>
                        <a:pt x="1" y="23"/>
                        <a:pt x="2" y="29"/>
                      </a:cubicBezTo>
                      <a:cubicBezTo>
                        <a:pt x="3" y="36"/>
                        <a:pt x="7" y="53"/>
                        <a:pt x="3" y="55"/>
                      </a:cubicBezTo>
                      <a:lnTo>
                        <a:pt x="9" y="5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41" name="Freeform 1672"/>
                <p:cNvSpPr/>
                <p:nvPr/>
              </p:nvSpPr>
              <p:spPr>
                <a:xfrm>
                  <a:off x="3588" y="3171"/>
                  <a:ext cx="40" cy="152"/>
                </a:xfrm>
                <a:custGeom>
                  <a:avLst/>
                  <a:gdLst/>
                  <a:ahLst/>
                  <a:cxnLst>
                    <a:cxn ang="0">
                      <a:pos x="188" y="1024"/>
                    </a:cxn>
                    <a:cxn ang="0">
                      <a:pos x="175" y="533"/>
                    </a:cxn>
                    <a:cxn ang="0">
                      <a:pos x="175" y="0"/>
                    </a:cxn>
                    <a:cxn ang="0">
                      <a:pos x="83" y="56"/>
                    </a:cxn>
                    <a:cxn ang="0">
                      <a:pos x="83" y="589"/>
                    </a:cxn>
                    <a:cxn ang="0">
                      <a:pos x="95" y="1080"/>
                    </a:cxn>
                    <a:cxn ang="0">
                      <a:pos x="188" y="1024"/>
                    </a:cxn>
                  </a:cxnLst>
                  <a:pathLst>
                    <a:path w="16" h="57">
                      <a:moveTo>
                        <a:pt x="12" y="54"/>
                      </a:moveTo>
                      <a:cubicBezTo>
                        <a:pt x="16" y="52"/>
                        <a:pt x="12" y="35"/>
                        <a:pt x="11" y="28"/>
                      </a:cubicBezTo>
                      <a:cubicBezTo>
                        <a:pt x="11" y="21"/>
                        <a:pt x="6" y="3"/>
                        <a:pt x="11" y="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0" y="6"/>
                        <a:pt x="5" y="24"/>
                        <a:pt x="5" y="31"/>
                      </a:cubicBezTo>
                      <a:cubicBezTo>
                        <a:pt x="6" y="38"/>
                        <a:pt x="10" y="55"/>
                        <a:pt x="6" y="57"/>
                      </a:cubicBezTo>
                      <a:lnTo>
                        <a:pt x="12" y="54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42" name="Freeform 1673"/>
                <p:cNvSpPr/>
                <p:nvPr/>
              </p:nvSpPr>
              <p:spPr>
                <a:xfrm>
                  <a:off x="3353" y="3301"/>
                  <a:ext cx="45" cy="150"/>
                </a:xfrm>
                <a:custGeom>
                  <a:avLst/>
                  <a:gdLst/>
                  <a:ahLst/>
                  <a:cxnLst>
                    <a:cxn ang="0">
                      <a:pos x="220" y="996"/>
                    </a:cxn>
                    <a:cxn ang="0">
                      <a:pos x="175" y="504"/>
                    </a:cxn>
                    <a:cxn ang="0">
                      <a:pos x="188" y="0"/>
                    </a:cxn>
                    <a:cxn ang="0">
                      <a:pos x="83" y="56"/>
                    </a:cxn>
                    <a:cxn ang="0">
                      <a:pos x="95" y="573"/>
                    </a:cxn>
                    <a:cxn ang="0">
                      <a:pos x="125" y="1077"/>
                    </a:cxn>
                    <a:cxn ang="0">
                      <a:pos x="220" y="996"/>
                    </a:cxn>
                  </a:cxnLst>
                  <a:pathLst>
                    <a:path w="18" h="56">
                      <a:moveTo>
                        <a:pt x="14" y="52"/>
                      </a:moveTo>
                      <a:cubicBezTo>
                        <a:pt x="18" y="50"/>
                        <a:pt x="12" y="33"/>
                        <a:pt x="11" y="26"/>
                      </a:cubicBezTo>
                      <a:cubicBezTo>
                        <a:pt x="10" y="20"/>
                        <a:pt x="7" y="3"/>
                        <a:pt x="12" y="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0" y="6"/>
                        <a:pt x="4" y="23"/>
                        <a:pt x="6" y="30"/>
                      </a:cubicBezTo>
                      <a:cubicBezTo>
                        <a:pt x="7" y="36"/>
                        <a:pt x="12" y="54"/>
                        <a:pt x="8" y="56"/>
                      </a:cubicBezTo>
                      <a:lnTo>
                        <a:pt x="14" y="5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43" name="Freeform 1674"/>
                <p:cNvSpPr/>
                <p:nvPr/>
              </p:nvSpPr>
              <p:spPr>
                <a:xfrm>
                  <a:off x="3383" y="3283"/>
                  <a:ext cx="42" cy="149"/>
                </a:xfrm>
                <a:custGeom>
                  <a:avLst/>
                  <a:gdLst/>
                  <a:ahLst/>
                  <a:cxnLst>
                    <a:cxn ang="0">
                      <a:pos x="212" y="976"/>
                    </a:cxn>
                    <a:cxn ang="0">
                      <a:pos x="166" y="490"/>
                    </a:cxn>
                    <a:cxn ang="0">
                      <a:pos x="183" y="0"/>
                    </a:cxn>
                    <a:cxn ang="0">
                      <a:pos x="74" y="77"/>
                    </a:cxn>
                    <a:cxn ang="0">
                      <a:pos x="74" y="567"/>
                    </a:cxn>
                    <a:cxn ang="0">
                      <a:pos x="121" y="1054"/>
                    </a:cxn>
                    <a:cxn ang="0">
                      <a:pos x="212" y="976"/>
                    </a:cxn>
                  </a:cxnLst>
                  <a:pathLst>
                    <a:path w="17" h="56">
                      <a:moveTo>
                        <a:pt x="14" y="52"/>
                      </a:moveTo>
                      <a:cubicBezTo>
                        <a:pt x="17" y="50"/>
                        <a:pt x="12" y="33"/>
                        <a:pt x="11" y="26"/>
                      </a:cubicBezTo>
                      <a:cubicBezTo>
                        <a:pt x="10" y="20"/>
                        <a:pt x="7" y="3"/>
                        <a:pt x="12" y="0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0" y="7"/>
                        <a:pt x="4" y="23"/>
                        <a:pt x="5" y="30"/>
                      </a:cubicBezTo>
                      <a:cubicBezTo>
                        <a:pt x="6" y="36"/>
                        <a:pt x="12" y="53"/>
                        <a:pt x="8" y="56"/>
                      </a:cubicBezTo>
                      <a:lnTo>
                        <a:pt x="14" y="5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44" name="Freeform 1675"/>
                <p:cNvSpPr/>
                <p:nvPr/>
              </p:nvSpPr>
              <p:spPr>
                <a:xfrm>
                  <a:off x="3460" y="3240"/>
                  <a:ext cx="30" cy="149"/>
                </a:xfrm>
                <a:custGeom>
                  <a:avLst/>
                  <a:gdLst/>
                  <a:ahLst/>
                  <a:cxnLst>
                    <a:cxn ang="0">
                      <a:pos x="125" y="1019"/>
                    </a:cxn>
                    <a:cxn ang="0">
                      <a:pos x="113" y="490"/>
                    </a:cxn>
                    <a:cxn ang="0">
                      <a:pos x="175" y="0"/>
                    </a:cxn>
                    <a:cxn ang="0">
                      <a:pos x="83" y="77"/>
                    </a:cxn>
                    <a:cxn ang="0">
                      <a:pos x="20" y="545"/>
                    </a:cxn>
                    <a:cxn ang="0">
                      <a:pos x="20" y="1054"/>
                    </a:cxn>
                    <a:cxn ang="0">
                      <a:pos x="125" y="1019"/>
                    </a:cxn>
                  </a:cxnLst>
                  <a:pathLst>
                    <a:path w="12" h="56">
                      <a:moveTo>
                        <a:pt x="8" y="54"/>
                      </a:moveTo>
                      <a:cubicBezTo>
                        <a:pt x="12" y="52"/>
                        <a:pt x="7" y="33"/>
                        <a:pt x="7" y="26"/>
                      </a:cubicBezTo>
                      <a:cubicBezTo>
                        <a:pt x="7" y="19"/>
                        <a:pt x="5" y="3"/>
                        <a:pt x="11" y="0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0" y="6"/>
                        <a:pt x="0" y="22"/>
                        <a:pt x="1" y="29"/>
                      </a:cubicBezTo>
                      <a:cubicBezTo>
                        <a:pt x="1" y="36"/>
                        <a:pt x="5" y="54"/>
                        <a:pt x="1" y="56"/>
                      </a:cubicBezTo>
                      <a:lnTo>
                        <a:pt x="8" y="54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45" name="Freeform 1676"/>
                <p:cNvSpPr/>
                <p:nvPr/>
              </p:nvSpPr>
              <p:spPr>
                <a:xfrm>
                  <a:off x="3488" y="3227"/>
                  <a:ext cx="30" cy="144"/>
                </a:xfrm>
                <a:custGeom>
                  <a:avLst/>
                  <a:gdLst/>
                  <a:ahLst/>
                  <a:cxnLst>
                    <a:cxn ang="0">
                      <a:pos x="125" y="989"/>
                    </a:cxn>
                    <a:cxn ang="0">
                      <a:pos x="145" y="477"/>
                    </a:cxn>
                    <a:cxn ang="0">
                      <a:pos x="175" y="0"/>
                    </a:cxn>
                    <a:cxn ang="0">
                      <a:pos x="83" y="35"/>
                    </a:cxn>
                    <a:cxn ang="0">
                      <a:pos x="33" y="533"/>
                    </a:cxn>
                    <a:cxn ang="0">
                      <a:pos x="33" y="1024"/>
                    </a:cxn>
                    <a:cxn ang="0">
                      <a:pos x="125" y="989"/>
                    </a:cxn>
                  </a:cxnLst>
                  <a:pathLst>
                    <a:path w="12" h="54">
                      <a:moveTo>
                        <a:pt x="8" y="52"/>
                      </a:moveTo>
                      <a:cubicBezTo>
                        <a:pt x="12" y="50"/>
                        <a:pt x="9" y="32"/>
                        <a:pt x="9" y="25"/>
                      </a:cubicBezTo>
                      <a:cubicBezTo>
                        <a:pt x="8" y="19"/>
                        <a:pt x="6" y="2"/>
                        <a:pt x="11" y="0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0" y="4"/>
                        <a:pt x="2" y="22"/>
                        <a:pt x="2" y="28"/>
                      </a:cubicBezTo>
                      <a:cubicBezTo>
                        <a:pt x="3" y="35"/>
                        <a:pt x="6" y="53"/>
                        <a:pt x="2" y="54"/>
                      </a:cubicBezTo>
                      <a:lnTo>
                        <a:pt x="8" y="5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46" name="Freeform 1677"/>
                <p:cNvSpPr/>
                <p:nvPr/>
              </p:nvSpPr>
              <p:spPr>
                <a:xfrm>
                  <a:off x="3258" y="3371"/>
                  <a:ext cx="27" cy="144"/>
                </a:xfrm>
                <a:custGeom>
                  <a:avLst/>
                  <a:gdLst/>
                  <a:ahLst/>
                  <a:cxnLst>
                    <a:cxn ang="0">
                      <a:pos x="91" y="968"/>
                    </a:cxn>
                    <a:cxn ang="0">
                      <a:pos x="103" y="477"/>
                    </a:cxn>
                    <a:cxn ang="0">
                      <a:pos x="162" y="0"/>
                    </a:cxn>
                    <a:cxn ang="0">
                      <a:pos x="71" y="35"/>
                    </a:cxn>
                    <a:cxn ang="0">
                      <a:pos x="12" y="533"/>
                    </a:cxn>
                    <a:cxn ang="0">
                      <a:pos x="0" y="1024"/>
                    </a:cxn>
                    <a:cxn ang="0">
                      <a:pos x="91" y="968"/>
                    </a:cxn>
                  </a:cxnLst>
                  <a:pathLst>
                    <a:path w="11" h="54">
                      <a:moveTo>
                        <a:pt x="6" y="51"/>
                      </a:moveTo>
                      <a:cubicBezTo>
                        <a:pt x="10" y="50"/>
                        <a:pt x="7" y="32"/>
                        <a:pt x="7" y="25"/>
                      </a:cubicBezTo>
                      <a:cubicBezTo>
                        <a:pt x="7" y="19"/>
                        <a:pt x="6" y="2"/>
                        <a:pt x="11" y="0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0" y="4"/>
                        <a:pt x="1" y="21"/>
                        <a:pt x="1" y="28"/>
                      </a:cubicBezTo>
                      <a:cubicBezTo>
                        <a:pt x="1" y="35"/>
                        <a:pt x="4" y="52"/>
                        <a:pt x="0" y="54"/>
                      </a:cubicBezTo>
                      <a:lnTo>
                        <a:pt x="6" y="5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47" name="Freeform 1678"/>
                <p:cNvSpPr/>
                <p:nvPr/>
              </p:nvSpPr>
              <p:spPr>
                <a:xfrm>
                  <a:off x="3283" y="3349"/>
                  <a:ext cx="30" cy="152"/>
                </a:xfrm>
                <a:custGeom>
                  <a:avLst/>
                  <a:gdLst/>
                  <a:ahLst/>
                  <a:cxnLst>
                    <a:cxn ang="0">
                      <a:pos x="125" y="1024"/>
                    </a:cxn>
                    <a:cxn ang="0">
                      <a:pos x="158" y="533"/>
                    </a:cxn>
                    <a:cxn ang="0">
                      <a:pos x="175" y="0"/>
                    </a:cxn>
                    <a:cxn ang="0">
                      <a:pos x="83" y="56"/>
                    </a:cxn>
                    <a:cxn ang="0">
                      <a:pos x="50" y="568"/>
                    </a:cxn>
                    <a:cxn ang="0">
                      <a:pos x="33" y="1080"/>
                    </a:cxn>
                    <a:cxn ang="0">
                      <a:pos x="125" y="1024"/>
                    </a:cxn>
                  </a:cxnLst>
                  <a:pathLst>
                    <a:path w="12" h="57">
                      <a:moveTo>
                        <a:pt x="8" y="54"/>
                      </a:moveTo>
                      <a:cubicBezTo>
                        <a:pt x="12" y="52"/>
                        <a:pt x="10" y="35"/>
                        <a:pt x="10" y="28"/>
                      </a:cubicBezTo>
                      <a:cubicBezTo>
                        <a:pt x="9" y="21"/>
                        <a:pt x="6" y="3"/>
                        <a:pt x="11" y="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0" y="5"/>
                        <a:pt x="3" y="24"/>
                        <a:pt x="3" y="30"/>
                      </a:cubicBezTo>
                      <a:cubicBezTo>
                        <a:pt x="4" y="37"/>
                        <a:pt x="6" y="55"/>
                        <a:pt x="2" y="57"/>
                      </a:cubicBezTo>
                      <a:lnTo>
                        <a:pt x="8" y="54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48" name="Freeform 1679"/>
                <p:cNvSpPr/>
                <p:nvPr/>
              </p:nvSpPr>
              <p:spPr>
                <a:xfrm>
                  <a:off x="3183" y="3405"/>
                  <a:ext cx="50" cy="147"/>
                </a:xfrm>
                <a:custGeom>
                  <a:avLst/>
                  <a:gdLst/>
                  <a:ahLst/>
                  <a:cxnLst>
                    <a:cxn ang="0">
                      <a:pos x="50" y="56"/>
                    </a:cxn>
                    <a:cxn ang="0">
                      <a:pos x="125" y="556"/>
                    </a:cxn>
                    <a:cxn ang="0">
                      <a:pos x="158" y="1050"/>
                    </a:cxn>
                    <a:cxn ang="0">
                      <a:pos x="250" y="970"/>
                    </a:cxn>
                    <a:cxn ang="0">
                      <a:pos x="220" y="478"/>
                    </a:cxn>
                    <a:cxn ang="0">
                      <a:pos x="158" y="0"/>
                    </a:cxn>
                    <a:cxn ang="0">
                      <a:pos x="50" y="56"/>
                    </a:cxn>
                  </a:cxnLst>
                  <a:pathLst>
                    <a:path w="20" h="55">
                      <a:moveTo>
                        <a:pt x="3" y="3"/>
                      </a:moveTo>
                      <a:cubicBezTo>
                        <a:pt x="0" y="6"/>
                        <a:pt x="6" y="23"/>
                        <a:pt x="8" y="29"/>
                      </a:cubicBezTo>
                      <a:cubicBezTo>
                        <a:pt x="10" y="36"/>
                        <a:pt x="15" y="52"/>
                        <a:pt x="10" y="55"/>
                      </a:cubicBezTo>
                      <a:cubicBezTo>
                        <a:pt x="16" y="51"/>
                        <a:pt x="16" y="51"/>
                        <a:pt x="16" y="51"/>
                      </a:cubicBezTo>
                      <a:cubicBezTo>
                        <a:pt x="20" y="48"/>
                        <a:pt x="16" y="32"/>
                        <a:pt x="14" y="25"/>
                      </a:cubicBezTo>
                      <a:cubicBezTo>
                        <a:pt x="12" y="19"/>
                        <a:pt x="6" y="2"/>
                        <a:pt x="10" y="0"/>
                      </a:cubicBezTo>
                      <a:lnTo>
                        <a:pt x="3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49" name="Freeform 1680"/>
                <p:cNvSpPr/>
                <p:nvPr/>
              </p:nvSpPr>
              <p:spPr>
                <a:xfrm>
                  <a:off x="3153" y="3424"/>
                  <a:ext cx="60" cy="152"/>
                </a:xfrm>
                <a:custGeom>
                  <a:avLst/>
                  <a:gdLst/>
                  <a:ahLst/>
                  <a:cxnLst>
                    <a:cxn ang="0">
                      <a:pos x="63" y="56"/>
                    </a:cxn>
                    <a:cxn ang="0">
                      <a:pos x="145" y="547"/>
                    </a:cxn>
                    <a:cxn ang="0">
                      <a:pos x="220" y="1080"/>
                    </a:cxn>
                    <a:cxn ang="0">
                      <a:pos x="300" y="1003"/>
                    </a:cxn>
                    <a:cxn ang="0">
                      <a:pos x="220" y="477"/>
                    </a:cxn>
                    <a:cxn ang="0">
                      <a:pos x="145" y="0"/>
                    </a:cxn>
                    <a:cxn ang="0">
                      <a:pos x="63" y="56"/>
                    </a:cxn>
                  </a:cxnLst>
                  <a:pathLst>
                    <a:path w="24" h="57">
                      <a:moveTo>
                        <a:pt x="4" y="3"/>
                      </a:moveTo>
                      <a:cubicBezTo>
                        <a:pt x="0" y="5"/>
                        <a:pt x="7" y="22"/>
                        <a:pt x="9" y="29"/>
                      </a:cubicBezTo>
                      <a:cubicBezTo>
                        <a:pt x="10" y="35"/>
                        <a:pt x="19" y="54"/>
                        <a:pt x="14" y="57"/>
                      </a:cubicBezTo>
                      <a:cubicBezTo>
                        <a:pt x="19" y="53"/>
                        <a:pt x="19" y="53"/>
                        <a:pt x="19" y="53"/>
                      </a:cubicBezTo>
                      <a:cubicBezTo>
                        <a:pt x="24" y="50"/>
                        <a:pt x="16" y="31"/>
                        <a:pt x="14" y="25"/>
                      </a:cubicBezTo>
                      <a:cubicBezTo>
                        <a:pt x="12" y="18"/>
                        <a:pt x="6" y="2"/>
                        <a:pt x="9" y="0"/>
                      </a:cubicBez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50" name="Freeform 1681"/>
                <p:cNvSpPr/>
                <p:nvPr/>
              </p:nvSpPr>
              <p:spPr>
                <a:xfrm>
                  <a:off x="3035" y="3621"/>
                  <a:ext cx="108" cy="107"/>
                </a:xfrm>
                <a:custGeom>
                  <a:avLst/>
                  <a:gdLst/>
                  <a:ahLst/>
                  <a:cxnLst>
                    <a:cxn ang="0">
                      <a:pos x="0" y="136"/>
                    </a:cxn>
                    <a:cxn ang="0">
                      <a:pos x="347" y="423"/>
                    </a:cxn>
                    <a:cxn ang="0">
                      <a:pos x="651" y="765"/>
                    </a:cxn>
                    <a:cxn ang="0">
                      <a:pos x="663" y="629"/>
                    </a:cxn>
                    <a:cxn ang="0">
                      <a:pos x="367" y="308"/>
                    </a:cxn>
                    <a:cxn ang="0">
                      <a:pos x="50" y="0"/>
                    </a:cxn>
                    <a:cxn ang="0">
                      <a:pos x="0" y="136"/>
                    </a:cxn>
                  </a:cxnLst>
                  <a:pathLst>
                    <a:path w="43" h="40">
                      <a:moveTo>
                        <a:pt x="0" y="7"/>
                      </a:moveTo>
                      <a:cubicBezTo>
                        <a:pt x="0" y="11"/>
                        <a:pt x="16" y="19"/>
                        <a:pt x="22" y="22"/>
                      </a:cubicBezTo>
                      <a:cubicBezTo>
                        <a:pt x="28" y="26"/>
                        <a:pt x="42" y="34"/>
                        <a:pt x="41" y="40"/>
                      </a:cubicBezTo>
                      <a:cubicBezTo>
                        <a:pt x="42" y="33"/>
                        <a:pt x="42" y="33"/>
                        <a:pt x="42" y="33"/>
                      </a:cubicBezTo>
                      <a:cubicBezTo>
                        <a:pt x="43" y="28"/>
                        <a:pt x="29" y="19"/>
                        <a:pt x="23" y="16"/>
                      </a:cubicBezTo>
                      <a:cubicBezTo>
                        <a:pt x="17" y="12"/>
                        <a:pt x="2" y="4"/>
                        <a:pt x="3" y="0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51" name="Freeform 1682"/>
                <p:cNvSpPr/>
                <p:nvPr/>
              </p:nvSpPr>
              <p:spPr>
                <a:xfrm>
                  <a:off x="3025" y="3659"/>
                  <a:ext cx="108" cy="101"/>
                </a:xfrm>
                <a:custGeom>
                  <a:avLst/>
                  <a:gdLst/>
                  <a:ahLst/>
                  <a:cxnLst>
                    <a:cxn ang="0">
                      <a:pos x="0" y="114"/>
                    </a:cxn>
                    <a:cxn ang="0">
                      <a:pos x="347" y="396"/>
                    </a:cxn>
                    <a:cxn ang="0">
                      <a:pos x="651" y="712"/>
                    </a:cxn>
                    <a:cxn ang="0">
                      <a:pos x="663" y="601"/>
                    </a:cxn>
                    <a:cxn ang="0">
                      <a:pos x="367" y="260"/>
                    </a:cxn>
                    <a:cxn ang="0">
                      <a:pos x="50" y="0"/>
                    </a:cxn>
                    <a:cxn ang="0">
                      <a:pos x="0" y="114"/>
                    </a:cxn>
                  </a:cxnLst>
                  <a:pathLst>
                    <a:path w="43" h="38">
                      <a:moveTo>
                        <a:pt x="0" y="6"/>
                      </a:moveTo>
                      <a:cubicBezTo>
                        <a:pt x="0" y="10"/>
                        <a:pt x="16" y="18"/>
                        <a:pt x="22" y="21"/>
                      </a:cubicBezTo>
                      <a:cubicBezTo>
                        <a:pt x="28" y="24"/>
                        <a:pt x="42" y="33"/>
                        <a:pt x="41" y="38"/>
                      </a:cubicBezTo>
                      <a:cubicBezTo>
                        <a:pt x="42" y="32"/>
                        <a:pt x="42" y="32"/>
                        <a:pt x="42" y="32"/>
                      </a:cubicBezTo>
                      <a:cubicBezTo>
                        <a:pt x="43" y="26"/>
                        <a:pt x="29" y="18"/>
                        <a:pt x="23" y="14"/>
                      </a:cubicBezTo>
                      <a:cubicBezTo>
                        <a:pt x="17" y="11"/>
                        <a:pt x="2" y="4"/>
                        <a:pt x="3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52" name="Freeform 1683"/>
                <p:cNvSpPr/>
                <p:nvPr/>
              </p:nvSpPr>
              <p:spPr>
                <a:xfrm>
                  <a:off x="3085" y="3493"/>
                  <a:ext cx="85" cy="128"/>
                </a:xfrm>
                <a:custGeom>
                  <a:avLst/>
                  <a:gdLst/>
                  <a:ahLst/>
                  <a:cxnLst>
                    <a:cxn ang="0">
                      <a:pos x="33" y="115"/>
                    </a:cxn>
                    <a:cxn ang="0">
                      <a:pos x="250" y="477"/>
                    </a:cxn>
                    <a:cxn ang="0">
                      <a:pos x="438" y="909"/>
                    </a:cxn>
                    <a:cxn ang="0">
                      <a:pos x="488" y="797"/>
                    </a:cxn>
                    <a:cxn ang="0">
                      <a:pos x="300" y="363"/>
                    </a:cxn>
                    <a:cxn ang="0">
                      <a:pos x="113" y="0"/>
                    </a:cxn>
                    <a:cxn ang="0">
                      <a:pos x="33" y="115"/>
                    </a:cxn>
                  </a:cxnLst>
                  <a:pathLst>
                    <a:path w="34" h="48">
                      <a:moveTo>
                        <a:pt x="2" y="6"/>
                      </a:moveTo>
                      <a:cubicBezTo>
                        <a:pt x="0" y="9"/>
                        <a:pt x="12" y="20"/>
                        <a:pt x="16" y="25"/>
                      </a:cubicBezTo>
                      <a:cubicBezTo>
                        <a:pt x="20" y="30"/>
                        <a:pt x="31" y="43"/>
                        <a:pt x="28" y="48"/>
                      </a:cubicBezTo>
                      <a:cubicBezTo>
                        <a:pt x="31" y="42"/>
                        <a:pt x="31" y="42"/>
                        <a:pt x="31" y="42"/>
                      </a:cubicBezTo>
                      <a:cubicBezTo>
                        <a:pt x="34" y="38"/>
                        <a:pt x="23" y="25"/>
                        <a:pt x="19" y="19"/>
                      </a:cubicBezTo>
                      <a:cubicBezTo>
                        <a:pt x="15" y="14"/>
                        <a:pt x="4" y="4"/>
                        <a:pt x="7" y="0"/>
                      </a:cubicBezTo>
                      <a:lnTo>
                        <a:pt x="2" y="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53" name="Freeform 1684"/>
                <p:cNvSpPr/>
                <p:nvPr/>
              </p:nvSpPr>
              <p:spPr>
                <a:xfrm>
                  <a:off x="3065" y="3523"/>
                  <a:ext cx="95" cy="130"/>
                </a:xfrm>
                <a:custGeom>
                  <a:avLst/>
                  <a:gdLst/>
                  <a:ahLst/>
                  <a:cxnLst>
                    <a:cxn ang="0">
                      <a:pos x="50" y="90"/>
                    </a:cxn>
                    <a:cxn ang="0">
                      <a:pos x="270" y="486"/>
                    </a:cxn>
                    <a:cxn ang="0">
                      <a:pos x="500" y="915"/>
                    </a:cxn>
                    <a:cxn ang="0">
                      <a:pos x="563" y="801"/>
                    </a:cxn>
                    <a:cxn ang="0">
                      <a:pos x="313" y="374"/>
                    </a:cxn>
                    <a:cxn ang="0">
                      <a:pos x="95" y="0"/>
                    </a:cxn>
                    <a:cxn ang="0">
                      <a:pos x="50" y="90"/>
                    </a:cxn>
                  </a:cxnLst>
                  <a:pathLst>
                    <a:path w="38" h="49">
                      <a:moveTo>
                        <a:pt x="3" y="5"/>
                      </a:moveTo>
                      <a:cubicBezTo>
                        <a:pt x="0" y="9"/>
                        <a:pt x="13" y="21"/>
                        <a:pt x="17" y="26"/>
                      </a:cubicBezTo>
                      <a:cubicBezTo>
                        <a:pt x="21" y="31"/>
                        <a:pt x="35" y="44"/>
                        <a:pt x="32" y="49"/>
                      </a:cubicBezTo>
                      <a:cubicBezTo>
                        <a:pt x="36" y="43"/>
                        <a:pt x="36" y="43"/>
                        <a:pt x="36" y="43"/>
                      </a:cubicBezTo>
                      <a:cubicBezTo>
                        <a:pt x="38" y="39"/>
                        <a:pt x="25" y="25"/>
                        <a:pt x="20" y="20"/>
                      </a:cubicBezTo>
                      <a:cubicBezTo>
                        <a:pt x="16" y="15"/>
                        <a:pt x="4" y="4"/>
                        <a:pt x="6" y="0"/>
                      </a:cubicBez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54" name="Freeform 1685"/>
                <p:cNvSpPr/>
                <p:nvPr/>
              </p:nvSpPr>
              <p:spPr>
                <a:xfrm>
                  <a:off x="3015" y="3877"/>
                  <a:ext cx="133" cy="43"/>
                </a:xfrm>
                <a:custGeom>
                  <a:avLst/>
                  <a:gdLst/>
                  <a:ahLst/>
                  <a:cxnLst>
                    <a:cxn ang="0">
                      <a:pos x="33" y="137"/>
                    </a:cxn>
                    <a:cxn ang="0">
                      <a:pos x="442" y="196"/>
                    </a:cxn>
                    <a:cxn ang="0">
                      <a:pos x="838" y="312"/>
                    </a:cxn>
                    <a:cxn ang="0">
                      <a:pos x="806" y="196"/>
                    </a:cxn>
                    <a:cxn ang="0">
                      <a:pos x="409" y="81"/>
                    </a:cxn>
                    <a:cxn ang="0">
                      <a:pos x="0" y="0"/>
                    </a:cxn>
                    <a:cxn ang="0">
                      <a:pos x="33" y="137"/>
                    </a:cxn>
                  </a:cxnLst>
                  <a:pathLst>
                    <a:path w="53" h="16">
                      <a:moveTo>
                        <a:pt x="2" y="7"/>
                      </a:moveTo>
                      <a:cubicBezTo>
                        <a:pt x="3" y="11"/>
                        <a:pt x="21" y="10"/>
                        <a:pt x="28" y="10"/>
                      </a:cubicBezTo>
                      <a:cubicBezTo>
                        <a:pt x="35" y="11"/>
                        <a:pt x="52" y="11"/>
                        <a:pt x="53" y="16"/>
                      </a:cubicBezTo>
                      <a:cubicBezTo>
                        <a:pt x="51" y="10"/>
                        <a:pt x="51" y="10"/>
                        <a:pt x="51" y="10"/>
                      </a:cubicBezTo>
                      <a:cubicBezTo>
                        <a:pt x="50" y="5"/>
                        <a:pt x="33" y="4"/>
                        <a:pt x="26" y="4"/>
                      </a:cubicBezTo>
                      <a:cubicBezTo>
                        <a:pt x="19" y="4"/>
                        <a:pt x="2" y="4"/>
                        <a:pt x="0" y="0"/>
                      </a:cubicBezTo>
                      <a:lnTo>
                        <a:pt x="2" y="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55" name="Freeform 1686"/>
                <p:cNvSpPr/>
                <p:nvPr/>
              </p:nvSpPr>
              <p:spPr>
                <a:xfrm>
                  <a:off x="3023" y="3915"/>
                  <a:ext cx="132" cy="42"/>
                </a:xfrm>
                <a:custGeom>
                  <a:avLst/>
                  <a:gdLst/>
                  <a:ahLst/>
                  <a:cxnLst>
                    <a:cxn ang="0">
                      <a:pos x="12" y="110"/>
                    </a:cxn>
                    <a:cxn ang="0">
                      <a:pos x="416" y="165"/>
                    </a:cxn>
                    <a:cxn ang="0">
                      <a:pos x="819" y="289"/>
                    </a:cxn>
                    <a:cxn ang="0">
                      <a:pos x="787" y="165"/>
                    </a:cxn>
                    <a:cxn ang="0">
                      <a:pos x="384" y="55"/>
                    </a:cxn>
                    <a:cxn ang="0">
                      <a:pos x="0" y="0"/>
                    </a:cxn>
                    <a:cxn ang="0">
                      <a:pos x="12" y="110"/>
                    </a:cxn>
                  </a:cxnLst>
                  <a:pathLst>
                    <a:path w="53" h="16">
                      <a:moveTo>
                        <a:pt x="1" y="6"/>
                      </a:moveTo>
                      <a:cubicBezTo>
                        <a:pt x="3" y="10"/>
                        <a:pt x="21" y="9"/>
                        <a:pt x="27" y="9"/>
                      </a:cubicBezTo>
                      <a:cubicBezTo>
                        <a:pt x="34" y="10"/>
                        <a:pt x="51" y="10"/>
                        <a:pt x="53" y="16"/>
                      </a:cubicBezTo>
                      <a:cubicBezTo>
                        <a:pt x="51" y="9"/>
                        <a:pt x="51" y="9"/>
                        <a:pt x="51" y="9"/>
                      </a:cubicBezTo>
                      <a:cubicBezTo>
                        <a:pt x="49" y="4"/>
                        <a:pt x="32" y="3"/>
                        <a:pt x="25" y="3"/>
                      </a:cubicBezTo>
                      <a:cubicBezTo>
                        <a:pt x="19" y="3"/>
                        <a:pt x="2" y="4"/>
                        <a:pt x="0" y="0"/>
                      </a:cubicBezTo>
                      <a:lnTo>
                        <a:pt x="1" y="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56" name="Freeform 1687"/>
                <p:cNvSpPr/>
                <p:nvPr/>
              </p:nvSpPr>
              <p:spPr>
                <a:xfrm>
                  <a:off x="3008" y="3733"/>
                  <a:ext cx="110" cy="86"/>
                </a:xfrm>
                <a:custGeom>
                  <a:avLst/>
                  <a:gdLst/>
                  <a:ahLst/>
                  <a:cxnLst>
                    <a:cxn ang="0">
                      <a:pos x="20" y="137"/>
                    </a:cxn>
                    <a:cxn ang="0">
                      <a:pos x="345" y="347"/>
                    </a:cxn>
                    <a:cxn ang="0">
                      <a:pos x="688" y="621"/>
                    </a:cxn>
                    <a:cxn ang="0">
                      <a:pos x="688" y="505"/>
                    </a:cxn>
                    <a:cxn ang="0">
                      <a:pos x="345" y="218"/>
                    </a:cxn>
                    <a:cxn ang="0">
                      <a:pos x="33" y="0"/>
                    </a:cxn>
                    <a:cxn ang="0">
                      <a:pos x="20" y="137"/>
                    </a:cxn>
                  </a:cxnLst>
                  <a:pathLst>
                    <a:path w="44" h="32">
                      <a:moveTo>
                        <a:pt x="1" y="7"/>
                      </a:moveTo>
                      <a:cubicBezTo>
                        <a:pt x="0" y="12"/>
                        <a:pt x="16" y="15"/>
                        <a:pt x="22" y="18"/>
                      </a:cubicBezTo>
                      <a:cubicBezTo>
                        <a:pt x="28" y="21"/>
                        <a:pt x="44" y="27"/>
                        <a:pt x="44" y="32"/>
                      </a:cubicBezTo>
                      <a:cubicBezTo>
                        <a:pt x="44" y="26"/>
                        <a:pt x="44" y="26"/>
                        <a:pt x="44" y="26"/>
                      </a:cubicBezTo>
                      <a:cubicBezTo>
                        <a:pt x="44" y="20"/>
                        <a:pt x="28" y="14"/>
                        <a:pt x="22" y="11"/>
                      </a:cubicBezTo>
                      <a:cubicBezTo>
                        <a:pt x="16" y="9"/>
                        <a:pt x="2" y="5"/>
                        <a:pt x="2" y="0"/>
                      </a:cubicBezTo>
                      <a:lnTo>
                        <a:pt x="1" y="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57" name="Freeform 1688"/>
                <p:cNvSpPr/>
                <p:nvPr/>
              </p:nvSpPr>
              <p:spPr>
                <a:xfrm>
                  <a:off x="3005" y="3771"/>
                  <a:ext cx="118" cy="82"/>
                </a:xfrm>
                <a:custGeom>
                  <a:avLst/>
                  <a:gdLst/>
                  <a:ahLst/>
                  <a:cxnLst>
                    <a:cxn ang="0">
                      <a:pos x="0" y="111"/>
                    </a:cxn>
                    <a:cxn ang="0">
                      <a:pos x="367" y="336"/>
                    </a:cxn>
                    <a:cxn ang="0">
                      <a:pos x="743" y="574"/>
                    </a:cxn>
                    <a:cxn ang="0">
                      <a:pos x="743" y="442"/>
                    </a:cxn>
                    <a:cxn ang="0">
                      <a:pos x="367" y="204"/>
                    </a:cxn>
                    <a:cxn ang="0">
                      <a:pos x="20" y="0"/>
                    </a:cxn>
                    <a:cxn ang="0">
                      <a:pos x="0" y="111"/>
                    </a:cxn>
                  </a:cxnLst>
                  <a:pathLst>
                    <a:path w="47" h="31">
                      <a:moveTo>
                        <a:pt x="0" y="6"/>
                      </a:moveTo>
                      <a:cubicBezTo>
                        <a:pt x="0" y="11"/>
                        <a:pt x="16" y="15"/>
                        <a:pt x="23" y="18"/>
                      </a:cubicBezTo>
                      <a:cubicBezTo>
                        <a:pt x="29" y="20"/>
                        <a:pt x="47" y="25"/>
                        <a:pt x="47" y="31"/>
                      </a:cubicBezTo>
                      <a:cubicBezTo>
                        <a:pt x="47" y="24"/>
                        <a:pt x="47" y="24"/>
                        <a:pt x="47" y="24"/>
                      </a:cubicBezTo>
                      <a:cubicBezTo>
                        <a:pt x="47" y="19"/>
                        <a:pt x="29" y="14"/>
                        <a:pt x="23" y="11"/>
                      </a:cubicBezTo>
                      <a:cubicBezTo>
                        <a:pt x="17" y="8"/>
                        <a:pt x="1" y="4"/>
                        <a:pt x="1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58" name="Freeform 1689"/>
                <p:cNvSpPr/>
                <p:nvPr/>
              </p:nvSpPr>
              <p:spPr>
                <a:xfrm>
                  <a:off x="3738" y="3040"/>
                  <a:ext cx="62" cy="147"/>
                </a:xfrm>
                <a:custGeom>
                  <a:avLst/>
                  <a:gdLst/>
                  <a:ahLst/>
                  <a:cxnLst>
                    <a:cxn ang="0">
                      <a:pos x="337" y="957"/>
                    </a:cxn>
                    <a:cxn ang="0">
                      <a:pos x="216" y="478"/>
                    </a:cxn>
                    <a:cxn ang="0">
                      <a:pos x="136" y="0"/>
                    </a:cxn>
                    <a:cxn ang="0">
                      <a:pos x="62" y="78"/>
                    </a:cxn>
                    <a:cxn ang="0">
                      <a:pos x="136" y="572"/>
                    </a:cxn>
                    <a:cxn ang="0">
                      <a:pos x="246" y="1050"/>
                    </a:cxn>
                    <a:cxn ang="0">
                      <a:pos x="337" y="957"/>
                    </a:cxn>
                  </a:cxnLst>
                  <a:pathLst>
                    <a:path w="25" h="55">
                      <a:moveTo>
                        <a:pt x="22" y="50"/>
                      </a:moveTo>
                      <a:cubicBezTo>
                        <a:pt x="25" y="47"/>
                        <a:pt x="17" y="32"/>
                        <a:pt x="14" y="25"/>
                      </a:cubicBezTo>
                      <a:cubicBezTo>
                        <a:pt x="12" y="19"/>
                        <a:pt x="5" y="4"/>
                        <a:pt x="9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8"/>
                        <a:pt x="7" y="24"/>
                        <a:pt x="9" y="30"/>
                      </a:cubicBezTo>
                      <a:cubicBezTo>
                        <a:pt x="12" y="36"/>
                        <a:pt x="19" y="52"/>
                        <a:pt x="16" y="55"/>
                      </a:cubicBezTo>
                      <a:lnTo>
                        <a:pt x="22" y="5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59" name="Freeform 1690"/>
                <p:cNvSpPr/>
                <p:nvPr/>
              </p:nvSpPr>
              <p:spPr>
                <a:xfrm>
                  <a:off x="3755" y="3013"/>
                  <a:ext cx="73" cy="150"/>
                </a:xfrm>
                <a:custGeom>
                  <a:avLst/>
                  <a:gdLst/>
                  <a:ahLst/>
                  <a:cxnLst>
                    <a:cxn ang="0">
                      <a:pos x="413" y="1018"/>
                    </a:cxn>
                    <a:cxn ang="0">
                      <a:pos x="284" y="538"/>
                    </a:cxn>
                    <a:cxn ang="0">
                      <a:pos x="146" y="0"/>
                    </a:cxn>
                    <a:cxn ang="0">
                      <a:pos x="63" y="94"/>
                    </a:cxn>
                    <a:cxn ang="0">
                      <a:pos x="209" y="616"/>
                    </a:cxn>
                    <a:cxn ang="0">
                      <a:pos x="317" y="1077"/>
                    </a:cxn>
                    <a:cxn ang="0">
                      <a:pos x="413" y="1018"/>
                    </a:cxn>
                  </a:cxnLst>
                  <a:pathLst>
                    <a:path w="29" h="56">
                      <a:moveTo>
                        <a:pt x="26" y="53"/>
                      </a:moveTo>
                      <a:cubicBezTo>
                        <a:pt x="29" y="50"/>
                        <a:pt x="21" y="34"/>
                        <a:pt x="18" y="28"/>
                      </a:cubicBezTo>
                      <a:cubicBezTo>
                        <a:pt x="16" y="22"/>
                        <a:pt x="5" y="4"/>
                        <a:pt x="9" y="0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0" y="8"/>
                        <a:pt x="11" y="26"/>
                        <a:pt x="13" y="32"/>
                      </a:cubicBezTo>
                      <a:cubicBezTo>
                        <a:pt x="16" y="39"/>
                        <a:pt x="24" y="53"/>
                        <a:pt x="20" y="56"/>
                      </a:cubicBezTo>
                      <a:lnTo>
                        <a:pt x="26" y="5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60" name="Freeform 1691"/>
                <p:cNvSpPr/>
                <p:nvPr/>
              </p:nvSpPr>
              <p:spPr>
                <a:xfrm>
                  <a:off x="3810" y="2859"/>
                  <a:ext cx="113" cy="90"/>
                </a:xfrm>
                <a:custGeom>
                  <a:avLst/>
                  <a:gdLst/>
                  <a:ahLst/>
                  <a:cxnLst>
                    <a:cxn ang="0">
                      <a:pos x="713" y="498"/>
                    </a:cxn>
                    <a:cxn ang="0">
                      <a:pos x="347" y="281"/>
                    </a:cxn>
                    <a:cxn ang="0">
                      <a:pos x="0" y="0"/>
                    </a:cxn>
                    <a:cxn ang="0">
                      <a:pos x="0" y="111"/>
                    </a:cxn>
                    <a:cxn ang="0">
                      <a:pos x="334" y="392"/>
                    </a:cxn>
                    <a:cxn ang="0">
                      <a:pos x="681" y="630"/>
                    </a:cxn>
                    <a:cxn ang="0">
                      <a:pos x="713" y="498"/>
                    </a:cxn>
                  </a:cxnLst>
                  <a:pathLst>
                    <a:path w="45" h="34">
                      <a:moveTo>
                        <a:pt x="45" y="27"/>
                      </a:moveTo>
                      <a:cubicBezTo>
                        <a:pt x="45" y="23"/>
                        <a:pt x="28" y="17"/>
                        <a:pt x="22" y="15"/>
                      </a:cubicBezTo>
                      <a:cubicBezTo>
                        <a:pt x="15" y="12"/>
                        <a:pt x="0" y="5"/>
                        <a:pt x="0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12"/>
                        <a:pt x="15" y="19"/>
                        <a:pt x="21" y="21"/>
                      </a:cubicBezTo>
                      <a:cubicBezTo>
                        <a:pt x="27" y="24"/>
                        <a:pt x="44" y="30"/>
                        <a:pt x="43" y="34"/>
                      </a:cubicBezTo>
                      <a:lnTo>
                        <a:pt x="45" y="2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61" name="Freeform 1692"/>
                <p:cNvSpPr/>
                <p:nvPr/>
              </p:nvSpPr>
              <p:spPr>
                <a:xfrm>
                  <a:off x="3800" y="2829"/>
                  <a:ext cx="128" cy="86"/>
                </a:xfrm>
                <a:custGeom>
                  <a:avLst/>
                  <a:gdLst/>
                  <a:ahLst/>
                  <a:cxnLst>
                    <a:cxn ang="0">
                      <a:pos x="806" y="484"/>
                    </a:cxn>
                    <a:cxn ang="0">
                      <a:pos x="442" y="231"/>
                    </a:cxn>
                    <a:cxn ang="0">
                      <a:pos x="20" y="0"/>
                    </a:cxn>
                    <a:cxn ang="0">
                      <a:pos x="0" y="116"/>
                    </a:cxn>
                    <a:cxn ang="0">
                      <a:pos x="442" y="368"/>
                    </a:cxn>
                    <a:cxn ang="0">
                      <a:pos x="788" y="621"/>
                    </a:cxn>
                    <a:cxn ang="0">
                      <a:pos x="806" y="484"/>
                    </a:cxn>
                  </a:cxnLst>
                  <a:pathLst>
                    <a:path w="51" h="32">
                      <a:moveTo>
                        <a:pt x="51" y="25"/>
                      </a:moveTo>
                      <a:cubicBezTo>
                        <a:pt x="51" y="21"/>
                        <a:pt x="34" y="15"/>
                        <a:pt x="28" y="12"/>
                      </a:cubicBezTo>
                      <a:cubicBezTo>
                        <a:pt x="22" y="10"/>
                        <a:pt x="0" y="5"/>
                        <a:pt x="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12"/>
                        <a:pt x="22" y="16"/>
                        <a:pt x="28" y="19"/>
                      </a:cubicBezTo>
                      <a:cubicBezTo>
                        <a:pt x="34" y="22"/>
                        <a:pt x="50" y="27"/>
                        <a:pt x="50" y="32"/>
                      </a:cubicBezTo>
                      <a:lnTo>
                        <a:pt x="51" y="25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62" name="Freeform 1693"/>
                <p:cNvSpPr/>
                <p:nvPr/>
              </p:nvSpPr>
              <p:spPr>
                <a:xfrm>
                  <a:off x="3793" y="2965"/>
                  <a:ext cx="95" cy="120"/>
                </a:xfrm>
                <a:custGeom>
                  <a:avLst/>
                  <a:gdLst/>
                  <a:ahLst/>
                  <a:cxnLst>
                    <a:cxn ang="0">
                      <a:pos x="563" y="739"/>
                    </a:cxn>
                    <a:cxn ang="0">
                      <a:pos x="313" y="397"/>
                    </a:cxn>
                    <a:cxn ang="0">
                      <a:pos x="83" y="0"/>
                    </a:cxn>
                    <a:cxn ang="0">
                      <a:pos x="33" y="115"/>
                    </a:cxn>
                    <a:cxn ang="0">
                      <a:pos x="270" y="512"/>
                    </a:cxn>
                    <a:cxn ang="0">
                      <a:pos x="500" y="853"/>
                    </a:cxn>
                    <a:cxn ang="0">
                      <a:pos x="563" y="739"/>
                    </a:cxn>
                  </a:cxnLst>
                  <a:pathLst>
                    <a:path w="38" h="45">
                      <a:moveTo>
                        <a:pt x="36" y="39"/>
                      </a:moveTo>
                      <a:cubicBezTo>
                        <a:pt x="38" y="35"/>
                        <a:pt x="25" y="26"/>
                        <a:pt x="20" y="21"/>
                      </a:cubicBezTo>
                      <a:cubicBezTo>
                        <a:pt x="15" y="16"/>
                        <a:pt x="3" y="5"/>
                        <a:pt x="5" y="0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0" y="11"/>
                        <a:pt x="12" y="23"/>
                        <a:pt x="17" y="27"/>
                      </a:cubicBezTo>
                      <a:cubicBezTo>
                        <a:pt x="22" y="32"/>
                        <a:pt x="34" y="41"/>
                        <a:pt x="32" y="45"/>
                      </a:cubicBezTo>
                      <a:lnTo>
                        <a:pt x="36" y="39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63" name="Freeform 1694"/>
                <p:cNvSpPr/>
                <p:nvPr/>
              </p:nvSpPr>
              <p:spPr>
                <a:xfrm>
                  <a:off x="3800" y="2931"/>
                  <a:ext cx="103" cy="122"/>
                </a:xfrm>
                <a:custGeom>
                  <a:avLst/>
                  <a:gdLst/>
                  <a:ahLst/>
                  <a:cxnLst>
                    <a:cxn ang="0">
                      <a:pos x="618" y="745"/>
                    </a:cxn>
                    <a:cxn ang="0">
                      <a:pos x="347" y="395"/>
                    </a:cxn>
                    <a:cxn ang="0">
                      <a:pos x="63" y="0"/>
                    </a:cxn>
                    <a:cxn ang="0">
                      <a:pos x="33" y="111"/>
                    </a:cxn>
                    <a:cxn ang="0">
                      <a:pos x="317" y="520"/>
                    </a:cxn>
                    <a:cxn ang="0">
                      <a:pos x="568" y="859"/>
                    </a:cxn>
                    <a:cxn ang="0">
                      <a:pos x="618" y="745"/>
                    </a:cxn>
                  </a:cxnLst>
                  <a:pathLst>
                    <a:path w="41" h="46">
                      <a:moveTo>
                        <a:pt x="39" y="40"/>
                      </a:moveTo>
                      <a:cubicBezTo>
                        <a:pt x="41" y="36"/>
                        <a:pt x="27" y="26"/>
                        <a:pt x="22" y="21"/>
                      </a:cubicBezTo>
                      <a:cubicBezTo>
                        <a:pt x="17" y="17"/>
                        <a:pt x="2" y="6"/>
                        <a:pt x="4" y="0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0" y="11"/>
                        <a:pt x="15" y="23"/>
                        <a:pt x="20" y="28"/>
                      </a:cubicBezTo>
                      <a:cubicBezTo>
                        <a:pt x="24" y="32"/>
                        <a:pt x="38" y="42"/>
                        <a:pt x="36" y="46"/>
                      </a:cubicBezTo>
                      <a:lnTo>
                        <a:pt x="39" y="4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64" name="Freeform 1695"/>
                <p:cNvSpPr/>
                <p:nvPr/>
              </p:nvSpPr>
              <p:spPr>
                <a:xfrm>
                  <a:off x="3768" y="2765"/>
                  <a:ext cx="137" cy="30"/>
                </a:xfrm>
                <a:custGeom>
                  <a:avLst/>
                  <a:gdLst/>
                  <a:ahLst/>
                  <a:cxnLst>
                    <a:cxn ang="0">
                      <a:pos x="807" y="82"/>
                    </a:cxn>
                    <a:cxn ang="0">
                      <a:pos x="404" y="82"/>
                    </a:cxn>
                    <a:cxn ang="0">
                      <a:pos x="0" y="0"/>
                    </a:cxn>
                    <a:cxn ang="0">
                      <a:pos x="42" y="120"/>
                    </a:cxn>
                    <a:cxn ang="0">
                      <a:pos x="446" y="202"/>
                    </a:cxn>
                    <a:cxn ang="0">
                      <a:pos x="849" y="224"/>
                    </a:cxn>
                    <a:cxn ang="0">
                      <a:pos x="807" y="82"/>
                    </a:cxn>
                  </a:cxnLst>
                  <a:pathLst>
                    <a:path w="55" h="11">
                      <a:moveTo>
                        <a:pt x="52" y="4"/>
                      </a:moveTo>
                      <a:cubicBezTo>
                        <a:pt x="51" y="0"/>
                        <a:pt x="33" y="3"/>
                        <a:pt x="26" y="4"/>
                      </a:cubicBezTo>
                      <a:cubicBezTo>
                        <a:pt x="19" y="4"/>
                        <a:pt x="3" y="5"/>
                        <a:pt x="0" y="0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5" y="11"/>
                        <a:pt x="22" y="10"/>
                        <a:pt x="29" y="10"/>
                      </a:cubicBezTo>
                      <a:cubicBezTo>
                        <a:pt x="36" y="9"/>
                        <a:pt x="53" y="7"/>
                        <a:pt x="55" y="11"/>
                      </a:cubicBezTo>
                      <a:lnTo>
                        <a:pt x="52" y="4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65" name="Freeform 1696"/>
                <p:cNvSpPr/>
                <p:nvPr/>
              </p:nvSpPr>
              <p:spPr>
                <a:xfrm>
                  <a:off x="3750" y="2731"/>
                  <a:ext cx="143" cy="40"/>
                </a:xfrm>
                <a:custGeom>
                  <a:avLst/>
                  <a:gdLst/>
                  <a:ahLst/>
                  <a:cxnLst>
                    <a:cxn ang="0">
                      <a:pos x="868" y="77"/>
                    </a:cxn>
                    <a:cxn ang="0">
                      <a:pos x="459" y="77"/>
                    </a:cxn>
                    <a:cxn ang="0">
                      <a:pos x="0" y="77"/>
                    </a:cxn>
                    <a:cxn ang="0">
                      <a:pos x="50" y="192"/>
                    </a:cxn>
                    <a:cxn ang="0">
                      <a:pos x="504" y="192"/>
                    </a:cxn>
                    <a:cxn ang="0">
                      <a:pos x="901" y="192"/>
                    </a:cxn>
                    <a:cxn ang="0">
                      <a:pos x="868" y="77"/>
                    </a:cxn>
                  </a:cxnLst>
                  <a:pathLst>
                    <a:path w="57" h="15">
                      <a:moveTo>
                        <a:pt x="55" y="4"/>
                      </a:moveTo>
                      <a:cubicBezTo>
                        <a:pt x="54" y="0"/>
                        <a:pt x="36" y="3"/>
                        <a:pt x="29" y="4"/>
                      </a:cubicBezTo>
                      <a:cubicBezTo>
                        <a:pt x="22" y="4"/>
                        <a:pt x="3" y="9"/>
                        <a:pt x="0" y="4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5" y="15"/>
                        <a:pt x="25" y="10"/>
                        <a:pt x="32" y="10"/>
                      </a:cubicBezTo>
                      <a:cubicBezTo>
                        <a:pt x="39" y="9"/>
                        <a:pt x="55" y="7"/>
                        <a:pt x="57" y="10"/>
                      </a:cubicBezTo>
                      <a:lnTo>
                        <a:pt x="55" y="4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66" name="Freeform 1697"/>
                <p:cNvSpPr/>
                <p:nvPr/>
              </p:nvSpPr>
              <p:spPr>
                <a:xfrm>
                  <a:off x="3633" y="2568"/>
                  <a:ext cx="102" cy="104"/>
                </a:xfrm>
                <a:custGeom>
                  <a:avLst/>
                  <a:gdLst/>
                  <a:ahLst/>
                  <a:cxnLst>
                    <a:cxn ang="0">
                      <a:pos x="525" y="21"/>
                    </a:cxn>
                    <a:cxn ang="0">
                      <a:pos x="259" y="397"/>
                    </a:cxn>
                    <a:cxn ang="0">
                      <a:pos x="0" y="683"/>
                    </a:cxn>
                    <a:cxn ang="0">
                      <a:pos x="92" y="717"/>
                    </a:cxn>
                    <a:cxn ang="0">
                      <a:pos x="371" y="435"/>
                    </a:cxn>
                    <a:cxn ang="0">
                      <a:pos x="632" y="56"/>
                    </a:cxn>
                    <a:cxn ang="0">
                      <a:pos x="525" y="21"/>
                    </a:cxn>
                  </a:cxnLst>
                  <a:pathLst>
                    <a:path w="41" h="39">
                      <a:moveTo>
                        <a:pt x="34" y="1"/>
                      </a:moveTo>
                      <a:cubicBezTo>
                        <a:pt x="30" y="0"/>
                        <a:pt x="21" y="15"/>
                        <a:pt x="17" y="21"/>
                      </a:cubicBezTo>
                      <a:cubicBezTo>
                        <a:pt x="14" y="26"/>
                        <a:pt x="5" y="38"/>
                        <a:pt x="0" y="36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11" y="39"/>
                        <a:pt x="20" y="28"/>
                        <a:pt x="24" y="23"/>
                      </a:cubicBezTo>
                      <a:cubicBezTo>
                        <a:pt x="28" y="17"/>
                        <a:pt x="37" y="2"/>
                        <a:pt x="41" y="3"/>
                      </a:cubicBezTo>
                      <a:lnTo>
                        <a:pt x="34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67" name="Freeform 1698"/>
                <p:cNvSpPr/>
                <p:nvPr/>
              </p:nvSpPr>
              <p:spPr>
                <a:xfrm>
                  <a:off x="3603" y="2549"/>
                  <a:ext cx="102" cy="123"/>
                </a:xfrm>
                <a:custGeom>
                  <a:avLst/>
                  <a:gdLst/>
                  <a:ahLst/>
                  <a:cxnLst>
                    <a:cxn ang="0">
                      <a:pos x="537" y="21"/>
                    </a:cxn>
                    <a:cxn ang="0">
                      <a:pos x="279" y="401"/>
                    </a:cxn>
                    <a:cxn ang="0">
                      <a:pos x="0" y="824"/>
                    </a:cxn>
                    <a:cxn ang="0">
                      <a:pos x="92" y="845"/>
                    </a:cxn>
                    <a:cxn ang="0">
                      <a:pos x="383" y="444"/>
                    </a:cxn>
                    <a:cxn ang="0">
                      <a:pos x="632" y="78"/>
                    </a:cxn>
                    <a:cxn ang="0">
                      <a:pos x="537" y="21"/>
                    </a:cxn>
                  </a:cxnLst>
                  <a:pathLst>
                    <a:path w="41" h="46">
                      <a:moveTo>
                        <a:pt x="35" y="1"/>
                      </a:moveTo>
                      <a:cubicBezTo>
                        <a:pt x="31" y="0"/>
                        <a:pt x="22" y="16"/>
                        <a:pt x="18" y="21"/>
                      </a:cubicBezTo>
                      <a:cubicBezTo>
                        <a:pt x="14" y="27"/>
                        <a:pt x="5" y="44"/>
                        <a:pt x="0" y="43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2" y="46"/>
                        <a:pt x="21" y="28"/>
                        <a:pt x="25" y="23"/>
                      </a:cubicBezTo>
                      <a:cubicBezTo>
                        <a:pt x="29" y="18"/>
                        <a:pt x="37" y="3"/>
                        <a:pt x="41" y="4"/>
                      </a:cubicBezTo>
                      <a:lnTo>
                        <a:pt x="35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68" name="Freeform 1699"/>
                <p:cNvSpPr/>
                <p:nvPr/>
              </p:nvSpPr>
              <p:spPr>
                <a:xfrm>
                  <a:off x="3715" y="2645"/>
                  <a:ext cx="128" cy="75"/>
                </a:xfrm>
                <a:custGeom>
                  <a:avLst/>
                  <a:gdLst/>
                  <a:ahLst/>
                  <a:cxnLst>
                    <a:cxn ang="0">
                      <a:pos x="743" y="35"/>
                    </a:cxn>
                    <a:cxn ang="0">
                      <a:pos x="397" y="230"/>
                    </a:cxn>
                    <a:cxn ang="0">
                      <a:pos x="0" y="388"/>
                    </a:cxn>
                    <a:cxn ang="0">
                      <a:pos x="83" y="458"/>
                    </a:cxn>
                    <a:cxn ang="0">
                      <a:pos x="472" y="329"/>
                    </a:cxn>
                    <a:cxn ang="0">
                      <a:pos x="806" y="150"/>
                    </a:cxn>
                    <a:cxn ang="0">
                      <a:pos x="743" y="35"/>
                    </a:cxn>
                  </a:cxnLst>
                  <a:pathLst>
                    <a:path w="51" h="28">
                      <a:moveTo>
                        <a:pt x="47" y="2"/>
                      </a:moveTo>
                      <a:cubicBezTo>
                        <a:pt x="44" y="0"/>
                        <a:pt x="31" y="9"/>
                        <a:pt x="25" y="12"/>
                      </a:cubicBezTo>
                      <a:cubicBezTo>
                        <a:pt x="19" y="15"/>
                        <a:pt x="4" y="23"/>
                        <a:pt x="0" y="20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9" y="28"/>
                        <a:pt x="24" y="20"/>
                        <a:pt x="30" y="17"/>
                      </a:cubicBezTo>
                      <a:cubicBezTo>
                        <a:pt x="36" y="13"/>
                        <a:pt x="48" y="5"/>
                        <a:pt x="51" y="8"/>
                      </a:cubicBez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69" name="Freeform 1700"/>
                <p:cNvSpPr/>
                <p:nvPr/>
              </p:nvSpPr>
              <p:spPr>
                <a:xfrm>
                  <a:off x="3688" y="2619"/>
                  <a:ext cx="132" cy="85"/>
                </a:xfrm>
                <a:custGeom>
                  <a:avLst/>
                  <a:gdLst/>
                  <a:ahLst/>
                  <a:cxnLst>
                    <a:cxn ang="0">
                      <a:pos x="757" y="56"/>
                    </a:cxn>
                    <a:cxn ang="0">
                      <a:pos x="384" y="247"/>
                    </a:cxn>
                    <a:cxn ang="0">
                      <a:pos x="0" y="452"/>
                    </a:cxn>
                    <a:cxn ang="0">
                      <a:pos x="75" y="523"/>
                    </a:cxn>
                    <a:cxn ang="0">
                      <a:pos x="478" y="340"/>
                    </a:cxn>
                    <a:cxn ang="0">
                      <a:pos x="819" y="149"/>
                    </a:cxn>
                    <a:cxn ang="0">
                      <a:pos x="757" y="56"/>
                    </a:cxn>
                  </a:cxnLst>
                  <a:pathLst>
                    <a:path w="53" h="32">
                      <a:moveTo>
                        <a:pt x="49" y="3"/>
                      </a:moveTo>
                      <a:cubicBezTo>
                        <a:pt x="45" y="0"/>
                        <a:pt x="31" y="10"/>
                        <a:pt x="25" y="13"/>
                      </a:cubicBezTo>
                      <a:cubicBezTo>
                        <a:pt x="20" y="16"/>
                        <a:pt x="4" y="27"/>
                        <a:pt x="0" y="24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9" y="32"/>
                        <a:pt x="25" y="21"/>
                        <a:pt x="31" y="18"/>
                      </a:cubicBezTo>
                      <a:cubicBezTo>
                        <a:pt x="37" y="14"/>
                        <a:pt x="50" y="5"/>
                        <a:pt x="53" y="8"/>
                      </a:cubicBezTo>
                      <a:lnTo>
                        <a:pt x="49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70" name="Freeform 1701"/>
                <p:cNvSpPr/>
                <p:nvPr/>
              </p:nvSpPr>
              <p:spPr>
                <a:xfrm>
                  <a:off x="3543" y="2547"/>
                  <a:ext cx="55" cy="133"/>
                </a:xfrm>
                <a:custGeom>
                  <a:avLst/>
                  <a:gdLst/>
                  <a:ahLst/>
                  <a:cxnLst>
                    <a:cxn ang="0">
                      <a:pos x="238" y="0"/>
                    </a:cxn>
                    <a:cxn ang="0">
                      <a:pos x="145" y="489"/>
                    </a:cxn>
                    <a:cxn ang="0">
                      <a:pos x="0" y="942"/>
                    </a:cxn>
                    <a:cxn ang="0">
                      <a:pos x="95" y="920"/>
                    </a:cxn>
                    <a:cxn ang="0">
                      <a:pos x="238" y="473"/>
                    </a:cxn>
                    <a:cxn ang="0">
                      <a:pos x="345" y="0"/>
                    </a:cxn>
                    <a:cxn ang="0">
                      <a:pos x="238" y="0"/>
                    </a:cxn>
                  </a:cxnLst>
                  <a:pathLst>
                    <a:path w="22" h="50">
                      <a:moveTo>
                        <a:pt x="15" y="0"/>
                      </a:moveTo>
                      <a:cubicBezTo>
                        <a:pt x="11" y="1"/>
                        <a:pt x="10" y="19"/>
                        <a:pt x="9" y="26"/>
                      </a:cubicBezTo>
                      <a:cubicBezTo>
                        <a:pt x="8" y="33"/>
                        <a:pt x="5" y="49"/>
                        <a:pt x="0" y="50"/>
                      </a:cubicBezTo>
                      <a:cubicBezTo>
                        <a:pt x="6" y="49"/>
                        <a:pt x="6" y="49"/>
                        <a:pt x="6" y="49"/>
                      </a:cubicBezTo>
                      <a:cubicBezTo>
                        <a:pt x="12" y="48"/>
                        <a:pt x="14" y="31"/>
                        <a:pt x="15" y="25"/>
                      </a:cubicBezTo>
                      <a:cubicBezTo>
                        <a:pt x="16" y="18"/>
                        <a:pt x="18" y="1"/>
                        <a:pt x="22" y="0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71" name="Freeform 1702"/>
                <p:cNvSpPr/>
                <p:nvPr/>
              </p:nvSpPr>
              <p:spPr>
                <a:xfrm>
                  <a:off x="3515" y="2549"/>
                  <a:ext cx="48" cy="144"/>
                </a:xfrm>
                <a:custGeom>
                  <a:avLst/>
                  <a:gdLst/>
                  <a:ahLst/>
                  <a:cxnLst>
                    <a:cxn ang="0">
                      <a:pos x="210" y="0"/>
                    </a:cxn>
                    <a:cxn ang="0">
                      <a:pos x="96" y="491"/>
                    </a:cxn>
                    <a:cxn ang="0">
                      <a:pos x="0" y="1024"/>
                    </a:cxn>
                    <a:cxn ang="0">
                      <a:pos x="96" y="1003"/>
                    </a:cxn>
                    <a:cxn ang="0">
                      <a:pos x="210" y="456"/>
                    </a:cxn>
                    <a:cxn ang="0">
                      <a:pos x="306" y="0"/>
                    </a:cxn>
                    <a:cxn ang="0">
                      <a:pos x="210" y="0"/>
                    </a:cxn>
                  </a:cxnLst>
                  <a:pathLst>
                    <a:path w="19" h="54">
                      <a:moveTo>
                        <a:pt x="13" y="0"/>
                      </a:moveTo>
                      <a:cubicBezTo>
                        <a:pt x="8" y="1"/>
                        <a:pt x="8" y="19"/>
                        <a:pt x="6" y="26"/>
                      </a:cubicBezTo>
                      <a:cubicBezTo>
                        <a:pt x="5" y="32"/>
                        <a:pt x="5" y="53"/>
                        <a:pt x="0" y="54"/>
                      </a:cubicBezTo>
                      <a:cubicBezTo>
                        <a:pt x="6" y="53"/>
                        <a:pt x="6" y="53"/>
                        <a:pt x="6" y="53"/>
                      </a:cubicBezTo>
                      <a:cubicBezTo>
                        <a:pt x="12" y="52"/>
                        <a:pt x="12" y="31"/>
                        <a:pt x="13" y="24"/>
                      </a:cubicBezTo>
                      <a:cubicBezTo>
                        <a:pt x="14" y="18"/>
                        <a:pt x="15" y="1"/>
                        <a:pt x="19" y="0"/>
                      </a:cubicBez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72" name="Freeform 1703"/>
                <p:cNvSpPr/>
                <p:nvPr/>
              </p:nvSpPr>
              <p:spPr>
                <a:xfrm>
                  <a:off x="3345" y="2669"/>
                  <a:ext cx="83" cy="139"/>
                </a:xfrm>
                <a:custGeom>
                  <a:avLst/>
                  <a:gdLst/>
                  <a:ahLst/>
                  <a:cxnLst>
                    <a:cxn ang="0">
                      <a:pos x="50" y="115"/>
                    </a:cxn>
                    <a:cxn ang="0">
                      <a:pos x="254" y="559"/>
                    </a:cxn>
                    <a:cxn ang="0">
                      <a:pos x="410" y="994"/>
                    </a:cxn>
                    <a:cxn ang="0">
                      <a:pos x="475" y="901"/>
                    </a:cxn>
                    <a:cxn ang="0">
                      <a:pos x="317" y="436"/>
                    </a:cxn>
                    <a:cxn ang="0">
                      <a:pos x="113" y="0"/>
                    </a:cxn>
                    <a:cxn ang="0">
                      <a:pos x="50" y="115"/>
                    </a:cxn>
                  </a:cxnLst>
                  <a:pathLst>
                    <a:path w="33" h="52">
                      <a:moveTo>
                        <a:pt x="3" y="6"/>
                      </a:moveTo>
                      <a:cubicBezTo>
                        <a:pt x="0" y="10"/>
                        <a:pt x="12" y="23"/>
                        <a:pt x="16" y="29"/>
                      </a:cubicBezTo>
                      <a:cubicBezTo>
                        <a:pt x="20" y="34"/>
                        <a:pt x="29" y="48"/>
                        <a:pt x="26" y="52"/>
                      </a:cubicBezTo>
                      <a:cubicBezTo>
                        <a:pt x="30" y="47"/>
                        <a:pt x="30" y="47"/>
                        <a:pt x="30" y="47"/>
                      </a:cubicBezTo>
                      <a:cubicBezTo>
                        <a:pt x="33" y="42"/>
                        <a:pt x="23" y="29"/>
                        <a:pt x="20" y="23"/>
                      </a:cubicBezTo>
                      <a:cubicBezTo>
                        <a:pt x="16" y="17"/>
                        <a:pt x="5" y="4"/>
                        <a:pt x="7" y="0"/>
                      </a:cubicBezTo>
                      <a:lnTo>
                        <a:pt x="3" y="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73" name="Freeform 1704"/>
                <p:cNvSpPr/>
                <p:nvPr/>
              </p:nvSpPr>
              <p:spPr>
                <a:xfrm>
                  <a:off x="3323" y="2699"/>
                  <a:ext cx="82" cy="136"/>
                </a:xfrm>
                <a:custGeom>
                  <a:avLst/>
                  <a:gdLst/>
                  <a:ahLst/>
                  <a:cxnLst>
                    <a:cxn ang="0">
                      <a:pos x="42" y="93"/>
                    </a:cxn>
                    <a:cxn ang="0">
                      <a:pos x="246" y="512"/>
                    </a:cxn>
                    <a:cxn ang="0">
                      <a:pos x="403" y="968"/>
                    </a:cxn>
                    <a:cxn ang="0">
                      <a:pos x="462" y="875"/>
                    </a:cxn>
                    <a:cxn ang="0">
                      <a:pos x="308" y="419"/>
                    </a:cxn>
                    <a:cxn ang="0">
                      <a:pos x="104" y="0"/>
                    </a:cxn>
                    <a:cxn ang="0">
                      <a:pos x="42" y="93"/>
                    </a:cxn>
                  </a:cxnLst>
                  <a:pathLst>
                    <a:path w="33" h="51">
                      <a:moveTo>
                        <a:pt x="3" y="5"/>
                      </a:moveTo>
                      <a:cubicBezTo>
                        <a:pt x="0" y="8"/>
                        <a:pt x="12" y="22"/>
                        <a:pt x="16" y="27"/>
                      </a:cubicBezTo>
                      <a:cubicBezTo>
                        <a:pt x="20" y="33"/>
                        <a:pt x="29" y="47"/>
                        <a:pt x="26" y="51"/>
                      </a:cubicBezTo>
                      <a:cubicBezTo>
                        <a:pt x="30" y="46"/>
                        <a:pt x="30" y="46"/>
                        <a:pt x="30" y="46"/>
                      </a:cubicBezTo>
                      <a:cubicBezTo>
                        <a:pt x="33" y="41"/>
                        <a:pt x="23" y="27"/>
                        <a:pt x="20" y="22"/>
                      </a:cubicBezTo>
                      <a:cubicBezTo>
                        <a:pt x="16" y="16"/>
                        <a:pt x="5" y="4"/>
                        <a:pt x="7" y="0"/>
                      </a:cubicBez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74" name="Freeform 1705"/>
                <p:cNvSpPr/>
                <p:nvPr/>
              </p:nvSpPr>
              <p:spPr>
                <a:xfrm>
                  <a:off x="3443" y="2581"/>
                  <a:ext cx="50" cy="139"/>
                </a:xfrm>
                <a:custGeom>
                  <a:avLst/>
                  <a:gdLst/>
                  <a:ahLst/>
                  <a:cxnLst>
                    <a:cxn ang="0">
                      <a:pos x="63" y="56"/>
                    </a:cxn>
                    <a:cxn ang="0">
                      <a:pos x="125" y="500"/>
                    </a:cxn>
                    <a:cxn ang="0">
                      <a:pos x="158" y="994"/>
                    </a:cxn>
                    <a:cxn ang="0">
                      <a:pos x="238" y="936"/>
                    </a:cxn>
                    <a:cxn ang="0">
                      <a:pos x="220" y="422"/>
                    </a:cxn>
                    <a:cxn ang="0">
                      <a:pos x="158" y="0"/>
                    </a:cxn>
                    <a:cxn ang="0">
                      <a:pos x="63" y="56"/>
                    </a:cxn>
                  </a:cxnLst>
                  <a:pathLst>
                    <a:path w="20" h="52">
                      <a:moveTo>
                        <a:pt x="4" y="3"/>
                      </a:moveTo>
                      <a:cubicBezTo>
                        <a:pt x="0" y="5"/>
                        <a:pt x="6" y="20"/>
                        <a:pt x="8" y="26"/>
                      </a:cubicBezTo>
                      <a:cubicBezTo>
                        <a:pt x="10" y="33"/>
                        <a:pt x="14" y="49"/>
                        <a:pt x="10" y="52"/>
                      </a:cubicBez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20" y="45"/>
                        <a:pt x="15" y="29"/>
                        <a:pt x="14" y="22"/>
                      </a:cubicBezTo>
                      <a:cubicBezTo>
                        <a:pt x="12" y="16"/>
                        <a:pt x="7" y="2"/>
                        <a:pt x="10" y="0"/>
                      </a:cubicBez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75" name="Freeform 1706"/>
                <p:cNvSpPr/>
                <p:nvPr/>
              </p:nvSpPr>
              <p:spPr>
                <a:xfrm>
                  <a:off x="3415" y="2597"/>
                  <a:ext cx="55" cy="150"/>
                </a:xfrm>
                <a:custGeom>
                  <a:avLst/>
                  <a:gdLst/>
                  <a:ahLst/>
                  <a:cxnLst>
                    <a:cxn ang="0">
                      <a:pos x="50" y="78"/>
                    </a:cxn>
                    <a:cxn ang="0">
                      <a:pos x="125" y="538"/>
                    </a:cxn>
                    <a:cxn ang="0">
                      <a:pos x="208" y="1077"/>
                    </a:cxn>
                    <a:cxn ang="0">
                      <a:pos x="283" y="996"/>
                    </a:cxn>
                    <a:cxn ang="0">
                      <a:pos x="220" y="458"/>
                    </a:cxn>
                    <a:cxn ang="0">
                      <a:pos x="145" y="0"/>
                    </a:cxn>
                    <a:cxn ang="0">
                      <a:pos x="50" y="78"/>
                    </a:cxn>
                  </a:cxnLst>
                  <a:pathLst>
                    <a:path w="22" h="56">
                      <a:moveTo>
                        <a:pt x="3" y="4"/>
                      </a:moveTo>
                      <a:cubicBezTo>
                        <a:pt x="0" y="6"/>
                        <a:pt x="6" y="22"/>
                        <a:pt x="8" y="28"/>
                      </a:cubicBezTo>
                      <a:cubicBezTo>
                        <a:pt x="10" y="35"/>
                        <a:pt x="17" y="52"/>
                        <a:pt x="13" y="56"/>
                      </a:cubicBezTo>
                      <a:cubicBezTo>
                        <a:pt x="18" y="52"/>
                        <a:pt x="18" y="52"/>
                        <a:pt x="18" y="52"/>
                      </a:cubicBezTo>
                      <a:cubicBezTo>
                        <a:pt x="22" y="48"/>
                        <a:pt x="15" y="31"/>
                        <a:pt x="14" y="24"/>
                      </a:cubicBezTo>
                      <a:cubicBezTo>
                        <a:pt x="12" y="18"/>
                        <a:pt x="5" y="3"/>
                        <a:pt x="9" y="0"/>
                      </a:cubicBezTo>
                      <a:lnTo>
                        <a:pt x="3" y="4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76" name="Freeform 1707"/>
                <p:cNvSpPr/>
                <p:nvPr/>
              </p:nvSpPr>
              <p:spPr>
                <a:xfrm>
                  <a:off x="3290" y="2747"/>
                  <a:ext cx="133" cy="66"/>
                </a:xfrm>
                <a:custGeom>
                  <a:avLst/>
                  <a:gdLst/>
                  <a:ahLst/>
                  <a:cxnLst>
                    <a:cxn ang="0">
                      <a:pos x="0" y="166"/>
                    </a:cxn>
                    <a:cxn ang="0">
                      <a:pos x="429" y="280"/>
                    </a:cxn>
                    <a:cxn ang="0">
                      <a:pos x="775" y="404"/>
                    </a:cxn>
                    <a:cxn ang="0">
                      <a:pos x="838" y="314"/>
                    </a:cxn>
                    <a:cxn ang="0">
                      <a:pos x="492" y="182"/>
                    </a:cxn>
                    <a:cxn ang="0">
                      <a:pos x="50" y="90"/>
                    </a:cxn>
                    <a:cxn ang="0">
                      <a:pos x="0" y="166"/>
                    </a:cxn>
                  </a:cxnLst>
                  <a:pathLst>
                    <a:path w="53" h="25">
                      <a:moveTo>
                        <a:pt x="0" y="9"/>
                      </a:moveTo>
                      <a:cubicBezTo>
                        <a:pt x="3" y="5"/>
                        <a:pt x="16" y="11"/>
                        <a:pt x="27" y="15"/>
                      </a:cubicBezTo>
                      <a:cubicBezTo>
                        <a:pt x="38" y="19"/>
                        <a:pt x="46" y="25"/>
                        <a:pt x="49" y="22"/>
                      </a:cubicBezTo>
                      <a:cubicBezTo>
                        <a:pt x="53" y="17"/>
                        <a:pt x="53" y="17"/>
                        <a:pt x="53" y="17"/>
                      </a:cubicBezTo>
                      <a:cubicBezTo>
                        <a:pt x="50" y="20"/>
                        <a:pt x="42" y="15"/>
                        <a:pt x="31" y="10"/>
                      </a:cubicBezTo>
                      <a:cubicBezTo>
                        <a:pt x="20" y="6"/>
                        <a:pt x="7" y="0"/>
                        <a:pt x="3" y="5"/>
                      </a:cubicBez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77" name="Freeform 1708"/>
                <p:cNvSpPr/>
                <p:nvPr/>
              </p:nvSpPr>
              <p:spPr>
                <a:xfrm>
                  <a:off x="3265" y="2773"/>
                  <a:ext cx="135" cy="67"/>
                </a:xfrm>
                <a:custGeom>
                  <a:avLst/>
                  <a:gdLst/>
                  <a:ahLst/>
                  <a:cxnLst>
                    <a:cxn ang="0">
                      <a:pos x="0" y="172"/>
                    </a:cxn>
                    <a:cxn ang="0">
                      <a:pos x="425" y="287"/>
                    </a:cxn>
                    <a:cxn ang="0">
                      <a:pos x="783" y="423"/>
                    </a:cxn>
                    <a:cxn ang="0">
                      <a:pos x="845" y="330"/>
                    </a:cxn>
                    <a:cxn ang="0">
                      <a:pos x="500" y="209"/>
                    </a:cxn>
                    <a:cxn ang="0">
                      <a:pos x="83" y="78"/>
                    </a:cxn>
                    <a:cxn ang="0">
                      <a:pos x="0" y="172"/>
                    </a:cxn>
                  </a:cxnLst>
                  <a:pathLst>
                    <a:path w="54" h="25">
                      <a:moveTo>
                        <a:pt x="0" y="9"/>
                      </a:moveTo>
                      <a:cubicBezTo>
                        <a:pt x="4" y="4"/>
                        <a:pt x="17" y="11"/>
                        <a:pt x="27" y="15"/>
                      </a:cubicBezTo>
                      <a:cubicBezTo>
                        <a:pt x="38" y="20"/>
                        <a:pt x="47" y="25"/>
                        <a:pt x="50" y="22"/>
                      </a:cubicBezTo>
                      <a:cubicBezTo>
                        <a:pt x="54" y="17"/>
                        <a:pt x="54" y="17"/>
                        <a:pt x="54" y="17"/>
                      </a:cubicBezTo>
                      <a:cubicBezTo>
                        <a:pt x="51" y="21"/>
                        <a:pt x="43" y="15"/>
                        <a:pt x="32" y="11"/>
                      </a:cubicBezTo>
                      <a:cubicBezTo>
                        <a:pt x="21" y="6"/>
                        <a:pt x="9" y="0"/>
                        <a:pt x="5" y="4"/>
                      </a:cubicBez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78" name="Freeform 1709"/>
                <p:cNvSpPr/>
                <p:nvPr/>
              </p:nvSpPr>
              <p:spPr>
                <a:xfrm>
                  <a:off x="3303" y="2755"/>
                  <a:ext cx="112" cy="42"/>
                </a:xfrm>
                <a:custGeom>
                  <a:avLst/>
                  <a:gdLst/>
                  <a:ahLst/>
                  <a:cxnLst>
                    <a:cxn ang="0">
                      <a:pos x="694" y="289"/>
                    </a:cxn>
                    <a:cxn ang="0">
                      <a:pos x="383" y="165"/>
                    </a:cxn>
                    <a:cxn ang="0">
                      <a:pos x="0" y="21"/>
                    </a:cxn>
                    <a:cxn ang="0">
                      <a:pos x="383" y="144"/>
                    </a:cxn>
                    <a:cxn ang="0">
                      <a:pos x="694" y="289"/>
                    </a:cxn>
                  </a:cxnLst>
                  <a:pathLst>
                    <a:path w="45" h="16">
                      <a:moveTo>
                        <a:pt x="45" y="16"/>
                      </a:moveTo>
                      <a:cubicBezTo>
                        <a:pt x="41" y="16"/>
                        <a:pt x="33" y="12"/>
                        <a:pt x="25" y="9"/>
                      </a:cubicBezTo>
                      <a:cubicBezTo>
                        <a:pt x="16" y="5"/>
                        <a:pt x="6" y="0"/>
                        <a:pt x="0" y="1"/>
                      </a:cubicBezTo>
                      <a:cubicBezTo>
                        <a:pt x="6" y="0"/>
                        <a:pt x="16" y="4"/>
                        <a:pt x="25" y="8"/>
                      </a:cubicBezTo>
                      <a:cubicBezTo>
                        <a:pt x="34" y="12"/>
                        <a:pt x="41" y="16"/>
                        <a:pt x="45" y="1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79" name="Freeform 1710"/>
                <p:cNvSpPr/>
                <p:nvPr/>
              </p:nvSpPr>
              <p:spPr>
                <a:xfrm>
                  <a:off x="3280" y="2781"/>
                  <a:ext cx="113" cy="43"/>
                </a:xfrm>
                <a:custGeom>
                  <a:avLst/>
                  <a:gdLst/>
                  <a:ahLst/>
                  <a:cxnLst>
                    <a:cxn ang="0">
                      <a:pos x="713" y="312"/>
                    </a:cxn>
                    <a:cxn ang="0">
                      <a:pos x="397" y="175"/>
                    </a:cxn>
                    <a:cxn ang="0">
                      <a:pos x="0" y="22"/>
                    </a:cxn>
                    <a:cxn ang="0">
                      <a:pos x="397" y="159"/>
                    </a:cxn>
                    <a:cxn ang="0">
                      <a:pos x="713" y="312"/>
                    </a:cxn>
                  </a:cxnLst>
                  <a:pathLst>
                    <a:path w="45" h="16">
                      <a:moveTo>
                        <a:pt x="45" y="16"/>
                      </a:moveTo>
                      <a:cubicBezTo>
                        <a:pt x="41" y="16"/>
                        <a:pt x="33" y="12"/>
                        <a:pt x="25" y="9"/>
                      </a:cubicBezTo>
                      <a:cubicBezTo>
                        <a:pt x="16" y="5"/>
                        <a:pt x="6" y="0"/>
                        <a:pt x="0" y="1"/>
                      </a:cubicBezTo>
                      <a:cubicBezTo>
                        <a:pt x="6" y="0"/>
                        <a:pt x="16" y="5"/>
                        <a:pt x="25" y="8"/>
                      </a:cubicBezTo>
                      <a:cubicBezTo>
                        <a:pt x="34" y="12"/>
                        <a:pt x="41" y="16"/>
                        <a:pt x="45" y="1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80" name="Freeform 1711"/>
                <p:cNvSpPr/>
                <p:nvPr/>
              </p:nvSpPr>
              <p:spPr>
                <a:xfrm>
                  <a:off x="3205" y="2837"/>
                  <a:ext cx="135" cy="72"/>
                </a:xfrm>
                <a:custGeom>
                  <a:avLst/>
                  <a:gdLst/>
                  <a:ahLst/>
                  <a:cxnLst>
                    <a:cxn ang="0">
                      <a:pos x="0" y="149"/>
                    </a:cxn>
                    <a:cxn ang="0">
                      <a:pos x="438" y="307"/>
                    </a:cxn>
                    <a:cxn ang="0">
                      <a:pos x="783" y="456"/>
                    </a:cxn>
                    <a:cxn ang="0">
                      <a:pos x="845" y="376"/>
                    </a:cxn>
                    <a:cxn ang="0">
                      <a:pos x="500" y="205"/>
                    </a:cxn>
                    <a:cxn ang="0">
                      <a:pos x="83" y="77"/>
                    </a:cxn>
                    <a:cxn ang="0">
                      <a:pos x="0" y="149"/>
                    </a:cxn>
                  </a:cxnLst>
                  <a:pathLst>
                    <a:path w="54" h="27">
                      <a:moveTo>
                        <a:pt x="0" y="8"/>
                      </a:moveTo>
                      <a:cubicBezTo>
                        <a:pt x="5" y="4"/>
                        <a:pt x="17" y="11"/>
                        <a:pt x="28" y="16"/>
                      </a:cubicBezTo>
                      <a:cubicBezTo>
                        <a:pt x="39" y="21"/>
                        <a:pt x="47" y="27"/>
                        <a:pt x="50" y="24"/>
                      </a:cubicBezTo>
                      <a:cubicBezTo>
                        <a:pt x="54" y="20"/>
                        <a:pt x="54" y="20"/>
                        <a:pt x="54" y="20"/>
                      </a:cubicBezTo>
                      <a:cubicBezTo>
                        <a:pt x="51" y="23"/>
                        <a:pt x="43" y="17"/>
                        <a:pt x="32" y="11"/>
                      </a:cubicBezTo>
                      <a:cubicBezTo>
                        <a:pt x="22" y="6"/>
                        <a:pt x="9" y="0"/>
                        <a:pt x="5" y="4"/>
                      </a:cubicBez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81" name="Freeform 1712"/>
                <p:cNvSpPr/>
                <p:nvPr/>
              </p:nvSpPr>
              <p:spPr>
                <a:xfrm>
                  <a:off x="3183" y="2864"/>
                  <a:ext cx="132" cy="72"/>
                </a:xfrm>
                <a:custGeom>
                  <a:avLst/>
                  <a:gdLst/>
                  <a:ahLst/>
                  <a:cxnLst>
                    <a:cxn ang="0">
                      <a:pos x="0" y="149"/>
                    </a:cxn>
                    <a:cxn ang="0">
                      <a:pos x="416" y="307"/>
                    </a:cxn>
                    <a:cxn ang="0">
                      <a:pos x="757" y="456"/>
                    </a:cxn>
                    <a:cxn ang="0">
                      <a:pos x="819" y="363"/>
                    </a:cxn>
                    <a:cxn ang="0">
                      <a:pos x="496" y="205"/>
                    </a:cxn>
                    <a:cxn ang="0">
                      <a:pos x="62" y="77"/>
                    </a:cxn>
                    <a:cxn ang="0">
                      <a:pos x="0" y="149"/>
                    </a:cxn>
                  </a:cxnLst>
                  <a:pathLst>
                    <a:path w="53" h="27">
                      <a:moveTo>
                        <a:pt x="0" y="8"/>
                      </a:moveTo>
                      <a:cubicBezTo>
                        <a:pt x="4" y="4"/>
                        <a:pt x="17" y="10"/>
                        <a:pt x="27" y="16"/>
                      </a:cubicBezTo>
                      <a:cubicBezTo>
                        <a:pt x="38" y="21"/>
                        <a:pt x="46" y="27"/>
                        <a:pt x="49" y="24"/>
                      </a:cubicBezTo>
                      <a:cubicBezTo>
                        <a:pt x="53" y="19"/>
                        <a:pt x="53" y="19"/>
                        <a:pt x="53" y="19"/>
                      </a:cubicBezTo>
                      <a:cubicBezTo>
                        <a:pt x="50" y="22"/>
                        <a:pt x="42" y="16"/>
                        <a:pt x="32" y="11"/>
                      </a:cubicBezTo>
                      <a:cubicBezTo>
                        <a:pt x="21" y="6"/>
                        <a:pt x="8" y="0"/>
                        <a:pt x="4" y="4"/>
                      </a:cubicBez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82" name="Freeform 1713"/>
                <p:cNvSpPr/>
                <p:nvPr/>
              </p:nvSpPr>
              <p:spPr>
                <a:xfrm>
                  <a:off x="3223" y="2845"/>
                  <a:ext cx="110" cy="48"/>
                </a:xfrm>
                <a:custGeom>
                  <a:avLst/>
                  <a:gdLst/>
                  <a:ahLst/>
                  <a:cxnLst>
                    <a:cxn ang="0">
                      <a:pos x="688" y="341"/>
                    </a:cxn>
                    <a:cxn ang="0">
                      <a:pos x="375" y="192"/>
                    </a:cxn>
                    <a:cxn ang="0">
                      <a:pos x="0" y="21"/>
                    </a:cxn>
                    <a:cxn ang="0">
                      <a:pos x="395" y="171"/>
                    </a:cxn>
                    <a:cxn ang="0">
                      <a:pos x="688" y="341"/>
                    </a:cxn>
                  </a:cxnLst>
                  <a:pathLst>
                    <a:path w="44" h="18">
                      <a:moveTo>
                        <a:pt x="44" y="18"/>
                      </a:moveTo>
                      <a:cubicBezTo>
                        <a:pt x="40" y="18"/>
                        <a:pt x="33" y="14"/>
                        <a:pt x="24" y="10"/>
                      </a:cubicBezTo>
                      <a:cubicBezTo>
                        <a:pt x="16" y="6"/>
                        <a:pt x="6" y="0"/>
                        <a:pt x="0" y="1"/>
                      </a:cubicBezTo>
                      <a:cubicBezTo>
                        <a:pt x="6" y="0"/>
                        <a:pt x="16" y="5"/>
                        <a:pt x="25" y="9"/>
                      </a:cubicBezTo>
                      <a:cubicBezTo>
                        <a:pt x="33" y="13"/>
                        <a:pt x="40" y="18"/>
                        <a:pt x="44" y="18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83" name="Freeform 1714"/>
                <p:cNvSpPr/>
                <p:nvPr/>
              </p:nvSpPr>
              <p:spPr>
                <a:xfrm>
                  <a:off x="3200" y="2872"/>
                  <a:ext cx="108" cy="48"/>
                </a:xfrm>
                <a:custGeom>
                  <a:avLst/>
                  <a:gdLst/>
                  <a:ahLst/>
                  <a:cxnLst>
                    <a:cxn ang="0">
                      <a:pos x="681" y="341"/>
                    </a:cxn>
                    <a:cxn ang="0">
                      <a:pos x="367" y="171"/>
                    </a:cxn>
                    <a:cxn ang="0">
                      <a:pos x="0" y="0"/>
                    </a:cxn>
                    <a:cxn ang="0">
                      <a:pos x="379" y="171"/>
                    </a:cxn>
                    <a:cxn ang="0">
                      <a:pos x="681" y="341"/>
                    </a:cxn>
                  </a:cxnLst>
                  <a:pathLst>
                    <a:path w="43" h="18">
                      <a:moveTo>
                        <a:pt x="43" y="18"/>
                      </a:moveTo>
                      <a:cubicBezTo>
                        <a:pt x="39" y="17"/>
                        <a:pt x="32" y="13"/>
                        <a:pt x="23" y="9"/>
                      </a:cubicBezTo>
                      <a:cubicBezTo>
                        <a:pt x="15" y="5"/>
                        <a:pt x="5" y="0"/>
                        <a:pt x="0" y="0"/>
                      </a:cubicBezTo>
                      <a:cubicBezTo>
                        <a:pt x="5" y="0"/>
                        <a:pt x="15" y="5"/>
                        <a:pt x="24" y="9"/>
                      </a:cubicBezTo>
                      <a:cubicBezTo>
                        <a:pt x="32" y="13"/>
                        <a:pt x="39" y="17"/>
                        <a:pt x="43" y="18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84" name="Freeform 1715"/>
                <p:cNvSpPr/>
                <p:nvPr/>
              </p:nvSpPr>
              <p:spPr>
                <a:xfrm>
                  <a:off x="3323" y="2843"/>
                  <a:ext cx="15" cy="4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5" y="289"/>
                    </a:cxn>
                    <a:cxn ang="0">
                      <a:pos x="63" y="179"/>
                    </a:cxn>
                    <a:cxn ang="0">
                      <a:pos x="0" y="0"/>
                    </a:cxn>
                  </a:cxnLst>
                  <a:pathLst>
                    <a:path w="6" h="16">
                      <a:moveTo>
                        <a:pt x="0" y="0"/>
                      </a:moveTo>
                      <a:cubicBezTo>
                        <a:pt x="1" y="2"/>
                        <a:pt x="6" y="13"/>
                        <a:pt x="6" y="16"/>
                      </a:cubicBezTo>
                      <a:cubicBezTo>
                        <a:pt x="5" y="15"/>
                        <a:pt x="4" y="10"/>
                        <a:pt x="4" y="10"/>
                      </a:cubicBezTo>
                      <a:cubicBezTo>
                        <a:pt x="3" y="9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85" name="Freeform 1716"/>
                <p:cNvSpPr/>
                <p:nvPr/>
              </p:nvSpPr>
              <p:spPr>
                <a:xfrm>
                  <a:off x="3120" y="2912"/>
                  <a:ext cx="125" cy="93"/>
                </a:xfrm>
                <a:custGeom>
                  <a:avLst/>
                  <a:gdLst/>
                  <a:ahLst/>
                  <a:cxnLst>
                    <a:cxn ang="0">
                      <a:pos x="0" y="114"/>
                    </a:cxn>
                    <a:cxn ang="0">
                      <a:pos x="408" y="353"/>
                    </a:cxn>
                    <a:cxn ang="0">
                      <a:pos x="720" y="601"/>
                    </a:cxn>
                    <a:cxn ang="0">
                      <a:pos x="783" y="523"/>
                    </a:cxn>
                    <a:cxn ang="0">
                      <a:pos x="488" y="303"/>
                    </a:cxn>
                    <a:cxn ang="0">
                      <a:pos x="95" y="56"/>
                    </a:cxn>
                    <a:cxn ang="0">
                      <a:pos x="0" y="114"/>
                    </a:cxn>
                  </a:cxnLst>
                  <a:pathLst>
                    <a:path w="50" h="35">
                      <a:moveTo>
                        <a:pt x="0" y="6"/>
                      </a:moveTo>
                      <a:cubicBezTo>
                        <a:pt x="5" y="3"/>
                        <a:pt x="16" y="12"/>
                        <a:pt x="26" y="19"/>
                      </a:cubicBezTo>
                      <a:cubicBezTo>
                        <a:pt x="35" y="27"/>
                        <a:pt x="42" y="35"/>
                        <a:pt x="46" y="32"/>
                      </a:cubicBezTo>
                      <a:cubicBezTo>
                        <a:pt x="50" y="28"/>
                        <a:pt x="50" y="28"/>
                        <a:pt x="50" y="28"/>
                      </a:cubicBezTo>
                      <a:cubicBezTo>
                        <a:pt x="47" y="31"/>
                        <a:pt x="40" y="23"/>
                        <a:pt x="31" y="16"/>
                      </a:cubicBezTo>
                      <a:cubicBezTo>
                        <a:pt x="22" y="9"/>
                        <a:pt x="10" y="0"/>
                        <a:pt x="6" y="3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86" name="Freeform 1717"/>
                <p:cNvSpPr/>
                <p:nvPr/>
              </p:nvSpPr>
              <p:spPr>
                <a:xfrm>
                  <a:off x="3093" y="2928"/>
                  <a:ext cx="127" cy="99"/>
                </a:xfrm>
                <a:custGeom>
                  <a:avLst/>
                  <a:gdLst/>
                  <a:ahLst/>
                  <a:cxnLst>
                    <a:cxn ang="0">
                      <a:pos x="0" y="136"/>
                    </a:cxn>
                    <a:cxn ang="0">
                      <a:pos x="383" y="401"/>
                    </a:cxn>
                    <a:cxn ang="0">
                      <a:pos x="712" y="650"/>
                    </a:cxn>
                    <a:cxn ang="0">
                      <a:pos x="787" y="594"/>
                    </a:cxn>
                    <a:cxn ang="0">
                      <a:pos x="466" y="321"/>
                    </a:cxn>
                    <a:cxn ang="0">
                      <a:pos x="92" y="56"/>
                    </a:cxn>
                    <a:cxn ang="0">
                      <a:pos x="0" y="136"/>
                    </a:cxn>
                  </a:cxnLst>
                  <a:pathLst>
                    <a:path w="51" h="37">
                      <a:moveTo>
                        <a:pt x="0" y="7"/>
                      </a:moveTo>
                      <a:cubicBezTo>
                        <a:pt x="5" y="4"/>
                        <a:pt x="16" y="13"/>
                        <a:pt x="25" y="21"/>
                      </a:cubicBezTo>
                      <a:cubicBezTo>
                        <a:pt x="34" y="28"/>
                        <a:pt x="42" y="37"/>
                        <a:pt x="46" y="34"/>
                      </a:cubicBezTo>
                      <a:cubicBezTo>
                        <a:pt x="51" y="31"/>
                        <a:pt x="51" y="31"/>
                        <a:pt x="51" y="31"/>
                      </a:cubicBezTo>
                      <a:cubicBezTo>
                        <a:pt x="48" y="33"/>
                        <a:pt x="40" y="25"/>
                        <a:pt x="30" y="17"/>
                      </a:cubicBezTo>
                      <a:cubicBezTo>
                        <a:pt x="21" y="10"/>
                        <a:pt x="11" y="0"/>
                        <a:pt x="6" y="3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87" name="Freeform 1718"/>
                <p:cNvSpPr/>
                <p:nvPr/>
              </p:nvSpPr>
              <p:spPr>
                <a:xfrm>
                  <a:off x="3140" y="2920"/>
                  <a:ext cx="98" cy="69"/>
                </a:xfrm>
                <a:custGeom>
                  <a:avLst/>
                  <a:gdLst/>
                  <a:ahLst/>
                  <a:cxnLst>
                    <a:cxn ang="0">
                      <a:pos x="618" y="486"/>
                    </a:cxn>
                    <a:cxn ang="0">
                      <a:pos x="347" y="260"/>
                    </a:cxn>
                    <a:cxn ang="0">
                      <a:pos x="0" y="0"/>
                    </a:cxn>
                    <a:cxn ang="0">
                      <a:pos x="347" y="247"/>
                    </a:cxn>
                    <a:cxn ang="0">
                      <a:pos x="618" y="486"/>
                    </a:cxn>
                  </a:cxnLst>
                  <a:pathLst>
                    <a:path w="39" h="26">
                      <a:moveTo>
                        <a:pt x="39" y="26"/>
                      </a:moveTo>
                      <a:cubicBezTo>
                        <a:pt x="35" y="25"/>
                        <a:pt x="29" y="19"/>
                        <a:pt x="22" y="14"/>
                      </a:cubicBezTo>
                      <a:cubicBezTo>
                        <a:pt x="14" y="8"/>
                        <a:pt x="6" y="1"/>
                        <a:pt x="0" y="0"/>
                      </a:cubicBezTo>
                      <a:cubicBezTo>
                        <a:pt x="6" y="1"/>
                        <a:pt x="15" y="8"/>
                        <a:pt x="22" y="13"/>
                      </a:cubicBezTo>
                      <a:cubicBezTo>
                        <a:pt x="29" y="19"/>
                        <a:pt x="35" y="25"/>
                        <a:pt x="39" y="2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88" name="Freeform 1719"/>
                <p:cNvSpPr/>
                <p:nvPr/>
              </p:nvSpPr>
              <p:spPr>
                <a:xfrm>
                  <a:off x="3113" y="2939"/>
                  <a:ext cx="95" cy="72"/>
                </a:xfrm>
                <a:custGeom>
                  <a:avLst/>
                  <a:gdLst/>
                  <a:ahLst/>
                  <a:cxnLst>
                    <a:cxn ang="0">
                      <a:pos x="595" y="512"/>
                    </a:cxn>
                    <a:cxn ang="0">
                      <a:pos x="333" y="264"/>
                    </a:cxn>
                    <a:cxn ang="0">
                      <a:pos x="0" y="0"/>
                    </a:cxn>
                    <a:cxn ang="0">
                      <a:pos x="345" y="264"/>
                    </a:cxn>
                    <a:cxn ang="0">
                      <a:pos x="595" y="512"/>
                    </a:cxn>
                  </a:cxnLst>
                  <a:pathLst>
                    <a:path w="38" h="27">
                      <a:moveTo>
                        <a:pt x="38" y="27"/>
                      </a:moveTo>
                      <a:cubicBezTo>
                        <a:pt x="35" y="25"/>
                        <a:pt x="28" y="20"/>
                        <a:pt x="21" y="14"/>
                      </a:cubicBezTo>
                      <a:cubicBezTo>
                        <a:pt x="14" y="8"/>
                        <a:pt x="5" y="1"/>
                        <a:pt x="0" y="0"/>
                      </a:cubicBezTo>
                      <a:cubicBezTo>
                        <a:pt x="5" y="1"/>
                        <a:pt x="14" y="8"/>
                        <a:pt x="22" y="14"/>
                      </a:cubicBezTo>
                      <a:cubicBezTo>
                        <a:pt x="29" y="19"/>
                        <a:pt x="35" y="25"/>
                        <a:pt x="38" y="27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89" name="Freeform 1720"/>
                <p:cNvSpPr/>
                <p:nvPr/>
              </p:nvSpPr>
              <p:spPr>
                <a:xfrm>
                  <a:off x="3235" y="2939"/>
                  <a:ext cx="10" cy="4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3" y="315"/>
                    </a:cxn>
                    <a:cxn ang="0">
                      <a:pos x="33" y="183"/>
                    </a:cxn>
                    <a:cxn ang="0">
                      <a:pos x="0" y="0"/>
                    </a:cxn>
                  </a:cxnLst>
                  <a:pathLst>
                    <a:path w="4" h="17">
                      <a:moveTo>
                        <a:pt x="0" y="0"/>
                      </a:moveTo>
                      <a:cubicBezTo>
                        <a:pt x="0" y="2"/>
                        <a:pt x="4" y="14"/>
                        <a:pt x="4" y="17"/>
                      </a:cubicBezTo>
                      <a:cubicBezTo>
                        <a:pt x="3" y="15"/>
                        <a:pt x="3" y="11"/>
                        <a:pt x="2" y="10"/>
                      </a:cubicBezTo>
                      <a:cubicBezTo>
                        <a:pt x="2" y="9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90" name="Freeform 1721"/>
                <p:cNvSpPr/>
                <p:nvPr/>
              </p:nvSpPr>
              <p:spPr>
                <a:xfrm>
                  <a:off x="3025" y="2971"/>
                  <a:ext cx="115" cy="101"/>
                </a:xfrm>
                <a:custGeom>
                  <a:avLst/>
                  <a:gdLst/>
                  <a:ahLst/>
                  <a:cxnLst>
                    <a:cxn ang="0">
                      <a:pos x="0" y="114"/>
                    </a:cxn>
                    <a:cxn ang="0">
                      <a:pos x="345" y="396"/>
                    </a:cxn>
                    <a:cxn ang="0">
                      <a:pos x="625" y="678"/>
                    </a:cxn>
                    <a:cxn ang="0">
                      <a:pos x="720" y="622"/>
                    </a:cxn>
                    <a:cxn ang="0">
                      <a:pos x="438" y="361"/>
                    </a:cxn>
                    <a:cxn ang="0">
                      <a:pos x="63" y="56"/>
                    </a:cxn>
                    <a:cxn ang="0">
                      <a:pos x="0" y="114"/>
                    </a:cxn>
                  </a:cxnLst>
                  <a:pathLst>
                    <a:path w="46" h="38">
                      <a:moveTo>
                        <a:pt x="0" y="6"/>
                      </a:moveTo>
                      <a:cubicBezTo>
                        <a:pt x="5" y="3"/>
                        <a:pt x="14" y="13"/>
                        <a:pt x="22" y="21"/>
                      </a:cubicBezTo>
                      <a:cubicBezTo>
                        <a:pt x="31" y="30"/>
                        <a:pt x="37" y="38"/>
                        <a:pt x="40" y="36"/>
                      </a:cubicBezTo>
                      <a:cubicBezTo>
                        <a:pt x="46" y="33"/>
                        <a:pt x="46" y="33"/>
                        <a:pt x="46" y="33"/>
                      </a:cubicBezTo>
                      <a:cubicBezTo>
                        <a:pt x="42" y="35"/>
                        <a:pt x="37" y="27"/>
                        <a:pt x="28" y="19"/>
                      </a:cubicBezTo>
                      <a:cubicBezTo>
                        <a:pt x="20" y="11"/>
                        <a:pt x="9" y="0"/>
                        <a:pt x="4" y="3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91" name="Freeform 1722"/>
                <p:cNvSpPr/>
                <p:nvPr/>
              </p:nvSpPr>
              <p:spPr>
                <a:xfrm>
                  <a:off x="2995" y="2987"/>
                  <a:ext cx="115" cy="101"/>
                </a:xfrm>
                <a:custGeom>
                  <a:avLst/>
                  <a:gdLst/>
                  <a:ahLst/>
                  <a:cxnLst>
                    <a:cxn ang="0">
                      <a:pos x="0" y="93"/>
                    </a:cxn>
                    <a:cxn ang="0">
                      <a:pos x="345" y="396"/>
                    </a:cxn>
                    <a:cxn ang="0">
                      <a:pos x="625" y="678"/>
                    </a:cxn>
                    <a:cxn ang="0">
                      <a:pos x="720" y="635"/>
                    </a:cxn>
                    <a:cxn ang="0">
                      <a:pos x="438" y="361"/>
                    </a:cxn>
                    <a:cxn ang="0">
                      <a:pos x="83" y="56"/>
                    </a:cxn>
                    <a:cxn ang="0">
                      <a:pos x="0" y="93"/>
                    </a:cxn>
                  </a:cxnLst>
                  <a:pathLst>
                    <a:path w="46" h="38">
                      <a:moveTo>
                        <a:pt x="0" y="5"/>
                      </a:moveTo>
                      <a:cubicBezTo>
                        <a:pt x="5" y="3"/>
                        <a:pt x="14" y="13"/>
                        <a:pt x="22" y="21"/>
                      </a:cubicBezTo>
                      <a:cubicBezTo>
                        <a:pt x="31" y="30"/>
                        <a:pt x="36" y="38"/>
                        <a:pt x="40" y="36"/>
                      </a:cubicBezTo>
                      <a:cubicBezTo>
                        <a:pt x="46" y="34"/>
                        <a:pt x="46" y="34"/>
                        <a:pt x="46" y="34"/>
                      </a:cubicBezTo>
                      <a:cubicBezTo>
                        <a:pt x="42" y="35"/>
                        <a:pt x="36" y="27"/>
                        <a:pt x="28" y="19"/>
                      </a:cubicBezTo>
                      <a:cubicBezTo>
                        <a:pt x="19" y="11"/>
                        <a:pt x="11" y="0"/>
                        <a:pt x="5" y="3"/>
                      </a:cubicBez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92" name="Freeform 1723"/>
                <p:cNvSpPr/>
                <p:nvPr/>
              </p:nvSpPr>
              <p:spPr>
                <a:xfrm>
                  <a:off x="3043" y="2979"/>
                  <a:ext cx="87" cy="82"/>
                </a:xfrm>
                <a:custGeom>
                  <a:avLst/>
                  <a:gdLst/>
                  <a:ahLst/>
                  <a:cxnLst>
                    <a:cxn ang="0">
                      <a:pos x="537" y="574"/>
                    </a:cxn>
                    <a:cxn ang="0">
                      <a:pos x="291" y="294"/>
                    </a:cxn>
                    <a:cxn ang="0">
                      <a:pos x="0" y="0"/>
                    </a:cxn>
                    <a:cxn ang="0">
                      <a:pos x="308" y="294"/>
                    </a:cxn>
                    <a:cxn ang="0">
                      <a:pos x="537" y="574"/>
                    </a:cxn>
                  </a:cxnLst>
                  <a:pathLst>
                    <a:path w="35" h="31">
                      <a:moveTo>
                        <a:pt x="35" y="31"/>
                      </a:moveTo>
                      <a:cubicBezTo>
                        <a:pt x="32" y="29"/>
                        <a:pt x="26" y="23"/>
                        <a:pt x="19" y="16"/>
                      </a:cubicBezTo>
                      <a:cubicBezTo>
                        <a:pt x="13" y="10"/>
                        <a:pt x="5" y="2"/>
                        <a:pt x="0" y="0"/>
                      </a:cubicBezTo>
                      <a:cubicBezTo>
                        <a:pt x="5" y="2"/>
                        <a:pt x="13" y="10"/>
                        <a:pt x="20" y="16"/>
                      </a:cubicBezTo>
                      <a:cubicBezTo>
                        <a:pt x="27" y="23"/>
                        <a:pt x="32" y="29"/>
                        <a:pt x="35" y="3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93" name="Freeform 1724"/>
                <p:cNvSpPr/>
                <p:nvPr/>
              </p:nvSpPr>
              <p:spPr>
                <a:xfrm>
                  <a:off x="3013" y="2995"/>
                  <a:ext cx="87" cy="82"/>
                </a:xfrm>
                <a:custGeom>
                  <a:avLst/>
                  <a:gdLst/>
                  <a:ahLst/>
                  <a:cxnLst>
                    <a:cxn ang="0">
                      <a:pos x="537" y="574"/>
                    </a:cxn>
                    <a:cxn ang="0">
                      <a:pos x="291" y="294"/>
                    </a:cxn>
                    <a:cxn ang="0">
                      <a:pos x="0" y="0"/>
                    </a:cxn>
                    <a:cxn ang="0">
                      <a:pos x="308" y="294"/>
                    </a:cxn>
                    <a:cxn ang="0">
                      <a:pos x="537" y="574"/>
                    </a:cxn>
                  </a:cxnLst>
                  <a:pathLst>
                    <a:path w="35" h="31">
                      <a:moveTo>
                        <a:pt x="35" y="31"/>
                      </a:moveTo>
                      <a:cubicBezTo>
                        <a:pt x="31" y="29"/>
                        <a:pt x="26" y="23"/>
                        <a:pt x="19" y="16"/>
                      </a:cubicBezTo>
                      <a:cubicBezTo>
                        <a:pt x="12" y="10"/>
                        <a:pt x="5" y="2"/>
                        <a:pt x="0" y="0"/>
                      </a:cubicBezTo>
                      <a:cubicBezTo>
                        <a:pt x="5" y="2"/>
                        <a:pt x="13" y="10"/>
                        <a:pt x="20" y="16"/>
                      </a:cubicBezTo>
                      <a:cubicBezTo>
                        <a:pt x="27" y="23"/>
                        <a:pt x="31" y="29"/>
                        <a:pt x="35" y="3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94" name="Freeform 1725"/>
                <p:cNvSpPr/>
                <p:nvPr/>
              </p:nvSpPr>
              <p:spPr>
                <a:xfrm>
                  <a:off x="2915" y="3024"/>
                  <a:ext cx="115" cy="104"/>
                </a:xfrm>
                <a:custGeom>
                  <a:avLst/>
                  <a:gdLst/>
                  <a:ahLst/>
                  <a:cxnLst>
                    <a:cxn ang="0">
                      <a:pos x="0" y="77"/>
                    </a:cxn>
                    <a:cxn ang="0">
                      <a:pos x="363" y="397"/>
                    </a:cxn>
                    <a:cxn ang="0">
                      <a:pos x="625" y="704"/>
                    </a:cxn>
                    <a:cxn ang="0">
                      <a:pos x="720" y="661"/>
                    </a:cxn>
                    <a:cxn ang="0">
                      <a:pos x="458" y="363"/>
                    </a:cxn>
                    <a:cxn ang="0">
                      <a:pos x="95" y="35"/>
                    </a:cxn>
                    <a:cxn ang="0">
                      <a:pos x="0" y="77"/>
                    </a:cxn>
                  </a:cxnLst>
                  <a:pathLst>
                    <a:path w="46" h="39">
                      <a:moveTo>
                        <a:pt x="0" y="4"/>
                      </a:moveTo>
                      <a:cubicBezTo>
                        <a:pt x="6" y="2"/>
                        <a:pt x="15" y="13"/>
                        <a:pt x="23" y="21"/>
                      </a:cubicBezTo>
                      <a:cubicBezTo>
                        <a:pt x="31" y="30"/>
                        <a:pt x="36" y="39"/>
                        <a:pt x="40" y="37"/>
                      </a:cubicBezTo>
                      <a:cubicBezTo>
                        <a:pt x="46" y="35"/>
                        <a:pt x="46" y="35"/>
                        <a:pt x="46" y="35"/>
                      </a:cubicBezTo>
                      <a:cubicBezTo>
                        <a:pt x="42" y="37"/>
                        <a:pt x="37" y="28"/>
                        <a:pt x="29" y="19"/>
                      </a:cubicBezTo>
                      <a:cubicBezTo>
                        <a:pt x="21" y="10"/>
                        <a:pt x="11" y="0"/>
                        <a:pt x="6" y="2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95" name="Freeform 1726"/>
                <p:cNvSpPr/>
                <p:nvPr/>
              </p:nvSpPr>
              <p:spPr>
                <a:xfrm>
                  <a:off x="2885" y="3037"/>
                  <a:ext cx="113" cy="104"/>
                </a:xfrm>
                <a:custGeom>
                  <a:avLst/>
                  <a:gdLst/>
                  <a:ahLst/>
                  <a:cxnLst>
                    <a:cxn ang="0">
                      <a:pos x="0" y="93"/>
                    </a:cxn>
                    <a:cxn ang="0">
                      <a:pos x="347" y="419"/>
                    </a:cxn>
                    <a:cxn ang="0">
                      <a:pos x="618" y="717"/>
                    </a:cxn>
                    <a:cxn ang="0">
                      <a:pos x="713" y="661"/>
                    </a:cxn>
                    <a:cxn ang="0">
                      <a:pos x="442" y="363"/>
                    </a:cxn>
                    <a:cxn ang="0">
                      <a:pos x="83" y="35"/>
                    </a:cxn>
                    <a:cxn ang="0">
                      <a:pos x="0" y="93"/>
                    </a:cxn>
                  </a:cxnLst>
                  <a:pathLst>
                    <a:path w="45" h="39">
                      <a:moveTo>
                        <a:pt x="0" y="5"/>
                      </a:moveTo>
                      <a:cubicBezTo>
                        <a:pt x="5" y="2"/>
                        <a:pt x="14" y="13"/>
                        <a:pt x="22" y="22"/>
                      </a:cubicBezTo>
                      <a:cubicBezTo>
                        <a:pt x="30" y="31"/>
                        <a:pt x="35" y="39"/>
                        <a:pt x="39" y="38"/>
                      </a:cubicBezTo>
                      <a:cubicBezTo>
                        <a:pt x="45" y="35"/>
                        <a:pt x="45" y="35"/>
                        <a:pt x="45" y="35"/>
                      </a:cubicBezTo>
                      <a:cubicBezTo>
                        <a:pt x="41" y="37"/>
                        <a:pt x="36" y="28"/>
                        <a:pt x="28" y="19"/>
                      </a:cubicBezTo>
                      <a:cubicBezTo>
                        <a:pt x="20" y="11"/>
                        <a:pt x="11" y="0"/>
                        <a:pt x="5" y="2"/>
                      </a:cubicBez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96" name="Freeform 1727"/>
                <p:cNvSpPr/>
                <p:nvPr/>
              </p:nvSpPr>
              <p:spPr>
                <a:xfrm>
                  <a:off x="2938" y="3029"/>
                  <a:ext cx="82" cy="88"/>
                </a:xfrm>
                <a:custGeom>
                  <a:avLst/>
                  <a:gdLst/>
                  <a:ahLst/>
                  <a:cxnLst>
                    <a:cxn ang="0">
                      <a:pos x="507" y="627"/>
                    </a:cxn>
                    <a:cxn ang="0">
                      <a:pos x="278" y="341"/>
                    </a:cxn>
                    <a:cxn ang="0">
                      <a:pos x="0" y="0"/>
                    </a:cxn>
                    <a:cxn ang="0">
                      <a:pos x="291" y="320"/>
                    </a:cxn>
                    <a:cxn ang="0">
                      <a:pos x="507" y="627"/>
                    </a:cxn>
                  </a:cxnLst>
                  <a:pathLst>
                    <a:path w="33" h="33">
                      <a:moveTo>
                        <a:pt x="33" y="33"/>
                      </a:moveTo>
                      <a:cubicBezTo>
                        <a:pt x="30" y="31"/>
                        <a:pt x="24" y="25"/>
                        <a:pt x="18" y="18"/>
                      </a:cubicBezTo>
                      <a:cubicBezTo>
                        <a:pt x="12" y="11"/>
                        <a:pt x="5" y="2"/>
                        <a:pt x="0" y="0"/>
                      </a:cubicBezTo>
                      <a:cubicBezTo>
                        <a:pt x="5" y="2"/>
                        <a:pt x="13" y="10"/>
                        <a:pt x="19" y="17"/>
                      </a:cubicBezTo>
                      <a:cubicBezTo>
                        <a:pt x="25" y="24"/>
                        <a:pt x="30" y="31"/>
                        <a:pt x="33" y="33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97" name="Freeform 1728"/>
                <p:cNvSpPr/>
                <p:nvPr/>
              </p:nvSpPr>
              <p:spPr>
                <a:xfrm>
                  <a:off x="2905" y="3045"/>
                  <a:ext cx="83" cy="86"/>
                </a:xfrm>
                <a:custGeom>
                  <a:avLst/>
                  <a:gdLst/>
                  <a:ahLst/>
                  <a:cxnLst>
                    <a:cxn ang="0">
                      <a:pos x="526" y="621"/>
                    </a:cxn>
                    <a:cxn ang="0">
                      <a:pos x="304" y="333"/>
                    </a:cxn>
                    <a:cxn ang="0">
                      <a:pos x="0" y="0"/>
                    </a:cxn>
                    <a:cxn ang="0">
                      <a:pos x="304" y="333"/>
                    </a:cxn>
                    <a:cxn ang="0">
                      <a:pos x="526" y="621"/>
                    </a:cxn>
                  </a:cxnLst>
                  <a:pathLst>
                    <a:path w="33" h="32">
                      <a:moveTo>
                        <a:pt x="33" y="32"/>
                      </a:moveTo>
                      <a:cubicBezTo>
                        <a:pt x="30" y="30"/>
                        <a:pt x="25" y="24"/>
                        <a:pt x="19" y="17"/>
                      </a:cubicBezTo>
                      <a:cubicBezTo>
                        <a:pt x="12" y="10"/>
                        <a:pt x="5" y="1"/>
                        <a:pt x="0" y="0"/>
                      </a:cubicBezTo>
                      <a:cubicBezTo>
                        <a:pt x="5" y="1"/>
                        <a:pt x="13" y="10"/>
                        <a:pt x="19" y="17"/>
                      </a:cubicBezTo>
                      <a:cubicBezTo>
                        <a:pt x="25" y="24"/>
                        <a:pt x="30" y="30"/>
                        <a:pt x="33" y="32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98" name="Freeform 1729"/>
                <p:cNvSpPr/>
                <p:nvPr/>
              </p:nvSpPr>
              <p:spPr>
                <a:xfrm>
                  <a:off x="3028" y="3067"/>
                  <a:ext cx="5" cy="45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315"/>
                    </a:cxn>
                    <a:cxn ang="0">
                      <a:pos x="20" y="183"/>
                    </a:cxn>
                    <a:cxn ang="0">
                      <a:pos x="20" y="0"/>
                    </a:cxn>
                  </a:cxnLst>
                  <a:pathLst>
                    <a:path w="2" h="17">
                      <a:moveTo>
                        <a:pt x="1" y="0"/>
                      </a:moveTo>
                      <a:cubicBezTo>
                        <a:pt x="1" y="2"/>
                        <a:pt x="2" y="14"/>
                        <a:pt x="0" y="17"/>
                      </a:cubicBezTo>
                      <a:cubicBezTo>
                        <a:pt x="0" y="16"/>
                        <a:pt x="1" y="11"/>
                        <a:pt x="1" y="10"/>
                      </a:cubicBezTo>
                      <a:cubicBezTo>
                        <a:pt x="1" y="9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99" name="Freeform 1730"/>
                <p:cNvSpPr/>
                <p:nvPr/>
              </p:nvSpPr>
              <p:spPr>
                <a:xfrm>
                  <a:off x="3130" y="3008"/>
                  <a:ext cx="5" cy="4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0" y="315"/>
                    </a:cxn>
                    <a:cxn ang="0">
                      <a:pos x="20" y="183"/>
                    </a:cxn>
                    <a:cxn ang="0">
                      <a:pos x="0" y="0"/>
                    </a:cxn>
                  </a:cxnLst>
                  <a:pathLst>
                    <a:path w="2" h="17">
                      <a:moveTo>
                        <a:pt x="0" y="0"/>
                      </a:moveTo>
                      <a:cubicBezTo>
                        <a:pt x="1" y="2"/>
                        <a:pt x="2" y="14"/>
                        <a:pt x="1" y="17"/>
                      </a:cubicBezTo>
                      <a:cubicBezTo>
                        <a:pt x="1" y="15"/>
                        <a:pt x="1" y="11"/>
                        <a:pt x="1" y="10"/>
                      </a:cubicBezTo>
                      <a:cubicBezTo>
                        <a:pt x="1" y="9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00" name="Freeform 1731"/>
                <p:cNvSpPr/>
                <p:nvPr/>
              </p:nvSpPr>
              <p:spPr>
                <a:xfrm>
                  <a:off x="3598" y="3163"/>
                  <a:ext cx="130" cy="82"/>
                </a:xfrm>
                <a:custGeom>
                  <a:avLst/>
                  <a:gdLst/>
                  <a:ahLst/>
                  <a:cxnLst>
                    <a:cxn ang="0">
                      <a:pos x="0" y="148"/>
                    </a:cxn>
                    <a:cxn ang="0">
                      <a:pos x="425" y="336"/>
                    </a:cxn>
                    <a:cxn ang="0">
                      <a:pos x="738" y="518"/>
                    </a:cxn>
                    <a:cxn ang="0">
                      <a:pos x="813" y="442"/>
                    </a:cxn>
                    <a:cxn ang="0">
                      <a:pos x="488" y="259"/>
                    </a:cxn>
                    <a:cxn ang="0">
                      <a:pos x="83" y="77"/>
                    </a:cxn>
                    <a:cxn ang="0">
                      <a:pos x="0" y="148"/>
                    </a:cxn>
                  </a:cxnLst>
                  <a:pathLst>
                    <a:path w="52" h="31">
                      <a:moveTo>
                        <a:pt x="0" y="8"/>
                      </a:moveTo>
                      <a:cubicBezTo>
                        <a:pt x="4" y="4"/>
                        <a:pt x="17" y="12"/>
                        <a:pt x="27" y="18"/>
                      </a:cubicBezTo>
                      <a:cubicBezTo>
                        <a:pt x="37" y="24"/>
                        <a:pt x="44" y="31"/>
                        <a:pt x="47" y="28"/>
                      </a:cubicBezTo>
                      <a:cubicBezTo>
                        <a:pt x="52" y="24"/>
                        <a:pt x="52" y="24"/>
                        <a:pt x="52" y="24"/>
                      </a:cubicBezTo>
                      <a:cubicBezTo>
                        <a:pt x="49" y="27"/>
                        <a:pt x="42" y="20"/>
                        <a:pt x="31" y="14"/>
                      </a:cubicBezTo>
                      <a:cubicBezTo>
                        <a:pt x="22" y="8"/>
                        <a:pt x="9" y="0"/>
                        <a:pt x="5" y="4"/>
                      </a:cubicBez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01" name="Freeform 1732"/>
                <p:cNvSpPr/>
                <p:nvPr/>
              </p:nvSpPr>
              <p:spPr>
                <a:xfrm>
                  <a:off x="3570" y="3187"/>
                  <a:ext cx="133" cy="82"/>
                </a:xfrm>
                <a:custGeom>
                  <a:avLst/>
                  <a:gdLst/>
                  <a:ahLst/>
                  <a:cxnLst>
                    <a:cxn ang="0">
                      <a:pos x="0" y="132"/>
                    </a:cxn>
                    <a:cxn ang="0">
                      <a:pos x="429" y="315"/>
                    </a:cxn>
                    <a:cxn ang="0">
                      <a:pos x="755" y="518"/>
                    </a:cxn>
                    <a:cxn ang="0">
                      <a:pos x="838" y="442"/>
                    </a:cxn>
                    <a:cxn ang="0">
                      <a:pos x="504" y="259"/>
                    </a:cxn>
                    <a:cxn ang="0">
                      <a:pos x="83" y="56"/>
                    </a:cxn>
                    <a:cxn ang="0">
                      <a:pos x="0" y="132"/>
                    </a:cxn>
                  </a:cxnLst>
                  <a:pathLst>
                    <a:path w="53" h="31">
                      <a:moveTo>
                        <a:pt x="0" y="7"/>
                      </a:moveTo>
                      <a:cubicBezTo>
                        <a:pt x="5" y="4"/>
                        <a:pt x="17" y="11"/>
                        <a:pt x="27" y="17"/>
                      </a:cubicBezTo>
                      <a:cubicBezTo>
                        <a:pt x="37" y="24"/>
                        <a:pt x="44" y="31"/>
                        <a:pt x="48" y="28"/>
                      </a:cubicBezTo>
                      <a:cubicBezTo>
                        <a:pt x="53" y="24"/>
                        <a:pt x="53" y="24"/>
                        <a:pt x="53" y="24"/>
                      </a:cubicBezTo>
                      <a:cubicBezTo>
                        <a:pt x="49" y="27"/>
                        <a:pt x="42" y="20"/>
                        <a:pt x="32" y="14"/>
                      </a:cubicBezTo>
                      <a:cubicBezTo>
                        <a:pt x="22" y="7"/>
                        <a:pt x="10" y="0"/>
                        <a:pt x="5" y="3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02" name="Freeform 1733"/>
                <p:cNvSpPr/>
                <p:nvPr/>
              </p:nvSpPr>
              <p:spPr>
                <a:xfrm>
                  <a:off x="3615" y="3171"/>
                  <a:ext cx="105" cy="58"/>
                </a:xfrm>
                <a:custGeom>
                  <a:avLst/>
                  <a:gdLst/>
                  <a:ahLst/>
                  <a:cxnLst>
                    <a:cxn ang="0">
                      <a:pos x="658" y="403"/>
                    </a:cxn>
                    <a:cxn ang="0">
                      <a:pos x="363" y="221"/>
                    </a:cxn>
                    <a:cxn ang="0">
                      <a:pos x="0" y="0"/>
                    </a:cxn>
                    <a:cxn ang="0">
                      <a:pos x="375" y="221"/>
                    </a:cxn>
                    <a:cxn ang="0">
                      <a:pos x="658" y="403"/>
                    </a:cxn>
                  </a:cxnLst>
                  <a:pathLst>
                    <a:path w="42" h="22">
                      <a:moveTo>
                        <a:pt x="42" y="22"/>
                      </a:moveTo>
                      <a:cubicBezTo>
                        <a:pt x="38" y="22"/>
                        <a:pt x="31" y="17"/>
                        <a:pt x="23" y="12"/>
                      </a:cubicBezTo>
                      <a:cubicBezTo>
                        <a:pt x="15" y="7"/>
                        <a:pt x="6" y="1"/>
                        <a:pt x="0" y="0"/>
                      </a:cubicBezTo>
                      <a:cubicBezTo>
                        <a:pt x="6" y="1"/>
                        <a:pt x="16" y="7"/>
                        <a:pt x="24" y="12"/>
                      </a:cubicBezTo>
                      <a:cubicBezTo>
                        <a:pt x="32" y="16"/>
                        <a:pt x="38" y="22"/>
                        <a:pt x="42" y="22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03" name="Freeform 1734"/>
                <p:cNvSpPr/>
                <p:nvPr/>
              </p:nvSpPr>
              <p:spPr>
                <a:xfrm>
                  <a:off x="3590" y="3195"/>
                  <a:ext cx="103" cy="58"/>
                </a:xfrm>
                <a:custGeom>
                  <a:avLst/>
                  <a:gdLst/>
                  <a:ahLst/>
                  <a:cxnLst>
                    <a:cxn ang="0">
                      <a:pos x="651" y="403"/>
                    </a:cxn>
                    <a:cxn ang="0">
                      <a:pos x="347" y="221"/>
                    </a:cxn>
                    <a:cxn ang="0">
                      <a:pos x="0" y="0"/>
                    </a:cxn>
                    <a:cxn ang="0">
                      <a:pos x="367" y="200"/>
                    </a:cxn>
                    <a:cxn ang="0">
                      <a:pos x="651" y="403"/>
                    </a:cxn>
                  </a:cxnLst>
                  <a:pathLst>
                    <a:path w="41" h="22">
                      <a:moveTo>
                        <a:pt x="41" y="22"/>
                      </a:moveTo>
                      <a:cubicBezTo>
                        <a:pt x="37" y="21"/>
                        <a:pt x="30" y="16"/>
                        <a:pt x="22" y="12"/>
                      </a:cubicBezTo>
                      <a:cubicBezTo>
                        <a:pt x="14" y="7"/>
                        <a:pt x="6" y="0"/>
                        <a:pt x="0" y="0"/>
                      </a:cubicBezTo>
                      <a:cubicBezTo>
                        <a:pt x="6" y="0"/>
                        <a:pt x="15" y="6"/>
                        <a:pt x="23" y="11"/>
                      </a:cubicBezTo>
                      <a:cubicBezTo>
                        <a:pt x="31" y="16"/>
                        <a:pt x="37" y="21"/>
                        <a:pt x="41" y="22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04" name="Freeform 1735"/>
                <p:cNvSpPr/>
                <p:nvPr/>
              </p:nvSpPr>
              <p:spPr>
                <a:xfrm>
                  <a:off x="3715" y="3179"/>
                  <a:ext cx="13" cy="4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8" y="315"/>
                    </a:cxn>
                    <a:cxn ang="0">
                      <a:pos x="55" y="183"/>
                    </a:cxn>
                    <a:cxn ang="0">
                      <a:pos x="0" y="0"/>
                    </a:cxn>
                  </a:cxnLst>
                  <a:pathLst>
                    <a:path w="5" h="17">
                      <a:moveTo>
                        <a:pt x="0" y="0"/>
                      </a:moveTo>
                      <a:cubicBezTo>
                        <a:pt x="1" y="2"/>
                        <a:pt x="5" y="14"/>
                        <a:pt x="4" y="17"/>
                      </a:cubicBezTo>
                      <a:cubicBezTo>
                        <a:pt x="4" y="15"/>
                        <a:pt x="3" y="11"/>
                        <a:pt x="3" y="10"/>
                      </a:cubicBezTo>
                      <a:cubicBezTo>
                        <a:pt x="2" y="9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05" name="Freeform 1736"/>
                <p:cNvSpPr/>
                <p:nvPr/>
              </p:nvSpPr>
              <p:spPr>
                <a:xfrm>
                  <a:off x="3498" y="3221"/>
                  <a:ext cx="120" cy="10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75" y="423"/>
                    </a:cxn>
                    <a:cxn ang="0">
                      <a:pos x="675" y="730"/>
                    </a:cxn>
                    <a:cxn ang="0">
                      <a:pos x="750" y="671"/>
                    </a:cxn>
                    <a:cxn ang="0">
                      <a:pos x="470" y="385"/>
                    </a:cxn>
                    <a:cxn ang="0">
                      <a:pos x="95" y="35"/>
                    </a:cxn>
                    <a:cxn ang="0">
                      <a:pos x="0" y="78"/>
                    </a:cxn>
                  </a:cxnLst>
                  <a:pathLst>
                    <a:path w="48" h="40">
                      <a:moveTo>
                        <a:pt x="0" y="4"/>
                      </a:moveTo>
                      <a:cubicBezTo>
                        <a:pt x="5" y="2"/>
                        <a:pt x="16" y="14"/>
                        <a:pt x="24" y="22"/>
                      </a:cubicBezTo>
                      <a:cubicBezTo>
                        <a:pt x="33" y="31"/>
                        <a:pt x="39" y="40"/>
                        <a:pt x="43" y="38"/>
                      </a:cubicBezTo>
                      <a:cubicBezTo>
                        <a:pt x="48" y="35"/>
                        <a:pt x="48" y="35"/>
                        <a:pt x="48" y="35"/>
                      </a:cubicBezTo>
                      <a:cubicBezTo>
                        <a:pt x="44" y="37"/>
                        <a:pt x="38" y="28"/>
                        <a:pt x="30" y="20"/>
                      </a:cubicBezTo>
                      <a:cubicBezTo>
                        <a:pt x="22" y="11"/>
                        <a:pt x="11" y="0"/>
                        <a:pt x="6" y="2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06" name="Freeform 1737"/>
                <p:cNvSpPr/>
                <p:nvPr/>
              </p:nvSpPr>
              <p:spPr>
                <a:xfrm>
                  <a:off x="3470" y="3237"/>
                  <a:ext cx="118" cy="107"/>
                </a:xfrm>
                <a:custGeom>
                  <a:avLst/>
                  <a:gdLst/>
                  <a:ahLst/>
                  <a:cxnLst>
                    <a:cxn ang="0">
                      <a:pos x="0" y="94"/>
                    </a:cxn>
                    <a:cxn ang="0">
                      <a:pos x="367" y="423"/>
                    </a:cxn>
                    <a:cxn ang="0">
                      <a:pos x="663" y="744"/>
                    </a:cxn>
                    <a:cxn ang="0">
                      <a:pos x="743" y="687"/>
                    </a:cxn>
                    <a:cxn ang="0">
                      <a:pos x="459" y="364"/>
                    </a:cxn>
                    <a:cxn ang="0">
                      <a:pos x="95" y="35"/>
                    </a:cxn>
                    <a:cxn ang="0">
                      <a:pos x="0" y="94"/>
                    </a:cxn>
                  </a:cxnLst>
                  <a:pathLst>
                    <a:path w="47" h="40">
                      <a:moveTo>
                        <a:pt x="0" y="5"/>
                      </a:moveTo>
                      <a:cubicBezTo>
                        <a:pt x="5" y="3"/>
                        <a:pt x="15" y="14"/>
                        <a:pt x="23" y="22"/>
                      </a:cubicBezTo>
                      <a:cubicBezTo>
                        <a:pt x="31" y="31"/>
                        <a:pt x="38" y="40"/>
                        <a:pt x="42" y="39"/>
                      </a:cubicBezTo>
                      <a:cubicBezTo>
                        <a:pt x="47" y="36"/>
                        <a:pt x="47" y="36"/>
                        <a:pt x="47" y="36"/>
                      </a:cubicBezTo>
                      <a:cubicBezTo>
                        <a:pt x="44" y="38"/>
                        <a:pt x="37" y="28"/>
                        <a:pt x="29" y="19"/>
                      </a:cubicBezTo>
                      <a:cubicBezTo>
                        <a:pt x="20" y="11"/>
                        <a:pt x="11" y="0"/>
                        <a:pt x="6" y="2"/>
                      </a:cubicBez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07" name="Freeform 1738"/>
                <p:cNvSpPr/>
                <p:nvPr/>
              </p:nvSpPr>
              <p:spPr>
                <a:xfrm>
                  <a:off x="3520" y="3232"/>
                  <a:ext cx="88" cy="83"/>
                </a:xfrm>
                <a:custGeom>
                  <a:avLst/>
                  <a:gdLst/>
                  <a:ahLst/>
                  <a:cxnLst>
                    <a:cxn ang="0">
                      <a:pos x="556" y="594"/>
                    </a:cxn>
                    <a:cxn ang="0">
                      <a:pos x="317" y="308"/>
                    </a:cxn>
                    <a:cxn ang="0">
                      <a:pos x="0" y="0"/>
                    </a:cxn>
                    <a:cxn ang="0">
                      <a:pos x="317" y="308"/>
                    </a:cxn>
                    <a:cxn ang="0">
                      <a:pos x="556" y="594"/>
                    </a:cxn>
                  </a:cxnLst>
                  <a:pathLst>
                    <a:path w="35" h="31">
                      <a:moveTo>
                        <a:pt x="35" y="31"/>
                      </a:moveTo>
                      <a:cubicBezTo>
                        <a:pt x="32" y="29"/>
                        <a:pt x="26" y="23"/>
                        <a:pt x="20" y="16"/>
                      </a:cubicBezTo>
                      <a:cubicBezTo>
                        <a:pt x="13" y="10"/>
                        <a:pt x="6" y="1"/>
                        <a:pt x="0" y="0"/>
                      </a:cubicBezTo>
                      <a:cubicBezTo>
                        <a:pt x="6" y="1"/>
                        <a:pt x="14" y="9"/>
                        <a:pt x="20" y="16"/>
                      </a:cubicBezTo>
                      <a:cubicBezTo>
                        <a:pt x="27" y="23"/>
                        <a:pt x="32" y="29"/>
                        <a:pt x="35" y="3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08" name="Freeform 1739"/>
                <p:cNvSpPr/>
                <p:nvPr/>
              </p:nvSpPr>
              <p:spPr>
                <a:xfrm>
                  <a:off x="3490" y="3248"/>
                  <a:ext cx="88" cy="83"/>
                </a:xfrm>
                <a:custGeom>
                  <a:avLst/>
                  <a:gdLst/>
                  <a:ahLst/>
                  <a:cxnLst>
                    <a:cxn ang="0">
                      <a:pos x="556" y="594"/>
                    </a:cxn>
                    <a:cxn ang="0">
                      <a:pos x="304" y="308"/>
                    </a:cxn>
                    <a:cxn ang="0">
                      <a:pos x="0" y="0"/>
                    </a:cxn>
                    <a:cxn ang="0">
                      <a:pos x="317" y="308"/>
                    </a:cxn>
                    <a:cxn ang="0">
                      <a:pos x="556" y="594"/>
                    </a:cxn>
                  </a:cxnLst>
                  <a:pathLst>
                    <a:path w="35" h="31">
                      <a:moveTo>
                        <a:pt x="35" y="31"/>
                      </a:moveTo>
                      <a:cubicBezTo>
                        <a:pt x="31" y="29"/>
                        <a:pt x="26" y="23"/>
                        <a:pt x="19" y="16"/>
                      </a:cubicBezTo>
                      <a:cubicBezTo>
                        <a:pt x="13" y="9"/>
                        <a:pt x="5" y="1"/>
                        <a:pt x="0" y="0"/>
                      </a:cubicBezTo>
                      <a:cubicBezTo>
                        <a:pt x="5" y="1"/>
                        <a:pt x="13" y="9"/>
                        <a:pt x="20" y="16"/>
                      </a:cubicBezTo>
                      <a:cubicBezTo>
                        <a:pt x="26" y="23"/>
                        <a:pt x="31" y="29"/>
                        <a:pt x="35" y="3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09" name="Freeform 1740"/>
                <p:cNvSpPr/>
                <p:nvPr/>
              </p:nvSpPr>
              <p:spPr>
                <a:xfrm>
                  <a:off x="3615" y="3264"/>
                  <a:ext cx="5" cy="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0" y="341"/>
                    </a:cxn>
                    <a:cxn ang="0">
                      <a:pos x="0" y="192"/>
                    </a:cxn>
                    <a:cxn ang="0">
                      <a:pos x="0" y="0"/>
                    </a:cxn>
                  </a:cxnLst>
                  <a:pathLst>
                    <a:path w="2" h="18">
                      <a:moveTo>
                        <a:pt x="0" y="0"/>
                      </a:moveTo>
                      <a:cubicBezTo>
                        <a:pt x="0" y="2"/>
                        <a:pt x="2" y="15"/>
                        <a:pt x="1" y="18"/>
                      </a:cubicBezTo>
                      <a:cubicBezTo>
                        <a:pt x="0" y="16"/>
                        <a:pt x="0" y="11"/>
                        <a:pt x="0" y="10"/>
                      </a:cubicBezTo>
                      <a:cubicBezTo>
                        <a:pt x="0" y="9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10" name="Freeform 1741"/>
                <p:cNvSpPr/>
                <p:nvPr/>
              </p:nvSpPr>
              <p:spPr>
                <a:xfrm>
                  <a:off x="3393" y="3277"/>
                  <a:ext cx="120" cy="99"/>
                </a:xfrm>
                <a:custGeom>
                  <a:avLst/>
                  <a:gdLst/>
                  <a:ahLst/>
                  <a:cxnLst>
                    <a:cxn ang="0">
                      <a:pos x="0" y="115"/>
                    </a:cxn>
                    <a:cxn ang="0">
                      <a:pos x="375" y="401"/>
                    </a:cxn>
                    <a:cxn ang="0">
                      <a:pos x="658" y="674"/>
                    </a:cxn>
                    <a:cxn ang="0">
                      <a:pos x="750" y="615"/>
                    </a:cxn>
                    <a:cxn ang="0">
                      <a:pos x="458" y="342"/>
                    </a:cxn>
                    <a:cxn ang="0">
                      <a:pos x="95" y="35"/>
                    </a:cxn>
                    <a:cxn ang="0">
                      <a:pos x="0" y="115"/>
                    </a:cxn>
                  </a:cxnLst>
                  <a:pathLst>
                    <a:path w="48" h="37">
                      <a:moveTo>
                        <a:pt x="0" y="6"/>
                      </a:moveTo>
                      <a:cubicBezTo>
                        <a:pt x="5" y="4"/>
                        <a:pt x="15" y="13"/>
                        <a:pt x="24" y="21"/>
                      </a:cubicBezTo>
                      <a:cubicBezTo>
                        <a:pt x="32" y="29"/>
                        <a:pt x="38" y="37"/>
                        <a:pt x="42" y="35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44" y="34"/>
                        <a:pt x="38" y="26"/>
                        <a:pt x="29" y="18"/>
                      </a:cubicBezTo>
                      <a:cubicBezTo>
                        <a:pt x="21" y="10"/>
                        <a:pt x="11" y="0"/>
                        <a:pt x="6" y="2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11" name="Freeform 1742"/>
                <p:cNvSpPr/>
                <p:nvPr/>
              </p:nvSpPr>
              <p:spPr>
                <a:xfrm>
                  <a:off x="3363" y="3296"/>
                  <a:ext cx="117" cy="99"/>
                </a:xfrm>
                <a:custGeom>
                  <a:avLst/>
                  <a:gdLst/>
                  <a:ahLst/>
                  <a:cxnLst>
                    <a:cxn ang="0">
                      <a:pos x="0" y="94"/>
                    </a:cxn>
                    <a:cxn ang="0">
                      <a:pos x="353" y="401"/>
                    </a:cxn>
                    <a:cxn ang="0">
                      <a:pos x="650" y="674"/>
                    </a:cxn>
                    <a:cxn ang="0">
                      <a:pos x="724" y="615"/>
                    </a:cxn>
                    <a:cxn ang="0">
                      <a:pos x="446" y="342"/>
                    </a:cxn>
                    <a:cxn ang="0">
                      <a:pos x="92" y="35"/>
                    </a:cxn>
                    <a:cxn ang="0">
                      <a:pos x="0" y="94"/>
                    </a:cxn>
                  </a:cxnLst>
                  <a:pathLst>
                    <a:path w="47" h="37">
                      <a:moveTo>
                        <a:pt x="0" y="5"/>
                      </a:moveTo>
                      <a:cubicBezTo>
                        <a:pt x="5" y="2"/>
                        <a:pt x="15" y="13"/>
                        <a:pt x="23" y="21"/>
                      </a:cubicBezTo>
                      <a:cubicBezTo>
                        <a:pt x="32" y="29"/>
                        <a:pt x="38" y="37"/>
                        <a:pt x="42" y="35"/>
                      </a:cubicBezTo>
                      <a:cubicBezTo>
                        <a:pt x="47" y="32"/>
                        <a:pt x="47" y="32"/>
                        <a:pt x="47" y="32"/>
                      </a:cubicBezTo>
                      <a:cubicBezTo>
                        <a:pt x="44" y="34"/>
                        <a:pt x="38" y="26"/>
                        <a:pt x="29" y="18"/>
                      </a:cubicBezTo>
                      <a:cubicBezTo>
                        <a:pt x="20" y="10"/>
                        <a:pt x="11" y="0"/>
                        <a:pt x="6" y="2"/>
                      </a:cubicBez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12" name="Freeform 1743"/>
                <p:cNvSpPr/>
                <p:nvPr/>
              </p:nvSpPr>
              <p:spPr>
                <a:xfrm>
                  <a:off x="3413" y="3285"/>
                  <a:ext cx="90" cy="80"/>
                </a:xfrm>
                <a:custGeom>
                  <a:avLst/>
                  <a:gdLst/>
                  <a:ahLst/>
                  <a:cxnLst>
                    <a:cxn ang="0">
                      <a:pos x="563" y="568"/>
                    </a:cxn>
                    <a:cxn ang="0">
                      <a:pos x="313" y="307"/>
                    </a:cxn>
                    <a:cxn ang="0">
                      <a:pos x="0" y="0"/>
                    </a:cxn>
                    <a:cxn ang="0">
                      <a:pos x="313" y="307"/>
                    </a:cxn>
                    <a:cxn ang="0">
                      <a:pos x="563" y="568"/>
                    </a:cxn>
                  </a:cxnLst>
                  <a:pathLst>
                    <a:path w="36" h="30">
                      <a:moveTo>
                        <a:pt x="36" y="30"/>
                      </a:moveTo>
                      <a:cubicBezTo>
                        <a:pt x="32" y="28"/>
                        <a:pt x="26" y="22"/>
                        <a:pt x="20" y="16"/>
                      </a:cubicBezTo>
                      <a:cubicBezTo>
                        <a:pt x="13" y="10"/>
                        <a:pt x="5" y="2"/>
                        <a:pt x="0" y="0"/>
                      </a:cubicBezTo>
                      <a:cubicBezTo>
                        <a:pt x="5" y="2"/>
                        <a:pt x="13" y="9"/>
                        <a:pt x="20" y="16"/>
                      </a:cubicBezTo>
                      <a:cubicBezTo>
                        <a:pt x="27" y="22"/>
                        <a:pt x="32" y="28"/>
                        <a:pt x="36" y="3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13" name="Freeform 1744"/>
                <p:cNvSpPr/>
                <p:nvPr/>
              </p:nvSpPr>
              <p:spPr>
                <a:xfrm>
                  <a:off x="3380" y="3304"/>
                  <a:ext cx="93" cy="77"/>
                </a:xfrm>
                <a:custGeom>
                  <a:avLst/>
                  <a:gdLst/>
                  <a:ahLst/>
                  <a:cxnLst>
                    <a:cxn ang="0">
                      <a:pos x="588" y="542"/>
                    </a:cxn>
                    <a:cxn ang="0">
                      <a:pos x="334" y="281"/>
                    </a:cxn>
                    <a:cxn ang="0">
                      <a:pos x="0" y="0"/>
                    </a:cxn>
                    <a:cxn ang="0">
                      <a:pos x="334" y="281"/>
                    </a:cxn>
                    <a:cxn ang="0">
                      <a:pos x="588" y="542"/>
                    </a:cxn>
                  </a:cxnLst>
                  <a:pathLst>
                    <a:path w="37" h="29">
                      <a:moveTo>
                        <a:pt x="37" y="29"/>
                      </a:moveTo>
                      <a:cubicBezTo>
                        <a:pt x="33" y="28"/>
                        <a:pt x="27" y="22"/>
                        <a:pt x="21" y="15"/>
                      </a:cubicBezTo>
                      <a:cubicBezTo>
                        <a:pt x="14" y="9"/>
                        <a:pt x="6" y="1"/>
                        <a:pt x="0" y="0"/>
                      </a:cubicBezTo>
                      <a:cubicBezTo>
                        <a:pt x="6" y="1"/>
                        <a:pt x="14" y="9"/>
                        <a:pt x="21" y="15"/>
                      </a:cubicBezTo>
                      <a:cubicBezTo>
                        <a:pt x="28" y="21"/>
                        <a:pt x="33" y="28"/>
                        <a:pt x="37" y="29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14" name="Freeform 1745"/>
                <p:cNvSpPr/>
                <p:nvPr/>
              </p:nvSpPr>
              <p:spPr>
                <a:xfrm>
                  <a:off x="3293" y="3344"/>
                  <a:ext cx="125" cy="93"/>
                </a:xfrm>
                <a:custGeom>
                  <a:avLst/>
                  <a:gdLst/>
                  <a:ahLst/>
                  <a:cxnLst>
                    <a:cxn ang="0">
                      <a:pos x="0" y="114"/>
                    </a:cxn>
                    <a:cxn ang="0">
                      <a:pos x="395" y="353"/>
                    </a:cxn>
                    <a:cxn ang="0">
                      <a:pos x="688" y="622"/>
                    </a:cxn>
                    <a:cxn ang="0">
                      <a:pos x="783" y="545"/>
                    </a:cxn>
                    <a:cxn ang="0">
                      <a:pos x="470" y="303"/>
                    </a:cxn>
                    <a:cxn ang="0">
                      <a:pos x="95" y="56"/>
                    </a:cxn>
                    <a:cxn ang="0">
                      <a:pos x="0" y="114"/>
                    </a:cxn>
                  </a:cxnLst>
                  <a:pathLst>
                    <a:path w="50" h="35">
                      <a:moveTo>
                        <a:pt x="0" y="6"/>
                      </a:moveTo>
                      <a:cubicBezTo>
                        <a:pt x="5" y="3"/>
                        <a:pt x="16" y="12"/>
                        <a:pt x="25" y="19"/>
                      </a:cubicBezTo>
                      <a:cubicBezTo>
                        <a:pt x="34" y="27"/>
                        <a:pt x="41" y="35"/>
                        <a:pt x="44" y="33"/>
                      </a:cubicBezTo>
                      <a:cubicBezTo>
                        <a:pt x="50" y="29"/>
                        <a:pt x="50" y="29"/>
                        <a:pt x="50" y="29"/>
                      </a:cubicBezTo>
                      <a:cubicBezTo>
                        <a:pt x="46" y="32"/>
                        <a:pt x="40" y="24"/>
                        <a:pt x="30" y="16"/>
                      </a:cubicBezTo>
                      <a:cubicBezTo>
                        <a:pt x="21" y="9"/>
                        <a:pt x="10" y="0"/>
                        <a:pt x="6" y="3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15" name="Freeform 1746"/>
                <p:cNvSpPr/>
                <p:nvPr/>
              </p:nvSpPr>
              <p:spPr>
                <a:xfrm>
                  <a:off x="3263" y="3363"/>
                  <a:ext cx="125" cy="93"/>
                </a:xfrm>
                <a:custGeom>
                  <a:avLst/>
                  <a:gdLst/>
                  <a:ahLst/>
                  <a:cxnLst>
                    <a:cxn ang="0">
                      <a:pos x="0" y="114"/>
                    </a:cxn>
                    <a:cxn ang="0">
                      <a:pos x="395" y="375"/>
                    </a:cxn>
                    <a:cxn ang="0">
                      <a:pos x="708" y="622"/>
                    </a:cxn>
                    <a:cxn ang="0">
                      <a:pos x="783" y="545"/>
                    </a:cxn>
                    <a:cxn ang="0">
                      <a:pos x="488" y="303"/>
                    </a:cxn>
                    <a:cxn ang="0">
                      <a:pos x="95" y="56"/>
                    </a:cxn>
                    <a:cxn ang="0">
                      <a:pos x="0" y="114"/>
                    </a:cxn>
                  </a:cxnLst>
                  <a:pathLst>
                    <a:path w="50" h="35">
                      <a:moveTo>
                        <a:pt x="0" y="6"/>
                      </a:moveTo>
                      <a:cubicBezTo>
                        <a:pt x="5" y="3"/>
                        <a:pt x="16" y="12"/>
                        <a:pt x="25" y="20"/>
                      </a:cubicBezTo>
                      <a:cubicBezTo>
                        <a:pt x="35" y="27"/>
                        <a:pt x="41" y="35"/>
                        <a:pt x="45" y="33"/>
                      </a:cubicBezTo>
                      <a:cubicBezTo>
                        <a:pt x="50" y="29"/>
                        <a:pt x="50" y="29"/>
                        <a:pt x="50" y="29"/>
                      </a:cubicBezTo>
                      <a:cubicBezTo>
                        <a:pt x="46" y="32"/>
                        <a:pt x="40" y="24"/>
                        <a:pt x="31" y="16"/>
                      </a:cubicBezTo>
                      <a:cubicBezTo>
                        <a:pt x="22" y="9"/>
                        <a:pt x="11" y="0"/>
                        <a:pt x="6" y="3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16" name="Freeform 1747"/>
                <p:cNvSpPr/>
                <p:nvPr/>
              </p:nvSpPr>
              <p:spPr>
                <a:xfrm>
                  <a:off x="3313" y="3352"/>
                  <a:ext cx="95" cy="72"/>
                </a:xfrm>
                <a:custGeom>
                  <a:avLst/>
                  <a:gdLst/>
                  <a:ahLst/>
                  <a:cxnLst>
                    <a:cxn ang="0">
                      <a:pos x="595" y="512"/>
                    </a:cxn>
                    <a:cxn ang="0">
                      <a:pos x="333" y="264"/>
                    </a:cxn>
                    <a:cxn ang="0">
                      <a:pos x="0" y="0"/>
                    </a:cxn>
                    <a:cxn ang="0">
                      <a:pos x="345" y="264"/>
                    </a:cxn>
                    <a:cxn ang="0">
                      <a:pos x="595" y="512"/>
                    </a:cxn>
                  </a:cxnLst>
                  <a:pathLst>
                    <a:path w="38" h="27">
                      <a:moveTo>
                        <a:pt x="38" y="27"/>
                      </a:moveTo>
                      <a:cubicBezTo>
                        <a:pt x="34" y="26"/>
                        <a:pt x="28" y="20"/>
                        <a:pt x="21" y="14"/>
                      </a:cubicBezTo>
                      <a:cubicBezTo>
                        <a:pt x="14" y="8"/>
                        <a:pt x="6" y="1"/>
                        <a:pt x="0" y="0"/>
                      </a:cubicBezTo>
                      <a:cubicBezTo>
                        <a:pt x="6" y="1"/>
                        <a:pt x="14" y="8"/>
                        <a:pt x="22" y="14"/>
                      </a:cubicBezTo>
                      <a:cubicBezTo>
                        <a:pt x="29" y="20"/>
                        <a:pt x="34" y="26"/>
                        <a:pt x="38" y="27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17" name="Freeform 1748"/>
                <p:cNvSpPr/>
                <p:nvPr/>
              </p:nvSpPr>
              <p:spPr>
                <a:xfrm>
                  <a:off x="3283" y="3371"/>
                  <a:ext cx="95" cy="72"/>
                </a:xfrm>
                <a:custGeom>
                  <a:avLst/>
                  <a:gdLst/>
                  <a:ahLst/>
                  <a:cxnLst>
                    <a:cxn ang="0">
                      <a:pos x="595" y="512"/>
                    </a:cxn>
                    <a:cxn ang="0">
                      <a:pos x="333" y="264"/>
                    </a:cxn>
                    <a:cxn ang="0">
                      <a:pos x="0" y="0"/>
                    </a:cxn>
                    <a:cxn ang="0">
                      <a:pos x="345" y="264"/>
                    </a:cxn>
                    <a:cxn ang="0">
                      <a:pos x="595" y="512"/>
                    </a:cxn>
                  </a:cxnLst>
                  <a:pathLst>
                    <a:path w="38" h="27">
                      <a:moveTo>
                        <a:pt x="38" y="27"/>
                      </a:moveTo>
                      <a:cubicBezTo>
                        <a:pt x="35" y="26"/>
                        <a:pt x="29" y="20"/>
                        <a:pt x="21" y="14"/>
                      </a:cubicBezTo>
                      <a:cubicBezTo>
                        <a:pt x="14" y="8"/>
                        <a:pt x="6" y="1"/>
                        <a:pt x="0" y="0"/>
                      </a:cubicBezTo>
                      <a:cubicBezTo>
                        <a:pt x="6" y="1"/>
                        <a:pt x="15" y="8"/>
                        <a:pt x="22" y="14"/>
                      </a:cubicBezTo>
                      <a:cubicBezTo>
                        <a:pt x="29" y="20"/>
                        <a:pt x="35" y="26"/>
                        <a:pt x="38" y="27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18" name="Freeform 1749"/>
                <p:cNvSpPr/>
                <p:nvPr/>
              </p:nvSpPr>
              <p:spPr>
                <a:xfrm>
                  <a:off x="3410" y="3373"/>
                  <a:ext cx="8" cy="4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5" y="336"/>
                    </a:cxn>
                    <a:cxn ang="0">
                      <a:pos x="21" y="198"/>
                    </a:cxn>
                    <a:cxn ang="0">
                      <a:pos x="0" y="0"/>
                    </a:cxn>
                  </a:cxnLst>
                  <a:pathLst>
                    <a:path w="3" h="17">
                      <a:moveTo>
                        <a:pt x="0" y="0"/>
                      </a:moveTo>
                      <a:cubicBezTo>
                        <a:pt x="0" y="2"/>
                        <a:pt x="3" y="14"/>
                        <a:pt x="2" y="17"/>
                      </a:cubicBezTo>
                      <a:cubicBezTo>
                        <a:pt x="2" y="15"/>
                        <a:pt x="1" y="11"/>
                        <a:pt x="1" y="10"/>
                      </a:cubicBezTo>
                      <a:cubicBezTo>
                        <a:pt x="1" y="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19" name="Freeform 1750"/>
                <p:cNvSpPr/>
                <p:nvPr/>
              </p:nvSpPr>
              <p:spPr>
                <a:xfrm>
                  <a:off x="3505" y="3315"/>
                  <a:ext cx="5" cy="4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15"/>
                    </a:cxn>
                    <a:cxn ang="0">
                      <a:pos x="20" y="183"/>
                    </a:cxn>
                    <a:cxn ang="0">
                      <a:pos x="0" y="0"/>
                    </a:cxn>
                  </a:cxnLst>
                  <a:pathLst>
                    <a:path w="2" h="17">
                      <a:moveTo>
                        <a:pt x="0" y="0"/>
                      </a:moveTo>
                      <a:cubicBezTo>
                        <a:pt x="1" y="2"/>
                        <a:pt x="2" y="14"/>
                        <a:pt x="0" y="17"/>
                      </a:cubicBezTo>
                      <a:cubicBezTo>
                        <a:pt x="0" y="15"/>
                        <a:pt x="1" y="11"/>
                        <a:pt x="1" y="10"/>
                      </a:cubicBezTo>
                      <a:cubicBezTo>
                        <a:pt x="1" y="9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20" name="Freeform 1751"/>
                <p:cNvSpPr/>
                <p:nvPr/>
              </p:nvSpPr>
              <p:spPr>
                <a:xfrm>
                  <a:off x="3160" y="3419"/>
                  <a:ext cx="118" cy="101"/>
                </a:xfrm>
                <a:custGeom>
                  <a:avLst/>
                  <a:gdLst/>
                  <a:ahLst/>
                  <a:cxnLst>
                    <a:cxn ang="0">
                      <a:pos x="743" y="622"/>
                    </a:cxn>
                    <a:cxn ang="0">
                      <a:pos x="367" y="319"/>
                    </a:cxn>
                    <a:cxn ang="0">
                      <a:pos x="83" y="35"/>
                    </a:cxn>
                    <a:cxn ang="0">
                      <a:pos x="0" y="93"/>
                    </a:cxn>
                    <a:cxn ang="0">
                      <a:pos x="284" y="375"/>
                    </a:cxn>
                    <a:cxn ang="0">
                      <a:pos x="650" y="657"/>
                    </a:cxn>
                    <a:cxn ang="0">
                      <a:pos x="743" y="622"/>
                    </a:cxn>
                  </a:cxnLst>
                  <a:pathLst>
                    <a:path w="47" h="38">
                      <a:moveTo>
                        <a:pt x="47" y="33"/>
                      </a:moveTo>
                      <a:cubicBezTo>
                        <a:pt x="42" y="35"/>
                        <a:pt x="32" y="25"/>
                        <a:pt x="23" y="17"/>
                      </a:cubicBezTo>
                      <a:cubicBezTo>
                        <a:pt x="15" y="9"/>
                        <a:pt x="9" y="0"/>
                        <a:pt x="5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3" y="3"/>
                        <a:pt x="9" y="11"/>
                        <a:pt x="18" y="20"/>
                      </a:cubicBezTo>
                      <a:cubicBezTo>
                        <a:pt x="26" y="28"/>
                        <a:pt x="36" y="38"/>
                        <a:pt x="41" y="35"/>
                      </a:cubicBezTo>
                      <a:lnTo>
                        <a:pt x="47" y="3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21" name="Freeform 1752"/>
                <p:cNvSpPr/>
                <p:nvPr/>
              </p:nvSpPr>
              <p:spPr>
                <a:xfrm>
                  <a:off x="3190" y="3400"/>
                  <a:ext cx="115" cy="104"/>
                </a:xfrm>
                <a:custGeom>
                  <a:avLst/>
                  <a:gdLst/>
                  <a:ahLst/>
                  <a:cxnLst>
                    <a:cxn ang="0">
                      <a:pos x="720" y="648"/>
                    </a:cxn>
                    <a:cxn ang="0">
                      <a:pos x="363" y="341"/>
                    </a:cxn>
                    <a:cxn ang="0">
                      <a:pos x="95" y="35"/>
                    </a:cxn>
                    <a:cxn ang="0">
                      <a:pos x="0" y="93"/>
                    </a:cxn>
                    <a:cxn ang="0">
                      <a:pos x="270" y="376"/>
                    </a:cxn>
                    <a:cxn ang="0">
                      <a:pos x="645" y="704"/>
                    </a:cxn>
                    <a:cxn ang="0">
                      <a:pos x="720" y="648"/>
                    </a:cxn>
                  </a:cxnLst>
                  <a:pathLst>
                    <a:path w="46" h="39">
                      <a:moveTo>
                        <a:pt x="46" y="34"/>
                      </a:moveTo>
                      <a:cubicBezTo>
                        <a:pt x="41" y="36"/>
                        <a:pt x="31" y="26"/>
                        <a:pt x="23" y="18"/>
                      </a:cubicBezTo>
                      <a:cubicBezTo>
                        <a:pt x="15" y="9"/>
                        <a:pt x="9" y="0"/>
                        <a:pt x="6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4" y="4"/>
                        <a:pt x="9" y="12"/>
                        <a:pt x="17" y="20"/>
                      </a:cubicBezTo>
                      <a:cubicBezTo>
                        <a:pt x="26" y="29"/>
                        <a:pt x="36" y="39"/>
                        <a:pt x="41" y="37"/>
                      </a:cubicBezTo>
                      <a:lnTo>
                        <a:pt x="46" y="3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22" name="Freeform 1753"/>
                <p:cNvSpPr/>
                <p:nvPr/>
              </p:nvSpPr>
              <p:spPr>
                <a:xfrm>
                  <a:off x="3168" y="3432"/>
                  <a:ext cx="90" cy="8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0" y="264"/>
                    </a:cxn>
                    <a:cxn ang="0">
                      <a:pos x="563" y="568"/>
                    </a:cxn>
                    <a:cxn ang="0">
                      <a:pos x="250" y="264"/>
                    </a:cxn>
                    <a:cxn ang="0">
                      <a:pos x="0" y="0"/>
                    </a:cxn>
                  </a:cxnLst>
                  <a:pathLst>
                    <a:path w="36" h="30">
                      <a:moveTo>
                        <a:pt x="0" y="0"/>
                      </a:moveTo>
                      <a:cubicBezTo>
                        <a:pt x="4" y="1"/>
                        <a:pt x="10" y="7"/>
                        <a:pt x="16" y="14"/>
                      </a:cubicBezTo>
                      <a:cubicBezTo>
                        <a:pt x="23" y="20"/>
                        <a:pt x="30" y="29"/>
                        <a:pt x="36" y="30"/>
                      </a:cubicBezTo>
                      <a:cubicBezTo>
                        <a:pt x="30" y="29"/>
                        <a:pt x="22" y="21"/>
                        <a:pt x="16" y="14"/>
                      </a:cubicBezTo>
                      <a:cubicBezTo>
                        <a:pt x="9" y="8"/>
                        <a:pt x="4" y="1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23" name="Freeform 1754"/>
                <p:cNvSpPr/>
                <p:nvPr/>
              </p:nvSpPr>
              <p:spPr>
                <a:xfrm>
                  <a:off x="3163" y="3435"/>
                  <a:ext cx="10" cy="45"/>
                </a:xfrm>
                <a:custGeom>
                  <a:avLst/>
                  <a:gdLst/>
                  <a:ahLst/>
                  <a:cxnLst>
                    <a:cxn ang="0">
                      <a:pos x="63" y="315"/>
                    </a:cxn>
                    <a:cxn ang="0">
                      <a:pos x="0" y="0"/>
                    </a:cxn>
                    <a:cxn ang="0">
                      <a:pos x="33" y="132"/>
                    </a:cxn>
                    <a:cxn ang="0">
                      <a:pos x="63" y="315"/>
                    </a:cxn>
                  </a:cxnLst>
                  <a:pathLst>
                    <a:path w="4" h="17">
                      <a:moveTo>
                        <a:pt x="4" y="17"/>
                      </a:moveTo>
                      <a:cubicBezTo>
                        <a:pt x="3" y="15"/>
                        <a:pt x="0" y="3"/>
                        <a:pt x="0" y="0"/>
                      </a:cubicBezTo>
                      <a:cubicBezTo>
                        <a:pt x="1" y="2"/>
                        <a:pt x="1" y="6"/>
                        <a:pt x="2" y="7"/>
                      </a:cubicBezTo>
                      <a:cubicBezTo>
                        <a:pt x="2" y="8"/>
                        <a:pt x="4" y="17"/>
                        <a:pt x="4" y="1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24" name="Freeform 1755"/>
                <p:cNvSpPr/>
                <p:nvPr/>
              </p:nvSpPr>
              <p:spPr>
                <a:xfrm>
                  <a:off x="3025" y="3635"/>
                  <a:ext cx="133" cy="42"/>
                </a:xfrm>
                <a:custGeom>
                  <a:avLst/>
                  <a:gdLst/>
                  <a:ahLst/>
                  <a:cxnLst>
                    <a:cxn ang="0">
                      <a:pos x="838" y="0"/>
                    </a:cxn>
                    <a:cxn ang="0">
                      <a:pos x="396" y="123"/>
                    </a:cxn>
                    <a:cxn ang="0">
                      <a:pos x="33" y="179"/>
                    </a:cxn>
                    <a:cxn ang="0">
                      <a:pos x="0" y="289"/>
                    </a:cxn>
                    <a:cxn ang="0">
                      <a:pos x="366" y="234"/>
                    </a:cxn>
                    <a:cxn ang="0">
                      <a:pos x="806" y="110"/>
                    </a:cxn>
                    <a:cxn ang="0">
                      <a:pos x="838" y="0"/>
                    </a:cxn>
                  </a:cxnLst>
                  <a:pathLst>
                    <a:path w="53" h="16">
                      <a:moveTo>
                        <a:pt x="53" y="0"/>
                      </a:moveTo>
                      <a:cubicBezTo>
                        <a:pt x="51" y="6"/>
                        <a:pt x="37" y="6"/>
                        <a:pt x="25" y="7"/>
                      </a:cubicBezTo>
                      <a:cubicBezTo>
                        <a:pt x="13" y="7"/>
                        <a:pt x="3" y="6"/>
                        <a:pt x="2" y="1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" y="12"/>
                        <a:pt x="11" y="13"/>
                        <a:pt x="23" y="13"/>
                      </a:cubicBezTo>
                      <a:cubicBezTo>
                        <a:pt x="35" y="12"/>
                        <a:pt x="49" y="12"/>
                        <a:pt x="51" y="6"/>
                      </a:cubicBezTo>
                      <a:lnTo>
                        <a:pt x="53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25" name="Freeform 1756"/>
                <p:cNvSpPr/>
                <p:nvPr/>
              </p:nvSpPr>
              <p:spPr>
                <a:xfrm>
                  <a:off x="3035" y="3600"/>
                  <a:ext cx="133" cy="43"/>
                </a:xfrm>
                <a:custGeom>
                  <a:avLst/>
                  <a:gdLst/>
                  <a:ahLst/>
                  <a:cxnLst>
                    <a:cxn ang="0">
                      <a:pos x="838" y="0"/>
                    </a:cxn>
                    <a:cxn ang="0">
                      <a:pos x="396" y="116"/>
                    </a:cxn>
                    <a:cxn ang="0">
                      <a:pos x="33" y="196"/>
                    </a:cxn>
                    <a:cxn ang="0">
                      <a:pos x="0" y="312"/>
                    </a:cxn>
                    <a:cxn ang="0">
                      <a:pos x="366" y="231"/>
                    </a:cxn>
                    <a:cxn ang="0">
                      <a:pos x="806" y="116"/>
                    </a:cxn>
                    <a:cxn ang="0">
                      <a:pos x="838" y="0"/>
                    </a:cxn>
                  </a:cxnLst>
                  <a:pathLst>
                    <a:path w="53" h="16">
                      <a:moveTo>
                        <a:pt x="53" y="0"/>
                      </a:moveTo>
                      <a:cubicBezTo>
                        <a:pt x="51" y="5"/>
                        <a:pt x="37" y="6"/>
                        <a:pt x="25" y="6"/>
                      </a:cubicBezTo>
                      <a:cubicBezTo>
                        <a:pt x="13" y="7"/>
                        <a:pt x="3" y="5"/>
                        <a:pt x="2" y="1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" y="11"/>
                        <a:pt x="11" y="13"/>
                        <a:pt x="23" y="12"/>
                      </a:cubicBezTo>
                      <a:cubicBezTo>
                        <a:pt x="35" y="12"/>
                        <a:pt x="49" y="11"/>
                        <a:pt x="51" y="6"/>
                      </a:cubicBezTo>
                      <a:lnTo>
                        <a:pt x="53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26" name="Freeform 1757"/>
                <p:cNvSpPr/>
                <p:nvPr/>
              </p:nvSpPr>
              <p:spPr>
                <a:xfrm>
                  <a:off x="3030" y="3656"/>
                  <a:ext cx="118" cy="13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346" y="55"/>
                    </a:cxn>
                    <a:cxn ang="0">
                      <a:pos x="743" y="0"/>
                    </a:cxn>
                    <a:cxn ang="0">
                      <a:pos x="334" y="68"/>
                    </a:cxn>
                    <a:cxn ang="0">
                      <a:pos x="0" y="88"/>
                    </a:cxn>
                  </a:cxnLst>
                  <a:pathLst>
                    <a:path w="47" h="5">
                      <a:moveTo>
                        <a:pt x="0" y="5"/>
                      </a:moveTo>
                      <a:cubicBezTo>
                        <a:pt x="4" y="3"/>
                        <a:pt x="12" y="3"/>
                        <a:pt x="22" y="3"/>
                      </a:cubicBezTo>
                      <a:cubicBezTo>
                        <a:pt x="31" y="3"/>
                        <a:pt x="42" y="3"/>
                        <a:pt x="47" y="0"/>
                      </a:cubicBezTo>
                      <a:cubicBezTo>
                        <a:pt x="42" y="3"/>
                        <a:pt x="31" y="3"/>
                        <a:pt x="21" y="4"/>
                      </a:cubicBezTo>
                      <a:cubicBezTo>
                        <a:pt x="12" y="4"/>
                        <a:pt x="4" y="3"/>
                        <a:pt x="0" y="5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27" name="Freeform 1758"/>
                <p:cNvSpPr/>
                <p:nvPr/>
              </p:nvSpPr>
              <p:spPr>
                <a:xfrm>
                  <a:off x="3040" y="3621"/>
                  <a:ext cx="118" cy="14"/>
                </a:xfrm>
                <a:custGeom>
                  <a:avLst/>
                  <a:gdLst/>
                  <a:ahLst/>
                  <a:cxnLst>
                    <a:cxn ang="0">
                      <a:pos x="0" y="109"/>
                    </a:cxn>
                    <a:cxn ang="0">
                      <a:pos x="346" y="62"/>
                    </a:cxn>
                    <a:cxn ang="0">
                      <a:pos x="743" y="0"/>
                    </a:cxn>
                    <a:cxn ang="0">
                      <a:pos x="334" y="87"/>
                    </a:cxn>
                    <a:cxn ang="0">
                      <a:pos x="0" y="109"/>
                    </a:cxn>
                  </a:cxnLst>
                  <a:pathLst>
                    <a:path w="47" h="5">
                      <a:moveTo>
                        <a:pt x="0" y="5"/>
                      </a:moveTo>
                      <a:cubicBezTo>
                        <a:pt x="4" y="3"/>
                        <a:pt x="12" y="3"/>
                        <a:pt x="22" y="3"/>
                      </a:cubicBezTo>
                      <a:cubicBezTo>
                        <a:pt x="31" y="3"/>
                        <a:pt x="42" y="3"/>
                        <a:pt x="47" y="0"/>
                      </a:cubicBezTo>
                      <a:cubicBezTo>
                        <a:pt x="42" y="3"/>
                        <a:pt x="31" y="3"/>
                        <a:pt x="21" y="4"/>
                      </a:cubicBezTo>
                      <a:cubicBezTo>
                        <a:pt x="12" y="4"/>
                        <a:pt x="4" y="3"/>
                        <a:pt x="0" y="5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28" name="Freeform 1759"/>
                <p:cNvSpPr/>
                <p:nvPr/>
              </p:nvSpPr>
              <p:spPr>
                <a:xfrm>
                  <a:off x="3030" y="3675"/>
                  <a:ext cx="35" cy="26"/>
                </a:xfrm>
                <a:custGeom>
                  <a:avLst/>
                  <a:gdLst/>
                  <a:ahLst/>
                  <a:cxnLst>
                    <a:cxn ang="0">
                      <a:pos x="220" y="177"/>
                    </a:cxn>
                    <a:cxn ang="0">
                      <a:pos x="0" y="0"/>
                    </a:cxn>
                    <a:cxn ang="0">
                      <a:pos x="95" y="88"/>
                    </a:cxn>
                    <a:cxn ang="0">
                      <a:pos x="220" y="177"/>
                    </a:cxn>
                  </a:cxnLst>
                  <a:pathLst>
                    <a:path w="14" h="10">
                      <a:moveTo>
                        <a:pt x="14" y="10"/>
                      </a:moveTo>
                      <a:cubicBezTo>
                        <a:pt x="13" y="9"/>
                        <a:pt x="2" y="3"/>
                        <a:pt x="0" y="0"/>
                      </a:cubicBezTo>
                      <a:cubicBezTo>
                        <a:pt x="1" y="1"/>
                        <a:pt x="5" y="4"/>
                        <a:pt x="6" y="5"/>
                      </a:cubicBezTo>
                      <a:cubicBezTo>
                        <a:pt x="7" y="5"/>
                        <a:pt x="14" y="10"/>
                        <a:pt x="14" y="1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29" name="Freeform 1760"/>
                <p:cNvSpPr/>
                <p:nvPr/>
              </p:nvSpPr>
              <p:spPr>
                <a:xfrm>
                  <a:off x="3068" y="3515"/>
                  <a:ext cx="137" cy="69"/>
                </a:xfrm>
                <a:custGeom>
                  <a:avLst/>
                  <a:gdLst/>
                  <a:ahLst/>
                  <a:cxnLst>
                    <a:cxn ang="0">
                      <a:pos x="849" y="316"/>
                    </a:cxn>
                    <a:cxn ang="0">
                      <a:pos x="416" y="204"/>
                    </a:cxn>
                    <a:cxn ang="0">
                      <a:pos x="62" y="77"/>
                    </a:cxn>
                    <a:cxn ang="0">
                      <a:pos x="0" y="170"/>
                    </a:cxn>
                    <a:cxn ang="0">
                      <a:pos x="354" y="295"/>
                    </a:cxn>
                    <a:cxn ang="0">
                      <a:pos x="775" y="409"/>
                    </a:cxn>
                    <a:cxn ang="0">
                      <a:pos x="849" y="316"/>
                    </a:cxn>
                  </a:cxnLst>
                  <a:pathLst>
                    <a:path w="55" h="26">
                      <a:moveTo>
                        <a:pt x="55" y="17"/>
                      </a:moveTo>
                      <a:cubicBezTo>
                        <a:pt x="51" y="21"/>
                        <a:pt x="38" y="16"/>
                        <a:pt x="27" y="11"/>
                      </a:cubicBezTo>
                      <a:cubicBezTo>
                        <a:pt x="16" y="7"/>
                        <a:pt x="7" y="0"/>
                        <a:pt x="4" y="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3" y="6"/>
                        <a:pt x="12" y="12"/>
                        <a:pt x="23" y="16"/>
                      </a:cubicBezTo>
                      <a:cubicBezTo>
                        <a:pt x="33" y="21"/>
                        <a:pt x="47" y="26"/>
                        <a:pt x="50" y="22"/>
                      </a:cubicBezTo>
                      <a:lnTo>
                        <a:pt x="55" y="1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30" name="Freeform 1761"/>
                <p:cNvSpPr/>
                <p:nvPr/>
              </p:nvSpPr>
              <p:spPr>
                <a:xfrm>
                  <a:off x="3088" y="3485"/>
                  <a:ext cx="140" cy="75"/>
                </a:xfrm>
                <a:custGeom>
                  <a:avLst/>
                  <a:gdLst/>
                  <a:ahLst/>
                  <a:cxnLst>
                    <a:cxn ang="0">
                      <a:pos x="875" y="346"/>
                    </a:cxn>
                    <a:cxn ang="0">
                      <a:pos x="438" y="230"/>
                    </a:cxn>
                    <a:cxn ang="0">
                      <a:pos x="83" y="56"/>
                    </a:cxn>
                    <a:cxn ang="0">
                      <a:pos x="0" y="171"/>
                    </a:cxn>
                    <a:cxn ang="0">
                      <a:pos x="375" y="329"/>
                    </a:cxn>
                    <a:cxn ang="0">
                      <a:pos x="800" y="458"/>
                    </a:cxn>
                    <a:cxn ang="0">
                      <a:pos x="875" y="346"/>
                    </a:cxn>
                  </a:cxnLst>
                  <a:pathLst>
                    <a:path w="56" h="28">
                      <a:moveTo>
                        <a:pt x="56" y="18"/>
                      </a:moveTo>
                      <a:cubicBezTo>
                        <a:pt x="52" y="23"/>
                        <a:pt x="39" y="17"/>
                        <a:pt x="28" y="12"/>
                      </a:cubicBezTo>
                      <a:cubicBezTo>
                        <a:pt x="17" y="8"/>
                        <a:pt x="8" y="0"/>
                        <a:pt x="5" y="3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3" y="6"/>
                        <a:pt x="13" y="12"/>
                        <a:pt x="24" y="17"/>
                      </a:cubicBezTo>
                      <a:cubicBezTo>
                        <a:pt x="35" y="21"/>
                        <a:pt x="48" y="28"/>
                        <a:pt x="51" y="24"/>
                      </a:cubicBezTo>
                      <a:lnTo>
                        <a:pt x="56" y="1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31" name="Freeform 1762"/>
                <p:cNvSpPr/>
                <p:nvPr/>
              </p:nvSpPr>
              <p:spPr>
                <a:xfrm>
                  <a:off x="3078" y="3536"/>
                  <a:ext cx="110" cy="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13" y="136"/>
                    </a:cxn>
                    <a:cxn ang="0">
                      <a:pos x="688" y="264"/>
                    </a:cxn>
                    <a:cxn ang="0">
                      <a:pos x="300" y="136"/>
                    </a:cxn>
                    <a:cxn ang="0">
                      <a:pos x="0" y="0"/>
                    </a:cxn>
                  </a:cxnLst>
                  <a:pathLst>
                    <a:path w="44" h="15">
                      <a:moveTo>
                        <a:pt x="0" y="0"/>
                      </a:moveTo>
                      <a:cubicBezTo>
                        <a:pt x="4" y="0"/>
                        <a:pt x="11" y="3"/>
                        <a:pt x="20" y="7"/>
                      </a:cubicBezTo>
                      <a:cubicBezTo>
                        <a:pt x="28" y="10"/>
                        <a:pt x="38" y="15"/>
                        <a:pt x="44" y="14"/>
                      </a:cubicBezTo>
                      <a:cubicBezTo>
                        <a:pt x="38" y="15"/>
                        <a:pt x="28" y="11"/>
                        <a:pt x="19" y="7"/>
                      </a:cubicBezTo>
                      <a:cubicBezTo>
                        <a:pt x="11" y="4"/>
                        <a:pt x="4" y="0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32" name="Freeform 1763"/>
                <p:cNvSpPr/>
                <p:nvPr/>
              </p:nvSpPr>
              <p:spPr>
                <a:xfrm>
                  <a:off x="3100" y="3507"/>
                  <a:ext cx="110" cy="4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13" y="144"/>
                    </a:cxn>
                    <a:cxn ang="0">
                      <a:pos x="688" y="268"/>
                    </a:cxn>
                    <a:cxn ang="0">
                      <a:pos x="300" y="144"/>
                    </a:cxn>
                    <a:cxn ang="0">
                      <a:pos x="0" y="0"/>
                    </a:cxn>
                  </a:cxnLst>
                  <a:pathLst>
                    <a:path w="44" h="16">
                      <a:moveTo>
                        <a:pt x="0" y="0"/>
                      </a:moveTo>
                      <a:cubicBezTo>
                        <a:pt x="4" y="1"/>
                        <a:pt x="11" y="4"/>
                        <a:pt x="20" y="8"/>
                      </a:cubicBezTo>
                      <a:cubicBezTo>
                        <a:pt x="29" y="11"/>
                        <a:pt x="38" y="16"/>
                        <a:pt x="44" y="15"/>
                      </a:cubicBezTo>
                      <a:cubicBezTo>
                        <a:pt x="38" y="16"/>
                        <a:pt x="28" y="12"/>
                        <a:pt x="19" y="8"/>
                      </a:cubicBezTo>
                      <a:cubicBezTo>
                        <a:pt x="11" y="5"/>
                        <a:pt x="4" y="1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33" name="Freeform 1764"/>
                <p:cNvSpPr/>
                <p:nvPr/>
              </p:nvSpPr>
              <p:spPr>
                <a:xfrm>
                  <a:off x="3073" y="3539"/>
                  <a:ext cx="27" cy="34"/>
                </a:xfrm>
                <a:custGeom>
                  <a:avLst/>
                  <a:gdLst/>
                  <a:ahLst/>
                  <a:cxnLst>
                    <a:cxn ang="0">
                      <a:pos x="162" y="233"/>
                    </a:cxn>
                    <a:cxn ang="0">
                      <a:pos x="0" y="0"/>
                    </a:cxn>
                    <a:cxn ang="0">
                      <a:pos x="71" y="110"/>
                    </a:cxn>
                    <a:cxn ang="0">
                      <a:pos x="162" y="233"/>
                    </a:cxn>
                  </a:cxnLst>
                  <a:pathLst>
                    <a:path w="11" h="13">
                      <a:moveTo>
                        <a:pt x="11" y="13"/>
                      </a:moveTo>
                      <a:cubicBezTo>
                        <a:pt x="9" y="12"/>
                        <a:pt x="1" y="3"/>
                        <a:pt x="0" y="0"/>
                      </a:cubicBezTo>
                      <a:cubicBezTo>
                        <a:pt x="1" y="1"/>
                        <a:pt x="4" y="5"/>
                        <a:pt x="5" y="6"/>
                      </a:cubicBezTo>
                      <a:cubicBezTo>
                        <a:pt x="5" y="6"/>
                        <a:pt x="11" y="13"/>
                        <a:pt x="11" y="13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34" name="Freeform 1765"/>
                <p:cNvSpPr/>
                <p:nvPr/>
              </p:nvSpPr>
              <p:spPr>
                <a:xfrm>
                  <a:off x="3023" y="3832"/>
                  <a:ext cx="107" cy="101"/>
                </a:xfrm>
                <a:custGeom>
                  <a:avLst/>
                  <a:gdLst/>
                  <a:ahLst/>
                  <a:cxnLst>
                    <a:cxn ang="0">
                      <a:pos x="620" y="0"/>
                    </a:cxn>
                    <a:cxn ang="0">
                      <a:pos x="291" y="340"/>
                    </a:cxn>
                    <a:cxn ang="0">
                      <a:pos x="0" y="601"/>
                    </a:cxn>
                    <a:cxn ang="0">
                      <a:pos x="30" y="712"/>
                    </a:cxn>
                    <a:cxn ang="0">
                      <a:pos x="321" y="465"/>
                    </a:cxn>
                    <a:cxn ang="0">
                      <a:pos x="649" y="114"/>
                    </a:cxn>
                    <a:cxn ang="0">
                      <a:pos x="620" y="0"/>
                    </a:cxn>
                  </a:cxnLst>
                  <a:pathLst>
                    <a:path w="43" h="38">
                      <a:moveTo>
                        <a:pt x="40" y="0"/>
                      </a:moveTo>
                      <a:cubicBezTo>
                        <a:pt x="42" y="5"/>
                        <a:pt x="29" y="12"/>
                        <a:pt x="19" y="18"/>
                      </a:cubicBezTo>
                      <a:cubicBezTo>
                        <a:pt x="9" y="25"/>
                        <a:pt x="0" y="28"/>
                        <a:pt x="0" y="32"/>
                      </a:cubicBezTo>
                      <a:cubicBezTo>
                        <a:pt x="2" y="38"/>
                        <a:pt x="2" y="38"/>
                        <a:pt x="2" y="38"/>
                      </a:cubicBezTo>
                      <a:cubicBezTo>
                        <a:pt x="1" y="34"/>
                        <a:pt x="10" y="31"/>
                        <a:pt x="21" y="25"/>
                      </a:cubicBezTo>
                      <a:cubicBezTo>
                        <a:pt x="30" y="19"/>
                        <a:pt x="43" y="11"/>
                        <a:pt x="42" y="6"/>
                      </a:cubicBez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35" name="Freeform 1766"/>
                <p:cNvSpPr/>
                <p:nvPr/>
              </p:nvSpPr>
              <p:spPr>
                <a:xfrm>
                  <a:off x="3015" y="3795"/>
                  <a:ext cx="108" cy="104"/>
                </a:xfrm>
                <a:custGeom>
                  <a:avLst/>
                  <a:gdLst/>
                  <a:ahLst/>
                  <a:cxnLst>
                    <a:cxn ang="0">
                      <a:pos x="651" y="0"/>
                    </a:cxn>
                    <a:cxn ang="0">
                      <a:pos x="316" y="363"/>
                    </a:cxn>
                    <a:cxn ang="0">
                      <a:pos x="20" y="627"/>
                    </a:cxn>
                    <a:cxn ang="0">
                      <a:pos x="33" y="739"/>
                    </a:cxn>
                    <a:cxn ang="0">
                      <a:pos x="334" y="477"/>
                    </a:cxn>
                    <a:cxn ang="0">
                      <a:pos x="663" y="115"/>
                    </a:cxn>
                    <a:cxn ang="0">
                      <a:pos x="651" y="0"/>
                    </a:cxn>
                  </a:cxnLst>
                  <a:pathLst>
                    <a:path w="43" h="39">
                      <a:moveTo>
                        <a:pt x="41" y="0"/>
                      </a:moveTo>
                      <a:cubicBezTo>
                        <a:pt x="42" y="6"/>
                        <a:pt x="30" y="13"/>
                        <a:pt x="20" y="19"/>
                      </a:cubicBezTo>
                      <a:cubicBezTo>
                        <a:pt x="9" y="25"/>
                        <a:pt x="0" y="28"/>
                        <a:pt x="1" y="33"/>
                      </a:cubicBezTo>
                      <a:cubicBezTo>
                        <a:pt x="2" y="39"/>
                        <a:pt x="2" y="39"/>
                        <a:pt x="2" y="39"/>
                      </a:cubicBezTo>
                      <a:cubicBezTo>
                        <a:pt x="1" y="35"/>
                        <a:pt x="10" y="31"/>
                        <a:pt x="21" y="25"/>
                      </a:cubicBezTo>
                      <a:cubicBezTo>
                        <a:pt x="31" y="19"/>
                        <a:pt x="43" y="12"/>
                        <a:pt x="42" y="6"/>
                      </a:cubicBez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36" name="Freeform 1767"/>
                <p:cNvSpPr/>
                <p:nvPr/>
              </p:nvSpPr>
              <p:spPr>
                <a:xfrm>
                  <a:off x="3028" y="3853"/>
                  <a:ext cx="97" cy="72"/>
                </a:xfrm>
                <a:custGeom>
                  <a:avLst/>
                  <a:gdLst/>
                  <a:ahLst/>
                  <a:cxnLst>
                    <a:cxn ang="0">
                      <a:pos x="0" y="512"/>
                    </a:cxn>
                    <a:cxn ang="0">
                      <a:pos x="279" y="285"/>
                    </a:cxn>
                    <a:cxn ang="0">
                      <a:pos x="599" y="0"/>
                    </a:cxn>
                    <a:cxn ang="0">
                      <a:pos x="279" y="307"/>
                    </a:cxn>
                    <a:cxn ang="0">
                      <a:pos x="0" y="512"/>
                    </a:cxn>
                  </a:cxnLst>
                  <a:pathLst>
                    <a:path w="39" h="27">
                      <a:moveTo>
                        <a:pt x="0" y="27"/>
                      </a:moveTo>
                      <a:cubicBezTo>
                        <a:pt x="3" y="23"/>
                        <a:pt x="10" y="20"/>
                        <a:pt x="18" y="15"/>
                      </a:cubicBezTo>
                      <a:cubicBezTo>
                        <a:pt x="26" y="10"/>
                        <a:pt x="36" y="5"/>
                        <a:pt x="39" y="0"/>
                      </a:cubicBezTo>
                      <a:cubicBezTo>
                        <a:pt x="36" y="5"/>
                        <a:pt x="26" y="11"/>
                        <a:pt x="18" y="16"/>
                      </a:cubicBezTo>
                      <a:cubicBezTo>
                        <a:pt x="10" y="20"/>
                        <a:pt x="3" y="23"/>
                        <a:pt x="0" y="27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37" name="Freeform 1768"/>
                <p:cNvSpPr/>
                <p:nvPr/>
              </p:nvSpPr>
              <p:spPr>
                <a:xfrm>
                  <a:off x="3023" y="3819"/>
                  <a:ext cx="95" cy="69"/>
                </a:xfrm>
                <a:custGeom>
                  <a:avLst/>
                  <a:gdLst/>
                  <a:ahLst/>
                  <a:cxnLst>
                    <a:cxn ang="0">
                      <a:pos x="0" y="486"/>
                    </a:cxn>
                    <a:cxn ang="0">
                      <a:pos x="270" y="260"/>
                    </a:cxn>
                    <a:cxn ang="0">
                      <a:pos x="595" y="0"/>
                    </a:cxn>
                    <a:cxn ang="0">
                      <a:pos x="283" y="281"/>
                    </a:cxn>
                    <a:cxn ang="0">
                      <a:pos x="0" y="486"/>
                    </a:cxn>
                  </a:cxnLst>
                  <a:pathLst>
                    <a:path w="38" h="26">
                      <a:moveTo>
                        <a:pt x="0" y="26"/>
                      </a:moveTo>
                      <a:cubicBezTo>
                        <a:pt x="2" y="23"/>
                        <a:pt x="9" y="19"/>
                        <a:pt x="17" y="14"/>
                      </a:cubicBezTo>
                      <a:cubicBezTo>
                        <a:pt x="26" y="10"/>
                        <a:pt x="35" y="5"/>
                        <a:pt x="38" y="0"/>
                      </a:cubicBezTo>
                      <a:cubicBezTo>
                        <a:pt x="35" y="5"/>
                        <a:pt x="26" y="10"/>
                        <a:pt x="18" y="15"/>
                      </a:cubicBezTo>
                      <a:cubicBezTo>
                        <a:pt x="10" y="20"/>
                        <a:pt x="2" y="23"/>
                        <a:pt x="0" y="2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38" name="Freeform 1769"/>
                <p:cNvSpPr/>
                <p:nvPr/>
              </p:nvSpPr>
              <p:spPr>
                <a:xfrm>
                  <a:off x="3030" y="3931"/>
                  <a:ext cx="43" cy="5"/>
                </a:xfrm>
                <a:custGeom>
                  <a:avLst/>
                  <a:gdLst/>
                  <a:ahLst/>
                  <a:cxnLst>
                    <a:cxn ang="0">
                      <a:pos x="276" y="20"/>
                    </a:cxn>
                    <a:cxn ang="0">
                      <a:pos x="0" y="0"/>
                    </a:cxn>
                    <a:cxn ang="0">
                      <a:pos x="116" y="20"/>
                    </a:cxn>
                    <a:cxn ang="0">
                      <a:pos x="276" y="20"/>
                    </a:cxn>
                  </a:cxnLst>
                  <a:pathLst>
                    <a:path w="17" h="2">
                      <a:moveTo>
                        <a:pt x="17" y="1"/>
                      </a:moveTo>
                      <a:cubicBezTo>
                        <a:pt x="15" y="2"/>
                        <a:pt x="3" y="2"/>
                        <a:pt x="0" y="0"/>
                      </a:cubicBezTo>
                      <a:cubicBezTo>
                        <a:pt x="2" y="0"/>
                        <a:pt x="6" y="1"/>
                        <a:pt x="7" y="1"/>
                      </a:cubicBezTo>
                      <a:cubicBezTo>
                        <a:pt x="8" y="1"/>
                        <a:pt x="17" y="1"/>
                        <a:pt x="17" y="1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39" name="Freeform 1770"/>
                <p:cNvSpPr/>
                <p:nvPr/>
              </p:nvSpPr>
              <p:spPr>
                <a:xfrm>
                  <a:off x="3003" y="3741"/>
                  <a:ext cx="130" cy="51"/>
                </a:xfrm>
                <a:custGeom>
                  <a:avLst/>
                  <a:gdLst/>
                  <a:ahLst/>
                  <a:cxnLst>
                    <a:cxn ang="0">
                      <a:pos x="813" y="0"/>
                    </a:cxn>
                    <a:cxn ang="0">
                      <a:pos x="395" y="150"/>
                    </a:cxn>
                    <a:cxn ang="0">
                      <a:pos x="20" y="231"/>
                    </a:cxn>
                    <a:cxn ang="0">
                      <a:pos x="0" y="368"/>
                    </a:cxn>
                    <a:cxn ang="0">
                      <a:pos x="363" y="274"/>
                    </a:cxn>
                    <a:cxn ang="0">
                      <a:pos x="783" y="115"/>
                    </a:cxn>
                    <a:cxn ang="0">
                      <a:pos x="813" y="0"/>
                    </a:cxn>
                  </a:cxnLst>
                  <a:pathLst>
                    <a:path w="52" h="19">
                      <a:moveTo>
                        <a:pt x="52" y="0"/>
                      </a:moveTo>
                      <a:cubicBezTo>
                        <a:pt x="51" y="5"/>
                        <a:pt x="36" y="7"/>
                        <a:pt x="25" y="8"/>
                      </a:cubicBezTo>
                      <a:cubicBezTo>
                        <a:pt x="13" y="9"/>
                        <a:pt x="2" y="8"/>
                        <a:pt x="1" y="12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5"/>
                        <a:pt x="11" y="16"/>
                        <a:pt x="23" y="14"/>
                      </a:cubicBezTo>
                      <a:cubicBezTo>
                        <a:pt x="35" y="13"/>
                        <a:pt x="49" y="11"/>
                        <a:pt x="50" y="6"/>
                      </a:cubicBez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40" name="Freeform 1771"/>
                <p:cNvSpPr/>
                <p:nvPr/>
              </p:nvSpPr>
              <p:spPr>
                <a:xfrm>
                  <a:off x="3008" y="3707"/>
                  <a:ext cx="132" cy="48"/>
                </a:xfrm>
                <a:custGeom>
                  <a:avLst/>
                  <a:gdLst/>
                  <a:ahLst/>
                  <a:cxnLst>
                    <a:cxn ang="0">
                      <a:pos x="819" y="0"/>
                    </a:cxn>
                    <a:cxn ang="0">
                      <a:pos x="403" y="149"/>
                    </a:cxn>
                    <a:cxn ang="0">
                      <a:pos x="12" y="205"/>
                    </a:cxn>
                    <a:cxn ang="0">
                      <a:pos x="0" y="341"/>
                    </a:cxn>
                    <a:cxn ang="0">
                      <a:pos x="371" y="264"/>
                    </a:cxn>
                    <a:cxn ang="0">
                      <a:pos x="807" y="136"/>
                    </a:cxn>
                    <a:cxn ang="0">
                      <a:pos x="819" y="0"/>
                    </a:cxn>
                  </a:cxnLst>
                  <a:pathLst>
                    <a:path w="53" h="18">
                      <a:moveTo>
                        <a:pt x="53" y="0"/>
                      </a:moveTo>
                      <a:cubicBezTo>
                        <a:pt x="52" y="6"/>
                        <a:pt x="37" y="6"/>
                        <a:pt x="26" y="8"/>
                      </a:cubicBezTo>
                      <a:cubicBezTo>
                        <a:pt x="14" y="9"/>
                        <a:pt x="2" y="7"/>
                        <a:pt x="1" y="11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4"/>
                        <a:pt x="13" y="15"/>
                        <a:pt x="24" y="14"/>
                      </a:cubicBezTo>
                      <a:cubicBezTo>
                        <a:pt x="36" y="13"/>
                        <a:pt x="51" y="12"/>
                        <a:pt x="52" y="7"/>
                      </a:cubicBezTo>
                      <a:lnTo>
                        <a:pt x="53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41" name="Freeform 1772"/>
                <p:cNvSpPr/>
                <p:nvPr/>
              </p:nvSpPr>
              <p:spPr>
                <a:xfrm>
                  <a:off x="3010" y="3763"/>
                  <a:ext cx="115" cy="21"/>
                </a:xfrm>
                <a:custGeom>
                  <a:avLst/>
                  <a:gdLst/>
                  <a:ahLst/>
                  <a:cxnLst>
                    <a:cxn ang="0">
                      <a:pos x="0" y="144"/>
                    </a:cxn>
                    <a:cxn ang="0">
                      <a:pos x="333" y="89"/>
                    </a:cxn>
                    <a:cxn ang="0">
                      <a:pos x="720" y="0"/>
                    </a:cxn>
                    <a:cxn ang="0">
                      <a:pos x="313" y="89"/>
                    </a:cxn>
                    <a:cxn ang="0">
                      <a:pos x="0" y="144"/>
                    </a:cxn>
                  </a:cxnLst>
                  <a:pathLst>
                    <a:path w="46" h="8">
                      <a:moveTo>
                        <a:pt x="0" y="8"/>
                      </a:moveTo>
                      <a:cubicBezTo>
                        <a:pt x="3" y="6"/>
                        <a:pt x="11" y="6"/>
                        <a:pt x="21" y="5"/>
                      </a:cubicBezTo>
                      <a:cubicBezTo>
                        <a:pt x="30" y="4"/>
                        <a:pt x="41" y="3"/>
                        <a:pt x="46" y="0"/>
                      </a:cubicBezTo>
                      <a:cubicBezTo>
                        <a:pt x="41" y="3"/>
                        <a:pt x="30" y="4"/>
                        <a:pt x="20" y="5"/>
                      </a:cubicBezTo>
                      <a:cubicBezTo>
                        <a:pt x="11" y="6"/>
                        <a:pt x="3" y="6"/>
                        <a:pt x="0" y="8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42" name="Freeform 1773"/>
                <p:cNvSpPr/>
                <p:nvPr/>
              </p:nvSpPr>
              <p:spPr>
                <a:xfrm>
                  <a:off x="3018" y="3725"/>
                  <a:ext cx="115" cy="22"/>
                </a:xfrm>
                <a:custGeom>
                  <a:avLst/>
                  <a:gdLst/>
                  <a:ahLst/>
                  <a:cxnLst>
                    <a:cxn ang="0">
                      <a:pos x="0" y="168"/>
                    </a:cxn>
                    <a:cxn ang="0">
                      <a:pos x="333" y="107"/>
                    </a:cxn>
                    <a:cxn ang="0">
                      <a:pos x="720" y="0"/>
                    </a:cxn>
                    <a:cxn ang="0">
                      <a:pos x="333" y="129"/>
                    </a:cxn>
                    <a:cxn ang="0">
                      <a:pos x="0" y="168"/>
                    </a:cxn>
                  </a:cxnLst>
                  <a:pathLst>
                    <a:path w="46" h="8">
                      <a:moveTo>
                        <a:pt x="0" y="8"/>
                      </a:moveTo>
                      <a:cubicBezTo>
                        <a:pt x="3" y="7"/>
                        <a:pt x="11" y="6"/>
                        <a:pt x="21" y="5"/>
                      </a:cubicBezTo>
                      <a:cubicBezTo>
                        <a:pt x="30" y="4"/>
                        <a:pt x="41" y="4"/>
                        <a:pt x="46" y="0"/>
                      </a:cubicBezTo>
                      <a:cubicBezTo>
                        <a:pt x="41" y="4"/>
                        <a:pt x="30" y="5"/>
                        <a:pt x="21" y="6"/>
                      </a:cubicBezTo>
                      <a:cubicBezTo>
                        <a:pt x="11" y="7"/>
                        <a:pt x="3" y="7"/>
                        <a:pt x="0" y="8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43" name="Freeform 1774"/>
                <p:cNvSpPr/>
                <p:nvPr/>
              </p:nvSpPr>
              <p:spPr>
                <a:xfrm>
                  <a:off x="3008" y="3787"/>
                  <a:ext cx="37" cy="18"/>
                </a:xfrm>
                <a:custGeom>
                  <a:avLst/>
                  <a:gdLst/>
                  <a:ahLst/>
                  <a:cxnLst>
                    <a:cxn ang="0">
                      <a:pos x="224" y="118"/>
                    </a:cxn>
                    <a:cxn ang="0">
                      <a:pos x="0" y="0"/>
                    </a:cxn>
                    <a:cxn ang="0">
                      <a:pos x="91" y="54"/>
                    </a:cxn>
                    <a:cxn ang="0">
                      <a:pos x="224" y="118"/>
                    </a:cxn>
                  </a:cxnLst>
                  <a:pathLst>
                    <a:path w="15" h="7">
                      <a:moveTo>
                        <a:pt x="15" y="7"/>
                      </a:moveTo>
                      <a:cubicBezTo>
                        <a:pt x="14" y="7"/>
                        <a:pt x="2" y="3"/>
                        <a:pt x="0" y="0"/>
                      </a:cubicBezTo>
                      <a:cubicBezTo>
                        <a:pt x="1" y="1"/>
                        <a:pt x="5" y="3"/>
                        <a:pt x="6" y="3"/>
                      </a:cubicBezTo>
                      <a:cubicBezTo>
                        <a:pt x="7" y="4"/>
                        <a:pt x="15" y="7"/>
                        <a:pt x="15" y="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44" name="Freeform 1775"/>
                <p:cNvSpPr/>
                <p:nvPr/>
              </p:nvSpPr>
              <p:spPr>
                <a:xfrm>
                  <a:off x="3693" y="3083"/>
                  <a:ext cx="130" cy="85"/>
                </a:xfrm>
                <a:custGeom>
                  <a:avLst/>
                  <a:gdLst/>
                  <a:ahLst/>
                  <a:cxnLst>
                    <a:cxn ang="0">
                      <a:pos x="0" y="133"/>
                    </a:cxn>
                    <a:cxn ang="0">
                      <a:pos x="408" y="340"/>
                    </a:cxn>
                    <a:cxn ang="0">
                      <a:pos x="738" y="566"/>
                    </a:cxn>
                    <a:cxn ang="0">
                      <a:pos x="813" y="486"/>
                    </a:cxn>
                    <a:cxn ang="0">
                      <a:pos x="488" y="282"/>
                    </a:cxn>
                    <a:cxn ang="0">
                      <a:pos x="95" y="56"/>
                    </a:cxn>
                    <a:cxn ang="0">
                      <a:pos x="0" y="133"/>
                    </a:cxn>
                  </a:cxnLst>
                  <a:pathLst>
                    <a:path w="52" h="32">
                      <a:moveTo>
                        <a:pt x="0" y="7"/>
                      </a:moveTo>
                      <a:cubicBezTo>
                        <a:pt x="5" y="4"/>
                        <a:pt x="17" y="12"/>
                        <a:pt x="26" y="18"/>
                      </a:cubicBezTo>
                      <a:cubicBezTo>
                        <a:pt x="36" y="25"/>
                        <a:pt x="43" y="32"/>
                        <a:pt x="47" y="30"/>
                      </a:cubicBezTo>
                      <a:cubicBezTo>
                        <a:pt x="52" y="26"/>
                        <a:pt x="52" y="26"/>
                        <a:pt x="52" y="26"/>
                      </a:cubicBezTo>
                      <a:cubicBezTo>
                        <a:pt x="48" y="29"/>
                        <a:pt x="41" y="22"/>
                        <a:pt x="31" y="15"/>
                      </a:cubicBezTo>
                      <a:cubicBezTo>
                        <a:pt x="22" y="8"/>
                        <a:pt x="10" y="0"/>
                        <a:pt x="6" y="3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45" name="Freeform 1776"/>
                <p:cNvSpPr/>
                <p:nvPr/>
              </p:nvSpPr>
              <p:spPr>
                <a:xfrm>
                  <a:off x="3665" y="3104"/>
                  <a:ext cx="130" cy="85"/>
                </a:xfrm>
                <a:custGeom>
                  <a:avLst/>
                  <a:gdLst/>
                  <a:ahLst/>
                  <a:cxnLst>
                    <a:cxn ang="0">
                      <a:pos x="0" y="133"/>
                    </a:cxn>
                    <a:cxn ang="0">
                      <a:pos x="408" y="353"/>
                    </a:cxn>
                    <a:cxn ang="0">
                      <a:pos x="738" y="566"/>
                    </a:cxn>
                    <a:cxn ang="0">
                      <a:pos x="813" y="486"/>
                    </a:cxn>
                    <a:cxn ang="0">
                      <a:pos x="488" y="282"/>
                    </a:cxn>
                    <a:cxn ang="0">
                      <a:pos x="83" y="56"/>
                    </a:cxn>
                    <a:cxn ang="0">
                      <a:pos x="0" y="133"/>
                    </a:cxn>
                  </a:cxnLst>
                  <a:pathLst>
                    <a:path w="52" h="32">
                      <a:moveTo>
                        <a:pt x="0" y="7"/>
                      </a:moveTo>
                      <a:cubicBezTo>
                        <a:pt x="5" y="4"/>
                        <a:pt x="17" y="12"/>
                        <a:pt x="26" y="19"/>
                      </a:cubicBezTo>
                      <a:cubicBezTo>
                        <a:pt x="36" y="25"/>
                        <a:pt x="43" y="32"/>
                        <a:pt x="47" y="30"/>
                      </a:cubicBezTo>
                      <a:cubicBezTo>
                        <a:pt x="52" y="26"/>
                        <a:pt x="52" y="26"/>
                        <a:pt x="52" y="26"/>
                      </a:cubicBezTo>
                      <a:cubicBezTo>
                        <a:pt x="48" y="29"/>
                        <a:pt x="41" y="22"/>
                        <a:pt x="31" y="15"/>
                      </a:cubicBezTo>
                      <a:cubicBezTo>
                        <a:pt x="22" y="8"/>
                        <a:pt x="10" y="0"/>
                        <a:pt x="5" y="3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46" name="Freeform 1777"/>
                <p:cNvSpPr/>
                <p:nvPr/>
              </p:nvSpPr>
              <p:spPr>
                <a:xfrm>
                  <a:off x="3713" y="3091"/>
                  <a:ext cx="100" cy="64"/>
                </a:xfrm>
                <a:custGeom>
                  <a:avLst/>
                  <a:gdLst/>
                  <a:ahLst/>
                  <a:cxnLst>
                    <a:cxn ang="0">
                      <a:pos x="625" y="456"/>
                    </a:cxn>
                    <a:cxn ang="0">
                      <a:pos x="345" y="248"/>
                    </a:cxn>
                    <a:cxn ang="0">
                      <a:pos x="0" y="0"/>
                    </a:cxn>
                    <a:cxn ang="0">
                      <a:pos x="363" y="227"/>
                    </a:cxn>
                    <a:cxn ang="0">
                      <a:pos x="625" y="456"/>
                    </a:cxn>
                  </a:cxnLst>
                  <a:pathLst>
                    <a:path w="40" h="24">
                      <a:moveTo>
                        <a:pt x="40" y="24"/>
                      </a:moveTo>
                      <a:cubicBezTo>
                        <a:pt x="36" y="23"/>
                        <a:pt x="30" y="18"/>
                        <a:pt x="22" y="13"/>
                      </a:cubicBezTo>
                      <a:cubicBezTo>
                        <a:pt x="14" y="7"/>
                        <a:pt x="6" y="1"/>
                        <a:pt x="0" y="0"/>
                      </a:cubicBezTo>
                      <a:cubicBezTo>
                        <a:pt x="6" y="1"/>
                        <a:pt x="15" y="7"/>
                        <a:pt x="23" y="12"/>
                      </a:cubicBezTo>
                      <a:cubicBezTo>
                        <a:pt x="30" y="18"/>
                        <a:pt x="36" y="23"/>
                        <a:pt x="40" y="24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47" name="Freeform 1778"/>
                <p:cNvSpPr/>
                <p:nvPr/>
              </p:nvSpPr>
              <p:spPr>
                <a:xfrm>
                  <a:off x="3685" y="3112"/>
                  <a:ext cx="100" cy="64"/>
                </a:xfrm>
                <a:custGeom>
                  <a:avLst/>
                  <a:gdLst/>
                  <a:ahLst/>
                  <a:cxnLst>
                    <a:cxn ang="0">
                      <a:pos x="625" y="456"/>
                    </a:cxn>
                    <a:cxn ang="0">
                      <a:pos x="345" y="248"/>
                    </a:cxn>
                    <a:cxn ang="0">
                      <a:pos x="0" y="0"/>
                    </a:cxn>
                    <a:cxn ang="0">
                      <a:pos x="363" y="227"/>
                    </a:cxn>
                    <a:cxn ang="0">
                      <a:pos x="625" y="456"/>
                    </a:cxn>
                  </a:cxnLst>
                  <a:pathLst>
                    <a:path w="40" h="24">
                      <a:moveTo>
                        <a:pt x="40" y="24"/>
                      </a:moveTo>
                      <a:cubicBezTo>
                        <a:pt x="36" y="23"/>
                        <a:pt x="30" y="18"/>
                        <a:pt x="22" y="13"/>
                      </a:cubicBezTo>
                      <a:cubicBezTo>
                        <a:pt x="14" y="7"/>
                        <a:pt x="6" y="1"/>
                        <a:pt x="0" y="0"/>
                      </a:cubicBezTo>
                      <a:cubicBezTo>
                        <a:pt x="6" y="1"/>
                        <a:pt x="15" y="7"/>
                        <a:pt x="23" y="12"/>
                      </a:cubicBezTo>
                      <a:cubicBezTo>
                        <a:pt x="30" y="18"/>
                        <a:pt x="36" y="23"/>
                        <a:pt x="40" y="24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48" name="Freeform 1779"/>
                <p:cNvSpPr/>
                <p:nvPr/>
              </p:nvSpPr>
              <p:spPr>
                <a:xfrm>
                  <a:off x="3803" y="3107"/>
                  <a:ext cx="15" cy="4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5" y="289"/>
                    </a:cxn>
                    <a:cxn ang="0">
                      <a:pos x="63" y="165"/>
                    </a:cxn>
                    <a:cxn ang="0">
                      <a:pos x="0" y="0"/>
                    </a:cxn>
                  </a:cxnLst>
                  <a:pathLst>
                    <a:path w="6" h="16">
                      <a:moveTo>
                        <a:pt x="0" y="0"/>
                      </a:moveTo>
                      <a:cubicBezTo>
                        <a:pt x="1" y="2"/>
                        <a:pt x="6" y="13"/>
                        <a:pt x="6" y="16"/>
                      </a:cubicBezTo>
                      <a:cubicBezTo>
                        <a:pt x="6" y="15"/>
                        <a:pt x="4" y="10"/>
                        <a:pt x="4" y="9"/>
                      </a:cubicBezTo>
                      <a:cubicBezTo>
                        <a:pt x="4" y="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49" name="Freeform 1780"/>
                <p:cNvSpPr/>
                <p:nvPr/>
              </p:nvSpPr>
              <p:spPr>
                <a:xfrm>
                  <a:off x="3803" y="2893"/>
                  <a:ext cx="125" cy="59"/>
                </a:xfrm>
                <a:custGeom>
                  <a:avLst/>
                  <a:gdLst/>
                  <a:ahLst/>
                  <a:cxnLst>
                    <a:cxn ang="0">
                      <a:pos x="0" y="424"/>
                    </a:cxn>
                    <a:cxn ang="0">
                      <a:pos x="425" y="231"/>
                    </a:cxn>
                    <a:cxn ang="0">
                      <a:pos x="770" y="115"/>
                    </a:cxn>
                    <a:cxn ang="0">
                      <a:pos x="783" y="0"/>
                    </a:cxn>
                    <a:cxn ang="0">
                      <a:pos x="438" y="115"/>
                    </a:cxn>
                    <a:cxn ang="0">
                      <a:pos x="20" y="308"/>
                    </a:cxn>
                    <a:cxn ang="0">
                      <a:pos x="0" y="424"/>
                    </a:cxn>
                  </a:cxnLst>
                  <a:pathLst>
                    <a:path w="50" h="22">
                      <a:moveTo>
                        <a:pt x="0" y="22"/>
                      </a:moveTo>
                      <a:cubicBezTo>
                        <a:pt x="1" y="16"/>
                        <a:pt x="15" y="14"/>
                        <a:pt x="27" y="12"/>
                      </a:cubicBezTo>
                      <a:cubicBezTo>
                        <a:pt x="39" y="10"/>
                        <a:pt x="49" y="10"/>
                        <a:pt x="49" y="6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4"/>
                        <a:pt x="40" y="4"/>
                        <a:pt x="28" y="6"/>
                      </a:cubicBezTo>
                      <a:cubicBezTo>
                        <a:pt x="16" y="8"/>
                        <a:pt x="2" y="10"/>
                        <a:pt x="1" y="16"/>
                      </a:cubicBez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50" name="Freeform 1781"/>
                <p:cNvSpPr/>
                <p:nvPr/>
              </p:nvSpPr>
              <p:spPr>
                <a:xfrm>
                  <a:off x="3798" y="2931"/>
                  <a:ext cx="125" cy="56"/>
                </a:xfrm>
                <a:custGeom>
                  <a:avLst/>
                  <a:gdLst/>
                  <a:ahLst/>
                  <a:cxnLst>
                    <a:cxn ang="0">
                      <a:pos x="0" y="397"/>
                    </a:cxn>
                    <a:cxn ang="0">
                      <a:pos x="408" y="227"/>
                    </a:cxn>
                    <a:cxn ang="0">
                      <a:pos x="770" y="115"/>
                    </a:cxn>
                    <a:cxn ang="0">
                      <a:pos x="783" y="0"/>
                    </a:cxn>
                    <a:cxn ang="0">
                      <a:pos x="425" y="93"/>
                    </a:cxn>
                    <a:cxn ang="0">
                      <a:pos x="20" y="285"/>
                    </a:cxn>
                    <a:cxn ang="0">
                      <a:pos x="0" y="397"/>
                    </a:cxn>
                  </a:cxnLst>
                  <a:pathLst>
                    <a:path w="50" h="21">
                      <a:moveTo>
                        <a:pt x="0" y="21"/>
                      </a:moveTo>
                      <a:cubicBezTo>
                        <a:pt x="1" y="16"/>
                        <a:pt x="15" y="13"/>
                        <a:pt x="26" y="12"/>
                      </a:cubicBezTo>
                      <a:cubicBezTo>
                        <a:pt x="38" y="10"/>
                        <a:pt x="48" y="10"/>
                        <a:pt x="49" y="6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49" y="4"/>
                        <a:pt x="39" y="3"/>
                        <a:pt x="27" y="5"/>
                      </a:cubicBezTo>
                      <a:cubicBezTo>
                        <a:pt x="16" y="7"/>
                        <a:pt x="2" y="9"/>
                        <a:pt x="1" y="15"/>
                      </a:cubicBez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51" name="Freeform 1782"/>
                <p:cNvSpPr/>
                <p:nvPr/>
              </p:nvSpPr>
              <p:spPr>
                <a:xfrm>
                  <a:off x="3810" y="2901"/>
                  <a:ext cx="113" cy="30"/>
                </a:xfrm>
                <a:custGeom>
                  <a:avLst/>
                  <a:gdLst/>
                  <a:ahLst/>
                  <a:cxnLst>
                    <a:cxn ang="0">
                      <a:pos x="713" y="0"/>
                    </a:cxn>
                    <a:cxn ang="0">
                      <a:pos x="397" y="104"/>
                    </a:cxn>
                    <a:cxn ang="0">
                      <a:pos x="0" y="224"/>
                    </a:cxn>
                    <a:cxn ang="0">
                      <a:pos x="397" y="82"/>
                    </a:cxn>
                    <a:cxn ang="0">
                      <a:pos x="713" y="0"/>
                    </a:cxn>
                  </a:cxnLst>
                  <a:pathLst>
                    <a:path w="45" h="11">
                      <a:moveTo>
                        <a:pt x="45" y="0"/>
                      </a:moveTo>
                      <a:cubicBezTo>
                        <a:pt x="42" y="2"/>
                        <a:pt x="34" y="3"/>
                        <a:pt x="25" y="5"/>
                      </a:cubicBezTo>
                      <a:cubicBezTo>
                        <a:pt x="15" y="6"/>
                        <a:pt x="4" y="7"/>
                        <a:pt x="0" y="11"/>
                      </a:cubicBezTo>
                      <a:cubicBezTo>
                        <a:pt x="4" y="7"/>
                        <a:pt x="15" y="5"/>
                        <a:pt x="25" y="4"/>
                      </a:cubicBezTo>
                      <a:cubicBezTo>
                        <a:pt x="34" y="2"/>
                        <a:pt x="42" y="2"/>
                        <a:pt x="45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52" name="Freeform 1783"/>
                <p:cNvSpPr/>
                <p:nvPr/>
              </p:nvSpPr>
              <p:spPr>
                <a:xfrm>
                  <a:off x="3803" y="2939"/>
                  <a:ext cx="115" cy="26"/>
                </a:xfrm>
                <a:custGeom>
                  <a:avLst/>
                  <a:gdLst/>
                  <a:ahLst/>
                  <a:cxnLst>
                    <a:cxn ang="0">
                      <a:pos x="720" y="0"/>
                    </a:cxn>
                    <a:cxn ang="0">
                      <a:pos x="395" y="68"/>
                    </a:cxn>
                    <a:cxn ang="0">
                      <a:pos x="0" y="177"/>
                    </a:cxn>
                    <a:cxn ang="0">
                      <a:pos x="395" y="55"/>
                    </a:cxn>
                    <a:cxn ang="0">
                      <a:pos x="720" y="0"/>
                    </a:cxn>
                  </a:cxnLst>
                  <a:pathLst>
                    <a:path w="46" h="10">
                      <a:moveTo>
                        <a:pt x="46" y="0"/>
                      </a:moveTo>
                      <a:cubicBezTo>
                        <a:pt x="43" y="2"/>
                        <a:pt x="34" y="2"/>
                        <a:pt x="25" y="4"/>
                      </a:cubicBezTo>
                      <a:cubicBezTo>
                        <a:pt x="16" y="5"/>
                        <a:pt x="5" y="6"/>
                        <a:pt x="0" y="10"/>
                      </a:cubicBezTo>
                      <a:cubicBezTo>
                        <a:pt x="5" y="6"/>
                        <a:pt x="16" y="5"/>
                        <a:pt x="25" y="3"/>
                      </a:cubicBezTo>
                      <a:cubicBezTo>
                        <a:pt x="34" y="2"/>
                        <a:pt x="43" y="2"/>
                        <a:pt x="46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53" name="Freeform 1784"/>
                <p:cNvSpPr/>
                <p:nvPr/>
              </p:nvSpPr>
              <p:spPr>
                <a:xfrm>
                  <a:off x="3885" y="2875"/>
                  <a:ext cx="40" cy="2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0" y="144"/>
                    </a:cxn>
                    <a:cxn ang="0">
                      <a:pos x="145" y="76"/>
                    </a:cxn>
                    <a:cxn ang="0">
                      <a:pos x="0" y="0"/>
                    </a:cxn>
                  </a:cxnLst>
                  <a:pathLst>
                    <a:path w="16" h="8">
                      <a:moveTo>
                        <a:pt x="0" y="0"/>
                      </a:moveTo>
                      <a:cubicBezTo>
                        <a:pt x="2" y="1"/>
                        <a:pt x="13" y="5"/>
                        <a:pt x="16" y="8"/>
                      </a:cubicBezTo>
                      <a:cubicBezTo>
                        <a:pt x="14" y="7"/>
                        <a:pt x="10" y="5"/>
                        <a:pt x="9" y="4"/>
                      </a:cubicBezTo>
                      <a:cubicBezTo>
                        <a:pt x="8" y="4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54" name="Freeform 1785"/>
                <p:cNvSpPr/>
                <p:nvPr/>
              </p:nvSpPr>
              <p:spPr>
                <a:xfrm>
                  <a:off x="3763" y="3005"/>
                  <a:ext cx="137" cy="54"/>
                </a:xfrm>
                <a:custGeom>
                  <a:avLst/>
                  <a:gdLst/>
                  <a:ahLst/>
                  <a:cxnLst>
                    <a:cxn ang="0">
                      <a:pos x="0" y="197"/>
                    </a:cxn>
                    <a:cxn ang="0">
                      <a:pos x="446" y="232"/>
                    </a:cxn>
                    <a:cxn ang="0">
                      <a:pos x="807" y="313"/>
                    </a:cxn>
                    <a:cxn ang="0">
                      <a:pos x="849" y="219"/>
                    </a:cxn>
                    <a:cxn ang="0">
                      <a:pos x="496" y="138"/>
                    </a:cxn>
                    <a:cxn ang="0">
                      <a:pos x="62" y="103"/>
                    </a:cxn>
                    <a:cxn ang="0">
                      <a:pos x="0" y="197"/>
                    </a:cxn>
                  </a:cxnLst>
                  <a:pathLst>
                    <a:path w="55" h="20">
                      <a:moveTo>
                        <a:pt x="0" y="10"/>
                      </a:moveTo>
                      <a:cubicBezTo>
                        <a:pt x="3" y="5"/>
                        <a:pt x="18" y="9"/>
                        <a:pt x="29" y="12"/>
                      </a:cubicBezTo>
                      <a:cubicBezTo>
                        <a:pt x="40" y="15"/>
                        <a:pt x="50" y="20"/>
                        <a:pt x="52" y="16"/>
                      </a:cubicBezTo>
                      <a:cubicBezTo>
                        <a:pt x="55" y="11"/>
                        <a:pt x="55" y="11"/>
                        <a:pt x="55" y="11"/>
                      </a:cubicBezTo>
                      <a:cubicBezTo>
                        <a:pt x="53" y="15"/>
                        <a:pt x="44" y="10"/>
                        <a:pt x="32" y="7"/>
                      </a:cubicBezTo>
                      <a:cubicBezTo>
                        <a:pt x="21" y="4"/>
                        <a:pt x="7" y="0"/>
                        <a:pt x="4" y="5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55" name="Freeform 1786"/>
                <p:cNvSpPr/>
                <p:nvPr/>
              </p:nvSpPr>
              <p:spPr>
                <a:xfrm>
                  <a:off x="3745" y="3032"/>
                  <a:ext cx="140" cy="59"/>
                </a:xfrm>
                <a:custGeom>
                  <a:avLst/>
                  <a:gdLst/>
                  <a:ahLst/>
                  <a:cxnLst>
                    <a:cxn ang="0">
                      <a:pos x="0" y="193"/>
                    </a:cxn>
                    <a:cxn ang="0">
                      <a:pos x="438" y="252"/>
                    </a:cxn>
                    <a:cxn ang="0">
                      <a:pos x="813" y="346"/>
                    </a:cxn>
                    <a:cxn ang="0">
                      <a:pos x="875" y="252"/>
                    </a:cxn>
                    <a:cxn ang="0">
                      <a:pos x="488" y="150"/>
                    </a:cxn>
                    <a:cxn ang="0">
                      <a:pos x="50" y="80"/>
                    </a:cxn>
                    <a:cxn ang="0">
                      <a:pos x="0" y="193"/>
                    </a:cxn>
                  </a:cxnLst>
                  <a:pathLst>
                    <a:path w="56" h="22">
                      <a:moveTo>
                        <a:pt x="0" y="10"/>
                      </a:moveTo>
                      <a:cubicBezTo>
                        <a:pt x="3" y="6"/>
                        <a:pt x="17" y="10"/>
                        <a:pt x="28" y="13"/>
                      </a:cubicBezTo>
                      <a:cubicBezTo>
                        <a:pt x="39" y="17"/>
                        <a:pt x="50" y="22"/>
                        <a:pt x="52" y="18"/>
                      </a:cubicBezTo>
                      <a:cubicBezTo>
                        <a:pt x="56" y="13"/>
                        <a:pt x="56" y="13"/>
                        <a:pt x="56" y="13"/>
                      </a:cubicBezTo>
                      <a:cubicBezTo>
                        <a:pt x="54" y="16"/>
                        <a:pt x="43" y="11"/>
                        <a:pt x="31" y="8"/>
                      </a:cubicBezTo>
                      <a:cubicBezTo>
                        <a:pt x="20" y="5"/>
                        <a:pt x="6" y="0"/>
                        <a:pt x="3" y="4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56" name="Freeform 1787"/>
                <p:cNvSpPr/>
                <p:nvPr/>
              </p:nvSpPr>
              <p:spPr>
                <a:xfrm>
                  <a:off x="3778" y="3011"/>
                  <a:ext cx="115" cy="29"/>
                </a:xfrm>
                <a:custGeom>
                  <a:avLst/>
                  <a:gdLst/>
                  <a:ahLst/>
                  <a:cxnLst>
                    <a:cxn ang="0">
                      <a:pos x="720" y="200"/>
                    </a:cxn>
                    <a:cxn ang="0">
                      <a:pos x="395" y="111"/>
                    </a:cxn>
                    <a:cxn ang="0">
                      <a:pos x="0" y="34"/>
                    </a:cxn>
                    <a:cxn ang="0">
                      <a:pos x="408" y="111"/>
                    </a:cxn>
                    <a:cxn ang="0">
                      <a:pos x="720" y="200"/>
                    </a:cxn>
                  </a:cxnLst>
                  <a:pathLst>
                    <a:path w="46" h="11">
                      <a:moveTo>
                        <a:pt x="46" y="11"/>
                      </a:moveTo>
                      <a:cubicBezTo>
                        <a:pt x="42" y="11"/>
                        <a:pt x="34" y="9"/>
                        <a:pt x="25" y="6"/>
                      </a:cubicBezTo>
                      <a:cubicBezTo>
                        <a:pt x="16" y="4"/>
                        <a:pt x="6" y="0"/>
                        <a:pt x="0" y="2"/>
                      </a:cubicBezTo>
                      <a:cubicBezTo>
                        <a:pt x="6" y="0"/>
                        <a:pt x="17" y="3"/>
                        <a:pt x="26" y="6"/>
                      </a:cubicBezTo>
                      <a:cubicBezTo>
                        <a:pt x="35" y="8"/>
                        <a:pt x="42" y="11"/>
                        <a:pt x="46" y="1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57" name="Freeform 1788"/>
                <p:cNvSpPr/>
                <p:nvPr/>
              </p:nvSpPr>
              <p:spPr>
                <a:xfrm>
                  <a:off x="3760" y="3040"/>
                  <a:ext cx="113" cy="32"/>
                </a:xfrm>
                <a:custGeom>
                  <a:avLst/>
                  <a:gdLst/>
                  <a:ahLst/>
                  <a:cxnLst>
                    <a:cxn ang="0">
                      <a:pos x="713" y="205"/>
                    </a:cxn>
                    <a:cxn ang="0">
                      <a:pos x="397" y="136"/>
                    </a:cxn>
                    <a:cxn ang="0">
                      <a:pos x="0" y="35"/>
                    </a:cxn>
                    <a:cxn ang="0">
                      <a:pos x="397" y="115"/>
                    </a:cxn>
                    <a:cxn ang="0">
                      <a:pos x="713" y="205"/>
                    </a:cxn>
                  </a:cxnLst>
                  <a:pathLst>
                    <a:path w="45" h="12">
                      <a:moveTo>
                        <a:pt x="45" y="11"/>
                      </a:moveTo>
                      <a:cubicBezTo>
                        <a:pt x="41" y="12"/>
                        <a:pt x="34" y="9"/>
                        <a:pt x="25" y="7"/>
                      </a:cubicBezTo>
                      <a:cubicBezTo>
                        <a:pt x="15" y="4"/>
                        <a:pt x="5" y="0"/>
                        <a:pt x="0" y="2"/>
                      </a:cubicBezTo>
                      <a:cubicBezTo>
                        <a:pt x="5" y="0"/>
                        <a:pt x="16" y="3"/>
                        <a:pt x="25" y="6"/>
                      </a:cubicBezTo>
                      <a:cubicBezTo>
                        <a:pt x="34" y="8"/>
                        <a:pt x="41" y="12"/>
                        <a:pt x="45" y="1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58" name="Freeform 1789"/>
                <p:cNvSpPr/>
                <p:nvPr/>
              </p:nvSpPr>
              <p:spPr>
                <a:xfrm>
                  <a:off x="3865" y="3005"/>
                  <a:ext cx="30" cy="3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8" y="227"/>
                    </a:cxn>
                    <a:cxn ang="0">
                      <a:pos x="113" y="136"/>
                    </a:cxn>
                    <a:cxn ang="0">
                      <a:pos x="0" y="0"/>
                    </a:cxn>
                  </a:cxnLst>
                  <a:pathLst>
                    <a:path w="12" h="12">
                      <a:moveTo>
                        <a:pt x="0" y="0"/>
                      </a:moveTo>
                      <a:cubicBezTo>
                        <a:pt x="2" y="1"/>
                        <a:pt x="11" y="9"/>
                        <a:pt x="12" y="12"/>
                      </a:cubicBezTo>
                      <a:cubicBezTo>
                        <a:pt x="11" y="11"/>
                        <a:pt x="8" y="7"/>
                        <a:pt x="7" y="7"/>
                      </a:cubicBezTo>
                      <a:cubicBezTo>
                        <a:pt x="7" y="6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59" name="Freeform 1790"/>
                <p:cNvSpPr/>
                <p:nvPr/>
              </p:nvSpPr>
              <p:spPr>
                <a:xfrm>
                  <a:off x="3793" y="2739"/>
                  <a:ext cx="102" cy="114"/>
                </a:xfrm>
                <a:custGeom>
                  <a:avLst/>
                  <a:gdLst/>
                  <a:ahLst/>
                  <a:cxnLst>
                    <a:cxn ang="0">
                      <a:pos x="62" y="801"/>
                    </a:cxn>
                    <a:cxn ang="0">
                      <a:pos x="353" y="408"/>
                    </a:cxn>
                    <a:cxn ang="0">
                      <a:pos x="619" y="111"/>
                    </a:cxn>
                    <a:cxn ang="0">
                      <a:pos x="587" y="0"/>
                    </a:cxn>
                    <a:cxn ang="0">
                      <a:pos x="321" y="294"/>
                    </a:cxn>
                    <a:cxn ang="0">
                      <a:pos x="30" y="689"/>
                    </a:cxn>
                    <a:cxn ang="0">
                      <a:pos x="62" y="801"/>
                    </a:cxn>
                  </a:cxnLst>
                  <a:pathLst>
                    <a:path w="41" h="43">
                      <a:moveTo>
                        <a:pt x="4" y="43"/>
                      </a:moveTo>
                      <a:cubicBezTo>
                        <a:pt x="2" y="38"/>
                        <a:pt x="14" y="29"/>
                        <a:pt x="23" y="22"/>
                      </a:cubicBezTo>
                      <a:cubicBezTo>
                        <a:pt x="32" y="15"/>
                        <a:pt x="41" y="10"/>
                        <a:pt x="40" y="6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9" y="4"/>
                        <a:pt x="30" y="9"/>
                        <a:pt x="21" y="16"/>
                      </a:cubicBezTo>
                      <a:cubicBezTo>
                        <a:pt x="12" y="23"/>
                        <a:pt x="0" y="32"/>
                        <a:pt x="2" y="37"/>
                      </a:cubicBezTo>
                      <a:lnTo>
                        <a:pt x="4" y="4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60" name="Freeform 1791"/>
                <p:cNvSpPr/>
                <p:nvPr/>
              </p:nvSpPr>
              <p:spPr>
                <a:xfrm>
                  <a:off x="3805" y="2773"/>
                  <a:ext cx="103" cy="115"/>
                </a:xfrm>
                <a:custGeom>
                  <a:avLst/>
                  <a:gdLst/>
                  <a:ahLst/>
                  <a:cxnLst>
                    <a:cxn ang="0">
                      <a:pos x="50" y="824"/>
                    </a:cxn>
                    <a:cxn ang="0">
                      <a:pos x="347" y="423"/>
                    </a:cxn>
                    <a:cxn ang="0">
                      <a:pos x="618" y="115"/>
                    </a:cxn>
                    <a:cxn ang="0">
                      <a:pos x="588" y="0"/>
                    </a:cxn>
                    <a:cxn ang="0">
                      <a:pos x="317" y="308"/>
                    </a:cxn>
                    <a:cxn ang="0">
                      <a:pos x="20" y="709"/>
                    </a:cxn>
                    <a:cxn ang="0">
                      <a:pos x="50" y="824"/>
                    </a:cxn>
                  </a:cxnLst>
                  <a:pathLst>
                    <a:path w="41" h="43">
                      <a:moveTo>
                        <a:pt x="3" y="43"/>
                      </a:moveTo>
                      <a:cubicBezTo>
                        <a:pt x="1" y="38"/>
                        <a:pt x="13" y="29"/>
                        <a:pt x="22" y="22"/>
                      </a:cubicBezTo>
                      <a:cubicBezTo>
                        <a:pt x="32" y="15"/>
                        <a:pt x="41" y="10"/>
                        <a:pt x="39" y="6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4"/>
                        <a:pt x="30" y="9"/>
                        <a:pt x="20" y="16"/>
                      </a:cubicBezTo>
                      <a:cubicBezTo>
                        <a:pt x="11" y="23"/>
                        <a:pt x="0" y="32"/>
                        <a:pt x="1" y="37"/>
                      </a:cubicBezTo>
                      <a:lnTo>
                        <a:pt x="3" y="4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61" name="Freeform 1792"/>
                <p:cNvSpPr/>
                <p:nvPr/>
              </p:nvSpPr>
              <p:spPr>
                <a:xfrm>
                  <a:off x="3800" y="2749"/>
                  <a:ext cx="88" cy="83"/>
                </a:xfrm>
                <a:custGeom>
                  <a:avLst/>
                  <a:gdLst/>
                  <a:ahLst/>
                  <a:cxnLst>
                    <a:cxn ang="0">
                      <a:pos x="556" y="0"/>
                    </a:cxn>
                    <a:cxn ang="0">
                      <a:pos x="304" y="252"/>
                    </a:cxn>
                    <a:cxn ang="0">
                      <a:pos x="0" y="594"/>
                    </a:cxn>
                    <a:cxn ang="0">
                      <a:pos x="284" y="252"/>
                    </a:cxn>
                    <a:cxn ang="0">
                      <a:pos x="556" y="0"/>
                    </a:cxn>
                  </a:cxnLst>
                  <a:pathLst>
                    <a:path w="35" h="31">
                      <a:moveTo>
                        <a:pt x="35" y="0"/>
                      </a:moveTo>
                      <a:cubicBezTo>
                        <a:pt x="33" y="3"/>
                        <a:pt x="26" y="8"/>
                        <a:pt x="19" y="13"/>
                      </a:cubicBezTo>
                      <a:cubicBezTo>
                        <a:pt x="11" y="19"/>
                        <a:pt x="2" y="25"/>
                        <a:pt x="0" y="31"/>
                      </a:cubicBezTo>
                      <a:cubicBezTo>
                        <a:pt x="2" y="25"/>
                        <a:pt x="11" y="18"/>
                        <a:pt x="18" y="13"/>
                      </a:cubicBezTo>
                      <a:cubicBezTo>
                        <a:pt x="26" y="7"/>
                        <a:pt x="33" y="3"/>
                        <a:pt x="35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62" name="Freeform 1793"/>
                <p:cNvSpPr/>
                <p:nvPr/>
              </p:nvSpPr>
              <p:spPr>
                <a:xfrm>
                  <a:off x="3810" y="2784"/>
                  <a:ext cx="88" cy="83"/>
                </a:xfrm>
                <a:custGeom>
                  <a:avLst/>
                  <a:gdLst/>
                  <a:ahLst/>
                  <a:cxnLst>
                    <a:cxn ang="0">
                      <a:pos x="556" y="0"/>
                    </a:cxn>
                    <a:cxn ang="0">
                      <a:pos x="304" y="252"/>
                    </a:cxn>
                    <a:cxn ang="0">
                      <a:pos x="0" y="594"/>
                    </a:cxn>
                    <a:cxn ang="0">
                      <a:pos x="304" y="252"/>
                    </a:cxn>
                    <a:cxn ang="0">
                      <a:pos x="556" y="0"/>
                    </a:cxn>
                  </a:cxnLst>
                  <a:pathLst>
                    <a:path w="35" h="31">
                      <a:moveTo>
                        <a:pt x="35" y="0"/>
                      </a:moveTo>
                      <a:cubicBezTo>
                        <a:pt x="33" y="3"/>
                        <a:pt x="26" y="8"/>
                        <a:pt x="19" y="13"/>
                      </a:cubicBezTo>
                      <a:cubicBezTo>
                        <a:pt x="11" y="19"/>
                        <a:pt x="2" y="25"/>
                        <a:pt x="0" y="31"/>
                      </a:cubicBezTo>
                      <a:cubicBezTo>
                        <a:pt x="2" y="25"/>
                        <a:pt x="11" y="18"/>
                        <a:pt x="19" y="13"/>
                      </a:cubicBezTo>
                      <a:cubicBezTo>
                        <a:pt x="26" y="7"/>
                        <a:pt x="33" y="3"/>
                        <a:pt x="35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63" name="Freeform 1794"/>
                <p:cNvSpPr/>
                <p:nvPr/>
              </p:nvSpPr>
              <p:spPr>
                <a:xfrm>
                  <a:off x="3843" y="2739"/>
                  <a:ext cx="42" cy="5"/>
                </a:xfrm>
                <a:custGeom>
                  <a:avLst/>
                  <a:gdLst/>
                  <a:ahLst/>
                  <a:cxnLst>
                    <a:cxn ang="0">
                      <a:pos x="0" y="33"/>
                    </a:cxn>
                    <a:cxn ang="0">
                      <a:pos x="257" y="33"/>
                    </a:cxn>
                    <a:cxn ang="0">
                      <a:pos x="153" y="20"/>
                    </a:cxn>
                    <a:cxn ang="0">
                      <a:pos x="0" y="33"/>
                    </a:cxn>
                  </a:cxnLst>
                  <a:pathLst>
                    <a:path w="17" h="2">
                      <a:moveTo>
                        <a:pt x="0" y="2"/>
                      </a:moveTo>
                      <a:cubicBezTo>
                        <a:pt x="2" y="2"/>
                        <a:pt x="14" y="0"/>
                        <a:pt x="17" y="2"/>
                      </a:cubicBezTo>
                      <a:cubicBezTo>
                        <a:pt x="15" y="2"/>
                        <a:pt x="11" y="1"/>
                        <a:pt x="10" y="1"/>
                      </a:cubicBezTo>
                      <a:cubicBezTo>
                        <a:pt x="9" y="1"/>
                        <a:pt x="0" y="2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64" name="Freeform 1795"/>
                <p:cNvSpPr/>
                <p:nvPr/>
              </p:nvSpPr>
              <p:spPr>
                <a:xfrm>
                  <a:off x="3675" y="2552"/>
                  <a:ext cx="38" cy="144"/>
                </a:xfrm>
                <a:custGeom>
                  <a:avLst/>
                  <a:gdLst/>
                  <a:ahLst/>
                  <a:cxnLst>
                    <a:cxn ang="0">
                      <a:pos x="180" y="1024"/>
                    </a:cxn>
                    <a:cxn ang="0">
                      <a:pos x="160" y="491"/>
                    </a:cxn>
                    <a:cxn ang="0">
                      <a:pos x="193" y="56"/>
                    </a:cxn>
                    <a:cxn ang="0">
                      <a:pos x="96" y="0"/>
                    </a:cxn>
                    <a:cxn ang="0">
                      <a:pos x="84" y="435"/>
                    </a:cxn>
                    <a:cxn ang="0">
                      <a:pos x="84" y="968"/>
                    </a:cxn>
                    <a:cxn ang="0">
                      <a:pos x="180" y="1024"/>
                    </a:cxn>
                  </a:cxnLst>
                  <a:pathLst>
                    <a:path w="15" h="54">
                      <a:moveTo>
                        <a:pt x="11" y="54"/>
                      </a:moveTo>
                      <a:cubicBezTo>
                        <a:pt x="6" y="51"/>
                        <a:pt x="8" y="37"/>
                        <a:pt x="10" y="26"/>
                      </a:cubicBezTo>
                      <a:cubicBezTo>
                        <a:pt x="12" y="14"/>
                        <a:pt x="15" y="4"/>
                        <a:pt x="12" y="3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0" y="2"/>
                        <a:pt x="6" y="11"/>
                        <a:pt x="5" y="23"/>
                      </a:cubicBezTo>
                      <a:cubicBezTo>
                        <a:pt x="3" y="34"/>
                        <a:pt x="0" y="48"/>
                        <a:pt x="5" y="51"/>
                      </a:cubicBezTo>
                      <a:lnTo>
                        <a:pt x="11" y="5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65" name="Freeform 1796"/>
                <p:cNvSpPr/>
                <p:nvPr/>
              </p:nvSpPr>
              <p:spPr>
                <a:xfrm>
                  <a:off x="3708" y="2568"/>
                  <a:ext cx="35" cy="147"/>
                </a:xfrm>
                <a:custGeom>
                  <a:avLst/>
                  <a:gdLst/>
                  <a:ahLst/>
                  <a:cxnLst>
                    <a:cxn ang="0">
                      <a:pos x="158" y="1050"/>
                    </a:cxn>
                    <a:cxn ang="0">
                      <a:pos x="145" y="492"/>
                    </a:cxn>
                    <a:cxn ang="0">
                      <a:pos x="175" y="56"/>
                    </a:cxn>
                    <a:cxn ang="0">
                      <a:pos x="83" y="0"/>
                    </a:cxn>
                    <a:cxn ang="0">
                      <a:pos x="63" y="436"/>
                    </a:cxn>
                    <a:cxn ang="0">
                      <a:pos x="83" y="994"/>
                    </a:cxn>
                    <a:cxn ang="0">
                      <a:pos x="158" y="1050"/>
                    </a:cxn>
                  </a:cxnLst>
                  <a:pathLst>
                    <a:path w="14" h="55">
                      <a:moveTo>
                        <a:pt x="10" y="55"/>
                      </a:moveTo>
                      <a:cubicBezTo>
                        <a:pt x="5" y="52"/>
                        <a:pt x="7" y="38"/>
                        <a:pt x="9" y="26"/>
                      </a:cubicBezTo>
                      <a:cubicBezTo>
                        <a:pt x="11" y="14"/>
                        <a:pt x="14" y="5"/>
                        <a:pt x="11" y="3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9" y="2"/>
                        <a:pt x="5" y="11"/>
                        <a:pt x="4" y="23"/>
                      </a:cubicBezTo>
                      <a:cubicBezTo>
                        <a:pt x="2" y="35"/>
                        <a:pt x="0" y="49"/>
                        <a:pt x="5" y="52"/>
                      </a:cubicBezTo>
                      <a:lnTo>
                        <a:pt x="10" y="5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66" name="Freeform 1797"/>
                <p:cNvSpPr/>
                <p:nvPr/>
              </p:nvSpPr>
              <p:spPr>
                <a:xfrm>
                  <a:off x="3680" y="2557"/>
                  <a:ext cx="18" cy="126"/>
                </a:xfrm>
                <a:custGeom>
                  <a:avLst/>
                  <a:gdLst/>
                  <a:ahLst/>
                  <a:cxnLst>
                    <a:cxn ang="0">
                      <a:pos x="100" y="0"/>
                    </a:cxn>
                    <a:cxn ang="0">
                      <a:pos x="67" y="424"/>
                    </a:cxn>
                    <a:cxn ang="0">
                      <a:pos x="33" y="906"/>
                    </a:cxn>
                    <a:cxn ang="0">
                      <a:pos x="54" y="402"/>
                    </a:cxn>
                    <a:cxn ang="0">
                      <a:pos x="100" y="0"/>
                    </a:cxn>
                  </a:cxnLst>
                  <a:pathLst>
                    <a:path w="7" h="47">
                      <a:moveTo>
                        <a:pt x="6" y="0"/>
                      </a:moveTo>
                      <a:cubicBezTo>
                        <a:pt x="7" y="4"/>
                        <a:pt x="5" y="12"/>
                        <a:pt x="4" y="22"/>
                      </a:cubicBezTo>
                      <a:cubicBezTo>
                        <a:pt x="3" y="31"/>
                        <a:pt x="0" y="42"/>
                        <a:pt x="2" y="47"/>
                      </a:cubicBezTo>
                      <a:cubicBezTo>
                        <a:pt x="0" y="42"/>
                        <a:pt x="2" y="31"/>
                        <a:pt x="3" y="21"/>
                      </a:cubicBezTo>
                      <a:cubicBezTo>
                        <a:pt x="5" y="12"/>
                        <a:pt x="7" y="4"/>
                        <a:pt x="6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67" name="Freeform 1798"/>
                <p:cNvSpPr/>
                <p:nvPr/>
              </p:nvSpPr>
              <p:spPr>
                <a:xfrm>
                  <a:off x="3710" y="2576"/>
                  <a:ext cx="18" cy="123"/>
                </a:xfrm>
                <a:custGeom>
                  <a:avLst/>
                  <a:gdLst/>
                  <a:ahLst/>
                  <a:cxnLst>
                    <a:cxn ang="0">
                      <a:pos x="100" y="0"/>
                    </a:cxn>
                    <a:cxn ang="0">
                      <a:pos x="67" y="401"/>
                    </a:cxn>
                    <a:cxn ang="0">
                      <a:pos x="33" y="880"/>
                    </a:cxn>
                    <a:cxn ang="0">
                      <a:pos x="54" y="401"/>
                    </a:cxn>
                    <a:cxn ang="0">
                      <a:pos x="100" y="0"/>
                    </a:cxn>
                  </a:cxnLst>
                  <a:pathLst>
                    <a:path w="7" h="46">
                      <a:moveTo>
                        <a:pt x="6" y="0"/>
                      </a:moveTo>
                      <a:cubicBezTo>
                        <a:pt x="7" y="4"/>
                        <a:pt x="5" y="12"/>
                        <a:pt x="4" y="21"/>
                      </a:cubicBezTo>
                      <a:cubicBezTo>
                        <a:pt x="3" y="30"/>
                        <a:pt x="0" y="41"/>
                        <a:pt x="2" y="46"/>
                      </a:cubicBezTo>
                      <a:cubicBezTo>
                        <a:pt x="0" y="41"/>
                        <a:pt x="2" y="30"/>
                        <a:pt x="3" y="21"/>
                      </a:cubicBezTo>
                      <a:cubicBezTo>
                        <a:pt x="5" y="11"/>
                        <a:pt x="7" y="4"/>
                        <a:pt x="6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68" name="Freeform 1799"/>
                <p:cNvSpPr/>
                <p:nvPr/>
              </p:nvSpPr>
              <p:spPr>
                <a:xfrm>
                  <a:off x="3663" y="2557"/>
                  <a:ext cx="25" cy="35"/>
                </a:xfrm>
                <a:custGeom>
                  <a:avLst/>
                  <a:gdLst/>
                  <a:ahLst/>
                  <a:cxnLst>
                    <a:cxn ang="0">
                      <a:pos x="0" y="253"/>
                    </a:cxn>
                    <a:cxn ang="0">
                      <a:pos x="158" y="0"/>
                    </a:cxn>
                    <a:cxn ang="0">
                      <a:pos x="95" y="94"/>
                    </a:cxn>
                    <a:cxn ang="0">
                      <a:pos x="0" y="253"/>
                    </a:cxn>
                  </a:cxnLst>
                  <a:pathLst>
                    <a:path w="10" h="13">
                      <a:moveTo>
                        <a:pt x="0" y="13"/>
                      </a:moveTo>
                      <a:cubicBezTo>
                        <a:pt x="1" y="12"/>
                        <a:pt x="8" y="1"/>
                        <a:pt x="10" y="0"/>
                      </a:cubicBezTo>
                      <a:cubicBezTo>
                        <a:pt x="9" y="1"/>
                        <a:pt x="6" y="4"/>
                        <a:pt x="6" y="5"/>
                      </a:cubicBezTo>
                      <a:cubicBezTo>
                        <a:pt x="5" y="6"/>
                        <a:pt x="0" y="13"/>
                        <a:pt x="0" y="13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69" name="Freeform 1800"/>
                <p:cNvSpPr/>
                <p:nvPr/>
              </p:nvSpPr>
              <p:spPr>
                <a:xfrm>
                  <a:off x="3743" y="2624"/>
                  <a:ext cx="82" cy="139"/>
                </a:xfrm>
                <a:custGeom>
                  <a:avLst/>
                  <a:gdLst/>
                  <a:ahLst/>
                  <a:cxnLst>
                    <a:cxn ang="0">
                      <a:pos x="124" y="994"/>
                    </a:cxn>
                    <a:cxn ang="0">
                      <a:pos x="291" y="478"/>
                    </a:cxn>
                    <a:cxn ang="0">
                      <a:pos x="462" y="78"/>
                    </a:cxn>
                    <a:cxn ang="0">
                      <a:pos x="403" y="0"/>
                    </a:cxn>
                    <a:cxn ang="0">
                      <a:pos x="229" y="380"/>
                    </a:cxn>
                    <a:cxn ang="0">
                      <a:pos x="62" y="879"/>
                    </a:cxn>
                    <a:cxn ang="0">
                      <a:pos x="124" y="994"/>
                    </a:cxn>
                  </a:cxnLst>
                  <a:pathLst>
                    <a:path w="33" h="52">
                      <a:moveTo>
                        <a:pt x="8" y="52"/>
                      </a:moveTo>
                      <a:cubicBezTo>
                        <a:pt x="4" y="47"/>
                        <a:pt x="12" y="35"/>
                        <a:pt x="19" y="25"/>
                      </a:cubicBezTo>
                      <a:cubicBezTo>
                        <a:pt x="25" y="15"/>
                        <a:pt x="33" y="7"/>
                        <a:pt x="30" y="4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9" y="3"/>
                        <a:pt x="22" y="10"/>
                        <a:pt x="15" y="20"/>
                      </a:cubicBezTo>
                      <a:cubicBezTo>
                        <a:pt x="8" y="30"/>
                        <a:pt x="0" y="42"/>
                        <a:pt x="4" y="46"/>
                      </a:cubicBezTo>
                      <a:lnTo>
                        <a:pt x="8" y="5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70" name="Freeform 1801"/>
                <p:cNvSpPr/>
                <p:nvPr/>
              </p:nvSpPr>
              <p:spPr>
                <a:xfrm>
                  <a:off x="3760" y="2648"/>
                  <a:ext cx="88" cy="141"/>
                </a:xfrm>
                <a:custGeom>
                  <a:avLst/>
                  <a:gdLst/>
                  <a:ahLst/>
                  <a:cxnLst>
                    <a:cxn ang="0">
                      <a:pos x="126" y="998"/>
                    </a:cxn>
                    <a:cxn ang="0">
                      <a:pos x="317" y="511"/>
                    </a:cxn>
                    <a:cxn ang="0">
                      <a:pos x="505" y="93"/>
                    </a:cxn>
                    <a:cxn ang="0">
                      <a:pos x="443" y="0"/>
                    </a:cxn>
                    <a:cxn ang="0">
                      <a:pos x="254" y="418"/>
                    </a:cxn>
                    <a:cxn ang="0">
                      <a:pos x="63" y="907"/>
                    </a:cxn>
                    <a:cxn ang="0">
                      <a:pos x="126" y="998"/>
                    </a:cxn>
                  </a:cxnLst>
                  <a:pathLst>
                    <a:path w="35" h="53">
                      <a:moveTo>
                        <a:pt x="8" y="53"/>
                      </a:moveTo>
                      <a:cubicBezTo>
                        <a:pt x="5" y="49"/>
                        <a:pt x="14" y="37"/>
                        <a:pt x="20" y="27"/>
                      </a:cubicBezTo>
                      <a:cubicBezTo>
                        <a:pt x="27" y="17"/>
                        <a:pt x="35" y="9"/>
                        <a:pt x="32" y="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31" y="4"/>
                        <a:pt x="23" y="12"/>
                        <a:pt x="16" y="22"/>
                      </a:cubicBezTo>
                      <a:cubicBezTo>
                        <a:pt x="10" y="32"/>
                        <a:pt x="0" y="43"/>
                        <a:pt x="4" y="48"/>
                      </a:cubicBezTo>
                      <a:lnTo>
                        <a:pt x="8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71" name="Freeform 1802"/>
                <p:cNvSpPr/>
                <p:nvPr/>
              </p:nvSpPr>
              <p:spPr>
                <a:xfrm>
                  <a:off x="3753" y="2632"/>
                  <a:ext cx="57" cy="109"/>
                </a:xfrm>
                <a:custGeom>
                  <a:avLst/>
                  <a:gdLst/>
                  <a:ahLst/>
                  <a:cxnLst>
                    <a:cxn ang="0">
                      <a:pos x="349" y="0"/>
                    </a:cxn>
                    <a:cxn ang="0">
                      <a:pos x="183" y="340"/>
                    </a:cxn>
                    <a:cxn ang="0">
                      <a:pos x="0" y="771"/>
                    </a:cxn>
                    <a:cxn ang="0">
                      <a:pos x="166" y="340"/>
                    </a:cxn>
                    <a:cxn ang="0">
                      <a:pos x="349" y="0"/>
                    </a:cxn>
                  </a:cxnLst>
                  <a:pathLst>
                    <a:path w="23" h="41">
                      <a:moveTo>
                        <a:pt x="23" y="0"/>
                      </a:moveTo>
                      <a:cubicBezTo>
                        <a:pt x="22" y="4"/>
                        <a:pt x="17" y="11"/>
                        <a:pt x="12" y="18"/>
                      </a:cubicBezTo>
                      <a:cubicBezTo>
                        <a:pt x="7" y="26"/>
                        <a:pt x="0" y="35"/>
                        <a:pt x="0" y="41"/>
                      </a:cubicBezTo>
                      <a:cubicBezTo>
                        <a:pt x="0" y="35"/>
                        <a:pt x="6" y="26"/>
                        <a:pt x="11" y="18"/>
                      </a:cubicBezTo>
                      <a:cubicBezTo>
                        <a:pt x="17" y="10"/>
                        <a:pt x="22" y="4"/>
                        <a:pt x="23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72" name="Freeform 1803"/>
                <p:cNvSpPr/>
                <p:nvPr/>
              </p:nvSpPr>
              <p:spPr>
                <a:xfrm>
                  <a:off x="3773" y="2661"/>
                  <a:ext cx="57" cy="110"/>
                </a:xfrm>
                <a:custGeom>
                  <a:avLst/>
                  <a:gdLst/>
                  <a:ahLst/>
                  <a:cxnLst>
                    <a:cxn ang="0">
                      <a:pos x="349" y="0"/>
                    </a:cxn>
                    <a:cxn ang="0">
                      <a:pos x="183" y="346"/>
                    </a:cxn>
                    <a:cxn ang="0">
                      <a:pos x="0" y="791"/>
                    </a:cxn>
                    <a:cxn ang="0">
                      <a:pos x="183" y="346"/>
                    </a:cxn>
                    <a:cxn ang="0">
                      <a:pos x="349" y="0"/>
                    </a:cxn>
                  </a:cxnLst>
                  <a:pathLst>
                    <a:path w="23" h="41">
                      <a:moveTo>
                        <a:pt x="23" y="0"/>
                      </a:moveTo>
                      <a:cubicBezTo>
                        <a:pt x="22" y="4"/>
                        <a:pt x="17" y="11"/>
                        <a:pt x="12" y="18"/>
                      </a:cubicBezTo>
                      <a:cubicBezTo>
                        <a:pt x="7" y="26"/>
                        <a:pt x="0" y="35"/>
                        <a:pt x="0" y="41"/>
                      </a:cubicBezTo>
                      <a:cubicBezTo>
                        <a:pt x="0" y="35"/>
                        <a:pt x="7" y="26"/>
                        <a:pt x="12" y="18"/>
                      </a:cubicBezTo>
                      <a:cubicBezTo>
                        <a:pt x="17" y="10"/>
                        <a:pt x="22" y="4"/>
                        <a:pt x="23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73" name="Freeform 1804"/>
                <p:cNvSpPr/>
                <p:nvPr/>
              </p:nvSpPr>
              <p:spPr>
                <a:xfrm>
                  <a:off x="3770" y="2629"/>
                  <a:ext cx="38" cy="19"/>
                </a:xfrm>
                <a:custGeom>
                  <a:avLst/>
                  <a:gdLst/>
                  <a:ahLst/>
                  <a:cxnLst>
                    <a:cxn ang="0">
                      <a:pos x="0" y="141"/>
                    </a:cxn>
                    <a:cxn ang="0">
                      <a:pos x="243" y="0"/>
                    </a:cxn>
                    <a:cxn ang="0">
                      <a:pos x="147" y="60"/>
                    </a:cxn>
                    <a:cxn ang="0">
                      <a:pos x="0" y="141"/>
                    </a:cxn>
                  </a:cxnLst>
                  <a:pathLst>
                    <a:path w="15" h="7">
                      <a:moveTo>
                        <a:pt x="0" y="7"/>
                      </a:moveTo>
                      <a:cubicBezTo>
                        <a:pt x="1" y="6"/>
                        <a:pt x="12" y="0"/>
                        <a:pt x="15" y="0"/>
                      </a:cubicBezTo>
                      <a:cubicBezTo>
                        <a:pt x="14" y="0"/>
                        <a:pt x="10" y="2"/>
                        <a:pt x="9" y="3"/>
                      </a:cubicBezTo>
                      <a:cubicBezTo>
                        <a:pt x="8" y="3"/>
                        <a:pt x="0" y="7"/>
                        <a:pt x="0" y="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74" name="Freeform 1805"/>
                <p:cNvSpPr/>
                <p:nvPr/>
              </p:nvSpPr>
              <p:spPr>
                <a:xfrm>
                  <a:off x="3545" y="2549"/>
                  <a:ext cx="78" cy="120"/>
                </a:xfrm>
                <a:custGeom>
                  <a:avLst/>
                  <a:gdLst/>
                  <a:ahLst/>
                  <a:cxnLst>
                    <a:cxn ang="0">
                      <a:pos x="493" y="853"/>
                    </a:cxn>
                    <a:cxn ang="0">
                      <a:pos x="254" y="397"/>
                    </a:cxn>
                    <a:cxn ang="0">
                      <a:pos x="96" y="0"/>
                    </a:cxn>
                    <a:cxn ang="0">
                      <a:pos x="0" y="0"/>
                    </a:cxn>
                    <a:cxn ang="0">
                      <a:pos x="159" y="397"/>
                    </a:cxn>
                    <a:cxn ang="0">
                      <a:pos x="400" y="853"/>
                    </a:cxn>
                    <a:cxn ang="0">
                      <a:pos x="493" y="853"/>
                    </a:cxn>
                  </a:cxnLst>
                  <a:pathLst>
                    <a:path w="31" h="45">
                      <a:moveTo>
                        <a:pt x="31" y="45"/>
                      </a:moveTo>
                      <a:cubicBezTo>
                        <a:pt x="26" y="45"/>
                        <a:pt x="21" y="32"/>
                        <a:pt x="16" y="21"/>
                      </a:cubicBezTo>
                      <a:cubicBezTo>
                        <a:pt x="12" y="10"/>
                        <a:pt x="10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6" y="10"/>
                        <a:pt x="10" y="21"/>
                      </a:cubicBezTo>
                      <a:cubicBezTo>
                        <a:pt x="14" y="32"/>
                        <a:pt x="19" y="45"/>
                        <a:pt x="25" y="45"/>
                      </a:cubicBezTo>
                      <a:lnTo>
                        <a:pt x="31" y="4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75" name="Freeform 1806"/>
                <p:cNvSpPr/>
                <p:nvPr/>
              </p:nvSpPr>
              <p:spPr>
                <a:xfrm>
                  <a:off x="3578" y="2544"/>
                  <a:ext cx="77" cy="125"/>
                </a:xfrm>
                <a:custGeom>
                  <a:avLst/>
                  <a:gdLst/>
                  <a:ahLst/>
                  <a:cxnLst>
                    <a:cxn ang="0">
                      <a:pos x="474" y="883"/>
                    </a:cxn>
                    <a:cxn ang="0">
                      <a:pos x="258" y="418"/>
                    </a:cxn>
                    <a:cxn ang="0">
                      <a:pos x="104" y="0"/>
                    </a:cxn>
                    <a:cxn ang="0">
                      <a:pos x="0" y="21"/>
                    </a:cxn>
                    <a:cxn ang="0">
                      <a:pos x="154" y="418"/>
                    </a:cxn>
                    <a:cxn ang="0">
                      <a:pos x="383" y="883"/>
                    </a:cxn>
                    <a:cxn ang="0">
                      <a:pos x="474" y="883"/>
                    </a:cxn>
                  </a:cxnLst>
                  <a:pathLst>
                    <a:path w="31" h="47">
                      <a:moveTo>
                        <a:pt x="31" y="47"/>
                      </a:moveTo>
                      <a:cubicBezTo>
                        <a:pt x="25" y="47"/>
                        <a:pt x="21" y="33"/>
                        <a:pt x="17" y="22"/>
                      </a:cubicBezTo>
                      <a:cubicBezTo>
                        <a:pt x="12" y="11"/>
                        <a:pt x="11" y="0"/>
                        <a:pt x="7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5" y="1"/>
                        <a:pt x="6" y="11"/>
                        <a:pt x="10" y="22"/>
                      </a:cubicBezTo>
                      <a:cubicBezTo>
                        <a:pt x="14" y="33"/>
                        <a:pt x="19" y="47"/>
                        <a:pt x="25" y="47"/>
                      </a:cubicBezTo>
                      <a:lnTo>
                        <a:pt x="31" y="4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76" name="Freeform 1807"/>
                <p:cNvSpPr/>
                <p:nvPr/>
              </p:nvSpPr>
              <p:spPr>
                <a:xfrm>
                  <a:off x="3553" y="2552"/>
                  <a:ext cx="50" cy="11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5" y="380"/>
                    </a:cxn>
                    <a:cxn ang="0">
                      <a:pos x="313" y="824"/>
                    </a:cxn>
                    <a:cxn ang="0">
                      <a:pos x="125" y="380"/>
                    </a:cxn>
                    <a:cxn ang="0">
                      <a:pos x="0" y="0"/>
                    </a:cxn>
                  </a:cxnLst>
                  <a:pathLst>
                    <a:path w="20" h="43">
                      <a:moveTo>
                        <a:pt x="0" y="0"/>
                      </a:moveTo>
                      <a:cubicBezTo>
                        <a:pt x="3" y="3"/>
                        <a:pt x="5" y="11"/>
                        <a:pt x="9" y="20"/>
                      </a:cubicBezTo>
                      <a:cubicBezTo>
                        <a:pt x="12" y="29"/>
                        <a:pt x="15" y="39"/>
                        <a:pt x="20" y="43"/>
                      </a:cubicBezTo>
                      <a:cubicBezTo>
                        <a:pt x="15" y="39"/>
                        <a:pt x="11" y="29"/>
                        <a:pt x="8" y="20"/>
                      </a:cubicBezTo>
                      <a:cubicBezTo>
                        <a:pt x="5" y="11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77" name="Freeform 1808"/>
                <p:cNvSpPr/>
                <p:nvPr/>
              </p:nvSpPr>
              <p:spPr>
                <a:xfrm>
                  <a:off x="3538" y="2555"/>
                  <a:ext cx="10" cy="45"/>
                </a:xfrm>
                <a:custGeom>
                  <a:avLst/>
                  <a:gdLst/>
                  <a:ahLst/>
                  <a:cxnLst>
                    <a:cxn ang="0">
                      <a:pos x="0" y="315"/>
                    </a:cxn>
                    <a:cxn ang="0">
                      <a:pos x="63" y="0"/>
                    </a:cxn>
                    <a:cxn ang="0">
                      <a:pos x="33" y="132"/>
                    </a:cxn>
                    <a:cxn ang="0">
                      <a:pos x="0" y="315"/>
                    </a:cxn>
                  </a:cxnLst>
                  <a:pathLst>
                    <a:path w="4" h="17">
                      <a:moveTo>
                        <a:pt x="0" y="17"/>
                      </a:moveTo>
                      <a:cubicBezTo>
                        <a:pt x="0" y="15"/>
                        <a:pt x="2" y="3"/>
                        <a:pt x="4" y="0"/>
                      </a:cubicBezTo>
                      <a:cubicBezTo>
                        <a:pt x="3" y="2"/>
                        <a:pt x="2" y="6"/>
                        <a:pt x="2" y="7"/>
                      </a:cubicBezTo>
                      <a:cubicBezTo>
                        <a:pt x="2" y="8"/>
                        <a:pt x="0" y="17"/>
                        <a:pt x="0" y="1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78" name="Freeform 1809"/>
                <p:cNvSpPr/>
                <p:nvPr/>
              </p:nvSpPr>
              <p:spPr>
                <a:xfrm>
                  <a:off x="3328" y="2693"/>
                  <a:ext cx="135" cy="64"/>
                </a:xfrm>
                <a:custGeom>
                  <a:avLst/>
                  <a:gdLst/>
                  <a:ahLst/>
                  <a:cxnLst>
                    <a:cxn ang="0">
                      <a:pos x="845" y="285"/>
                    </a:cxn>
                    <a:cxn ang="0">
                      <a:pos x="408" y="192"/>
                    </a:cxn>
                    <a:cxn ang="0">
                      <a:pos x="63" y="56"/>
                    </a:cxn>
                    <a:cxn ang="0">
                      <a:pos x="0" y="136"/>
                    </a:cxn>
                    <a:cxn ang="0">
                      <a:pos x="345" y="264"/>
                    </a:cxn>
                    <a:cxn ang="0">
                      <a:pos x="783" y="376"/>
                    </a:cxn>
                    <a:cxn ang="0">
                      <a:pos x="845" y="285"/>
                    </a:cxn>
                  </a:cxnLst>
                  <a:pathLst>
                    <a:path w="54" h="24">
                      <a:moveTo>
                        <a:pt x="54" y="15"/>
                      </a:moveTo>
                      <a:cubicBezTo>
                        <a:pt x="50" y="19"/>
                        <a:pt x="37" y="14"/>
                        <a:pt x="26" y="10"/>
                      </a:cubicBezTo>
                      <a:cubicBezTo>
                        <a:pt x="15" y="5"/>
                        <a:pt x="7" y="0"/>
                        <a:pt x="4" y="3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3" y="4"/>
                        <a:pt x="11" y="10"/>
                        <a:pt x="22" y="14"/>
                      </a:cubicBezTo>
                      <a:cubicBezTo>
                        <a:pt x="33" y="19"/>
                        <a:pt x="46" y="24"/>
                        <a:pt x="50" y="20"/>
                      </a:cubicBezTo>
                      <a:lnTo>
                        <a:pt x="54" y="1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79" name="Freeform 1810"/>
                <p:cNvSpPr/>
                <p:nvPr/>
              </p:nvSpPr>
              <p:spPr>
                <a:xfrm>
                  <a:off x="3350" y="2664"/>
                  <a:ext cx="135" cy="67"/>
                </a:xfrm>
                <a:custGeom>
                  <a:avLst/>
                  <a:gdLst/>
                  <a:ahLst/>
                  <a:cxnLst>
                    <a:cxn ang="0">
                      <a:pos x="845" y="308"/>
                    </a:cxn>
                    <a:cxn ang="0">
                      <a:pos x="425" y="193"/>
                    </a:cxn>
                    <a:cxn ang="0">
                      <a:pos x="63" y="56"/>
                    </a:cxn>
                    <a:cxn ang="0">
                      <a:pos x="0" y="150"/>
                    </a:cxn>
                    <a:cxn ang="0">
                      <a:pos x="345" y="287"/>
                    </a:cxn>
                    <a:cxn ang="0">
                      <a:pos x="783" y="389"/>
                    </a:cxn>
                    <a:cxn ang="0">
                      <a:pos x="845" y="308"/>
                    </a:cxn>
                  </a:cxnLst>
                  <a:pathLst>
                    <a:path w="54" h="25">
                      <a:moveTo>
                        <a:pt x="54" y="16"/>
                      </a:moveTo>
                      <a:cubicBezTo>
                        <a:pt x="51" y="20"/>
                        <a:pt x="37" y="15"/>
                        <a:pt x="27" y="10"/>
                      </a:cubicBezTo>
                      <a:cubicBezTo>
                        <a:pt x="15" y="6"/>
                        <a:pt x="7" y="0"/>
                        <a:pt x="4" y="3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3" y="5"/>
                        <a:pt x="11" y="10"/>
                        <a:pt x="22" y="15"/>
                      </a:cubicBezTo>
                      <a:cubicBezTo>
                        <a:pt x="33" y="19"/>
                        <a:pt x="46" y="25"/>
                        <a:pt x="50" y="20"/>
                      </a:cubicBezTo>
                      <a:lnTo>
                        <a:pt x="54" y="1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80" name="Freeform 1811"/>
                <p:cNvSpPr/>
                <p:nvPr/>
              </p:nvSpPr>
              <p:spPr>
                <a:xfrm>
                  <a:off x="3335" y="2709"/>
                  <a:ext cx="113" cy="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16" y="136"/>
                    </a:cxn>
                    <a:cxn ang="0">
                      <a:pos x="713" y="264"/>
                    </a:cxn>
                    <a:cxn ang="0">
                      <a:pos x="316" y="136"/>
                    </a:cxn>
                    <a:cxn ang="0">
                      <a:pos x="0" y="0"/>
                    </a:cxn>
                  </a:cxnLst>
                  <a:pathLst>
                    <a:path w="45" h="15">
                      <a:moveTo>
                        <a:pt x="0" y="0"/>
                      </a:moveTo>
                      <a:cubicBezTo>
                        <a:pt x="4" y="0"/>
                        <a:pt x="12" y="3"/>
                        <a:pt x="20" y="7"/>
                      </a:cubicBezTo>
                      <a:cubicBezTo>
                        <a:pt x="29" y="10"/>
                        <a:pt x="39" y="15"/>
                        <a:pt x="45" y="14"/>
                      </a:cubicBezTo>
                      <a:cubicBezTo>
                        <a:pt x="39" y="15"/>
                        <a:pt x="29" y="11"/>
                        <a:pt x="20" y="7"/>
                      </a:cubicBezTo>
                      <a:cubicBezTo>
                        <a:pt x="11" y="4"/>
                        <a:pt x="4" y="0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81" name="Freeform 1812"/>
                <p:cNvSpPr/>
                <p:nvPr/>
              </p:nvSpPr>
              <p:spPr>
                <a:xfrm>
                  <a:off x="3358" y="2683"/>
                  <a:ext cx="112" cy="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09" y="136"/>
                    </a:cxn>
                    <a:cxn ang="0">
                      <a:pos x="694" y="264"/>
                    </a:cxn>
                    <a:cxn ang="0">
                      <a:pos x="309" y="136"/>
                    </a:cxn>
                    <a:cxn ang="0">
                      <a:pos x="0" y="0"/>
                    </a:cxn>
                  </a:cxnLst>
                  <a:pathLst>
                    <a:path w="45" h="15">
                      <a:moveTo>
                        <a:pt x="0" y="0"/>
                      </a:moveTo>
                      <a:cubicBezTo>
                        <a:pt x="4" y="0"/>
                        <a:pt x="12" y="3"/>
                        <a:pt x="20" y="7"/>
                      </a:cubicBezTo>
                      <a:cubicBezTo>
                        <a:pt x="29" y="10"/>
                        <a:pt x="39" y="15"/>
                        <a:pt x="45" y="14"/>
                      </a:cubicBezTo>
                      <a:cubicBezTo>
                        <a:pt x="39" y="15"/>
                        <a:pt x="29" y="11"/>
                        <a:pt x="20" y="7"/>
                      </a:cubicBezTo>
                      <a:cubicBezTo>
                        <a:pt x="11" y="4"/>
                        <a:pt x="4" y="0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82" name="Freeform 1813"/>
                <p:cNvSpPr/>
                <p:nvPr/>
              </p:nvSpPr>
              <p:spPr>
                <a:xfrm>
                  <a:off x="3420" y="2595"/>
                  <a:ext cx="118" cy="104"/>
                </a:xfrm>
                <a:custGeom>
                  <a:avLst/>
                  <a:gdLst/>
                  <a:ahLst/>
                  <a:cxnLst>
                    <a:cxn ang="0">
                      <a:pos x="743" y="648"/>
                    </a:cxn>
                    <a:cxn ang="0">
                      <a:pos x="367" y="341"/>
                    </a:cxn>
                    <a:cxn ang="0">
                      <a:pos x="95" y="21"/>
                    </a:cxn>
                    <a:cxn ang="0">
                      <a:pos x="0" y="93"/>
                    </a:cxn>
                    <a:cxn ang="0">
                      <a:pos x="271" y="376"/>
                    </a:cxn>
                    <a:cxn ang="0">
                      <a:pos x="630" y="704"/>
                    </a:cxn>
                    <a:cxn ang="0">
                      <a:pos x="743" y="648"/>
                    </a:cxn>
                  </a:cxnLst>
                  <a:pathLst>
                    <a:path w="47" h="39">
                      <a:moveTo>
                        <a:pt x="47" y="34"/>
                      </a:moveTo>
                      <a:cubicBezTo>
                        <a:pt x="41" y="37"/>
                        <a:pt x="31" y="26"/>
                        <a:pt x="23" y="18"/>
                      </a:cubicBezTo>
                      <a:cubicBezTo>
                        <a:pt x="15" y="9"/>
                        <a:pt x="10" y="0"/>
                        <a:pt x="6" y="1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4" y="3"/>
                        <a:pt x="9" y="12"/>
                        <a:pt x="17" y="20"/>
                      </a:cubicBezTo>
                      <a:cubicBezTo>
                        <a:pt x="25" y="29"/>
                        <a:pt x="35" y="39"/>
                        <a:pt x="40" y="37"/>
                      </a:cubicBezTo>
                      <a:lnTo>
                        <a:pt x="47" y="3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83" name="Freeform 1814"/>
                <p:cNvSpPr/>
                <p:nvPr/>
              </p:nvSpPr>
              <p:spPr>
                <a:xfrm>
                  <a:off x="3448" y="2576"/>
                  <a:ext cx="117" cy="112"/>
                </a:xfrm>
                <a:custGeom>
                  <a:avLst/>
                  <a:gdLst/>
                  <a:ahLst/>
                  <a:cxnLst>
                    <a:cxn ang="0">
                      <a:pos x="724" y="683"/>
                    </a:cxn>
                    <a:cxn ang="0">
                      <a:pos x="383" y="363"/>
                    </a:cxn>
                    <a:cxn ang="0">
                      <a:pos x="105" y="35"/>
                    </a:cxn>
                    <a:cxn ang="0">
                      <a:pos x="0" y="93"/>
                    </a:cxn>
                    <a:cxn ang="0">
                      <a:pos x="291" y="419"/>
                    </a:cxn>
                    <a:cxn ang="0">
                      <a:pos x="632" y="760"/>
                    </a:cxn>
                    <a:cxn ang="0">
                      <a:pos x="724" y="683"/>
                    </a:cxn>
                  </a:cxnLst>
                  <a:pathLst>
                    <a:path w="47" h="42">
                      <a:moveTo>
                        <a:pt x="47" y="36"/>
                      </a:moveTo>
                      <a:cubicBezTo>
                        <a:pt x="42" y="39"/>
                        <a:pt x="33" y="28"/>
                        <a:pt x="25" y="19"/>
                      </a:cubicBezTo>
                      <a:cubicBezTo>
                        <a:pt x="16" y="10"/>
                        <a:pt x="11" y="0"/>
                        <a:pt x="7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4" y="3"/>
                        <a:pt x="11" y="13"/>
                        <a:pt x="19" y="22"/>
                      </a:cubicBezTo>
                      <a:cubicBezTo>
                        <a:pt x="27" y="30"/>
                        <a:pt x="36" y="42"/>
                        <a:pt x="41" y="40"/>
                      </a:cubicBezTo>
                      <a:lnTo>
                        <a:pt x="47" y="3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84" name="Freeform 1815"/>
                <p:cNvSpPr/>
                <p:nvPr/>
              </p:nvSpPr>
              <p:spPr>
                <a:xfrm>
                  <a:off x="3430" y="2608"/>
                  <a:ext cx="85" cy="8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38" y="282"/>
                    </a:cxn>
                    <a:cxn ang="0">
                      <a:pos x="533" y="600"/>
                    </a:cxn>
                    <a:cxn ang="0">
                      <a:pos x="220" y="282"/>
                    </a:cxn>
                    <a:cxn ang="0">
                      <a:pos x="0" y="0"/>
                    </a:cxn>
                  </a:cxnLst>
                  <a:pathLst>
                    <a:path w="34" h="32">
                      <a:moveTo>
                        <a:pt x="0" y="0"/>
                      </a:moveTo>
                      <a:cubicBezTo>
                        <a:pt x="3" y="1"/>
                        <a:pt x="9" y="8"/>
                        <a:pt x="15" y="15"/>
                      </a:cubicBezTo>
                      <a:cubicBezTo>
                        <a:pt x="21" y="21"/>
                        <a:pt x="28" y="30"/>
                        <a:pt x="34" y="32"/>
                      </a:cubicBezTo>
                      <a:cubicBezTo>
                        <a:pt x="28" y="30"/>
                        <a:pt x="21" y="22"/>
                        <a:pt x="14" y="15"/>
                      </a:cubicBezTo>
                      <a:cubicBezTo>
                        <a:pt x="8" y="8"/>
                        <a:pt x="3" y="1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85" name="Freeform 1816"/>
                <p:cNvSpPr/>
                <p:nvPr/>
              </p:nvSpPr>
              <p:spPr>
                <a:xfrm>
                  <a:off x="3460" y="2592"/>
                  <a:ext cx="85" cy="8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38" y="282"/>
                    </a:cxn>
                    <a:cxn ang="0">
                      <a:pos x="533" y="600"/>
                    </a:cxn>
                    <a:cxn ang="0">
                      <a:pos x="238" y="282"/>
                    </a:cxn>
                    <a:cxn ang="0">
                      <a:pos x="0" y="0"/>
                    </a:cxn>
                  </a:cxnLst>
                  <a:pathLst>
                    <a:path w="34" h="32">
                      <a:moveTo>
                        <a:pt x="0" y="0"/>
                      </a:moveTo>
                      <a:cubicBezTo>
                        <a:pt x="4" y="2"/>
                        <a:pt x="9" y="8"/>
                        <a:pt x="15" y="15"/>
                      </a:cubicBezTo>
                      <a:cubicBezTo>
                        <a:pt x="22" y="22"/>
                        <a:pt x="29" y="30"/>
                        <a:pt x="34" y="32"/>
                      </a:cubicBezTo>
                      <a:cubicBezTo>
                        <a:pt x="29" y="30"/>
                        <a:pt x="21" y="22"/>
                        <a:pt x="15" y="15"/>
                      </a:cubicBezTo>
                      <a:cubicBezTo>
                        <a:pt x="8" y="9"/>
                        <a:pt x="4" y="2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86" name="Freeform 1817"/>
                <p:cNvSpPr/>
                <p:nvPr/>
              </p:nvSpPr>
              <p:spPr>
                <a:xfrm>
                  <a:off x="3425" y="2608"/>
                  <a:ext cx="10" cy="45"/>
                </a:xfrm>
                <a:custGeom>
                  <a:avLst/>
                  <a:gdLst/>
                  <a:ahLst/>
                  <a:cxnLst>
                    <a:cxn ang="0">
                      <a:pos x="63" y="315"/>
                    </a:cxn>
                    <a:cxn ang="0">
                      <a:pos x="0" y="0"/>
                    </a:cxn>
                    <a:cxn ang="0">
                      <a:pos x="20" y="132"/>
                    </a:cxn>
                    <a:cxn ang="0">
                      <a:pos x="63" y="315"/>
                    </a:cxn>
                  </a:cxnLst>
                  <a:pathLst>
                    <a:path w="4" h="17">
                      <a:moveTo>
                        <a:pt x="4" y="17"/>
                      </a:moveTo>
                      <a:cubicBezTo>
                        <a:pt x="3" y="15"/>
                        <a:pt x="0" y="3"/>
                        <a:pt x="0" y="0"/>
                      </a:cubicBezTo>
                      <a:cubicBezTo>
                        <a:pt x="0" y="2"/>
                        <a:pt x="1" y="6"/>
                        <a:pt x="1" y="7"/>
                      </a:cubicBezTo>
                      <a:cubicBezTo>
                        <a:pt x="2" y="8"/>
                        <a:pt x="4" y="17"/>
                        <a:pt x="4" y="1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287" name="Group 1818"/>
              <p:cNvGrpSpPr/>
              <p:nvPr/>
            </p:nvGrpSpPr>
            <p:grpSpPr>
              <a:xfrm>
                <a:off x="8155" y="4893"/>
                <a:ext cx="690" cy="767"/>
                <a:chOff x="1106" y="1539"/>
                <a:chExt cx="1086" cy="1208"/>
              </a:xfrm>
            </p:grpSpPr>
            <p:sp>
              <p:nvSpPr>
                <p:cNvPr id="4288" name="Freeform 1819"/>
                <p:cNvSpPr/>
                <p:nvPr/>
              </p:nvSpPr>
              <p:spPr>
                <a:xfrm>
                  <a:off x="1139" y="1547"/>
                  <a:ext cx="67" cy="130"/>
                </a:xfrm>
                <a:custGeom>
                  <a:avLst/>
                  <a:gdLst/>
                  <a:ahLst/>
                  <a:cxnLst>
                    <a:cxn ang="0">
                      <a:pos x="320" y="0"/>
                    </a:cxn>
                    <a:cxn ang="0">
                      <a:pos x="184" y="464"/>
                    </a:cxn>
                    <a:cxn ang="0">
                      <a:pos x="0" y="915"/>
                    </a:cxn>
                    <a:cxn ang="0">
                      <a:pos x="104" y="894"/>
                    </a:cxn>
                    <a:cxn ang="0">
                      <a:pos x="290" y="464"/>
                    </a:cxn>
                    <a:cxn ang="0">
                      <a:pos x="412" y="0"/>
                    </a:cxn>
                    <a:cxn ang="0">
                      <a:pos x="320" y="0"/>
                    </a:cxn>
                  </a:cxnLst>
                  <a:pathLst>
                    <a:path w="27" h="49">
                      <a:moveTo>
                        <a:pt x="21" y="0"/>
                      </a:moveTo>
                      <a:cubicBezTo>
                        <a:pt x="16" y="1"/>
                        <a:pt x="14" y="19"/>
                        <a:pt x="12" y="25"/>
                      </a:cubicBezTo>
                      <a:cubicBezTo>
                        <a:pt x="10" y="32"/>
                        <a:pt x="6" y="48"/>
                        <a:pt x="0" y="49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12" y="47"/>
                        <a:pt x="17" y="31"/>
                        <a:pt x="19" y="25"/>
                      </a:cubicBezTo>
                      <a:cubicBezTo>
                        <a:pt x="20" y="18"/>
                        <a:pt x="23" y="0"/>
                        <a:pt x="27" y="0"/>
                      </a:cubicBez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89" name="Freeform 1820"/>
                <p:cNvSpPr/>
                <p:nvPr/>
              </p:nvSpPr>
              <p:spPr>
                <a:xfrm>
                  <a:off x="1106" y="1549"/>
                  <a:ext cx="65" cy="131"/>
                </a:xfrm>
                <a:custGeom>
                  <a:avLst/>
                  <a:gdLst/>
                  <a:ahLst/>
                  <a:cxnLst>
                    <a:cxn ang="0">
                      <a:pos x="313" y="21"/>
                    </a:cxn>
                    <a:cxn ang="0">
                      <a:pos x="175" y="500"/>
                    </a:cxn>
                    <a:cxn ang="0">
                      <a:pos x="0" y="936"/>
                    </a:cxn>
                    <a:cxn ang="0">
                      <a:pos x="95" y="914"/>
                    </a:cxn>
                    <a:cxn ang="0">
                      <a:pos x="283" y="479"/>
                    </a:cxn>
                    <a:cxn ang="0">
                      <a:pos x="408" y="0"/>
                    </a:cxn>
                    <a:cxn ang="0">
                      <a:pos x="313" y="21"/>
                    </a:cxn>
                  </a:cxnLst>
                  <a:pathLst>
                    <a:path w="26" h="49">
                      <a:moveTo>
                        <a:pt x="20" y="1"/>
                      </a:moveTo>
                      <a:cubicBezTo>
                        <a:pt x="16" y="1"/>
                        <a:pt x="13" y="19"/>
                        <a:pt x="11" y="26"/>
                      </a:cubicBezTo>
                      <a:cubicBezTo>
                        <a:pt x="9" y="32"/>
                        <a:pt x="5" y="48"/>
                        <a:pt x="0" y="49"/>
                      </a:cubicBez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12" y="48"/>
                        <a:pt x="16" y="31"/>
                        <a:pt x="18" y="25"/>
                      </a:cubicBezTo>
                      <a:cubicBezTo>
                        <a:pt x="20" y="18"/>
                        <a:pt x="22" y="1"/>
                        <a:pt x="26" y="0"/>
                      </a:cubicBezTo>
                      <a:lnTo>
                        <a:pt x="20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90" name="Freeform 1821"/>
                <p:cNvSpPr/>
                <p:nvPr/>
              </p:nvSpPr>
              <p:spPr>
                <a:xfrm>
                  <a:off x="1254" y="1544"/>
                  <a:ext cx="93" cy="117"/>
                </a:xfrm>
                <a:custGeom>
                  <a:avLst/>
                  <a:gdLst/>
                  <a:ahLst/>
                  <a:cxnLst>
                    <a:cxn ang="0">
                      <a:pos x="493" y="0"/>
                    </a:cxn>
                    <a:cxn ang="0">
                      <a:pos x="271" y="431"/>
                    </a:cxn>
                    <a:cxn ang="0">
                      <a:pos x="0" y="806"/>
                    </a:cxn>
                    <a:cxn ang="0">
                      <a:pos x="113" y="827"/>
                    </a:cxn>
                    <a:cxn ang="0">
                      <a:pos x="367" y="431"/>
                    </a:cxn>
                    <a:cxn ang="0">
                      <a:pos x="588" y="21"/>
                    </a:cxn>
                    <a:cxn ang="0">
                      <a:pos x="493" y="0"/>
                    </a:cxn>
                  </a:cxnLst>
                  <a:pathLst>
                    <a:path w="37" h="44">
                      <a:moveTo>
                        <a:pt x="31" y="0"/>
                      </a:moveTo>
                      <a:cubicBezTo>
                        <a:pt x="26" y="0"/>
                        <a:pt x="20" y="17"/>
                        <a:pt x="17" y="23"/>
                      </a:cubicBezTo>
                      <a:cubicBezTo>
                        <a:pt x="13" y="29"/>
                        <a:pt x="6" y="44"/>
                        <a:pt x="0" y="43"/>
                      </a:cubicBezTo>
                      <a:cubicBezTo>
                        <a:pt x="7" y="44"/>
                        <a:pt x="7" y="44"/>
                        <a:pt x="7" y="44"/>
                      </a:cubicBezTo>
                      <a:cubicBezTo>
                        <a:pt x="12" y="44"/>
                        <a:pt x="20" y="29"/>
                        <a:pt x="23" y="23"/>
                      </a:cubicBezTo>
                      <a:cubicBezTo>
                        <a:pt x="26" y="18"/>
                        <a:pt x="33" y="1"/>
                        <a:pt x="37" y="1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91" name="Freeform 1822"/>
                <p:cNvSpPr/>
                <p:nvPr/>
              </p:nvSpPr>
              <p:spPr>
                <a:xfrm>
                  <a:off x="1224" y="1539"/>
                  <a:ext cx="88" cy="128"/>
                </a:xfrm>
                <a:custGeom>
                  <a:avLst/>
                  <a:gdLst/>
                  <a:ahLst/>
                  <a:cxnLst>
                    <a:cxn ang="0">
                      <a:pos x="463" y="21"/>
                    </a:cxn>
                    <a:cxn ang="0">
                      <a:pos x="241" y="435"/>
                    </a:cxn>
                    <a:cxn ang="0">
                      <a:pos x="0" y="875"/>
                    </a:cxn>
                    <a:cxn ang="0">
                      <a:pos x="96" y="888"/>
                    </a:cxn>
                    <a:cxn ang="0">
                      <a:pos x="347" y="456"/>
                    </a:cxn>
                    <a:cxn ang="0">
                      <a:pos x="556" y="35"/>
                    </a:cxn>
                    <a:cxn ang="0">
                      <a:pos x="463" y="21"/>
                    </a:cxn>
                  </a:cxnLst>
                  <a:pathLst>
                    <a:path w="35" h="48">
                      <a:moveTo>
                        <a:pt x="29" y="1"/>
                      </a:moveTo>
                      <a:cubicBezTo>
                        <a:pt x="25" y="0"/>
                        <a:pt x="18" y="17"/>
                        <a:pt x="15" y="23"/>
                      </a:cubicBezTo>
                      <a:cubicBezTo>
                        <a:pt x="12" y="29"/>
                        <a:pt x="5" y="47"/>
                        <a:pt x="0" y="46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12" y="48"/>
                        <a:pt x="19" y="30"/>
                        <a:pt x="22" y="24"/>
                      </a:cubicBezTo>
                      <a:cubicBezTo>
                        <a:pt x="25" y="18"/>
                        <a:pt x="31" y="1"/>
                        <a:pt x="35" y="2"/>
                      </a:cubicBezTo>
                      <a:lnTo>
                        <a:pt x="29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92" name="Freeform 1823"/>
                <p:cNvSpPr/>
                <p:nvPr/>
              </p:nvSpPr>
              <p:spPr>
                <a:xfrm>
                  <a:off x="1469" y="1613"/>
                  <a:ext cx="115" cy="107"/>
                </a:xfrm>
                <a:custGeom>
                  <a:avLst/>
                  <a:gdLst/>
                  <a:ahLst/>
                  <a:cxnLst>
                    <a:cxn ang="0">
                      <a:pos x="625" y="35"/>
                    </a:cxn>
                    <a:cxn ang="0">
                      <a:pos x="333" y="385"/>
                    </a:cxn>
                    <a:cxn ang="0">
                      <a:pos x="0" y="687"/>
                    </a:cxn>
                    <a:cxn ang="0">
                      <a:pos x="113" y="730"/>
                    </a:cxn>
                    <a:cxn ang="0">
                      <a:pos x="438" y="423"/>
                    </a:cxn>
                    <a:cxn ang="0">
                      <a:pos x="720" y="78"/>
                    </a:cxn>
                    <a:cxn ang="0">
                      <a:pos x="625" y="35"/>
                    </a:cxn>
                  </a:cxnLst>
                  <a:pathLst>
                    <a:path w="46" h="40">
                      <a:moveTo>
                        <a:pt x="40" y="2"/>
                      </a:moveTo>
                      <a:cubicBezTo>
                        <a:pt x="36" y="0"/>
                        <a:pt x="26" y="15"/>
                        <a:pt x="21" y="20"/>
                      </a:cubicBezTo>
                      <a:cubicBezTo>
                        <a:pt x="17" y="25"/>
                        <a:pt x="6" y="38"/>
                        <a:pt x="0" y="36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12" y="40"/>
                        <a:pt x="23" y="27"/>
                        <a:pt x="28" y="22"/>
                      </a:cubicBezTo>
                      <a:cubicBezTo>
                        <a:pt x="32" y="17"/>
                        <a:pt x="42" y="3"/>
                        <a:pt x="46" y="4"/>
                      </a:cubicBezTo>
                      <a:lnTo>
                        <a:pt x="40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93" name="Freeform 1824"/>
                <p:cNvSpPr/>
                <p:nvPr/>
              </p:nvSpPr>
              <p:spPr>
                <a:xfrm>
                  <a:off x="1439" y="1600"/>
                  <a:ext cx="113" cy="109"/>
                </a:xfrm>
                <a:custGeom>
                  <a:avLst/>
                  <a:gdLst/>
                  <a:ahLst/>
                  <a:cxnLst>
                    <a:cxn ang="0">
                      <a:pos x="618" y="35"/>
                    </a:cxn>
                    <a:cxn ang="0">
                      <a:pos x="316" y="375"/>
                    </a:cxn>
                    <a:cxn ang="0">
                      <a:pos x="0" y="678"/>
                    </a:cxn>
                    <a:cxn ang="0">
                      <a:pos x="113" y="734"/>
                    </a:cxn>
                    <a:cxn ang="0">
                      <a:pos x="429" y="431"/>
                    </a:cxn>
                    <a:cxn ang="0">
                      <a:pos x="713" y="77"/>
                    </a:cxn>
                    <a:cxn ang="0">
                      <a:pos x="618" y="35"/>
                    </a:cxn>
                  </a:cxnLst>
                  <a:pathLst>
                    <a:path w="45" h="41">
                      <a:moveTo>
                        <a:pt x="39" y="2"/>
                      </a:moveTo>
                      <a:cubicBezTo>
                        <a:pt x="35" y="0"/>
                        <a:pt x="25" y="15"/>
                        <a:pt x="20" y="20"/>
                      </a:cubicBezTo>
                      <a:cubicBezTo>
                        <a:pt x="16" y="25"/>
                        <a:pt x="5" y="38"/>
                        <a:pt x="0" y="36"/>
                      </a:cubicBezTo>
                      <a:cubicBezTo>
                        <a:pt x="7" y="39"/>
                        <a:pt x="7" y="39"/>
                        <a:pt x="7" y="39"/>
                      </a:cubicBezTo>
                      <a:cubicBezTo>
                        <a:pt x="12" y="41"/>
                        <a:pt x="22" y="28"/>
                        <a:pt x="27" y="23"/>
                      </a:cubicBezTo>
                      <a:cubicBezTo>
                        <a:pt x="31" y="18"/>
                        <a:pt x="41" y="3"/>
                        <a:pt x="45" y="4"/>
                      </a:cubicBezTo>
                      <a:lnTo>
                        <a:pt x="39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94" name="Freeform 1825"/>
                <p:cNvSpPr/>
                <p:nvPr/>
              </p:nvSpPr>
              <p:spPr>
                <a:xfrm>
                  <a:off x="1362" y="1573"/>
                  <a:ext cx="110" cy="115"/>
                </a:xfrm>
                <a:custGeom>
                  <a:avLst/>
                  <a:gdLst/>
                  <a:ahLst/>
                  <a:cxnLst>
                    <a:cxn ang="0">
                      <a:pos x="583" y="21"/>
                    </a:cxn>
                    <a:cxn ang="0">
                      <a:pos x="313" y="444"/>
                    </a:cxn>
                    <a:cxn ang="0">
                      <a:pos x="0" y="765"/>
                    </a:cxn>
                    <a:cxn ang="0">
                      <a:pos x="113" y="786"/>
                    </a:cxn>
                    <a:cxn ang="0">
                      <a:pos x="408" y="479"/>
                    </a:cxn>
                    <a:cxn ang="0">
                      <a:pos x="688" y="78"/>
                    </a:cxn>
                    <a:cxn ang="0">
                      <a:pos x="583" y="21"/>
                    </a:cxn>
                  </a:cxnLst>
                  <a:pathLst>
                    <a:path w="44" h="43">
                      <a:moveTo>
                        <a:pt x="37" y="1"/>
                      </a:moveTo>
                      <a:cubicBezTo>
                        <a:pt x="33" y="0"/>
                        <a:pt x="24" y="18"/>
                        <a:pt x="20" y="23"/>
                      </a:cubicBezTo>
                      <a:cubicBezTo>
                        <a:pt x="16" y="28"/>
                        <a:pt x="6" y="42"/>
                        <a:pt x="0" y="40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13" y="43"/>
                        <a:pt x="22" y="30"/>
                        <a:pt x="26" y="25"/>
                      </a:cubicBezTo>
                      <a:cubicBezTo>
                        <a:pt x="31" y="20"/>
                        <a:pt x="40" y="3"/>
                        <a:pt x="44" y="4"/>
                      </a:cubicBezTo>
                      <a:lnTo>
                        <a:pt x="37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95" name="Freeform 1826"/>
                <p:cNvSpPr/>
                <p:nvPr/>
              </p:nvSpPr>
              <p:spPr>
                <a:xfrm>
                  <a:off x="1332" y="1563"/>
                  <a:ext cx="107" cy="117"/>
                </a:xfrm>
                <a:custGeom>
                  <a:avLst/>
                  <a:gdLst/>
                  <a:ahLst/>
                  <a:cxnLst>
                    <a:cxn ang="0">
                      <a:pos x="557" y="35"/>
                    </a:cxn>
                    <a:cxn ang="0">
                      <a:pos x="291" y="431"/>
                    </a:cxn>
                    <a:cxn ang="0">
                      <a:pos x="0" y="750"/>
                    </a:cxn>
                    <a:cxn ang="0">
                      <a:pos x="92" y="806"/>
                    </a:cxn>
                    <a:cxn ang="0">
                      <a:pos x="383" y="468"/>
                    </a:cxn>
                    <a:cxn ang="0">
                      <a:pos x="662" y="93"/>
                    </a:cxn>
                    <a:cxn ang="0">
                      <a:pos x="557" y="35"/>
                    </a:cxn>
                  </a:cxnLst>
                  <a:pathLst>
                    <a:path w="43" h="44">
                      <a:moveTo>
                        <a:pt x="36" y="2"/>
                      </a:moveTo>
                      <a:cubicBezTo>
                        <a:pt x="32" y="0"/>
                        <a:pt x="23" y="18"/>
                        <a:pt x="19" y="23"/>
                      </a:cubicBezTo>
                      <a:cubicBezTo>
                        <a:pt x="15" y="28"/>
                        <a:pt x="5" y="42"/>
                        <a:pt x="0" y="40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11" y="44"/>
                        <a:pt x="21" y="30"/>
                        <a:pt x="25" y="25"/>
                      </a:cubicBezTo>
                      <a:cubicBezTo>
                        <a:pt x="29" y="20"/>
                        <a:pt x="39" y="4"/>
                        <a:pt x="43" y="5"/>
                      </a:cubicBezTo>
                      <a:lnTo>
                        <a:pt x="36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96" name="Freeform 1827"/>
                <p:cNvSpPr/>
                <p:nvPr/>
              </p:nvSpPr>
              <p:spPr>
                <a:xfrm>
                  <a:off x="1582" y="1661"/>
                  <a:ext cx="115" cy="104"/>
                </a:xfrm>
                <a:custGeom>
                  <a:avLst/>
                  <a:gdLst/>
                  <a:ahLst/>
                  <a:cxnLst>
                    <a:cxn ang="0">
                      <a:pos x="625" y="21"/>
                    </a:cxn>
                    <a:cxn ang="0">
                      <a:pos x="313" y="363"/>
                    </a:cxn>
                    <a:cxn ang="0">
                      <a:pos x="0" y="661"/>
                    </a:cxn>
                    <a:cxn ang="0">
                      <a:pos x="95" y="704"/>
                    </a:cxn>
                    <a:cxn ang="0">
                      <a:pos x="425" y="419"/>
                    </a:cxn>
                    <a:cxn ang="0">
                      <a:pos x="720" y="56"/>
                    </a:cxn>
                    <a:cxn ang="0">
                      <a:pos x="625" y="21"/>
                    </a:cxn>
                  </a:cxnLst>
                  <a:pathLst>
                    <a:path w="46" h="39">
                      <a:moveTo>
                        <a:pt x="40" y="1"/>
                      </a:moveTo>
                      <a:cubicBezTo>
                        <a:pt x="36" y="0"/>
                        <a:pt x="25" y="14"/>
                        <a:pt x="20" y="19"/>
                      </a:cubicBezTo>
                      <a:cubicBezTo>
                        <a:pt x="16" y="24"/>
                        <a:pt x="5" y="37"/>
                        <a:pt x="0" y="35"/>
                      </a:cubicBezTo>
                      <a:cubicBezTo>
                        <a:pt x="6" y="37"/>
                        <a:pt x="6" y="37"/>
                        <a:pt x="6" y="37"/>
                      </a:cubicBezTo>
                      <a:cubicBezTo>
                        <a:pt x="11" y="39"/>
                        <a:pt x="22" y="26"/>
                        <a:pt x="27" y="22"/>
                      </a:cubicBezTo>
                      <a:cubicBezTo>
                        <a:pt x="31" y="17"/>
                        <a:pt x="42" y="2"/>
                        <a:pt x="46" y="3"/>
                      </a:cubicBezTo>
                      <a:lnTo>
                        <a:pt x="40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97" name="Freeform 1828"/>
                <p:cNvSpPr/>
                <p:nvPr/>
              </p:nvSpPr>
              <p:spPr>
                <a:xfrm>
                  <a:off x="1549" y="1645"/>
                  <a:ext cx="115" cy="107"/>
                </a:xfrm>
                <a:custGeom>
                  <a:avLst/>
                  <a:gdLst/>
                  <a:ahLst/>
                  <a:cxnLst>
                    <a:cxn ang="0">
                      <a:pos x="625" y="35"/>
                    </a:cxn>
                    <a:cxn ang="0">
                      <a:pos x="333" y="385"/>
                    </a:cxn>
                    <a:cxn ang="0">
                      <a:pos x="0" y="687"/>
                    </a:cxn>
                    <a:cxn ang="0">
                      <a:pos x="95" y="730"/>
                    </a:cxn>
                    <a:cxn ang="0">
                      <a:pos x="425" y="423"/>
                    </a:cxn>
                    <a:cxn ang="0">
                      <a:pos x="720" y="78"/>
                    </a:cxn>
                    <a:cxn ang="0">
                      <a:pos x="625" y="35"/>
                    </a:cxn>
                  </a:cxnLst>
                  <a:pathLst>
                    <a:path w="46" h="40">
                      <a:moveTo>
                        <a:pt x="40" y="2"/>
                      </a:moveTo>
                      <a:cubicBezTo>
                        <a:pt x="36" y="0"/>
                        <a:pt x="25" y="15"/>
                        <a:pt x="21" y="20"/>
                      </a:cubicBezTo>
                      <a:cubicBezTo>
                        <a:pt x="16" y="25"/>
                        <a:pt x="5" y="38"/>
                        <a:pt x="0" y="36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11" y="40"/>
                        <a:pt x="22" y="27"/>
                        <a:pt x="27" y="22"/>
                      </a:cubicBezTo>
                      <a:cubicBezTo>
                        <a:pt x="31" y="18"/>
                        <a:pt x="42" y="3"/>
                        <a:pt x="46" y="4"/>
                      </a:cubicBezTo>
                      <a:lnTo>
                        <a:pt x="40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98" name="Freeform 1829"/>
                <p:cNvSpPr/>
                <p:nvPr/>
              </p:nvSpPr>
              <p:spPr>
                <a:xfrm>
                  <a:off x="1689" y="1723"/>
                  <a:ext cx="130" cy="88"/>
                </a:xfrm>
                <a:custGeom>
                  <a:avLst/>
                  <a:gdLst/>
                  <a:ahLst/>
                  <a:cxnLst>
                    <a:cxn ang="0">
                      <a:pos x="738" y="56"/>
                    </a:cxn>
                    <a:cxn ang="0">
                      <a:pos x="375" y="307"/>
                    </a:cxn>
                    <a:cxn ang="0">
                      <a:pos x="0" y="512"/>
                    </a:cxn>
                    <a:cxn ang="0">
                      <a:pos x="95" y="568"/>
                    </a:cxn>
                    <a:cxn ang="0">
                      <a:pos x="470" y="376"/>
                    </a:cxn>
                    <a:cxn ang="0">
                      <a:pos x="813" y="136"/>
                    </a:cxn>
                    <a:cxn ang="0">
                      <a:pos x="738" y="56"/>
                    </a:cxn>
                  </a:cxnLst>
                  <a:pathLst>
                    <a:path w="52" h="33">
                      <a:moveTo>
                        <a:pt x="47" y="3"/>
                      </a:moveTo>
                      <a:cubicBezTo>
                        <a:pt x="43" y="0"/>
                        <a:pt x="30" y="12"/>
                        <a:pt x="24" y="16"/>
                      </a:cubicBezTo>
                      <a:cubicBezTo>
                        <a:pt x="19" y="20"/>
                        <a:pt x="5" y="30"/>
                        <a:pt x="0" y="27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10" y="33"/>
                        <a:pt x="24" y="24"/>
                        <a:pt x="30" y="20"/>
                      </a:cubicBezTo>
                      <a:cubicBezTo>
                        <a:pt x="35" y="16"/>
                        <a:pt x="49" y="4"/>
                        <a:pt x="52" y="7"/>
                      </a:cubicBezTo>
                      <a:lnTo>
                        <a:pt x="47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299" name="Freeform 1830"/>
                <p:cNvSpPr/>
                <p:nvPr/>
              </p:nvSpPr>
              <p:spPr>
                <a:xfrm>
                  <a:off x="1662" y="1704"/>
                  <a:ext cx="130" cy="96"/>
                </a:xfrm>
                <a:custGeom>
                  <a:avLst/>
                  <a:gdLst/>
                  <a:ahLst/>
                  <a:cxnLst>
                    <a:cxn ang="0">
                      <a:pos x="720" y="35"/>
                    </a:cxn>
                    <a:cxn ang="0">
                      <a:pos x="375" y="285"/>
                    </a:cxn>
                    <a:cxn ang="0">
                      <a:pos x="0" y="547"/>
                    </a:cxn>
                    <a:cxn ang="0">
                      <a:pos x="83" y="627"/>
                    </a:cxn>
                    <a:cxn ang="0">
                      <a:pos x="458" y="363"/>
                    </a:cxn>
                    <a:cxn ang="0">
                      <a:pos x="813" y="115"/>
                    </a:cxn>
                    <a:cxn ang="0">
                      <a:pos x="720" y="35"/>
                    </a:cxn>
                  </a:cxnLst>
                  <a:pathLst>
                    <a:path w="52" h="36">
                      <a:moveTo>
                        <a:pt x="46" y="2"/>
                      </a:moveTo>
                      <a:cubicBezTo>
                        <a:pt x="43" y="0"/>
                        <a:pt x="29" y="12"/>
                        <a:pt x="24" y="15"/>
                      </a:cubicBezTo>
                      <a:cubicBezTo>
                        <a:pt x="18" y="19"/>
                        <a:pt x="4" y="32"/>
                        <a:pt x="0" y="29"/>
                      </a:cubicBez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10" y="36"/>
                        <a:pt x="24" y="23"/>
                        <a:pt x="29" y="19"/>
                      </a:cubicBezTo>
                      <a:cubicBezTo>
                        <a:pt x="35" y="15"/>
                        <a:pt x="48" y="3"/>
                        <a:pt x="52" y="6"/>
                      </a:cubicBezTo>
                      <a:lnTo>
                        <a:pt x="46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00" name="Freeform 1831"/>
                <p:cNvSpPr/>
                <p:nvPr/>
              </p:nvSpPr>
              <p:spPr>
                <a:xfrm>
                  <a:off x="1859" y="1904"/>
                  <a:ext cx="138" cy="64"/>
                </a:xfrm>
                <a:custGeom>
                  <a:avLst/>
                  <a:gdLst/>
                  <a:ahLst/>
                  <a:cxnLst>
                    <a:cxn ang="0">
                      <a:pos x="805" y="56"/>
                    </a:cxn>
                    <a:cxn ang="0">
                      <a:pos x="409" y="205"/>
                    </a:cxn>
                    <a:cxn ang="0">
                      <a:pos x="0" y="285"/>
                    </a:cxn>
                    <a:cxn ang="0">
                      <a:pos x="83" y="376"/>
                    </a:cxn>
                    <a:cxn ang="0">
                      <a:pos x="472" y="307"/>
                    </a:cxn>
                    <a:cxn ang="0">
                      <a:pos x="868" y="149"/>
                    </a:cxn>
                    <a:cxn ang="0">
                      <a:pos x="805" y="56"/>
                    </a:cxn>
                  </a:cxnLst>
                  <a:pathLst>
                    <a:path w="55" h="24">
                      <a:moveTo>
                        <a:pt x="51" y="3"/>
                      </a:moveTo>
                      <a:cubicBezTo>
                        <a:pt x="48" y="0"/>
                        <a:pt x="32" y="8"/>
                        <a:pt x="26" y="11"/>
                      </a:cubicBezTo>
                      <a:cubicBezTo>
                        <a:pt x="20" y="13"/>
                        <a:pt x="4" y="19"/>
                        <a:pt x="0" y="15"/>
                      </a:cubicBez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8" y="24"/>
                        <a:pt x="24" y="18"/>
                        <a:pt x="30" y="16"/>
                      </a:cubicBezTo>
                      <a:cubicBezTo>
                        <a:pt x="37" y="13"/>
                        <a:pt x="52" y="5"/>
                        <a:pt x="55" y="8"/>
                      </a:cubicBezTo>
                      <a:lnTo>
                        <a:pt x="51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01" name="Freeform 1832"/>
                <p:cNvSpPr/>
                <p:nvPr/>
              </p:nvSpPr>
              <p:spPr>
                <a:xfrm>
                  <a:off x="1837" y="1877"/>
                  <a:ext cx="137" cy="64"/>
                </a:xfrm>
                <a:custGeom>
                  <a:avLst/>
                  <a:gdLst/>
                  <a:ahLst/>
                  <a:cxnLst>
                    <a:cxn ang="0">
                      <a:pos x="787" y="56"/>
                    </a:cxn>
                    <a:cxn ang="0">
                      <a:pos x="404" y="192"/>
                    </a:cxn>
                    <a:cxn ang="0">
                      <a:pos x="0" y="285"/>
                    </a:cxn>
                    <a:cxn ang="0">
                      <a:pos x="75" y="376"/>
                    </a:cxn>
                    <a:cxn ang="0">
                      <a:pos x="466" y="285"/>
                    </a:cxn>
                    <a:cxn ang="0">
                      <a:pos x="849" y="149"/>
                    </a:cxn>
                    <a:cxn ang="0">
                      <a:pos x="787" y="56"/>
                    </a:cxn>
                  </a:cxnLst>
                  <a:pathLst>
                    <a:path w="55" h="24">
                      <a:moveTo>
                        <a:pt x="51" y="3"/>
                      </a:moveTo>
                      <a:cubicBezTo>
                        <a:pt x="48" y="0"/>
                        <a:pt x="32" y="8"/>
                        <a:pt x="26" y="10"/>
                      </a:cubicBezTo>
                      <a:cubicBezTo>
                        <a:pt x="19" y="13"/>
                        <a:pt x="4" y="19"/>
                        <a:pt x="0" y="15"/>
                      </a:cubicBez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9" y="24"/>
                        <a:pt x="24" y="18"/>
                        <a:pt x="30" y="15"/>
                      </a:cubicBezTo>
                      <a:cubicBezTo>
                        <a:pt x="36" y="13"/>
                        <a:pt x="52" y="5"/>
                        <a:pt x="55" y="8"/>
                      </a:cubicBezTo>
                      <a:lnTo>
                        <a:pt x="51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02" name="Freeform 1833"/>
                <p:cNvSpPr/>
                <p:nvPr/>
              </p:nvSpPr>
              <p:spPr>
                <a:xfrm>
                  <a:off x="1777" y="1811"/>
                  <a:ext cx="137" cy="74"/>
                </a:xfrm>
                <a:custGeom>
                  <a:avLst/>
                  <a:gdLst/>
                  <a:ahLst/>
                  <a:cxnLst>
                    <a:cxn ang="0">
                      <a:pos x="775" y="56"/>
                    </a:cxn>
                    <a:cxn ang="0">
                      <a:pos x="384" y="259"/>
                    </a:cxn>
                    <a:cxn ang="0">
                      <a:pos x="0" y="391"/>
                    </a:cxn>
                    <a:cxn ang="0">
                      <a:pos x="75" y="460"/>
                    </a:cxn>
                    <a:cxn ang="0">
                      <a:pos x="466" y="349"/>
                    </a:cxn>
                    <a:cxn ang="0">
                      <a:pos x="849" y="167"/>
                    </a:cxn>
                    <a:cxn ang="0">
                      <a:pos x="775" y="56"/>
                    </a:cxn>
                  </a:cxnLst>
                  <a:pathLst>
                    <a:path w="55" h="28">
                      <a:moveTo>
                        <a:pt x="50" y="3"/>
                      </a:moveTo>
                      <a:cubicBezTo>
                        <a:pt x="47" y="0"/>
                        <a:pt x="31" y="12"/>
                        <a:pt x="25" y="14"/>
                      </a:cubicBezTo>
                      <a:cubicBezTo>
                        <a:pt x="19" y="17"/>
                        <a:pt x="4" y="24"/>
                        <a:pt x="0" y="21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9" y="28"/>
                        <a:pt x="24" y="22"/>
                        <a:pt x="30" y="19"/>
                      </a:cubicBezTo>
                      <a:cubicBezTo>
                        <a:pt x="36" y="16"/>
                        <a:pt x="52" y="6"/>
                        <a:pt x="55" y="9"/>
                      </a:cubicBezTo>
                      <a:lnTo>
                        <a:pt x="50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03" name="Freeform 1834"/>
                <p:cNvSpPr/>
                <p:nvPr/>
              </p:nvSpPr>
              <p:spPr>
                <a:xfrm>
                  <a:off x="1752" y="1787"/>
                  <a:ext cx="137" cy="80"/>
                </a:xfrm>
                <a:custGeom>
                  <a:avLst/>
                  <a:gdLst/>
                  <a:ahLst/>
                  <a:cxnLst>
                    <a:cxn ang="0">
                      <a:pos x="787" y="56"/>
                    </a:cxn>
                    <a:cxn ang="0">
                      <a:pos x="384" y="264"/>
                    </a:cxn>
                    <a:cxn ang="0">
                      <a:pos x="0" y="397"/>
                    </a:cxn>
                    <a:cxn ang="0">
                      <a:pos x="75" y="491"/>
                    </a:cxn>
                    <a:cxn ang="0">
                      <a:pos x="466" y="363"/>
                    </a:cxn>
                    <a:cxn ang="0">
                      <a:pos x="849" y="171"/>
                    </a:cxn>
                    <a:cxn ang="0">
                      <a:pos x="787" y="56"/>
                    </a:cxn>
                  </a:cxnLst>
                  <a:pathLst>
                    <a:path w="55" h="30">
                      <a:moveTo>
                        <a:pt x="51" y="3"/>
                      </a:moveTo>
                      <a:cubicBezTo>
                        <a:pt x="48" y="0"/>
                        <a:pt x="31" y="11"/>
                        <a:pt x="25" y="14"/>
                      </a:cubicBezTo>
                      <a:cubicBezTo>
                        <a:pt x="19" y="17"/>
                        <a:pt x="4" y="24"/>
                        <a:pt x="0" y="21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9" y="30"/>
                        <a:pt x="24" y="21"/>
                        <a:pt x="30" y="19"/>
                      </a:cubicBezTo>
                      <a:cubicBezTo>
                        <a:pt x="36" y="16"/>
                        <a:pt x="51" y="6"/>
                        <a:pt x="55" y="9"/>
                      </a:cubicBezTo>
                      <a:lnTo>
                        <a:pt x="51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04" name="Freeform 1835"/>
                <p:cNvSpPr/>
                <p:nvPr/>
              </p:nvSpPr>
              <p:spPr>
                <a:xfrm>
                  <a:off x="1939" y="2021"/>
                  <a:ext cx="138" cy="40"/>
                </a:xfrm>
                <a:custGeom>
                  <a:avLst/>
                  <a:gdLst/>
                  <a:ahLst/>
                  <a:cxnLst>
                    <a:cxn ang="0">
                      <a:pos x="818" y="56"/>
                    </a:cxn>
                    <a:cxn ang="0">
                      <a:pos x="409" y="93"/>
                    </a:cxn>
                    <a:cxn ang="0">
                      <a:pos x="0" y="77"/>
                    </a:cxn>
                    <a:cxn ang="0">
                      <a:pos x="50" y="192"/>
                    </a:cxn>
                    <a:cxn ang="0">
                      <a:pos x="459" y="205"/>
                    </a:cxn>
                    <a:cxn ang="0">
                      <a:pos x="868" y="171"/>
                    </a:cxn>
                    <a:cxn ang="0">
                      <a:pos x="818" y="56"/>
                    </a:cxn>
                  </a:cxnLst>
                  <a:pathLst>
                    <a:path w="55" h="15">
                      <a:moveTo>
                        <a:pt x="52" y="3"/>
                      </a:moveTo>
                      <a:cubicBezTo>
                        <a:pt x="50" y="0"/>
                        <a:pt x="32" y="4"/>
                        <a:pt x="26" y="5"/>
                      </a:cubicBezTo>
                      <a:cubicBezTo>
                        <a:pt x="19" y="6"/>
                        <a:pt x="2" y="9"/>
                        <a:pt x="0" y="4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6" y="15"/>
                        <a:pt x="22" y="12"/>
                        <a:pt x="29" y="11"/>
                      </a:cubicBezTo>
                      <a:cubicBezTo>
                        <a:pt x="36" y="10"/>
                        <a:pt x="53" y="5"/>
                        <a:pt x="55" y="9"/>
                      </a:cubicBezTo>
                      <a:lnTo>
                        <a:pt x="52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05" name="Freeform 1836"/>
                <p:cNvSpPr/>
                <p:nvPr/>
              </p:nvSpPr>
              <p:spPr>
                <a:xfrm>
                  <a:off x="1917" y="1989"/>
                  <a:ext cx="142" cy="46"/>
                </a:xfrm>
                <a:custGeom>
                  <a:avLst/>
                  <a:gdLst/>
                  <a:ahLst/>
                  <a:cxnLst>
                    <a:cxn ang="0">
                      <a:pos x="837" y="60"/>
                    </a:cxn>
                    <a:cxn ang="0">
                      <a:pos x="433" y="103"/>
                    </a:cxn>
                    <a:cxn ang="0">
                      <a:pos x="0" y="138"/>
                    </a:cxn>
                    <a:cxn ang="0">
                      <a:pos x="62" y="257"/>
                    </a:cxn>
                    <a:cxn ang="0">
                      <a:pos x="478" y="219"/>
                    </a:cxn>
                    <a:cxn ang="0">
                      <a:pos x="882" y="176"/>
                    </a:cxn>
                    <a:cxn ang="0">
                      <a:pos x="837" y="60"/>
                    </a:cxn>
                  </a:cxnLst>
                  <a:pathLst>
                    <a:path w="57" h="17">
                      <a:moveTo>
                        <a:pt x="54" y="3"/>
                      </a:moveTo>
                      <a:cubicBezTo>
                        <a:pt x="52" y="0"/>
                        <a:pt x="34" y="4"/>
                        <a:pt x="28" y="5"/>
                      </a:cubicBezTo>
                      <a:cubicBezTo>
                        <a:pt x="21" y="6"/>
                        <a:pt x="3" y="12"/>
                        <a:pt x="0" y="7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6" y="17"/>
                        <a:pt x="25" y="12"/>
                        <a:pt x="31" y="11"/>
                      </a:cubicBezTo>
                      <a:cubicBezTo>
                        <a:pt x="38" y="10"/>
                        <a:pt x="55" y="5"/>
                        <a:pt x="57" y="9"/>
                      </a:cubicBezTo>
                      <a:lnTo>
                        <a:pt x="54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06" name="Freeform 1837"/>
                <p:cNvSpPr/>
                <p:nvPr/>
              </p:nvSpPr>
              <p:spPr>
                <a:xfrm>
                  <a:off x="2029" y="2248"/>
                  <a:ext cx="133" cy="48"/>
                </a:xfrm>
                <a:custGeom>
                  <a:avLst/>
                  <a:gdLst/>
                  <a:ahLst/>
                  <a:cxnLst>
                    <a:cxn ang="0">
                      <a:pos x="806" y="205"/>
                    </a:cxn>
                    <a:cxn ang="0">
                      <a:pos x="396" y="136"/>
                    </a:cxn>
                    <a:cxn ang="0">
                      <a:pos x="0" y="0"/>
                    </a:cxn>
                    <a:cxn ang="0">
                      <a:pos x="33" y="115"/>
                    </a:cxn>
                    <a:cxn ang="0">
                      <a:pos x="429" y="248"/>
                    </a:cxn>
                    <a:cxn ang="0">
                      <a:pos x="838" y="341"/>
                    </a:cxn>
                    <a:cxn ang="0">
                      <a:pos x="806" y="205"/>
                    </a:cxn>
                  </a:cxnLst>
                  <a:pathLst>
                    <a:path w="53" h="18">
                      <a:moveTo>
                        <a:pt x="51" y="11"/>
                      </a:moveTo>
                      <a:cubicBezTo>
                        <a:pt x="50" y="7"/>
                        <a:pt x="32" y="8"/>
                        <a:pt x="25" y="7"/>
                      </a:cubicBezTo>
                      <a:cubicBezTo>
                        <a:pt x="18" y="6"/>
                        <a:pt x="2" y="5"/>
                        <a:pt x="0" y="0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3" y="11"/>
                        <a:pt x="20" y="13"/>
                        <a:pt x="27" y="13"/>
                      </a:cubicBezTo>
                      <a:cubicBezTo>
                        <a:pt x="34" y="14"/>
                        <a:pt x="52" y="13"/>
                        <a:pt x="53" y="18"/>
                      </a:cubicBezTo>
                      <a:lnTo>
                        <a:pt x="51" y="1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07" name="Freeform 1838"/>
                <p:cNvSpPr/>
                <p:nvPr/>
              </p:nvSpPr>
              <p:spPr>
                <a:xfrm>
                  <a:off x="2019" y="2211"/>
                  <a:ext cx="133" cy="48"/>
                </a:xfrm>
                <a:custGeom>
                  <a:avLst/>
                  <a:gdLst/>
                  <a:ahLst/>
                  <a:cxnLst>
                    <a:cxn ang="0">
                      <a:pos x="806" y="227"/>
                    </a:cxn>
                    <a:cxn ang="0">
                      <a:pos x="396" y="149"/>
                    </a:cxn>
                    <a:cxn ang="0">
                      <a:pos x="0" y="0"/>
                    </a:cxn>
                    <a:cxn ang="0">
                      <a:pos x="33" y="149"/>
                    </a:cxn>
                    <a:cxn ang="0">
                      <a:pos x="429" y="264"/>
                    </a:cxn>
                    <a:cxn ang="0">
                      <a:pos x="838" y="341"/>
                    </a:cxn>
                    <a:cxn ang="0">
                      <a:pos x="806" y="227"/>
                    </a:cxn>
                  </a:cxnLst>
                  <a:pathLst>
                    <a:path w="53" h="18">
                      <a:moveTo>
                        <a:pt x="51" y="12"/>
                      </a:moveTo>
                      <a:cubicBezTo>
                        <a:pt x="50" y="8"/>
                        <a:pt x="32" y="8"/>
                        <a:pt x="25" y="8"/>
                      </a:cubicBezTo>
                      <a:cubicBezTo>
                        <a:pt x="19" y="7"/>
                        <a:pt x="2" y="6"/>
                        <a:pt x="0" y="0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4" y="13"/>
                        <a:pt x="21" y="14"/>
                        <a:pt x="27" y="14"/>
                      </a:cubicBezTo>
                      <a:cubicBezTo>
                        <a:pt x="34" y="15"/>
                        <a:pt x="52" y="14"/>
                        <a:pt x="53" y="18"/>
                      </a:cubicBezTo>
                      <a:lnTo>
                        <a:pt x="51" y="1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08" name="Freeform 1839"/>
                <p:cNvSpPr/>
                <p:nvPr/>
              </p:nvSpPr>
              <p:spPr>
                <a:xfrm>
                  <a:off x="1987" y="2139"/>
                  <a:ext cx="137" cy="34"/>
                </a:xfrm>
                <a:custGeom>
                  <a:avLst/>
                  <a:gdLst/>
                  <a:ahLst/>
                  <a:cxnLst>
                    <a:cxn ang="0">
                      <a:pos x="820" y="110"/>
                    </a:cxn>
                    <a:cxn ang="0">
                      <a:pos x="384" y="89"/>
                    </a:cxn>
                    <a:cxn ang="0">
                      <a:pos x="0" y="0"/>
                    </a:cxn>
                    <a:cxn ang="0">
                      <a:pos x="42" y="110"/>
                    </a:cxn>
                    <a:cxn ang="0">
                      <a:pos x="433" y="212"/>
                    </a:cxn>
                    <a:cxn ang="0">
                      <a:pos x="849" y="233"/>
                    </a:cxn>
                    <a:cxn ang="0">
                      <a:pos x="820" y="110"/>
                    </a:cxn>
                  </a:cxnLst>
                  <a:pathLst>
                    <a:path w="55" h="13">
                      <a:moveTo>
                        <a:pt x="53" y="6"/>
                      </a:moveTo>
                      <a:cubicBezTo>
                        <a:pt x="52" y="2"/>
                        <a:pt x="32" y="5"/>
                        <a:pt x="25" y="5"/>
                      </a:cubicBezTo>
                      <a:cubicBezTo>
                        <a:pt x="19" y="5"/>
                        <a:pt x="2" y="5"/>
                        <a:pt x="0" y="0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5" y="11"/>
                        <a:pt x="21" y="11"/>
                        <a:pt x="28" y="12"/>
                      </a:cubicBezTo>
                      <a:cubicBezTo>
                        <a:pt x="34" y="12"/>
                        <a:pt x="53" y="9"/>
                        <a:pt x="55" y="13"/>
                      </a:cubicBezTo>
                      <a:lnTo>
                        <a:pt x="53" y="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09" name="Freeform 1840"/>
                <p:cNvSpPr/>
                <p:nvPr/>
              </p:nvSpPr>
              <p:spPr>
                <a:xfrm>
                  <a:off x="1974" y="2104"/>
                  <a:ext cx="135" cy="37"/>
                </a:xfrm>
                <a:custGeom>
                  <a:avLst/>
                  <a:gdLst/>
                  <a:ahLst/>
                  <a:cxnLst>
                    <a:cxn ang="0">
                      <a:pos x="833" y="132"/>
                    </a:cxn>
                    <a:cxn ang="0">
                      <a:pos x="408" y="90"/>
                    </a:cxn>
                    <a:cxn ang="0">
                      <a:pos x="0" y="0"/>
                    </a:cxn>
                    <a:cxn ang="0">
                      <a:pos x="33" y="132"/>
                    </a:cxn>
                    <a:cxn ang="0">
                      <a:pos x="438" y="225"/>
                    </a:cxn>
                    <a:cxn ang="0">
                      <a:pos x="845" y="259"/>
                    </a:cxn>
                    <a:cxn ang="0">
                      <a:pos x="833" y="132"/>
                    </a:cxn>
                  </a:cxnLst>
                  <a:pathLst>
                    <a:path w="54" h="14">
                      <a:moveTo>
                        <a:pt x="53" y="7"/>
                      </a:moveTo>
                      <a:cubicBezTo>
                        <a:pt x="52" y="2"/>
                        <a:pt x="32" y="5"/>
                        <a:pt x="26" y="5"/>
                      </a:cubicBezTo>
                      <a:cubicBezTo>
                        <a:pt x="19" y="5"/>
                        <a:pt x="2" y="6"/>
                        <a:pt x="0" y="0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4" y="12"/>
                        <a:pt x="21" y="11"/>
                        <a:pt x="28" y="12"/>
                      </a:cubicBezTo>
                      <a:cubicBezTo>
                        <a:pt x="35" y="12"/>
                        <a:pt x="53" y="10"/>
                        <a:pt x="54" y="14"/>
                      </a:cubicBezTo>
                      <a:lnTo>
                        <a:pt x="53" y="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10" name="Freeform 1841"/>
                <p:cNvSpPr/>
                <p:nvPr/>
              </p:nvSpPr>
              <p:spPr>
                <a:xfrm>
                  <a:off x="2064" y="2365"/>
                  <a:ext cx="125" cy="67"/>
                </a:xfrm>
                <a:custGeom>
                  <a:avLst/>
                  <a:gdLst/>
                  <a:ahLst/>
                  <a:cxnLst>
                    <a:cxn ang="0">
                      <a:pos x="770" y="346"/>
                    </a:cxn>
                    <a:cxn ang="0">
                      <a:pos x="375" y="193"/>
                    </a:cxn>
                    <a:cxn ang="0">
                      <a:pos x="0" y="0"/>
                    </a:cxn>
                    <a:cxn ang="0">
                      <a:pos x="20" y="115"/>
                    </a:cxn>
                    <a:cxn ang="0">
                      <a:pos x="395" y="330"/>
                    </a:cxn>
                    <a:cxn ang="0">
                      <a:pos x="783" y="482"/>
                    </a:cxn>
                    <a:cxn ang="0">
                      <a:pos x="770" y="346"/>
                    </a:cxn>
                  </a:cxnLst>
                  <a:pathLst>
                    <a:path w="50" h="25">
                      <a:moveTo>
                        <a:pt x="49" y="18"/>
                      </a:moveTo>
                      <a:cubicBezTo>
                        <a:pt x="49" y="14"/>
                        <a:pt x="31" y="12"/>
                        <a:pt x="24" y="10"/>
                      </a:cubicBezTo>
                      <a:cubicBezTo>
                        <a:pt x="18" y="9"/>
                        <a:pt x="1" y="5"/>
                        <a:pt x="0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2" y="12"/>
                        <a:pt x="18" y="15"/>
                        <a:pt x="25" y="17"/>
                      </a:cubicBezTo>
                      <a:cubicBezTo>
                        <a:pt x="32" y="19"/>
                        <a:pt x="49" y="21"/>
                        <a:pt x="50" y="25"/>
                      </a:cubicBezTo>
                      <a:lnTo>
                        <a:pt x="49" y="18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11" name="Freeform 1842"/>
                <p:cNvSpPr/>
                <p:nvPr/>
              </p:nvSpPr>
              <p:spPr>
                <a:xfrm>
                  <a:off x="2054" y="2333"/>
                  <a:ext cx="130" cy="62"/>
                </a:xfrm>
                <a:custGeom>
                  <a:avLst/>
                  <a:gdLst/>
                  <a:ahLst/>
                  <a:cxnLst>
                    <a:cxn ang="0">
                      <a:pos x="800" y="334"/>
                    </a:cxn>
                    <a:cxn ang="0">
                      <a:pos x="408" y="175"/>
                    </a:cxn>
                    <a:cxn ang="0">
                      <a:pos x="0" y="0"/>
                    </a:cxn>
                    <a:cxn ang="0">
                      <a:pos x="20" y="116"/>
                    </a:cxn>
                    <a:cxn ang="0">
                      <a:pos x="425" y="291"/>
                    </a:cxn>
                    <a:cxn ang="0">
                      <a:pos x="813" y="450"/>
                    </a:cxn>
                    <a:cxn ang="0">
                      <a:pos x="800" y="334"/>
                    </a:cxn>
                  </a:cxnLst>
                  <a:pathLst>
                    <a:path w="52" h="23">
                      <a:moveTo>
                        <a:pt x="51" y="17"/>
                      </a:moveTo>
                      <a:cubicBezTo>
                        <a:pt x="51" y="12"/>
                        <a:pt x="33" y="10"/>
                        <a:pt x="26" y="9"/>
                      </a:cubicBezTo>
                      <a:cubicBezTo>
                        <a:pt x="20" y="7"/>
                        <a:pt x="1" y="5"/>
                        <a:pt x="0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2" y="12"/>
                        <a:pt x="21" y="14"/>
                        <a:pt x="27" y="15"/>
                      </a:cubicBezTo>
                      <a:cubicBezTo>
                        <a:pt x="34" y="17"/>
                        <a:pt x="52" y="19"/>
                        <a:pt x="52" y="23"/>
                      </a:cubicBezTo>
                      <a:lnTo>
                        <a:pt x="51" y="1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12" name="Freeform 1843"/>
                <p:cNvSpPr/>
                <p:nvPr/>
              </p:nvSpPr>
              <p:spPr>
                <a:xfrm>
                  <a:off x="2069" y="2600"/>
                  <a:ext cx="113" cy="96"/>
                </a:xfrm>
                <a:custGeom>
                  <a:avLst/>
                  <a:gdLst/>
                  <a:ahLst/>
                  <a:cxnLst>
                    <a:cxn ang="0">
                      <a:pos x="713" y="568"/>
                    </a:cxn>
                    <a:cxn ang="0">
                      <a:pos x="347" y="307"/>
                    </a:cxn>
                    <a:cxn ang="0">
                      <a:pos x="33" y="0"/>
                    </a:cxn>
                    <a:cxn ang="0">
                      <a:pos x="20" y="115"/>
                    </a:cxn>
                    <a:cxn ang="0">
                      <a:pos x="334" y="435"/>
                    </a:cxn>
                    <a:cxn ang="0">
                      <a:pos x="693" y="683"/>
                    </a:cxn>
                    <a:cxn ang="0">
                      <a:pos x="713" y="568"/>
                    </a:cxn>
                  </a:cxnLst>
                  <a:pathLst>
                    <a:path w="45" h="36">
                      <a:moveTo>
                        <a:pt x="45" y="30"/>
                      </a:moveTo>
                      <a:cubicBezTo>
                        <a:pt x="45" y="25"/>
                        <a:pt x="28" y="19"/>
                        <a:pt x="22" y="16"/>
                      </a:cubicBezTo>
                      <a:cubicBezTo>
                        <a:pt x="16" y="13"/>
                        <a:pt x="1" y="5"/>
                        <a:pt x="2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12"/>
                        <a:pt x="16" y="20"/>
                        <a:pt x="21" y="23"/>
                      </a:cubicBezTo>
                      <a:cubicBezTo>
                        <a:pt x="27" y="26"/>
                        <a:pt x="44" y="32"/>
                        <a:pt x="44" y="36"/>
                      </a:cubicBezTo>
                      <a:lnTo>
                        <a:pt x="45" y="3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13" name="Freeform 1844"/>
                <p:cNvSpPr/>
                <p:nvPr/>
              </p:nvSpPr>
              <p:spPr>
                <a:xfrm>
                  <a:off x="2074" y="2563"/>
                  <a:ext cx="113" cy="98"/>
                </a:xfrm>
                <a:custGeom>
                  <a:avLst/>
                  <a:gdLst/>
                  <a:ahLst/>
                  <a:cxnLst>
                    <a:cxn ang="0">
                      <a:pos x="693" y="554"/>
                    </a:cxn>
                    <a:cxn ang="0">
                      <a:pos x="347" y="294"/>
                    </a:cxn>
                    <a:cxn ang="0">
                      <a:pos x="20" y="0"/>
                    </a:cxn>
                    <a:cxn ang="0">
                      <a:pos x="0" y="148"/>
                    </a:cxn>
                    <a:cxn ang="0">
                      <a:pos x="334" y="429"/>
                    </a:cxn>
                    <a:cxn ang="0">
                      <a:pos x="681" y="689"/>
                    </a:cxn>
                    <a:cxn ang="0">
                      <a:pos x="693" y="554"/>
                    </a:cxn>
                  </a:cxnLst>
                  <a:pathLst>
                    <a:path w="45" h="37">
                      <a:moveTo>
                        <a:pt x="44" y="30"/>
                      </a:moveTo>
                      <a:cubicBezTo>
                        <a:pt x="45" y="26"/>
                        <a:pt x="28" y="19"/>
                        <a:pt x="22" y="16"/>
                      </a:cubicBezTo>
                      <a:cubicBezTo>
                        <a:pt x="16" y="13"/>
                        <a:pt x="1" y="6"/>
                        <a:pt x="1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13"/>
                        <a:pt x="15" y="20"/>
                        <a:pt x="21" y="23"/>
                      </a:cubicBezTo>
                      <a:cubicBezTo>
                        <a:pt x="27" y="26"/>
                        <a:pt x="44" y="32"/>
                        <a:pt x="43" y="37"/>
                      </a:cubicBezTo>
                      <a:lnTo>
                        <a:pt x="44" y="3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14" name="Freeform 1845"/>
                <p:cNvSpPr/>
                <p:nvPr/>
              </p:nvSpPr>
              <p:spPr>
                <a:xfrm>
                  <a:off x="2072" y="2480"/>
                  <a:ext cx="117" cy="88"/>
                </a:xfrm>
                <a:custGeom>
                  <a:avLst/>
                  <a:gdLst/>
                  <a:ahLst/>
                  <a:cxnLst>
                    <a:cxn ang="0">
                      <a:pos x="724" y="512"/>
                    </a:cxn>
                    <a:cxn ang="0">
                      <a:pos x="341" y="285"/>
                    </a:cxn>
                    <a:cxn ang="0">
                      <a:pos x="0" y="0"/>
                    </a:cxn>
                    <a:cxn ang="0">
                      <a:pos x="12" y="136"/>
                    </a:cxn>
                    <a:cxn ang="0">
                      <a:pos x="341" y="419"/>
                    </a:cxn>
                    <a:cxn ang="0">
                      <a:pos x="712" y="627"/>
                    </a:cxn>
                    <a:cxn ang="0">
                      <a:pos x="724" y="512"/>
                    </a:cxn>
                  </a:cxnLst>
                  <a:pathLst>
                    <a:path w="47" h="33">
                      <a:moveTo>
                        <a:pt x="47" y="27"/>
                      </a:moveTo>
                      <a:cubicBezTo>
                        <a:pt x="47" y="22"/>
                        <a:pt x="28" y="18"/>
                        <a:pt x="22" y="15"/>
                      </a:cubicBezTo>
                      <a:cubicBezTo>
                        <a:pt x="16" y="12"/>
                        <a:pt x="0" y="6"/>
                        <a:pt x="0" y="0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13"/>
                        <a:pt x="15" y="19"/>
                        <a:pt x="22" y="22"/>
                      </a:cubicBezTo>
                      <a:cubicBezTo>
                        <a:pt x="28" y="24"/>
                        <a:pt x="46" y="29"/>
                        <a:pt x="46" y="33"/>
                      </a:cubicBezTo>
                      <a:lnTo>
                        <a:pt x="47" y="2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15" name="Freeform 1846"/>
                <p:cNvSpPr/>
                <p:nvPr/>
              </p:nvSpPr>
              <p:spPr>
                <a:xfrm>
                  <a:off x="2072" y="2445"/>
                  <a:ext cx="120" cy="88"/>
                </a:xfrm>
                <a:custGeom>
                  <a:avLst/>
                  <a:gdLst/>
                  <a:ahLst/>
                  <a:cxnLst>
                    <a:cxn ang="0">
                      <a:pos x="738" y="491"/>
                    </a:cxn>
                    <a:cxn ang="0">
                      <a:pos x="345" y="264"/>
                    </a:cxn>
                    <a:cxn ang="0">
                      <a:pos x="20" y="0"/>
                    </a:cxn>
                    <a:cxn ang="0">
                      <a:pos x="0" y="136"/>
                    </a:cxn>
                    <a:cxn ang="0">
                      <a:pos x="345" y="397"/>
                    </a:cxn>
                    <a:cxn ang="0">
                      <a:pos x="708" y="627"/>
                    </a:cxn>
                    <a:cxn ang="0">
                      <a:pos x="738" y="491"/>
                    </a:cxn>
                  </a:cxnLst>
                  <a:pathLst>
                    <a:path w="48" h="33">
                      <a:moveTo>
                        <a:pt x="47" y="26"/>
                      </a:moveTo>
                      <a:cubicBezTo>
                        <a:pt x="48" y="22"/>
                        <a:pt x="29" y="17"/>
                        <a:pt x="22" y="14"/>
                      </a:cubicBezTo>
                      <a:cubicBezTo>
                        <a:pt x="16" y="12"/>
                        <a:pt x="1" y="6"/>
                        <a:pt x="1" y="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13"/>
                        <a:pt x="16" y="18"/>
                        <a:pt x="22" y="21"/>
                      </a:cubicBezTo>
                      <a:cubicBezTo>
                        <a:pt x="28" y="24"/>
                        <a:pt x="46" y="29"/>
                        <a:pt x="45" y="33"/>
                      </a:cubicBezTo>
                      <a:lnTo>
                        <a:pt x="47" y="2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16" name="Freeform 1847"/>
                <p:cNvSpPr/>
                <p:nvPr/>
              </p:nvSpPr>
              <p:spPr>
                <a:xfrm>
                  <a:off x="1156" y="1549"/>
                  <a:ext cx="88" cy="120"/>
                </a:xfrm>
                <a:custGeom>
                  <a:avLst/>
                  <a:gdLst/>
                  <a:ahLst/>
                  <a:cxnLst>
                    <a:cxn ang="0">
                      <a:pos x="556" y="819"/>
                    </a:cxn>
                    <a:cxn ang="0">
                      <a:pos x="284" y="376"/>
                    </a:cxn>
                    <a:cxn ang="0">
                      <a:pos x="96" y="0"/>
                    </a:cxn>
                    <a:cxn ang="0">
                      <a:pos x="0" y="21"/>
                    </a:cxn>
                    <a:cxn ang="0">
                      <a:pos x="189" y="397"/>
                    </a:cxn>
                    <a:cxn ang="0">
                      <a:pos x="463" y="832"/>
                    </a:cxn>
                    <a:cxn ang="0">
                      <a:pos x="556" y="819"/>
                    </a:cxn>
                  </a:cxnLst>
                  <a:pathLst>
                    <a:path w="35" h="45">
                      <a:moveTo>
                        <a:pt x="35" y="43"/>
                      </a:moveTo>
                      <a:cubicBezTo>
                        <a:pt x="29" y="44"/>
                        <a:pt x="23" y="31"/>
                        <a:pt x="18" y="20"/>
                      </a:cubicBezTo>
                      <a:cubicBezTo>
                        <a:pt x="13" y="10"/>
                        <a:pt x="10" y="0"/>
                        <a:pt x="6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0"/>
                        <a:pt x="7" y="10"/>
                        <a:pt x="12" y="21"/>
                      </a:cubicBezTo>
                      <a:cubicBezTo>
                        <a:pt x="17" y="32"/>
                        <a:pt x="23" y="45"/>
                        <a:pt x="29" y="44"/>
                      </a:cubicBezTo>
                      <a:lnTo>
                        <a:pt x="35" y="4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17" name="Freeform 1848"/>
                <p:cNvSpPr/>
                <p:nvPr/>
              </p:nvSpPr>
              <p:spPr>
                <a:xfrm>
                  <a:off x="1191" y="1544"/>
                  <a:ext cx="86" cy="120"/>
                </a:xfrm>
                <a:custGeom>
                  <a:avLst/>
                  <a:gdLst/>
                  <a:ahLst/>
                  <a:cxnLst>
                    <a:cxn ang="0">
                      <a:pos x="551" y="832"/>
                    </a:cxn>
                    <a:cxn ang="0">
                      <a:pos x="293" y="397"/>
                    </a:cxn>
                    <a:cxn ang="0">
                      <a:pos x="96" y="21"/>
                    </a:cxn>
                    <a:cxn ang="0">
                      <a:pos x="0" y="21"/>
                    </a:cxn>
                    <a:cxn ang="0">
                      <a:pos x="192" y="419"/>
                    </a:cxn>
                    <a:cxn ang="0">
                      <a:pos x="455" y="832"/>
                    </a:cxn>
                    <a:cxn ang="0">
                      <a:pos x="551" y="832"/>
                    </a:cxn>
                  </a:cxnLst>
                  <a:pathLst>
                    <a:path w="34" h="45">
                      <a:moveTo>
                        <a:pt x="34" y="44"/>
                      </a:moveTo>
                      <a:cubicBezTo>
                        <a:pt x="29" y="44"/>
                        <a:pt x="23" y="31"/>
                        <a:pt x="18" y="21"/>
                      </a:cubicBezTo>
                      <a:cubicBezTo>
                        <a:pt x="13" y="10"/>
                        <a:pt x="10" y="0"/>
                        <a:pt x="6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1"/>
                        <a:pt x="6" y="11"/>
                        <a:pt x="12" y="22"/>
                      </a:cubicBezTo>
                      <a:cubicBezTo>
                        <a:pt x="16" y="32"/>
                        <a:pt x="23" y="45"/>
                        <a:pt x="28" y="44"/>
                      </a:cubicBezTo>
                      <a:lnTo>
                        <a:pt x="34" y="4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18" name="Freeform 1849"/>
                <p:cNvSpPr/>
                <p:nvPr/>
              </p:nvSpPr>
              <p:spPr>
                <a:xfrm>
                  <a:off x="1166" y="1555"/>
                  <a:ext cx="55" cy="10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8" y="362"/>
                    </a:cxn>
                    <a:cxn ang="0">
                      <a:pos x="345" y="771"/>
                    </a:cxn>
                    <a:cxn ang="0">
                      <a:pos x="145" y="362"/>
                    </a:cxn>
                    <a:cxn ang="0">
                      <a:pos x="0" y="0"/>
                    </a:cxn>
                  </a:cxnLst>
                  <a:pathLst>
                    <a:path w="22" h="41">
                      <a:moveTo>
                        <a:pt x="0" y="0"/>
                      </a:moveTo>
                      <a:cubicBezTo>
                        <a:pt x="2" y="3"/>
                        <a:pt x="6" y="10"/>
                        <a:pt x="10" y="19"/>
                      </a:cubicBezTo>
                      <a:cubicBezTo>
                        <a:pt x="14" y="27"/>
                        <a:pt x="18" y="38"/>
                        <a:pt x="22" y="41"/>
                      </a:cubicBezTo>
                      <a:cubicBezTo>
                        <a:pt x="18" y="38"/>
                        <a:pt x="13" y="27"/>
                        <a:pt x="9" y="19"/>
                      </a:cubicBezTo>
                      <a:cubicBezTo>
                        <a:pt x="5" y="10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19" name="Freeform 1850"/>
                <p:cNvSpPr/>
                <p:nvPr/>
              </p:nvSpPr>
              <p:spPr>
                <a:xfrm>
                  <a:off x="1199" y="1549"/>
                  <a:ext cx="57" cy="11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4" y="368"/>
                    </a:cxn>
                    <a:cxn ang="0">
                      <a:pos x="349" y="791"/>
                    </a:cxn>
                    <a:cxn ang="0">
                      <a:pos x="136" y="368"/>
                    </a:cxn>
                    <a:cxn ang="0">
                      <a:pos x="0" y="0"/>
                    </a:cxn>
                  </a:cxnLst>
                  <a:pathLst>
                    <a:path w="23" h="41">
                      <a:moveTo>
                        <a:pt x="0" y="0"/>
                      </a:moveTo>
                      <a:cubicBezTo>
                        <a:pt x="3" y="3"/>
                        <a:pt x="6" y="11"/>
                        <a:pt x="10" y="19"/>
                      </a:cubicBezTo>
                      <a:cubicBezTo>
                        <a:pt x="14" y="28"/>
                        <a:pt x="18" y="38"/>
                        <a:pt x="23" y="41"/>
                      </a:cubicBezTo>
                      <a:cubicBezTo>
                        <a:pt x="18" y="38"/>
                        <a:pt x="13" y="28"/>
                        <a:pt x="9" y="19"/>
                      </a:cubicBezTo>
                      <a:cubicBezTo>
                        <a:pt x="5" y="11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20" name="Freeform 1851"/>
                <p:cNvSpPr/>
                <p:nvPr/>
              </p:nvSpPr>
              <p:spPr>
                <a:xfrm>
                  <a:off x="1144" y="1557"/>
                  <a:ext cx="12" cy="43"/>
                </a:xfrm>
                <a:custGeom>
                  <a:avLst/>
                  <a:gdLst/>
                  <a:ahLst/>
                  <a:cxnLst>
                    <a:cxn ang="0">
                      <a:pos x="0" y="312"/>
                    </a:cxn>
                    <a:cxn ang="0">
                      <a:pos x="70" y="0"/>
                    </a:cxn>
                    <a:cxn ang="0">
                      <a:pos x="41" y="116"/>
                    </a:cxn>
                    <a:cxn ang="0">
                      <a:pos x="0" y="312"/>
                    </a:cxn>
                  </a:cxnLst>
                  <a:pathLst>
                    <a:path w="5" h="16">
                      <a:moveTo>
                        <a:pt x="0" y="16"/>
                      </a:moveTo>
                      <a:cubicBezTo>
                        <a:pt x="0" y="14"/>
                        <a:pt x="3" y="2"/>
                        <a:pt x="5" y="0"/>
                      </a:cubicBezTo>
                      <a:cubicBezTo>
                        <a:pt x="4" y="1"/>
                        <a:pt x="3" y="5"/>
                        <a:pt x="3" y="6"/>
                      </a:cubicBezTo>
                      <a:cubicBezTo>
                        <a:pt x="2" y="7"/>
                        <a:pt x="0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21" name="Freeform 1852"/>
                <p:cNvSpPr/>
                <p:nvPr/>
              </p:nvSpPr>
              <p:spPr>
                <a:xfrm>
                  <a:off x="1297" y="1541"/>
                  <a:ext cx="52" cy="136"/>
                </a:xfrm>
                <a:custGeom>
                  <a:avLst/>
                  <a:gdLst/>
                  <a:ahLst/>
                  <a:cxnLst>
                    <a:cxn ang="0">
                      <a:pos x="319" y="968"/>
                    </a:cxn>
                    <a:cxn ang="0">
                      <a:pos x="183" y="456"/>
                    </a:cxn>
                    <a:cxn ang="0">
                      <a:pos x="92" y="0"/>
                    </a:cxn>
                    <a:cxn ang="0">
                      <a:pos x="0" y="0"/>
                    </a:cxn>
                    <a:cxn ang="0">
                      <a:pos x="92" y="419"/>
                    </a:cxn>
                    <a:cxn ang="0">
                      <a:pos x="228" y="931"/>
                    </a:cxn>
                    <a:cxn ang="0">
                      <a:pos x="319" y="968"/>
                    </a:cxn>
                  </a:cxnLst>
                  <a:pathLst>
                    <a:path w="21" h="51">
                      <a:moveTo>
                        <a:pt x="21" y="51"/>
                      </a:moveTo>
                      <a:cubicBezTo>
                        <a:pt x="16" y="50"/>
                        <a:pt x="13" y="35"/>
                        <a:pt x="12" y="24"/>
                      </a:cubicBezTo>
                      <a:cubicBezTo>
                        <a:pt x="10" y="12"/>
                        <a:pt x="10" y="1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4" y="11"/>
                        <a:pt x="6" y="22"/>
                      </a:cubicBezTo>
                      <a:cubicBezTo>
                        <a:pt x="7" y="34"/>
                        <a:pt x="9" y="48"/>
                        <a:pt x="15" y="49"/>
                      </a:cubicBezTo>
                      <a:lnTo>
                        <a:pt x="21" y="5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22" name="Freeform 1853"/>
                <p:cNvSpPr/>
                <p:nvPr/>
              </p:nvSpPr>
              <p:spPr>
                <a:xfrm>
                  <a:off x="1329" y="1544"/>
                  <a:ext cx="53" cy="139"/>
                </a:xfrm>
                <a:custGeom>
                  <a:avLst/>
                  <a:gdLst/>
                  <a:ahLst/>
                  <a:cxnLst>
                    <a:cxn ang="0">
                      <a:pos x="338" y="994"/>
                    </a:cxn>
                    <a:cxn ang="0">
                      <a:pos x="192" y="478"/>
                    </a:cxn>
                    <a:cxn ang="0">
                      <a:pos x="114" y="21"/>
                    </a:cxn>
                    <a:cxn ang="0">
                      <a:pos x="0" y="0"/>
                    </a:cxn>
                    <a:cxn ang="0">
                      <a:pos x="96" y="457"/>
                    </a:cxn>
                    <a:cxn ang="0">
                      <a:pos x="222" y="973"/>
                    </a:cxn>
                    <a:cxn ang="0">
                      <a:pos x="338" y="994"/>
                    </a:cxn>
                  </a:cxnLst>
                  <a:pathLst>
                    <a:path w="21" h="52">
                      <a:moveTo>
                        <a:pt x="21" y="52"/>
                      </a:moveTo>
                      <a:cubicBezTo>
                        <a:pt x="16" y="51"/>
                        <a:pt x="14" y="37"/>
                        <a:pt x="12" y="25"/>
                      </a:cubicBezTo>
                      <a:cubicBezTo>
                        <a:pt x="10" y="13"/>
                        <a:pt x="11" y="2"/>
                        <a:pt x="7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4" y="12"/>
                        <a:pt x="6" y="24"/>
                      </a:cubicBezTo>
                      <a:cubicBezTo>
                        <a:pt x="8" y="35"/>
                        <a:pt x="9" y="50"/>
                        <a:pt x="14" y="51"/>
                      </a:cubicBezTo>
                      <a:lnTo>
                        <a:pt x="21" y="5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23" name="Freeform 1854"/>
                <p:cNvSpPr/>
                <p:nvPr/>
              </p:nvSpPr>
              <p:spPr>
                <a:xfrm>
                  <a:off x="1304" y="1547"/>
                  <a:ext cx="25" cy="12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3" y="397"/>
                    </a:cxn>
                    <a:cxn ang="0">
                      <a:pos x="158" y="853"/>
                    </a:cxn>
                    <a:cxn ang="0">
                      <a:pos x="50" y="397"/>
                    </a:cxn>
                    <a:cxn ang="0">
                      <a:pos x="0" y="0"/>
                    </a:cxn>
                  </a:cxnLst>
                  <a:pathLst>
                    <a:path w="10" h="45">
                      <a:moveTo>
                        <a:pt x="0" y="0"/>
                      </a:moveTo>
                      <a:cubicBezTo>
                        <a:pt x="2" y="3"/>
                        <a:pt x="3" y="11"/>
                        <a:pt x="4" y="21"/>
                      </a:cubicBezTo>
                      <a:cubicBezTo>
                        <a:pt x="6" y="30"/>
                        <a:pt x="7" y="41"/>
                        <a:pt x="10" y="45"/>
                      </a:cubicBezTo>
                      <a:cubicBezTo>
                        <a:pt x="7" y="41"/>
                        <a:pt x="5" y="30"/>
                        <a:pt x="3" y="21"/>
                      </a:cubicBezTo>
                      <a:cubicBezTo>
                        <a:pt x="2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24" name="Freeform 1855"/>
                <p:cNvSpPr/>
                <p:nvPr/>
              </p:nvSpPr>
              <p:spPr>
                <a:xfrm>
                  <a:off x="1339" y="1552"/>
                  <a:ext cx="25" cy="1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3" y="401"/>
                    </a:cxn>
                    <a:cxn ang="0">
                      <a:pos x="158" y="880"/>
                    </a:cxn>
                    <a:cxn ang="0">
                      <a:pos x="50" y="401"/>
                    </a:cxn>
                    <a:cxn ang="0">
                      <a:pos x="0" y="0"/>
                    </a:cxn>
                  </a:cxnLst>
                  <a:pathLst>
                    <a:path w="10" h="46">
                      <a:moveTo>
                        <a:pt x="0" y="0"/>
                      </a:moveTo>
                      <a:cubicBezTo>
                        <a:pt x="1" y="4"/>
                        <a:pt x="2" y="12"/>
                        <a:pt x="4" y="21"/>
                      </a:cubicBezTo>
                      <a:cubicBezTo>
                        <a:pt x="5" y="31"/>
                        <a:pt x="6" y="42"/>
                        <a:pt x="10" y="46"/>
                      </a:cubicBezTo>
                      <a:cubicBezTo>
                        <a:pt x="6" y="42"/>
                        <a:pt x="4" y="30"/>
                        <a:pt x="3" y="21"/>
                      </a:cubicBezTo>
                      <a:cubicBezTo>
                        <a:pt x="2" y="12"/>
                        <a:pt x="1" y="4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25" name="Freeform 1856"/>
                <p:cNvSpPr/>
                <p:nvPr/>
              </p:nvSpPr>
              <p:spPr>
                <a:xfrm>
                  <a:off x="1274" y="1547"/>
                  <a:ext cx="23" cy="37"/>
                </a:xfrm>
                <a:custGeom>
                  <a:avLst/>
                  <a:gdLst/>
                  <a:ahLst/>
                  <a:cxnLst>
                    <a:cxn ang="0">
                      <a:pos x="0" y="259"/>
                    </a:cxn>
                    <a:cxn ang="0">
                      <a:pos x="151" y="0"/>
                    </a:cxn>
                    <a:cxn ang="0">
                      <a:pos x="84" y="111"/>
                    </a:cxn>
                    <a:cxn ang="0">
                      <a:pos x="0" y="259"/>
                    </a:cxn>
                  </a:cxnLst>
                  <a:pathLst>
                    <a:path w="9" h="14">
                      <a:moveTo>
                        <a:pt x="0" y="14"/>
                      </a:moveTo>
                      <a:cubicBezTo>
                        <a:pt x="1" y="12"/>
                        <a:pt x="6" y="1"/>
                        <a:pt x="9" y="0"/>
                      </a:cubicBezTo>
                      <a:cubicBezTo>
                        <a:pt x="8" y="1"/>
                        <a:pt x="5" y="5"/>
                        <a:pt x="5" y="6"/>
                      </a:cubicBezTo>
                      <a:cubicBezTo>
                        <a:pt x="4" y="7"/>
                        <a:pt x="0" y="14"/>
                        <a:pt x="0" y="14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26" name="Freeform 1857"/>
                <p:cNvSpPr/>
                <p:nvPr/>
              </p:nvSpPr>
              <p:spPr>
                <a:xfrm>
                  <a:off x="1419" y="1565"/>
                  <a:ext cx="38" cy="139"/>
                </a:xfrm>
                <a:custGeom>
                  <a:avLst/>
                  <a:gdLst/>
                  <a:ahLst/>
                  <a:cxnLst>
                    <a:cxn ang="0">
                      <a:pos x="243" y="994"/>
                    </a:cxn>
                    <a:cxn ang="0">
                      <a:pos x="147" y="478"/>
                    </a:cxn>
                    <a:cxn ang="0">
                      <a:pos x="96" y="35"/>
                    </a:cxn>
                    <a:cxn ang="0">
                      <a:pos x="0" y="0"/>
                    </a:cxn>
                    <a:cxn ang="0">
                      <a:pos x="51" y="436"/>
                    </a:cxn>
                    <a:cxn ang="0">
                      <a:pos x="160" y="973"/>
                    </a:cxn>
                    <a:cxn ang="0">
                      <a:pos x="243" y="994"/>
                    </a:cxn>
                  </a:cxnLst>
                  <a:pathLst>
                    <a:path w="15" h="52">
                      <a:moveTo>
                        <a:pt x="15" y="52"/>
                      </a:moveTo>
                      <a:cubicBezTo>
                        <a:pt x="10" y="51"/>
                        <a:pt x="10" y="37"/>
                        <a:pt x="9" y="25"/>
                      </a:cubicBezTo>
                      <a:cubicBezTo>
                        <a:pt x="9" y="13"/>
                        <a:pt x="10" y="3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"/>
                        <a:pt x="3" y="11"/>
                        <a:pt x="3" y="23"/>
                      </a:cubicBezTo>
                      <a:cubicBezTo>
                        <a:pt x="4" y="35"/>
                        <a:pt x="4" y="49"/>
                        <a:pt x="10" y="51"/>
                      </a:cubicBezTo>
                      <a:lnTo>
                        <a:pt x="15" y="5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27" name="Freeform 1858"/>
                <p:cNvSpPr/>
                <p:nvPr/>
              </p:nvSpPr>
              <p:spPr>
                <a:xfrm>
                  <a:off x="1454" y="1576"/>
                  <a:ext cx="35" cy="141"/>
                </a:xfrm>
                <a:custGeom>
                  <a:avLst/>
                  <a:gdLst/>
                  <a:ahLst/>
                  <a:cxnLst>
                    <a:cxn ang="0">
                      <a:pos x="220" y="998"/>
                    </a:cxn>
                    <a:cxn ang="0">
                      <a:pos x="145" y="474"/>
                    </a:cxn>
                    <a:cxn ang="0">
                      <a:pos x="95" y="35"/>
                    </a:cxn>
                    <a:cxn ang="0">
                      <a:pos x="0" y="0"/>
                    </a:cxn>
                    <a:cxn ang="0">
                      <a:pos x="50" y="452"/>
                    </a:cxn>
                    <a:cxn ang="0">
                      <a:pos x="125" y="942"/>
                    </a:cxn>
                    <a:cxn ang="0">
                      <a:pos x="220" y="998"/>
                    </a:cxn>
                  </a:cxnLst>
                  <a:pathLst>
                    <a:path w="14" h="53">
                      <a:moveTo>
                        <a:pt x="14" y="53"/>
                      </a:moveTo>
                      <a:cubicBezTo>
                        <a:pt x="8" y="51"/>
                        <a:pt x="9" y="37"/>
                        <a:pt x="9" y="25"/>
                      </a:cubicBezTo>
                      <a:cubicBezTo>
                        <a:pt x="8" y="13"/>
                        <a:pt x="10" y="3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"/>
                        <a:pt x="2" y="12"/>
                        <a:pt x="3" y="24"/>
                      </a:cubicBezTo>
                      <a:cubicBezTo>
                        <a:pt x="3" y="35"/>
                        <a:pt x="2" y="49"/>
                        <a:pt x="8" y="50"/>
                      </a:cubicBezTo>
                      <a:lnTo>
                        <a:pt x="14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28" name="Freeform 1859"/>
                <p:cNvSpPr/>
                <p:nvPr/>
              </p:nvSpPr>
              <p:spPr>
                <a:xfrm>
                  <a:off x="1427" y="1573"/>
                  <a:ext cx="12" cy="1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" y="401"/>
                    </a:cxn>
                    <a:cxn ang="0">
                      <a:pos x="70" y="880"/>
                    </a:cxn>
                    <a:cxn ang="0">
                      <a:pos x="12" y="401"/>
                    </a:cxn>
                    <a:cxn ang="0">
                      <a:pos x="0" y="0"/>
                    </a:cxn>
                  </a:cxnLst>
                  <a:pathLst>
                    <a:path w="5" h="46">
                      <a:moveTo>
                        <a:pt x="0" y="0"/>
                      </a:moveTo>
                      <a:cubicBezTo>
                        <a:pt x="2" y="3"/>
                        <a:pt x="2" y="12"/>
                        <a:pt x="2" y="21"/>
                      </a:cubicBezTo>
                      <a:cubicBezTo>
                        <a:pt x="2" y="30"/>
                        <a:pt x="2" y="41"/>
                        <a:pt x="5" y="46"/>
                      </a:cubicBezTo>
                      <a:cubicBezTo>
                        <a:pt x="2" y="41"/>
                        <a:pt x="2" y="30"/>
                        <a:pt x="1" y="21"/>
                      </a:cubicBezTo>
                      <a:cubicBezTo>
                        <a:pt x="1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29" name="Freeform 1860"/>
                <p:cNvSpPr/>
                <p:nvPr/>
              </p:nvSpPr>
              <p:spPr>
                <a:xfrm>
                  <a:off x="1459" y="1584"/>
                  <a:ext cx="13" cy="1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4" y="401"/>
                    </a:cxn>
                    <a:cxn ang="0">
                      <a:pos x="88" y="880"/>
                    </a:cxn>
                    <a:cxn ang="0">
                      <a:pos x="21" y="401"/>
                    </a:cxn>
                    <a:cxn ang="0">
                      <a:pos x="0" y="0"/>
                    </a:cxn>
                  </a:cxnLst>
                  <a:pathLst>
                    <a:path w="5" h="46">
                      <a:moveTo>
                        <a:pt x="0" y="0"/>
                      </a:moveTo>
                      <a:cubicBezTo>
                        <a:pt x="2" y="3"/>
                        <a:pt x="2" y="12"/>
                        <a:pt x="2" y="21"/>
                      </a:cubicBezTo>
                      <a:cubicBezTo>
                        <a:pt x="2" y="30"/>
                        <a:pt x="2" y="41"/>
                        <a:pt x="5" y="46"/>
                      </a:cubicBezTo>
                      <a:cubicBezTo>
                        <a:pt x="2" y="41"/>
                        <a:pt x="2" y="30"/>
                        <a:pt x="1" y="21"/>
                      </a:cubicBezTo>
                      <a:cubicBezTo>
                        <a:pt x="1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30" name="Freeform 1861"/>
                <p:cNvSpPr/>
                <p:nvPr/>
              </p:nvSpPr>
              <p:spPr>
                <a:xfrm>
                  <a:off x="1537" y="1605"/>
                  <a:ext cx="30" cy="142"/>
                </a:xfrm>
                <a:custGeom>
                  <a:avLst/>
                  <a:gdLst/>
                  <a:ahLst/>
                  <a:cxnLst>
                    <a:cxn ang="0">
                      <a:pos x="188" y="1018"/>
                    </a:cxn>
                    <a:cxn ang="0">
                      <a:pos x="125" y="504"/>
                    </a:cxn>
                    <a:cxn ang="0">
                      <a:pos x="95" y="35"/>
                    </a:cxn>
                    <a:cxn ang="0">
                      <a:pos x="0" y="0"/>
                    </a:cxn>
                    <a:cxn ang="0">
                      <a:pos x="33" y="445"/>
                    </a:cxn>
                    <a:cxn ang="0">
                      <a:pos x="113" y="983"/>
                    </a:cxn>
                    <a:cxn ang="0">
                      <a:pos x="188" y="1018"/>
                    </a:cxn>
                  </a:cxnLst>
                  <a:pathLst>
                    <a:path w="12" h="53">
                      <a:moveTo>
                        <a:pt x="12" y="53"/>
                      </a:moveTo>
                      <a:cubicBezTo>
                        <a:pt x="7" y="51"/>
                        <a:pt x="7" y="37"/>
                        <a:pt x="8" y="26"/>
                      </a:cubicBezTo>
                      <a:cubicBezTo>
                        <a:pt x="8" y="14"/>
                        <a:pt x="10" y="4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"/>
                        <a:pt x="2" y="11"/>
                        <a:pt x="2" y="23"/>
                      </a:cubicBezTo>
                      <a:cubicBezTo>
                        <a:pt x="2" y="35"/>
                        <a:pt x="1" y="49"/>
                        <a:pt x="7" y="51"/>
                      </a:cubicBezTo>
                      <a:lnTo>
                        <a:pt x="12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31" name="Freeform 1862"/>
                <p:cNvSpPr/>
                <p:nvPr/>
              </p:nvSpPr>
              <p:spPr>
                <a:xfrm>
                  <a:off x="1569" y="1619"/>
                  <a:ext cx="30" cy="141"/>
                </a:xfrm>
                <a:custGeom>
                  <a:avLst/>
                  <a:gdLst/>
                  <a:ahLst/>
                  <a:cxnLst>
                    <a:cxn ang="0">
                      <a:pos x="188" y="998"/>
                    </a:cxn>
                    <a:cxn ang="0">
                      <a:pos x="125" y="474"/>
                    </a:cxn>
                    <a:cxn ang="0">
                      <a:pos x="95" y="35"/>
                    </a:cxn>
                    <a:cxn ang="0">
                      <a:pos x="0" y="0"/>
                    </a:cxn>
                    <a:cxn ang="0">
                      <a:pos x="33" y="431"/>
                    </a:cxn>
                    <a:cxn ang="0">
                      <a:pos x="95" y="963"/>
                    </a:cxn>
                    <a:cxn ang="0">
                      <a:pos x="188" y="998"/>
                    </a:cxn>
                  </a:cxnLst>
                  <a:pathLst>
                    <a:path w="12" h="53">
                      <a:moveTo>
                        <a:pt x="12" y="53"/>
                      </a:moveTo>
                      <a:cubicBezTo>
                        <a:pt x="7" y="51"/>
                        <a:pt x="7" y="37"/>
                        <a:pt x="8" y="25"/>
                      </a:cubicBezTo>
                      <a:cubicBezTo>
                        <a:pt x="8" y="13"/>
                        <a:pt x="10" y="4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2" y="11"/>
                        <a:pt x="2" y="23"/>
                      </a:cubicBezTo>
                      <a:cubicBezTo>
                        <a:pt x="1" y="35"/>
                        <a:pt x="1" y="49"/>
                        <a:pt x="6" y="51"/>
                      </a:cubicBezTo>
                      <a:lnTo>
                        <a:pt x="12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32" name="Freeform 1863"/>
                <p:cNvSpPr/>
                <p:nvPr/>
              </p:nvSpPr>
              <p:spPr>
                <a:xfrm>
                  <a:off x="1542" y="1611"/>
                  <a:ext cx="7" cy="125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2" y="418"/>
                    </a:cxn>
                    <a:cxn ang="0">
                      <a:pos x="37" y="883"/>
                    </a:cxn>
                    <a:cxn ang="0">
                      <a:pos x="12" y="418"/>
                    </a:cxn>
                    <a:cxn ang="0">
                      <a:pos x="12" y="0"/>
                    </a:cxn>
                  </a:cxnLst>
                  <a:pathLst>
                    <a:path w="3" h="47">
                      <a:moveTo>
                        <a:pt x="1" y="0"/>
                      </a:moveTo>
                      <a:cubicBezTo>
                        <a:pt x="2" y="4"/>
                        <a:pt x="2" y="12"/>
                        <a:pt x="1" y="22"/>
                      </a:cubicBezTo>
                      <a:cubicBezTo>
                        <a:pt x="1" y="31"/>
                        <a:pt x="0" y="42"/>
                        <a:pt x="3" y="47"/>
                      </a:cubicBezTo>
                      <a:cubicBezTo>
                        <a:pt x="0" y="42"/>
                        <a:pt x="1" y="31"/>
                        <a:pt x="1" y="22"/>
                      </a:cubicBezTo>
                      <a:cubicBezTo>
                        <a:pt x="1" y="12"/>
                        <a:pt x="2" y="4"/>
                        <a:pt x="1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33" name="Freeform 1864"/>
                <p:cNvSpPr/>
                <p:nvPr/>
              </p:nvSpPr>
              <p:spPr>
                <a:xfrm>
                  <a:off x="1574" y="1624"/>
                  <a:ext cx="8" cy="125"/>
                </a:xfrm>
                <a:custGeom>
                  <a:avLst/>
                  <a:gdLst/>
                  <a:ahLst/>
                  <a:cxnLst>
                    <a:cxn ang="0">
                      <a:pos x="21" y="0"/>
                    </a:cxn>
                    <a:cxn ang="0">
                      <a:pos x="21" y="418"/>
                    </a:cxn>
                    <a:cxn ang="0">
                      <a:pos x="56" y="883"/>
                    </a:cxn>
                    <a:cxn ang="0">
                      <a:pos x="21" y="396"/>
                    </a:cxn>
                    <a:cxn ang="0">
                      <a:pos x="21" y="0"/>
                    </a:cxn>
                  </a:cxnLst>
                  <a:pathLst>
                    <a:path w="3" h="47">
                      <a:moveTo>
                        <a:pt x="1" y="0"/>
                      </a:moveTo>
                      <a:cubicBezTo>
                        <a:pt x="2" y="4"/>
                        <a:pt x="1" y="12"/>
                        <a:pt x="1" y="22"/>
                      </a:cubicBezTo>
                      <a:cubicBezTo>
                        <a:pt x="1" y="31"/>
                        <a:pt x="0" y="42"/>
                        <a:pt x="3" y="47"/>
                      </a:cubicBezTo>
                      <a:cubicBezTo>
                        <a:pt x="0" y="42"/>
                        <a:pt x="0" y="31"/>
                        <a:pt x="1" y="21"/>
                      </a:cubicBezTo>
                      <a:cubicBezTo>
                        <a:pt x="1" y="12"/>
                        <a:pt x="2" y="4"/>
                        <a:pt x="1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34" name="Freeform 1865"/>
                <p:cNvSpPr/>
                <p:nvPr/>
              </p:nvSpPr>
              <p:spPr>
                <a:xfrm>
                  <a:off x="1507" y="1611"/>
                  <a:ext cx="27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162" y="0"/>
                    </a:cxn>
                    <a:cxn ang="0">
                      <a:pos x="91" y="93"/>
                    </a:cxn>
                    <a:cxn ang="0">
                      <a:pos x="0" y="227"/>
                    </a:cxn>
                  </a:cxnLst>
                  <a:pathLst>
                    <a:path w="11" h="12">
                      <a:moveTo>
                        <a:pt x="0" y="12"/>
                      </a:moveTo>
                      <a:cubicBezTo>
                        <a:pt x="1" y="10"/>
                        <a:pt x="8" y="1"/>
                        <a:pt x="11" y="0"/>
                      </a:cubicBezTo>
                      <a:cubicBezTo>
                        <a:pt x="10" y="1"/>
                        <a:pt x="7" y="4"/>
                        <a:pt x="6" y="5"/>
                      </a:cubicBezTo>
                      <a:cubicBezTo>
                        <a:pt x="6" y="5"/>
                        <a:pt x="0" y="12"/>
                        <a:pt x="0" y="1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35" name="Freeform 1866"/>
                <p:cNvSpPr/>
                <p:nvPr/>
              </p:nvSpPr>
              <p:spPr>
                <a:xfrm>
                  <a:off x="1394" y="1576"/>
                  <a:ext cx="28" cy="35"/>
                </a:xfrm>
                <a:custGeom>
                  <a:avLst/>
                  <a:gdLst/>
                  <a:ahLst/>
                  <a:cxnLst>
                    <a:cxn ang="0">
                      <a:pos x="0" y="253"/>
                    </a:cxn>
                    <a:cxn ang="0">
                      <a:pos x="181" y="0"/>
                    </a:cxn>
                    <a:cxn ang="0">
                      <a:pos x="97" y="94"/>
                    </a:cxn>
                    <a:cxn ang="0">
                      <a:pos x="0" y="253"/>
                    </a:cxn>
                  </a:cxnLst>
                  <a:pathLst>
                    <a:path w="11" h="13">
                      <a:moveTo>
                        <a:pt x="0" y="13"/>
                      </a:moveTo>
                      <a:cubicBezTo>
                        <a:pt x="1" y="11"/>
                        <a:pt x="8" y="2"/>
                        <a:pt x="11" y="0"/>
                      </a:cubicBezTo>
                      <a:cubicBezTo>
                        <a:pt x="10" y="1"/>
                        <a:pt x="7" y="5"/>
                        <a:pt x="6" y="5"/>
                      </a:cubicBezTo>
                      <a:cubicBezTo>
                        <a:pt x="5" y="6"/>
                        <a:pt x="0" y="13"/>
                        <a:pt x="0" y="13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36" name="Freeform 1867"/>
                <p:cNvSpPr/>
                <p:nvPr/>
              </p:nvSpPr>
              <p:spPr>
                <a:xfrm>
                  <a:off x="1649" y="1651"/>
                  <a:ext cx="28" cy="144"/>
                </a:xfrm>
                <a:custGeom>
                  <a:avLst/>
                  <a:gdLst/>
                  <a:ahLst/>
                  <a:cxnLst>
                    <a:cxn ang="0">
                      <a:pos x="181" y="1024"/>
                    </a:cxn>
                    <a:cxn ang="0">
                      <a:pos x="117" y="491"/>
                    </a:cxn>
                    <a:cxn ang="0">
                      <a:pos x="97" y="35"/>
                    </a:cxn>
                    <a:cxn ang="0">
                      <a:pos x="0" y="0"/>
                    </a:cxn>
                    <a:cxn ang="0">
                      <a:pos x="20" y="435"/>
                    </a:cxn>
                    <a:cxn ang="0">
                      <a:pos x="84" y="968"/>
                    </a:cxn>
                    <a:cxn ang="0">
                      <a:pos x="181" y="1024"/>
                    </a:cxn>
                  </a:cxnLst>
                  <a:pathLst>
                    <a:path w="11" h="54">
                      <a:moveTo>
                        <a:pt x="11" y="54"/>
                      </a:moveTo>
                      <a:cubicBezTo>
                        <a:pt x="6" y="52"/>
                        <a:pt x="7" y="37"/>
                        <a:pt x="7" y="26"/>
                      </a:cubicBezTo>
                      <a:cubicBezTo>
                        <a:pt x="7" y="14"/>
                        <a:pt x="10" y="4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"/>
                        <a:pt x="2" y="11"/>
                        <a:pt x="1" y="23"/>
                      </a:cubicBezTo>
                      <a:cubicBezTo>
                        <a:pt x="1" y="35"/>
                        <a:pt x="0" y="49"/>
                        <a:pt x="5" y="51"/>
                      </a:cubicBezTo>
                      <a:lnTo>
                        <a:pt x="11" y="5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37" name="Freeform 1868"/>
                <p:cNvSpPr/>
                <p:nvPr/>
              </p:nvSpPr>
              <p:spPr>
                <a:xfrm>
                  <a:off x="1682" y="1664"/>
                  <a:ext cx="27" cy="144"/>
                </a:xfrm>
                <a:custGeom>
                  <a:avLst/>
                  <a:gdLst/>
                  <a:ahLst/>
                  <a:cxnLst>
                    <a:cxn ang="0">
                      <a:pos x="162" y="1024"/>
                    </a:cxn>
                    <a:cxn ang="0">
                      <a:pos x="103" y="491"/>
                    </a:cxn>
                    <a:cxn ang="0">
                      <a:pos x="71" y="35"/>
                    </a:cxn>
                    <a:cxn ang="0">
                      <a:pos x="0" y="0"/>
                    </a:cxn>
                    <a:cxn ang="0">
                      <a:pos x="12" y="435"/>
                    </a:cxn>
                    <a:cxn ang="0">
                      <a:pos x="71" y="968"/>
                    </a:cxn>
                    <a:cxn ang="0">
                      <a:pos x="162" y="1024"/>
                    </a:cxn>
                  </a:cxnLst>
                  <a:pathLst>
                    <a:path w="11" h="54">
                      <a:moveTo>
                        <a:pt x="11" y="54"/>
                      </a:moveTo>
                      <a:cubicBezTo>
                        <a:pt x="6" y="52"/>
                        <a:pt x="6" y="37"/>
                        <a:pt x="7" y="26"/>
                      </a:cubicBezTo>
                      <a:cubicBezTo>
                        <a:pt x="7" y="14"/>
                        <a:pt x="9" y="4"/>
                        <a:pt x="5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"/>
                        <a:pt x="1" y="11"/>
                        <a:pt x="1" y="23"/>
                      </a:cubicBezTo>
                      <a:cubicBezTo>
                        <a:pt x="0" y="35"/>
                        <a:pt x="0" y="49"/>
                        <a:pt x="5" y="51"/>
                      </a:cubicBezTo>
                      <a:lnTo>
                        <a:pt x="11" y="5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38" name="Freeform 1869"/>
                <p:cNvSpPr/>
                <p:nvPr/>
              </p:nvSpPr>
              <p:spPr>
                <a:xfrm>
                  <a:off x="1652" y="1659"/>
                  <a:ext cx="7" cy="122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28" y="395"/>
                    </a:cxn>
                    <a:cxn ang="0">
                      <a:pos x="37" y="859"/>
                    </a:cxn>
                    <a:cxn ang="0">
                      <a:pos x="12" y="395"/>
                    </a:cxn>
                    <a:cxn ang="0">
                      <a:pos x="28" y="0"/>
                    </a:cxn>
                  </a:cxnLst>
                  <a:pathLst>
                    <a:path w="3" h="46">
                      <a:moveTo>
                        <a:pt x="2" y="0"/>
                      </a:moveTo>
                      <a:cubicBezTo>
                        <a:pt x="3" y="3"/>
                        <a:pt x="2" y="12"/>
                        <a:pt x="2" y="21"/>
                      </a:cubicBezTo>
                      <a:cubicBezTo>
                        <a:pt x="1" y="30"/>
                        <a:pt x="0" y="41"/>
                        <a:pt x="3" y="46"/>
                      </a:cubicBezTo>
                      <a:cubicBezTo>
                        <a:pt x="0" y="41"/>
                        <a:pt x="1" y="30"/>
                        <a:pt x="1" y="21"/>
                      </a:cubicBezTo>
                      <a:cubicBezTo>
                        <a:pt x="1" y="11"/>
                        <a:pt x="3" y="3"/>
                        <a:pt x="2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39" name="Freeform 1870"/>
                <p:cNvSpPr/>
                <p:nvPr/>
              </p:nvSpPr>
              <p:spPr>
                <a:xfrm>
                  <a:off x="1684" y="1672"/>
                  <a:ext cx="8" cy="123"/>
                </a:xfrm>
                <a:custGeom>
                  <a:avLst/>
                  <a:gdLst/>
                  <a:ahLst/>
                  <a:cxnLst>
                    <a:cxn ang="0">
                      <a:pos x="21" y="0"/>
                    </a:cxn>
                    <a:cxn ang="0">
                      <a:pos x="21" y="401"/>
                    </a:cxn>
                    <a:cxn ang="0">
                      <a:pos x="56" y="880"/>
                    </a:cxn>
                    <a:cxn ang="0">
                      <a:pos x="21" y="401"/>
                    </a:cxn>
                    <a:cxn ang="0">
                      <a:pos x="21" y="0"/>
                    </a:cxn>
                  </a:cxnLst>
                  <a:pathLst>
                    <a:path w="3" h="46">
                      <a:moveTo>
                        <a:pt x="1" y="0"/>
                      </a:moveTo>
                      <a:cubicBezTo>
                        <a:pt x="2" y="3"/>
                        <a:pt x="2" y="12"/>
                        <a:pt x="1" y="21"/>
                      </a:cubicBezTo>
                      <a:cubicBezTo>
                        <a:pt x="1" y="30"/>
                        <a:pt x="0" y="41"/>
                        <a:pt x="3" y="46"/>
                      </a:cubicBezTo>
                      <a:cubicBezTo>
                        <a:pt x="0" y="41"/>
                        <a:pt x="0" y="30"/>
                        <a:pt x="1" y="21"/>
                      </a:cubicBezTo>
                      <a:cubicBezTo>
                        <a:pt x="1" y="11"/>
                        <a:pt x="2" y="3"/>
                        <a:pt x="1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40" name="Freeform 1871"/>
                <p:cNvSpPr/>
                <p:nvPr/>
              </p:nvSpPr>
              <p:spPr>
                <a:xfrm>
                  <a:off x="1617" y="1656"/>
                  <a:ext cx="30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188" y="0"/>
                    </a:cxn>
                    <a:cxn ang="0">
                      <a:pos x="113" y="93"/>
                    </a:cxn>
                    <a:cxn ang="0">
                      <a:pos x="0" y="227"/>
                    </a:cxn>
                  </a:cxnLst>
                  <a:pathLst>
                    <a:path w="12" h="12">
                      <a:moveTo>
                        <a:pt x="0" y="12"/>
                      </a:moveTo>
                      <a:cubicBezTo>
                        <a:pt x="1" y="10"/>
                        <a:pt x="9" y="1"/>
                        <a:pt x="12" y="0"/>
                      </a:cubicBezTo>
                      <a:cubicBezTo>
                        <a:pt x="11" y="1"/>
                        <a:pt x="7" y="4"/>
                        <a:pt x="7" y="5"/>
                      </a:cubicBezTo>
                      <a:cubicBezTo>
                        <a:pt x="6" y="5"/>
                        <a:pt x="0" y="12"/>
                        <a:pt x="0" y="1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41" name="Freeform 1872"/>
                <p:cNvSpPr/>
                <p:nvPr/>
              </p:nvSpPr>
              <p:spPr>
                <a:xfrm>
                  <a:off x="1744" y="1709"/>
                  <a:ext cx="55" cy="147"/>
                </a:xfrm>
                <a:custGeom>
                  <a:avLst/>
                  <a:gdLst/>
                  <a:ahLst/>
                  <a:cxnLst>
                    <a:cxn ang="0">
                      <a:pos x="145" y="1050"/>
                    </a:cxn>
                    <a:cxn ang="0">
                      <a:pos x="208" y="513"/>
                    </a:cxn>
                    <a:cxn ang="0">
                      <a:pos x="300" y="56"/>
                    </a:cxn>
                    <a:cxn ang="0">
                      <a:pos x="208" y="0"/>
                    </a:cxn>
                    <a:cxn ang="0">
                      <a:pos x="125" y="436"/>
                    </a:cxn>
                    <a:cxn ang="0">
                      <a:pos x="63" y="970"/>
                    </a:cxn>
                    <a:cxn ang="0">
                      <a:pos x="145" y="1050"/>
                    </a:cxn>
                  </a:cxnLst>
                  <a:pathLst>
                    <a:path w="22" h="55">
                      <a:moveTo>
                        <a:pt x="9" y="55"/>
                      </a:moveTo>
                      <a:cubicBezTo>
                        <a:pt x="5" y="52"/>
                        <a:pt x="9" y="38"/>
                        <a:pt x="13" y="27"/>
                      </a:cubicBezTo>
                      <a:cubicBezTo>
                        <a:pt x="17" y="15"/>
                        <a:pt x="22" y="6"/>
                        <a:pt x="19" y="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3"/>
                        <a:pt x="12" y="11"/>
                        <a:pt x="8" y="23"/>
                      </a:cubicBezTo>
                      <a:cubicBezTo>
                        <a:pt x="4" y="34"/>
                        <a:pt x="0" y="47"/>
                        <a:pt x="4" y="51"/>
                      </a:cubicBezTo>
                      <a:lnTo>
                        <a:pt x="9" y="5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42" name="Freeform 1873"/>
                <p:cNvSpPr/>
                <p:nvPr/>
              </p:nvSpPr>
              <p:spPr>
                <a:xfrm>
                  <a:off x="1767" y="1728"/>
                  <a:ext cx="60" cy="149"/>
                </a:xfrm>
                <a:custGeom>
                  <a:avLst/>
                  <a:gdLst/>
                  <a:ahLst/>
                  <a:cxnLst>
                    <a:cxn ang="0">
                      <a:pos x="158" y="1054"/>
                    </a:cxn>
                    <a:cxn ang="0">
                      <a:pos x="238" y="532"/>
                    </a:cxn>
                    <a:cxn ang="0">
                      <a:pos x="333" y="77"/>
                    </a:cxn>
                    <a:cxn ang="0">
                      <a:pos x="250" y="0"/>
                    </a:cxn>
                    <a:cxn ang="0">
                      <a:pos x="158" y="452"/>
                    </a:cxn>
                    <a:cxn ang="0">
                      <a:pos x="63" y="976"/>
                    </a:cxn>
                    <a:cxn ang="0">
                      <a:pos x="158" y="1054"/>
                    </a:cxn>
                  </a:cxnLst>
                  <a:pathLst>
                    <a:path w="24" h="56">
                      <a:moveTo>
                        <a:pt x="10" y="56"/>
                      </a:moveTo>
                      <a:cubicBezTo>
                        <a:pt x="6" y="53"/>
                        <a:pt x="11" y="39"/>
                        <a:pt x="15" y="28"/>
                      </a:cubicBezTo>
                      <a:cubicBezTo>
                        <a:pt x="19" y="17"/>
                        <a:pt x="24" y="7"/>
                        <a:pt x="21" y="4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9" y="3"/>
                        <a:pt x="14" y="13"/>
                        <a:pt x="10" y="24"/>
                      </a:cubicBezTo>
                      <a:cubicBezTo>
                        <a:pt x="6" y="35"/>
                        <a:pt x="0" y="49"/>
                        <a:pt x="4" y="52"/>
                      </a:cubicBezTo>
                      <a:lnTo>
                        <a:pt x="10" y="5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43" name="Freeform 1874"/>
                <p:cNvSpPr/>
                <p:nvPr/>
              </p:nvSpPr>
              <p:spPr>
                <a:xfrm>
                  <a:off x="1749" y="1717"/>
                  <a:ext cx="33" cy="123"/>
                </a:xfrm>
                <a:custGeom>
                  <a:avLst/>
                  <a:gdLst/>
                  <a:ahLst/>
                  <a:cxnLst>
                    <a:cxn ang="0">
                      <a:pos x="213" y="0"/>
                    </a:cxn>
                    <a:cxn ang="0">
                      <a:pos x="117" y="401"/>
                    </a:cxn>
                    <a:cxn ang="0">
                      <a:pos x="20" y="880"/>
                    </a:cxn>
                    <a:cxn ang="0">
                      <a:pos x="117" y="380"/>
                    </a:cxn>
                    <a:cxn ang="0">
                      <a:pos x="213" y="0"/>
                    </a:cxn>
                  </a:cxnLst>
                  <a:pathLst>
                    <a:path w="13" h="46">
                      <a:moveTo>
                        <a:pt x="13" y="0"/>
                      </a:moveTo>
                      <a:cubicBezTo>
                        <a:pt x="13" y="4"/>
                        <a:pt x="10" y="12"/>
                        <a:pt x="7" y="21"/>
                      </a:cubicBezTo>
                      <a:cubicBezTo>
                        <a:pt x="4" y="30"/>
                        <a:pt x="0" y="40"/>
                        <a:pt x="1" y="46"/>
                      </a:cubicBezTo>
                      <a:cubicBezTo>
                        <a:pt x="0" y="40"/>
                        <a:pt x="4" y="29"/>
                        <a:pt x="7" y="20"/>
                      </a:cubicBezTo>
                      <a:cubicBezTo>
                        <a:pt x="10" y="12"/>
                        <a:pt x="13" y="4"/>
                        <a:pt x="13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44" name="Freeform 1875"/>
                <p:cNvSpPr/>
                <p:nvPr/>
              </p:nvSpPr>
              <p:spPr>
                <a:xfrm>
                  <a:off x="1777" y="1741"/>
                  <a:ext cx="32" cy="120"/>
                </a:xfrm>
                <a:custGeom>
                  <a:avLst/>
                  <a:gdLst/>
                  <a:ahLst/>
                  <a:cxnLst>
                    <a:cxn ang="0">
                      <a:pos x="194" y="0"/>
                    </a:cxn>
                    <a:cxn ang="0">
                      <a:pos x="103" y="376"/>
                    </a:cxn>
                    <a:cxn ang="0">
                      <a:pos x="12" y="853"/>
                    </a:cxn>
                    <a:cxn ang="0">
                      <a:pos x="91" y="376"/>
                    </a:cxn>
                    <a:cxn ang="0">
                      <a:pos x="194" y="0"/>
                    </a:cxn>
                  </a:cxnLst>
                  <a:pathLst>
                    <a:path w="13" h="45">
                      <a:moveTo>
                        <a:pt x="13" y="0"/>
                      </a:moveTo>
                      <a:cubicBezTo>
                        <a:pt x="13" y="4"/>
                        <a:pt x="10" y="11"/>
                        <a:pt x="7" y="20"/>
                      </a:cubicBezTo>
                      <a:cubicBezTo>
                        <a:pt x="4" y="29"/>
                        <a:pt x="0" y="39"/>
                        <a:pt x="1" y="45"/>
                      </a:cubicBezTo>
                      <a:cubicBezTo>
                        <a:pt x="0" y="39"/>
                        <a:pt x="3" y="29"/>
                        <a:pt x="6" y="20"/>
                      </a:cubicBezTo>
                      <a:cubicBezTo>
                        <a:pt x="9" y="11"/>
                        <a:pt x="13" y="4"/>
                        <a:pt x="13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45" name="Freeform 1876"/>
                <p:cNvSpPr/>
                <p:nvPr/>
              </p:nvSpPr>
              <p:spPr>
                <a:xfrm>
                  <a:off x="1739" y="1715"/>
                  <a:ext cx="35" cy="24"/>
                </a:xfrm>
                <a:custGeom>
                  <a:avLst/>
                  <a:gdLst/>
                  <a:ahLst/>
                  <a:cxnLst>
                    <a:cxn ang="0">
                      <a:pos x="0" y="171"/>
                    </a:cxn>
                    <a:cxn ang="0">
                      <a:pos x="220" y="0"/>
                    </a:cxn>
                    <a:cxn ang="0">
                      <a:pos x="125" y="56"/>
                    </a:cxn>
                    <a:cxn ang="0">
                      <a:pos x="0" y="171"/>
                    </a:cxn>
                  </a:cxnLst>
                  <a:pathLst>
                    <a:path w="14" h="9">
                      <a:moveTo>
                        <a:pt x="0" y="9"/>
                      </a:moveTo>
                      <a:cubicBezTo>
                        <a:pt x="1" y="7"/>
                        <a:pt x="11" y="0"/>
                        <a:pt x="14" y="0"/>
                      </a:cubicBezTo>
                      <a:cubicBezTo>
                        <a:pt x="13" y="0"/>
                        <a:pt x="9" y="3"/>
                        <a:pt x="8" y="3"/>
                      </a:cubicBezTo>
                      <a:cubicBezTo>
                        <a:pt x="7" y="4"/>
                        <a:pt x="0" y="9"/>
                        <a:pt x="0" y="9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46" name="Freeform 1877"/>
                <p:cNvSpPr/>
                <p:nvPr/>
              </p:nvSpPr>
              <p:spPr>
                <a:xfrm>
                  <a:off x="1829" y="1792"/>
                  <a:ext cx="65" cy="141"/>
                </a:xfrm>
                <a:custGeom>
                  <a:avLst/>
                  <a:gdLst/>
                  <a:ahLst/>
                  <a:cxnLst>
                    <a:cxn ang="0">
                      <a:pos x="125" y="998"/>
                    </a:cxn>
                    <a:cxn ang="0">
                      <a:pos x="238" y="511"/>
                    </a:cxn>
                    <a:cxn ang="0">
                      <a:pos x="363" y="93"/>
                    </a:cxn>
                    <a:cxn ang="0">
                      <a:pos x="300" y="0"/>
                    </a:cxn>
                    <a:cxn ang="0">
                      <a:pos x="175" y="418"/>
                    </a:cxn>
                    <a:cxn ang="0">
                      <a:pos x="63" y="942"/>
                    </a:cxn>
                    <a:cxn ang="0">
                      <a:pos x="125" y="998"/>
                    </a:cxn>
                  </a:cxnLst>
                  <a:pathLst>
                    <a:path w="26" h="53">
                      <a:moveTo>
                        <a:pt x="8" y="53"/>
                      </a:moveTo>
                      <a:cubicBezTo>
                        <a:pt x="4" y="49"/>
                        <a:pt x="10" y="37"/>
                        <a:pt x="15" y="27"/>
                      </a:cubicBezTo>
                      <a:cubicBezTo>
                        <a:pt x="21" y="16"/>
                        <a:pt x="26" y="8"/>
                        <a:pt x="23" y="5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2" y="3"/>
                        <a:pt x="16" y="11"/>
                        <a:pt x="11" y="22"/>
                      </a:cubicBezTo>
                      <a:cubicBezTo>
                        <a:pt x="6" y="33"/>
                        <a:pt x="0" y="46"/>
                        <a:pt x="4" y="50"/>
                      </a:cubicBezTo>
                      <a:lnTo>
                        <a:pt x="8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47" name="Freeform 1878"/>
                <p:cNvSpPr/>
                <p:nvPr/>
              </p:nvSpPr>
              <p:spPr>
                <a:xfrm>
                  <a:off x="1852" y="1819"/>
                  <a:ext cx="67" cy="141"/>
                </a:xfrm>
                <a:custGeom>
                  <a:avLst/>
                  <a:gdLst/>
                  <a:ahLst/>
                  <a:cxnLst>
                    <a:cxn ang="0">
                      <a:pos x="124" y="998"/>
                    </a:cxn>
                    <a:cxn ang="0">
                      <a:pos x="246" y="490"/>
                    </a:cxn>
                    <a:cxn ang="0">
                      <a:pos x="370" y="77"/>
                    </a:cxn>
                    <a:cxn ang="0">
                      <a:pos x="308" y="0"/>
                    </a:cxn>
                    <a:cxn ang="0">
                      <a:pos x="184" y="418"/>
                    </a:cxn>
                    <a:cxn ang="0">
                      <a:pos x="62" y="907"/>
                    </a:cxn>
                    <a:cxn ang="0">
                      <a:pos x="124" y="998"/>
                    </a:cxn>
                  </a:cxnLst>
                  <a:pathLst>
                    <a:path w="27" h="53">
                      <a:moveTo>
                        <a:pt x="8" y="53"/>
                      </a:moveTo>
                      <a:cubicBezTo>
                        <a:pt x="4" y="49"/>
                        <a:pt x="11" y="37"/>
                        <a:pt x="16" y="26"/>
                      </a:cubicBezTo>
                      <a:cubicBezTo>
                        <a:pt x="21" y="15"/>
                        <a:pt x="27" y="7"/>
                        <a:pt x="24" y="4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3" y="3"/>
                        <a:pt x="17" y="11"/>
                        <a:pt x="12" y="22"/>
                      </a:cubicBezTo>
                      <a:cubicBezTo>
                        <a:pt x="7" y="32"/>
                        <a:pt x="0" y="44"/>
                        <a:pt x="4" y="48"/>
                      </a:cubicBezTo>
                      <a:lnTo>
                        <a:pt x="8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48" name="Freeform 1879"/>
                <p:cNvSpPr/>
                <p:nvPr/>
              </p:nvSpPr>
              <p:spPr>
                <a:xfrm>
                  <a:off x="1837" y="1803"/>
                  <a:ext cx="42" cy="114"/>
                </a:xfrm>
                <a:custGeom>
                  <a:avLst/>
                  <a:gdLst/>
                  <a:ahLst/>
                  <a:cxnLst>
                    <a:cxn ang="0">
                      <a:pos x="257" y="0"/>
                    </a:cxn>
                    <a:cxn ang="0">
                      <a:pos x="133" y="353"/>
                    </a:cxn>
                    <a:cxn ang="0">
                      <a:pos x="0" y="801"/>
                    </a:cxn>
                    <a:cxn ang="0">
                      <a:pos x="133" y="353"/>
                    </a:cxn>
                    <a:cxn ang="0">
                      <a:pos x="257" y="0"/>
                    </a:cxn>
                  </a:cxnLst>
                  <a:pathLst>
                    <a:path w="17" h="43">
                      <a:moveTo>
                        <a:pt x="17" y="0"/>
                      </a:moveTo>
                      <a:cubicBezTo>
                        <a:pt x="17" y="4"/>
                        <a:pt x="13" y="11"/>
                        <a:pt x="9" y="19"/>
                      </a:cubicBezTo>
                      <a:cubicBezTo>
                        <a:pt x="5" y="28"/>
                        <a:pt x="0" y="38"/>
                        <a:pt x="0" y="43"/>
                      </a:cubicBezTo>
                      <a:cubicBezTo>
                        <a:pt x="0" y="38"/>
                        <a:pt x="5" y="27"/>
                        <a:pt x="9" y="19"/>
                      </a:cubicBezTo>
                      <a:cubicBezTo>
                        <a:pt x="13" y="10"/>
                        <a:pt x="17" y="4"/>
                        <a:pt x="17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49" name="Freeform 1880"/>
                <p:cNvSpPr/>
                <p:nvPr/>
              </p:nvSpPr>
              <p:spPr>
                <a:xfrm>
                  <a:off x="1862" y="1827"/>
                  <a:ext cx="42" cy="117"/>
                </a:xfrm>
                <a:custGeom>
                  <a:avLst/>
                  <a:gdLst/>
                  <a:ahLst/>
                  <a:cxnLst>
                    <a:cxn ang="0">
                      <a:pos x="257" y="0"/>
                    </a:cxn>
                    <a:cxn ang="0">
                      <a:pos x="133" y="375"/>
                    </a:cxn>
                    <a:cxn ang="0">
                      <a:pos x="0" y="827"/>
                    </a:cxn>
                    <a:cxn ang="0">
                      <a:pos x="121" y="362"/>
                    </a:cxn>
                    <a:cxn ang="0">
                      <a:pos x="257" y="0"/>
                    </a:cxn>
                  </a:cxnLst>
                  <a:pathLst>
                    <a:path w="17" h="44">
                      <a:moveTo>
                        <a:pt x="17" y="0"/>
                      </a:moveTo>
                      <a:cubicBezTo>
                        <a:pt x="17" y="4"/>
                        <a:pt x="13" y="12"/>
                        <a:pt x="9" y="20"/>
                      </a:cubicBezTo>
                      <a:cubicBezTo>
                        <a:pt x="5" y="29"/>
                        <a:pt x="0" y="38"/>
                        <a:pt x="0" y="44"/>
                      </a:cubicBezTo>
                      <a:cubicBezTo>
                        <a:pt x="0" y="38"/>
                        <a:pt x="4" y="28"/>
                        <a:pt x="8" y="19"/>
                      </a:cubicBezTo>
                      <a:cubicBezTo>
                        <a:pt x="12" y="11"/>
                        <a:pt x="17" y="4"/>
                        <a:pt x="17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50" name="Freeform 1881"/>
                <p:cNvSpPr/>
                <p:nvPr/>
              </p:nvSpPr>
              <p:spPr>
                <a:xfrm>
                  <a:off x="1909" y="1885"/>
                  <a:ext cx="73" cy="142"/>
                </a:xfrm>
                <a:custGeom>
                  <a:avLst/>
                  <a:gdLst/>
                  <a:ahLst/>
                  <a:cxnLst>
                    <a:cxn ang="0">
                      <a:pos x="126" y="1018"/>
                    </a:cxn>
                    <a:cxn ang="0">
                      <a:pos x="272" y="504"/>
                    </a:cxn>
                    <a:cxn ang="0">
                      <a:pos x="413" y="94"/>
                    </a:cxn>
                    <a:cxn ang="0">
                      <a:pos x="347" y="0"/>
                    </a:cxn>
                    <a:cxn ang="0">
                      <a:pos x="191" y="402"/>
                    </a:cxn>
                    <a:cxn ang="0">
                      <a:pos x="63" y="927"/>
                    </a:cxn>
                    <a:cxn ang="0">
                      <a:pos x="126" y="1018"/>
                    </a:cxn>
                  </a:cxnLst>
                  <a:pathLst>
                    <a:path w="29" h="53">
                      <a:moveTo>
                        <a:pt x="8" y="53"/>
                      </a:moveTo>
                      <a:cubicBezTo>
                        <a:pt x="4" y="49"/>
                        <a:pt x="11" y="36"/>
                        <a:pt x="17" y="26"/>
                      </a:cubicBezTo>
                      <a:cubicBezTo>
                        <a:pt x="22" y="15"/>
                        <a:pt x="29" y="8"/>
                        <a:pt x="26" y="5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5" y="3"/>
                        <a:pt x="18" y="11"/>
                        <a:pt x="12" y="21"/>
                      </a:cubicBezTo>
                      <a:cubicBezTo>
                        <a:pt x="7" y="32"/>
                        <a:pt x="0" y="44"/>
                        <a:pt x="4" y="48"/>
                      </a:cubicBezTo>
                      <a:lnTo>
                        <a:pt x="8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51" name="Freeform 1882"/>
                <p:cNvSpPr/>
                <p:nvPr/>
              </p:nvSpPr>
              <p:spPr>
                <a:xfrm>
                  <a:off x="1932" y="1912"/>
                  <a:ext cx="72" cy="141"/>
                </a:xfrm>
                <a:custGeom>
                  <a:avLst/>
                  <a:gdLst/>
                  <a:ahLst/>
                  <a:cxnLst>
                    <a:cxn ang="0">
                      <a:pos x="124" y="998"/>
                    </a:cxn>
                    <a:cxn ang="0">
                      <a:pos x="258" y="490"/>
                    </a:cxn>
                    <a:cxn ang="0">
                      <a:pos x="400" y="93"/>
                    </a:cxn>
                    <a:cxn ang="0">
                      <a:pos x="340" y="0"/>
                    </a:cxn>
                    <a:cxn ang="0">
                      <a:pos x="196" y="418"/>
                    </a:cxn>
                    <a:cxn ang="0">
                      <a:pos x="62" y="920"/>
                    </a:cxn>
                    <a:cxn ang="0">
                      <a:pos x="124" y="998"/>
                    </a:cxn>
                  </a:cxnLst>
                  <a:pathLst>
                    <a:path w="29" h="53">
                      <a:moveTo>
                        <a:pt x="8" y="53"/>
                      </a:moveTo>
                      <a:cubicBezTo>
                        <a:pt x="4" y="49"/>
                        <a:pt x="11" y="36"/>
                        <a:pt x="17" y="26"/>
                      </a:cubicBezTo>
                      <a:cubicBezTo>
                        <a:pt x="23" y="16"/>
                        <a:pt x="29" y="8"/>
                        <a:pt x="26" y="5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5" y="3"/>
                        <a:pt x="18" y="11"/>
                        <a:pt x="13" y="22"/>
                      </a:cubicBezTo>
                      <a:cubicBezTo>
                        <a:pt x="7" y="32"/>
                        <a:pt x="0" y="44"/>
                        <a:pt x="4" y="49"/>
                      </a:cubicBezTo>
                      <a:lnTo>
                        <a:pt x="8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52" name="Freeform 1883"/>
                <p:cNvSpPr/>
                <p:nvPr/>
              </p:nvSpPr>
              <p:spPr>
                <a:xfrm>
                  <a:off x="1917" y="1893"/>
                  <a:ext cx="50" cy="115"/>
                </a:xfrm>
                <a:custGeom>
                  <a:avLst/>
                  <a:gdLst/>
                  <a:ahLst/>
                  <a:cxnLst>
                    <a:cxn ang="0">
                      <a:pos x="313" y="0"/>
                    </a:cxn>
                    <a:cxn ang="0">
                      <a:pos x="175" y="380"/>
                    </a:cxn>
                    <a:cxn ang="0">
                      <a:pos x="0" y="824"/>
                    </a:cxn>
                    <a:cxn ang="0">
                      <a:pos x="158" y="364"/>
                    </a:cxn>
                    <a:cxn ang="0">
                      <a:pos x="313" y="0"/>
                    </a:cxn>
                  </a:cxnLst>
                  <a:pathLst>
                    <a:path w="20" h="43">
                      <a:moveTo>
                        <a:pt x="20" y="0"/>
                      </a:moveTo>
                      <a:cubicBezTo>
                        <a:pt x="20" y="4"/>
                        <a:pt x="15" y="11"/>
                        <a:pt x="11" y="20"/>
                      </a:cubicBezTo>
                      <a:cubicBezTo>
                        <a:pt x="6" y="28"/>
                        <a:pt x="0" y="37"/>
                        <a:pt x="0" y="43"/>
                      </a:cubicBezTo>
                      <a:cubicBezTo>
                        <a:pt x="0" y="37"/>
                        <a:pt x="6" y="27"/>
                        <a:pt x="10" y="19"/>
                      </a:cubicBezTo>
                      <a:cubicBezTo>
                        <a:pt x="15" y="11"/>
                        <a:pt x="20" y="4"/>
                        <a:pt x="2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53" name="Freeform 1884"/>
                <p:cNvSpPr/>
                <p:nvPr/>
              </p:nvSpPr>
              <p:spPr>
                <a:xfrm>
                  <a:off x="1939" y="1923"/>
                  <a:ext cx="50" cy="112"/>
                </a:xfrm>
                <a:custGeom>
                  <a:avLst/>
                  <a:gdLst/>
                  <a:ahLst/>
                  <a:cxnLst>
                    <a:cxn ang="0">
                      <a:pos x="313" y="0"/>
                    </a:cxn>
                    <a:cxn ang="0">
                      <a:pos x="175" y="363"/>
                    </a:cxn>
                    <a:cxn ang="0">
                      <a:pos x="0" y="797"/>
                    </a:cxn>
                    <a:cxn ang="0">
                      <a:pos x="158" y="341"/>
                    </a:cxn>
                    <a:cxn ang="0">
                      <a:pos x="313" y="0"/>
                    </a:cxn>
                  </a:cxnLst>
                  <a:pathLst>
                    <a:path w="20" h="42">
                      <a:moveTo>
                        <a:pt x="20" y="0"/>
                      </a:moveTo>
                      <a:cubicBezTo>
                        <a:pt x="20" y="4"/>
                        <a:pt x="15" y="11"/>
                        <a:pt x="11" y="19"/>
                      </a:cubicBezTo>
                      <a:cubicBezTo>
                        <a:pt x="6" y="27"/>
                        <a:pt x="0" y="36"/>
                        <a:pt x="0" y="42"/>
                      </a:cubicBezTo>
                      <a:cubicBezTo>
                        <a:pt x="0" y="36"/>
                        <a:pt x="6" y="26"/>
                        <a:pt x="10" y="18"/>
                      </a:cubicBezTo>
                      <a:cubicBezTo>
                        <a:pt x="15" y="10"/>
                        <a:pt x="20" y="4"/>
                        <a:pt x="2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54" name="Freeform 1885"/>
                <p:cNvSpPr/>
                <p:nvPr/>
              </p:nvSpPr>
              <p:spPr>
                <a:xfrm>
                  <a:off x="1919" y="1888"/>
                  <a:ext cx="40" cy="13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50" y="0"/>
                    </a:cxn>
                    <a:cxn ang="0">
                      <a:pos x="145" y="34"/>
                    </a:cxn>
                    <a:cxn ang="0">
                      <a:pos x="0" y="88"/>
                    </a:cxn>
                  </a:cxnLst>
                  <a:pathLst>
                    <a:path w="16" h="5">
                      <a:moveTo>
                        <a:pt x="0" y="5"/>
                      </a:moveTo>
                      <a:cubicBezTo>
                        <a:pt x="2" y="4"/>
                        <a:pt x="13" y="0"/>
                        <a:pt x="16" y="0"/>
                      </a:cubicBezTo>
                      <a:cubicBezTo>
                        <a:pt x="15" y="0"/>
                        <a:pt x="10" y="2"/>
                        <a:pt x="9" y="2"/>
                      </a:cubicBezTo>
                      <a:cubicBezTo>
                        <a:pt x="8" y="2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55" name="Freeform 1886"/>
                <p:cNvSpPr/>
                <p:nvPr/>
              </p:nvSpPr>
              <p:spPr>
                <a:xfrm>
                  <a:off x="1834" y="1803"/>
                  <a:ext cx="40" cy="16"/>
                </a:xfrm>
                <a:custGeom>
                  <a:avLst/>
                  <a:gdLst/>
                  <a:ahLst/>
                  <a:cxnLst>
                    <a:cxn ang="0">
                      <a:pos x="0" y="115"/>
                    </a:cxn>
                    <a:cxn ang="0">
                      <a:pos x="250" y="0"/>
                    </a:cxn>
                    <a:cxn ang="0">
                      <a:pos x="145" y="35"/>
                    </a:cxn>
                    <a:cxn ang="0">
                      <a:pos x="0" y="115"/>
                    </a:cxn>
                  </a:cxnLst>
                  <a:pathLst>
                    <a:path w="16" h="6">
                      <a:moveTo>
                        <a:pt x="0" y="6"/>
                      </a:moveTo>
                      <a:cubicBezTo>
                        <a:pt x="1" y="5"/>
                        <a:pt x="12" y="0"/>
                        <a:pt x="16" y="0"/>
                      </a:cubicBezTo>
                      <a:cubicBezTo>
                        <a:pt x="14" y="0"/>
                        <a:pt x="10" y="2"/>
                        <a:pt x="9" y="2"/>
                      </a:cubicBezTo>
                      <a:cubicBezTo>
                        <a:pt x="8" y="3"/>
                        <a:pt x="0" y="6"/>
                        <a:pt x="0" y="6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56" name="Freeform 1887"/>
                <p:cNvSpPr/>
                <p:nvPr/>
              </p:nvSpPr>
              <p:spPr>
                <a:xfrm>
                  <a:off x="1969" y="1997"/>
                  <a:ext cx="95" cy="128"/>
                </a:xfrm>
                <a:custGeom>
                  <a:avLst/>
                  <a:gdLst/>
                  <a:ahLst/>
                  <a:cxnLst>
                    <a:cxn ang="0">
                      <a:pos x="83" y="909"/>
                    </a:cxn>
                    <a:cxn ang="0">
                      <a:pos x="333" y="456"/>
                    </a:cxn>
                    <a:cxn ang="0">
                      <a:pos x="563" y="93"/>
                    </a:cxn>
                    <a:cxn ang="0">
                      <a:pos x="520" y="0"/>
                    </a:cxn>
                    <a:cxn ang="0">
                      <a:pos x="283" y="341"/>
                    </a:cxn>
                    <a:cxn ang="0">
                      <a:pos x="33" y="797"/>
                    </a:cxn>
                    <a:cxn ang="0">
                      <a:pos x="83" y="909"/>
                    </a:cxn>
                  </a:cxnLst>
                  <a:pathLst>
                    <a:path w="38" h="48">
                      <a:moveTo>
                        <a:pt x="5" y="48"/>
                      </a:moveTo>
                      <a:cubicBezTo>
                        <a:pt x="3" y="43"/>
                        <a:pt x="13" y="32"/>
                        <a:pt x="21" y="24"/>
                      </a:cubicBezTo>
                      <a:cubicBezTo>
                        <a:pt x="29" y="15"/>
                        <a:pt x="38" y="9"/>
                        <a:pt x="36" y="5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5" y="4"/>
                        <a:pt x="27" y="10"/>
                        <a:pt x="18" y="18"/>
                      </a:cubicBezTo>
                      <a:cubicBezTo>
                        <a:pt x="10" y="27"/>
                        <a:pt x="0" y="37"/>
                        <a:pt x="2" y="42"/>
                      </a:cubicBezTo>
                      <a:lnTo>
                        <a:pt x="5" y="4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57" name="Freeform 1888"/>
                <p:cNvSpPr/>
                <p:nvPr/>
              </p:nvSpPr>
              <p:spPr>
                <a:xfrm>
                  <a:off x="1982" y="2029"/>
                  <a:ext cx="100" cy="128"/>
                </a:xfrm>
                <a:custGeom>
                  <a:avLst/>
                  <a:gdLst/>
                  <a:ahLst/>
                  <a:cxnLst>
                    <a:cxn ang="0">
                      <a:pos x="95" y="909"/>
                    </a:cxn>
                    <a:cxn ang="0">
                      <a:pos x="345" y="456"/>
                    </a:cxn>
                    <a:cxn ang="0">
                      <a:pos x="595" y="93"/>
                    </a:cxn>
                    <a:cxn ang="0">
                      <a:pos x="550" y="0"/>
                    </a:cxn>
                    <a:cxn ang="0">
                      <a:pos x="300" y="363"/>
                    </a:cxn>
                    <a:cxn ang="0">
                      <a:pos x="33" y="776"/>
                    </a:cxn>
                    <a:cxn ang="0">
                      <a:pos x="95" y="909"/>
                    </a:cxn>
                  </a:cxnLst>
                  <a:pathLst>
                    <a:path w="40" h="48">
                      <a:moveTo>
                        <a:pt x="6" y="48"/>
                      </a:moveTo>
                      <a:cubicBezTo>
                        <a:pt x="3" y="42"/>
                        <a:pt x="14" y="33"/>
                        <a:pt x="22" y="24"/>
                      </a:cubicBezTo>
                      <a:cubicBezTo>
                        <a:pt x="30" y="16"/>
                        <a:pt x="40" y="9"/>
                        <a:pt x="38" y="5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7" y="3"/>
                        <a:pt x="28" y="10"/>
                        <a:pt x="19" y="19"/>
                      </a:cubicBezTo>
                      <a:cubicBezTo>
                        <a:pt x="11" y="27"/>
                        <a:pt x="0" y="36"/>
                        <a:pt x="2" y="41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58" name="Freeform 1889"/>
                <p:cNvSpPr/>
                <p:nvPr/>
              </p:nvSpPr>
              <p:spPr>
                <a:xfrm>
                  <a:off x="1977" y="2008"/>
                  <a:ext cx="75" cy="93"/>
                </a:xfrm>
                <a:custGeom>
                  <a:avLst/>
                  <a:gdLst/>
                  <a:ahLst/>
                  <a:cxnLst>
                    <a:cxn ang="0">
                      <a:pos x="470" y="0"/>
                    </a:cxn>
                    <a:cxn ang="0">
                      <a:pos x="250" y="303"/>
                    </a:cxn>
                    <a:cxn ang="0">
                      <a:pos x="0" y="656"/>
                    </a:cxn>
                    <a:cxn ang="0">
                      <a:pos x="250" y="282"/>
                    </a:cxn>
                    <a:cxn ang="0">
                      <a:pos x="470" y="0"/>
                    </a:cxn>
                  </a:cxnLst>
                  <a:pathLst>
                    <a:path w="30" h="35">
                      <a:moveTo>
                        <a:pt x="30" y="0"/>
                      </a:moveTo>
                      <a:cubicBezTo>
                        <a:pt x="29" y="4"/>
                        <a:pt x="23" y="9"/>
                        <a:pt x="16" y="16"/>
                      </a:cubicBezTo>
                      <a:cubicBezTo>
                        <a:pt x="9" y="23"/>
                        <a:pt x="1" y="30"/>
                        <a:pt x="0" y="35"/>
                      </a:cubicBezTo>
                      <a:cubicBezTo>
                        <a:pt x="1" y="30"/>
                        <a:pt x="9" y="22"/>
                        <a:pt x="16" y="15"/>
                      </a:cubicBezTo>
                      <a:cubicBezTo>
                        <a:pt x="22" y="9"/>
                        <a:pt x="29" y="4"/>
                        <a:pt x="3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59" name="Freeform 1890"/>
                <p:cNvSpPr/>
                <p:nvPr/>
              </p:nvSpPr>
              <p:spPr>
                <a:xfrm>
                  <a:off x="1992" y="2040"/>
                  <a:ext cx="75" cy="96"/>
                </a:xfrm>
                <a:custGeom>
                  <a:avLst/>
                  <a:gdLst/>
                  <a:ahLst/>
                  <a:cxnLst>
                    <a:cxn ang="0">
                      <a:pos x="470" y="0"/>
                    </a:cxn>
                    <a:cxn ang="0">
                      <a:pos x="250" y="307"/>
                    </a:cxn>
                    <a:cxn ang="0">
                      <a:pos x="0" y="683"/>
                    </a:cxn>
                    <a:cxn ang="0">
                      <a:pos x="250" y="285"/>
                    </a:cxn>
                    <a:cxn ang="0">
                      <a:pos x="470" y="0"/>
                    </a:cxn>
                  </a:cxnLst>
                  <a:pathLst>
                    <a:path w="30" h="36">
                      <a:moveTo>
                        <a:pt x="30" y="0"/>
                      </a:moveTo>
                      <a:cubicBezTo>
                        <a:pt x="29" y="4"/>
                        <a:pt x="23" y="9"/>
                        <a:pt x="16" y="16"/>
                      </a:cubicBezTo>
                      <a:cubicBezTo>
                        <a:pt x="9" y="23"/>
                        <a:pt x="1" y="30"/>
                        <a:pt x="0" y="36"/>
                      </a:cubicBezTo>
                      <a:cubicBezTo>
                        <a:pt x="1" y="30"/>
                        <a:pt x="9" y="22"/>
                        <a:pt x="16" y="15"/>
                      </a:cubicBezTo>
                      <a:cubicBezTo>
                        <a:pt x="22" y="9"/>
                        <a:pt x="29" y="4"/>
                        <a:pt x="3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60" name="Freeform 1891"/>
                <p:cNvSpPr/>
                <p:nvPr/>
              </p:nvSpPr>
              <p:spPr>
                <a:xfrm>
                  <a:off x="2004" y="1997"/>
                  <a:ext cx="43" cy="8"/>
                </a:xfrm>
                <a:custGeom>
                  <a:avLst/>
                  <a:gdLst/>
                  <a:ahLst/>
                  <a:cxnLst>
                    <a:cxn ang="0">
                      <a:pos x="0" y="56"/>
                    </a:cxn>
                    <a:cxn ang="0">
                      <a:pos x="276" y="21"/>
                    </a:cxn>
                    <a:cxn ang="0">
                      <a:pos x="159" y="35"/>
                    </a:cxn>
                    <a:cxn ang="0">
                      <a:pos x="0" y="56"/>
                    </a:cxn>
                  </a:cxnLst>
                  <a:pathLst>
                    <a:path w="17" h="3">
                      <a:moveTo>
                        <a:pt x="0" y="3"/>
                      </a:moveTo>
                      <a:cubicBezTo>
                        <a:pt x="2" y="2"/>
                        <a:pt x="14" y="0"/>
                        <a:pt x="17" y="1"/>
                      </a:cubicBezTo>
                      <a:cubicBezTo>
                        <a:pt x="16" y="1"/>
                        <a:pt x="11" y="1"/>
                        <a:pt x="10" y="2"/>
                      </a:cubicBezTo>
                      <a:cubicBezTo>
                        <a:pt x="9" y="2"/>
                        <a:pt x="0" y="3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61" name="Freeform 1892"/>
                <p:cNvSpPr/>
                <p:nvPr/>
              </p:nvSpPr>
              <p:spPr>
                <a:xfrm>
                  <a:off x="2014" y="2120"/>
                  <a:ext cx="103" cy="115"/>
                </a:xfrm>
                <a:custGeom>
                  <a:avLst/>
                  <a:gdLst/>
                  <a:ahLst/>
                  <a:cxnLst>
                    <a:cxn ang="0">
                      <a:pos x="63" y="824"/>
                    </a:cxn>
                    <a:cxn ang="0">
                      <a:pos x="347" y="423"/>
                    </a:cxn>
                    <a:cxn ang="0">
                      <a:pos x="618" y="115"/>
                    </a:cxn>
                    <a:cxn ang="0">
                      <a:pos x="588" y="0"/>
                    </a:cxn>
                    <a:cxn ang="0">
                      <a:pos x="317" y="308"/>
                    </a:cxn>
                    <a:cxn ang="0">
                      <a:pos x="33" y="730"/>
                    </a:cxn>
                    <a:cxn ang="0">
                      <a:pos x="63" y="824"/>
                    </a:cxn>
                  </a:cxnLst>
                  <a:pathLst>
                    <a:path w="41" h="43">
                      <a:moveTo>
                        <a:pt x="4" y="43"/>
                      </a:moveTo>
                      <a:cubicBezTo>
                        <a:pt x="2" y="37"/>
                        <a:pt x="13" y="29"/>
                        <a:pt x="22" y="22"/>
                      </a:cubicBezTo>
                      <a:cubicBezTo>
                        <a:pt x="32" y="14"/>
                        <a:pt x="41" y="10"/>
                        <a:pt x="39" y="6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8" y="4"/>
                        <a:pt x="30" y="8"/>
                        <a:pt x="20" y="16"/>
                      </a:cubicBezTo>
                      <a:cubicBezTo>
                        <a:pt x="11" y="23"/>
                        <a:pt x="0" y="32"/>
                        <a:pt x="2" y="38"/>
                      </a:cubicBezTo>
                      <a:lnTo>
                        <a:pt x="4" y="4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62" name="Freeform 1893"/>
                <p:cNvSpPr/>
                <p:nvPr/>
              </p:nvSpPr>
              <p:spPr>
                <a:xfrm>
                  <a:off x="2027" y="2155"/>
                  <a:ext cx="100" cy="112"/>
                </a:xfrm>
                <a:custGeom>
                  <a:avLst/>
                  <a:gdLst/>
                  <a:ahLst/>
                  <a:cxnLst>
                    <a:cxn ang="0">
                      <a:pos x="50" y="797"/>
                    </a:cxn>
                    <a:cxn ang="0">
                      <a:pos x="345" y="419"/>
                    </a:cxn>
                    <a:cxn ang="0">
                      <a:pos x="613" y="115"/>
                    </a:cxn>
                    <a:cxn ang="0">
                      <a:pos x="583" y="0"/>
                    </a:cxn>
                    <a:cxn ang="0">
                      <a:pos x="313" y="307"/>
                    </a:cxn>
                    <a:cxn ang="0">
                      <a:pos x="33" y="683"/>
                    </a:cxn>
                    <a:cxn ang="0">
                      <a:pos x="50" y="797"/>
                    </a:cxn>
                  </a:cxnLst>
                  <a:pathLst>
                    <a:path w="40" h="42">
                      <a:moveTo>
                        <a:pt x="3" y="42"/>
                      </a:moveTo>
                      <a:cubicBezTo>
                        <a:pt x="1" y="37"/>
                        <a:pt x="13" y="29"/>
                        <a:pt x="22" y="22"/>
                      </a:cubicBezTo>
                      <a:cubicBezTo>
                        <a:pt x="31" y="14"/>
                        <a:pt x="40" y="9"/>
                        <a:pt x="39" y="6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8" y="4"/>
                        <a:pt x="29" y="8"/>
                        <a:pt x="20" y="16"/>
                      </a:cubicBezTo>
                      <a:cubicBezTo>
                        <a:pt x="11" y="23"/>
                        <a:pt x="0" y="31"/>
                        <a:pt x="2" y="36"/>
                      </a:cubicBezTo>
                      <a:lnTo>
                        <a:pt x="3" y="4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63" name="Freeform 1894"/>
                <p:cNvSpPr/>
                <p:nvPr/>
              </p:nvSpPr>
              <p:spPr>
                <a:xfrm>
                  <a:off x="2019" y="2128"/>
                  <a:ext cx="88" cy="85"/>
                </a:xfrm>
                <a:custGeom>
                  <a:avLst/>
                  <a:gdLst/>
                  <a:ahLst/>
                  <a:cxnLst>
                    <a:cxn ang="0">
                      <a:pos x="556" y="0"/>
                    </a:cxn>
                    <a:cxn ang="0">
                      <a:pos x="304" y="260"/>
                    </a:cxn>
                    <a:cxn ang="0">
                      <a:pos x="0" y="600"/>
                    </a:cxn>
                    <a:cxn ang="0">
                      <a:pos x="304" y="260"/>
                    </a:cxn>
                    <a:cxn ang="0">
                      <a:pos x="556" y="0"/>
                    </a:cxn>
                  </a:cxnLst>
                  <a:pathLst>
                    <a:path w="35" h="32">
                      <a:moveTo>
                        <a:pt x="35" y="0"/>
                      </a:moveTo>
                      <a:cubicBezTo>
                        <a:pt x="33" y="4"/>
                        <a:pt x="26" y="9"/>
                        <a:pt x="19" y="14"/>
                      </a:cubicBezTo>
                      <a:cubicBezTo>
                        <a:pt x="11" y="20"/>
                        <a:pt x="2" y="27"/>
                        <a:pt x="0" y="32"/>
                      </a:cubicBezTo>
                      <a:cubicBezTo>
                        <a:pt x="2" y="27"/>
                        <a:pt x="11" y="20"/>
                        <a:pt x="19" y="14"/>
                      </a:cubicBezTo>
                      <a:cubicBezTo>
                        <a:pt x="26" y="8"/>
                        <a:pt x="33" y="4"/>
                        <a:pt x="35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64" name="Freeform 1895"/>
                <p:cNvSpPr/>
                <p:nvPr/>
              </p:nvSpPr>
              <p:spPr>
                <a:xfrm>
                  <a:off x="2032" y="2163"/>
                  <a:ext cx="85" cy="85"/>
                </a:xfrm>
                <a:custGeom>
                  <a:avLst/>
                  <a:gdLst/>
                  <a:ahLst/>
                  <a:cxnLst>
                    <a:cxn ang="0">
                      <a:pos x="533" y="0"/>
                    </a:cxn>
                    <a:cxn ang="0">
                      <a:pos x="283" y="260"/>
                    </a:cxn>
                    <a:cxn ang="0">
                      <a:pos x="0" y="600"/>
                    </a:cxn>
                    <a:cxn ang="0">
                      <a:pos x="283" y="260"/>
                    </a:cxn>
                    <a:cxn ang="0">
                      <a:pos x="533" y="0"/>
                    </a:cxn>
                  </a:cxnLst>
                  <a:pathLst>
                    <a:path w="34" h="32">
                      <a:moveTo>
                        <a:pt x="34" y="0"/>
                      </a:moveTo>
                      <a:cubicBezTo>
                        <a:pt x="32" y="4"/>
                        <a:pt x="26" y="8"/>
                        <a:pt x="18" y="14"/>
                      </a:cubicBezTo>
                      <a:cubicBezTo>
                        <a:pt x="11" y="20"/>
                        <a:pt x="2" y="27"/>
                        <a:pt x="0" y="32"/>
                      </a:cubicBezTo>
                      <a:cubicBezTo>
                        <a:pt x="2" y="27"/>
                        <a:pt x="11" y="20"/>
                        <a:pt x="18" y="14"/>
                      </a:cubicBezTo>
                      <a:cubicBezTo>
                        <a:pt x="25" y="8"/>
                        <a:pt x="32" y="4"/>
                        <a:pt x="34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65" name="Freeform 1896"/>
                <p:cNvSpPr/>
                <p:nvPr/>
              </p:nvSpPr>
              <p:spPr>
                <a:xfrm>
                  <a:off x="2049" y="2243"/>
                  <a:ext cx="105" cy="112"/>
                </a:xfrm>
                <a:custGeom>
                  <a:avLst/>
                  <a:gdLst/>
                  <a:ahLst/>
                  <a:cxnLst>
                    <a:cxn ang="0">
                      <a:pos x="63" y="797"/>
                    </a:cxn>
                    <a:cxn ang="0">
                      <a:pos x="363" y="397"/>
                    </a:cxn>
                    <a:cxn ang="0">
                      <a:pos x="645" y="115"/>
                    </a:cxn>
                    <a:cxn ang="0">
                      <a:pos x="613" y="0"/>
                    </a:cxn>
                    <a:cxn ang="0">
                      <a:pos x="333" y="285"/>
                    </a:cxn>
                    <a:cxn ang="0">
                      <a:pos x="33" y="683"/>
                    </a:cxn>
                    <a:cxn ang="0">
                      <a:pos x="63" y="797"/>
                    </a:cxn>
                  </a:cxnLst>
                  <a:pathLst>
                    <a:path w="42" h="42">
                      <a:moveTo>
                        <a:pt x="4" y="42"/>
                      </a:moveTo>
                      <a:cubicBezTo>
                        <a:pt x="2" y="36"/>
                        <a:pt x="14" y="28"/>
                        <a:pt x="23" y="21"/>
                      </a:cubicBezTo>
                      <a:cubicBezTo>
                        <a:pt x="33" y="14"/>
                        <a:pt x="42" y="10"/>
                        <a:pt x="41" y="6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40" y="4"/>
                        <a:pt x="31" y="8"/>
                        <a:pt x="21" y="15"/>
                      </a:cubicBezTo>
                      <a:cubicBezTo>
                        <a:pt x="12" y="22"/>
                        <a:pt x="0" y="30"/>
                        <a:pt x="2" y="36"/>
                      </a:cubicBezTo>
                      <a:lnTo>
                        <a:pt x="4" y="4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66" name="Freeform 1897"/>
                <p:cNvSpPr/>
                <p:nvPr/>
              </p:nvSpPr>
              <p:spPr>
                <a:xfrm>
                  <a:off x="2059" y="2277"/>
                  <a:ext cx="105" cy="112"/>
                </a:xfrm>
                <a:custGeom>
                  <a:avLst/>
                  <a:gdLst/>
                  <a:ahLst/>
                  <a:cxnLst>
                    <a:cxn ang="0">
                      <a:pos x="50" y="797"/>
                    </a:cxn>
                    <a:cxn ang="0">
                      <a:pos x="363" y="397"/>
                    </a:cxn>
                    <a:cxn ang="0">
                      <a:pos x="645" y="115"/>
                    </a:cxn>
                    <a:cxn ang="0">
                      <a:pos x="613" y="0"/>
                    </a:cxn>
                    <a:cxn ang="0">
                      <a:pos x="333" y="285"/>
                    </a:cxn>
                    <a:cxn ang="0">
                      <a:pos x="33" y="683"/>
                    </a:cxn>
                    <a:cxn ang="0">
                      <a:pos x="50" y="797"/>
                    </a:cxn>
                  </a:cxnLst>
                  <a:pathLst>
                    <a:path w="42" h="42">
                      <a:moveTo>
                        <a:pt x="3" y="42"/>
                      </a:moveTo>
                      <a:cubicBezTo>
                        <a:pt x="2" y="36"/>
                        <a:pt x="14" y="28"/>
                        <a:pt x="23" y="21"/>
                      </a:cubicBezTo>
                      <a:cubicBezTo>
                        <a:pt x="33" y="15"/>
                        <a:pt x="42" y="10"/>
                        <a:pt x="41" y="6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40" y="4"/>
                        <a:pt x="31" y="8"/>
                        <a:pt x="21" y="15"/>
                      </a:cubicBezTo>
                      <a:cubicBezTo>
                        <a:pt x="12" y="22"/>
                        <a:pt x="0" y="30"/>
                        <a:pt x="2" y="36"/>
                      </a:cubicBezTo>
                      <a:lnTo>
                        <a:pt x="3" y="4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67" name="Freeform 1898"/>
                <p:cNvSpPr/>
                <p:nvPr/>
              </p:nvSpPr>
              <p:spPr>
                <a:xfrm>
                  <a:off x="2057" y="2253"/>
                  <a:ext cx="90" cy="78"/>
                </a:xfrm>
                <a:custGeom>
                  <a:avLst/>
                  <a:gdLst/>
                  <a:ahLst/>
                  <a:cxnLst>
                    <a:cxn ang="0">
                      <a:pos x="563" y="0"/>
                    </a:cxn>
                    <a:cxn ang="0">
                      <a:pos x="300" y="253"/>
                    </a:cxn>
                    <a:cxn ang="0">
                      <a:pos x="0" y="565"/>
                    </a:cxn>
                    <a:cxn ang="0">
                      <a:pos x="300" y="231"/>
                    </a:cxn>
                    <a:cxn ang="0">
                      <a:pos x="563" y="0"/>
                    </a:cxn>
                  </a:cxnLst>
                  <a:pathLst>
                    <a:path w="36" h="29">
                      <a:moveTo>
                        <a:pt x="36" y="0"/>
                      </a:moveTo>
                      <a:cubicBezTo>
                        <a:pt x="34" y="3"/>
                        <a:pt x="27" y="7"/>
                        <a:pt x="19" y="13"/>
                      </a:cubicBezTo>
                      <a:cubicBezTo>
                        <a:pt x="11" y="18"/>
                        <a:pt x="2" y="24"/>
                        <a:pt x="0" y="29"/>
                      </a:cubicBezTo>
                      <a:cubicBezTo>
                        <a:pt x="2" y="24"/>
                        <a:pt x="11" y="18"/>
                        <a:pt x="19" y="12"/>
                      </a:cubicBezTo>
                      <a:cubicBezTo>
                        <a:pt x="26" y="7"/>
                        <a:pt x="34" y="3"/>
                        <a:pt x="36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68" name="Freeform 1899"/>
                <p:cNvSpPr/>
                <p:nvPr/>
              </p:nvSpPr>
              <p:spPr>
                <a:xfrm>
                  <a:off x="2064" y="2288"/>
                  <a:ext cx="93" cy="77"/>
                </a:xfrm>
                <a:custGeom>
                  <a:avLst/>
                  <a:gdLst/>
                  <a:ahLst/>
                  <a:cxnLst>
                    <a:cxn ang="0">
                      <a:pos x="588" y="0"/>
                    </a:cxn>
                    <a:cxn ang="0">
                      <a:pos x="317" y="247"/>
                    </a:cxn>
                    <a:cxn ang="0">
                      <a:pos x="0" y="542"/>
                    </a:cxn>
                    <a:cxn ang="0">
                      <a:pos x="317" y="226"/>
                    </a:cxn>
                    <a:cxn ang="0">
                      <a:pos x="588" y="0"/>
                    </a:cxn>
                  </a:cxnLst>
                  <a:pathLst>
                    <a:path w="37" h="29">
                      <a:moveTo>
                        <a:pt x="37" y="0"/>
                      </a:moveTo>
                      <a:cubicBezTo>
                        <a:pt x="34" y="3"/>
                        <a:pt x="27" y="8"/>
                        <a:pt x="20" y="13"/>
                      </a:cubicBezTo>
                      <a:cubicBezTo>
                        <a:pt x="12" y="18"/>
                        <a:pt x="3" y="24"/>
                        <a:pt x="0" y="29"/>
                      </a:cubicBezTo>
                      <a:cubicBezTo>
                        <a:pt x="3" y="24"/>
                        <a:pt x="12" y="18"/>
                        <a:pt x="20" y="12"/>
                      </a:cubicBezTo>
                      <a:cubicBezTo>
                        <a:pt x="27" y="7"/>
                        <a:pt x="34" y="3"/>
                        <a:pt x="37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69" name="Freeform 1900"/>
                <p:cNvSpPr/>
                <p:nvPr/>
              </p:nvSpPr>
              <p:spPr>
                <a:xfrm>
                  <a:off x="2102" y="2237"/>
                  <a:ext cx="40" cy="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0" y="54"/>
                    </a:cxn>
                    <a:cxn ang="0">
                      <a:pos x="145" y="27"/>
                    </a:cxn>
                    <a:cxn ang="0">
                      <a:pos x="0" y="0"/>
                    </a:cxn>
                  </a:cxnLst>
                  <a:pathLst>
                    <a:path w="16" h="2">
                      <a:moveTo>
                        <a:pt x="0" y="0"/>
                      </a:moveTo>
                      <a:cubicBezTo>
                        <a:pt x="2" y="0"/>
                        <a:pt x="14" y="1"/>
                        <a:pt x="16" y="2"/>
                      </a:cubicBezTo>
                      <a:cubicBezTo>
                        <a:pt x="15" y="2"/>
                        <a:pt x="10" y="1"/>
                        <a:pt x="9" y="1"/>
                      </a:cubicBezTo>
                      <a:cubicBezTo>
                        <a:pt x="8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70" name="Freeform 1901"/>
                <p:cNvSpPr/>
                <p:nvPr/>
              </p:nvSpPr>
              <p:spPr>
                <a:xfrm>
                  <a:off x="2057" y="2123"/>
                  <a:ext cx="42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7" y="8"/>
                    </a:cxn>
                    <a:cxn ang="0">
                      <a:pos x="153" y="0"/>
                    </a:cxn>
                    <a:cxn ang="0">
                      <a:pos x="0" y="0"/>
                    </a:cxn>
                  </a:cxnLst>
                  <a:pathLst>
                    <a:path w="17" h="1">
                      <a:moveTo>
                        <a:pt x="0" y="0"/>
                      </a:moveTo>
                      <a:cubicBezTo>
                        <a:pt x="2" y="0"/>
                        <a:pt x="14" y="0"/>
                        <a:pt x="17" y="1"/>
                      </a:cubicBezTo>
                      <a:cubicBezTo>
                        <a:pt x="15" y="1"/>
                        <a:pt x="11" y="0"/>
                        <a:pt x="10" y="0"/>
                      </a:cubicBezTo>
                      <a:cubicBezTo>
                        <a:pt x="9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71" name="Freeform 1902"/>
                <p:cNvSpPr/>
                <p:nvPr/>
              </p:nvSpPr>
              <p:spPr>
                <a:xfrm>
                  <a:off x="2072" y="2379"/>
                  <a:ext cx="115" cy="88"/>
                </a:xfrm>
                <a:custGeom>
                  <a:avLst/>
                  <a:gdLst/>
                  <a:ahLst/>
                  <a:cxnLst>
                    <a:cxn ang="0">
                      <a:pos x="0" y="627"/>
                    </a:cxn>
                    <a:cxn ang="0">
                      <a:pos x="375" y="320"/>
                    </a:cxn>
                    <a:cxn ang="0">
                      <a:pos x="708" y="115"/>
                    </a:cxn>
                    <a:cxn ang="0">
                      <a:pos x="688" y="0"/>
                    </a:cxn>
                    <a:cxn ang="0">
                      <a:pos x="375" y="205"/>
                    </a:cxn>
                    <a:cxn ang="0">
                      <a:pos x="0" y="512"/>
                    </a:cxn>
                    <a:cxn ang="0">
                      <a:pos x="0" y="627"/>
                    </a:cxn>
                  </a:cxnLst>
                  <a:pathLst>
                    <a:path w="46" h="33">
                      <a:moveTo>
                        <a:pt x="0" y="33"/>
                      </a:moveTo>
                      <a:cubicBezTo>
                        <a:pt x="0" y="28"/>
                        <a:pt x="14" y="22"/>
                        <a:pt x="24" y="17"/>
                      </a:cubicBezTo>
                      <a:cubicBezTo>
                        <a:pt x="35" y="12"/>
                        <a:pt x="46" y="10"/>
                        <a:pt x="45" y="6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5" y="4"/>
                        <a:pt x="35" y="6"/>
                        <a:pt x="24" y="11"/>
                      </a:cubicBezTo>
                      <a:cubicBezTo>
                        <a:pt x="13" y="15"/>
                        <a:pt x="0" y="21"/>
                        <a:pt x="0" y="27"/>
                      </a:cubicBez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72" name="Freeform 1903"/>
                <p:cNvSpPr/>
                <p:nvPr/>
              </p:nvSpPr>
              <p:spPr>
                <a:xfrm>
                  <a:off x="2072" y="2413"/>
                  <a:ext cx="120" cy="88"/>
                </a:xfrm>
                <a:custGeom>
                  <a:avLst/>
                  <a:gdLst/>
                  <a:ahLst/>
                  <a:cxnLst>
                    <a:cxn ang="0">
                      <a:pos x="20" y="627"/>
                    </a:cxn>
                    <a:cxn ang="0">
                      <a:pos x="395" y="341"/>
                    </a:cxn>
                    <a:cxn ang="0">
                      <a:pos x="738" y="115"/>
                    </a:cxn>
                    <a:cxn ang="0">
                      <a:pos x="738" y="0"/>
                    </a:cxn>
                    <a:cxn ang="0">
                      <a:pos x="395" y="227"/>
                    </a:cxn>
                    <a:cxn ang="0">
                      <a:pos x="0" y="491"/>
                    </a:cxn>
                    <a:cxn ang="0">
                      <a:pos x="20" y="627"/>
                    </a:cxn>
                  </a:cxnLst>
                  <a:pathLst>
                    <a:path w="48" h="33">
                      <a:moveTo>
                        <a:pt x="1" y="33"/>
                      </a:moveTo>
                      <a:cubicBezTo>
                        <a:pt x="1" y="28"/>
                        <a:pt x="14" y="22"/>
                        <a:pt x="25" y="18"/>
                      </a:cubicBezTo>
                      <a:cubicBezTo>
                        <a:pt x="36" y="13"/>
                        <a:pt x="48" y="10"/>
                        <a:pt x="47" y="6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7" y="4"/>
                        <a:pt x="36" y="7"/>
                        <a:pt x="25" y="12"/>
                      </a:cubicBezTo>
                      <a:cubicBezTo>
                        <a:pt x="14" y="16"/>
                        <a:pt x="0" y="21"/>
                        <a:pt x="0" y="26"/>
                      </a:cubicBezTo>
                      <a:lnTo>
                        <a:pt x="1" y="3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73" name="Freeform 1904"/>
                <p:cNvSpPr/>
                <p:nvPr/>
              </p:nvSpPr>
              <p:spPr>
                <a:xfrm>
                  <a:off x="2074" y="2387"/>
                  <a:ext cx="105" cy="56"/>
                </a:xfrm>
                <a:custGeom>
                  <a:avLst/>
                  <a:gdLst/>
                  <a:ahLst/>
                  <a:cxnLst>
                    <a:cxn ang="0">
                      <a:pos x="658" y="0"/>
                    </a:cxn>
                    <a:cxn ang="0">
                      <a:pos x="363" y="171"/>
                    </a:cxn>
                    <a:cxn ang="0">
                      <a:pos x="0" y="397"/>
                    </a:cxn>
                    <a:cxn ang="0">
                      <a:pos x="363" y="171"/>
                    </a:cxn>
                    <a:cxn ang="0">
                      <a:pos x="658" y="0"/>
                    </a:cxn>
                  </a:cxnLst>
                  <a:pathLst>
                    <a:path w="42" h="21">
                      <a:moveTo>
                        <a:pt x="42" y="0"/>
                      </a:moveTo>
                      <a:cubicBezTo>
                        <a:pt x="39" y="3"/>
                        <a:pt x="32" y="6"/>
                        <a:pt x="23" y="9"/>
                      </a:cubicBezTo>
                      <a:cubicBezTo>
                        <a:pt x="14" y="13"/>
                        <a:pt x="4" y="17"/>
                        <a:pt x="0" y="21"/>
                      </a:cubicBezTo>
                      <a:cubicBezTo>
                        <a:pt x="4" y="17"/>
                        <a:pt x="14" y="12"/>
                        <a:pt x="23" y="9"/>
                      </a:cubicBezTo>
                      <a:cubicBezTo>
                        <a:pt x="31" y="5"/>
                        <a:pt x="39" y="3"/>
                        <a:pt x="42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74" name="Freeform 1905"/>
                <p:cNvSpPr/>
                <p:nvPr/>
              </p:nvSpPr>
              <p:spPr>
                <a:xfrm>
                  <a:off x="2077" y="2424"/>
                  <a:ext cx="105" cy="56"/>
                </a:xfrm>
                <a:custGeom>
                  <a:avLst/>
                  <a:gdLst/>
                  <a:ahLst/>
                  <a:cxnLst>
                    <a:cxn ang="0">
                      <a:pos x="658" y="0"/>
                    </a:cxn>
                    <a:cxn ang="0">
                      <a:pos x="363" y="171"/>
                    </a:cxn>
                    <a:cxn ang="0">
                      <a:pos x="0" y="397"/>
                    </a:cxn>
                    <a:cxn ang="0">
                      <a:pos x="363" y="149"/>
                    </a:cxn>
                    <a:cxn ang="0">
                      <a:pos x="658" y="0"/>
                    </a:cxn>
                  </a:cxnLst>
                  <a:pathLst>
                    <a:path w="42" h="21">
                      <a:moveTo>
                        <a:pt x="42" y="0"/>
                      </a:moveTo>
                      <a:cubicBezTo>
                        <a:pt x="39" y="3"/>
                        <a:pt x="31" y="5"/>
                        <a:pt x="23" y="9"/>
                      </a:cubicBezTo>
                      <a:cubicBezTo>
                        <a:pt x="14" y="13"/>
                        <a:pt x="4" y="17"/>
                        <a:pt x="0" y="21"/>
                      </a:cubicBezTo>
                      <a:cubicBezTo>
                        <a:pt x="4" y="17"/>
                        <a:pt x="14" y="12"/>
                        <a:pt x="23" y="8"/>
                      </a:cubicBezTo>
                      <a:cubicBezTo>
                        <a:pt x="31" y="5"/>
                        <a:pt x="39" y="3"/>
                        <a:pt x="42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75" name="Freeform 1906"/>
                <p:cNvSpPr/>
                <p:nvPr/>
              </p:nvSpPr>
              <p:spPr>
                <a:xfrm>
                  <a:off x="2137" y="2365"/>
                  <a:ext cx="40" cy="1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0" y="109"/>
                    </a:cxn>
                    <a:cxn ang="0">
                      <a:pos x="158" y="48"/>
                    </a:cxn>
                    <a:cxn ang="0">
                      <a:pos x="0" y="0"/>
                    </a:cxn>
                  </a:cxnLst>
                  <a:pathLst>
                    <a:path w="16" h="5">
                      <a:moveTo>
                        <a:pt x="0" y="0"/>
                      </a:moveTo>
                      <a:cubicBezTo>
                        <a:pt x="2" y="0"/>
                        <a:pt x="14" y="3"/>
                        <a:pt x="16" y="5"/>
                      </a:cubicBezTo>
                      <a:cubicBezTo>
                        <a:pt x="15" y="4"/>
                        <a:pt x="11" y="3"/>
                        <a:pt x="10" y="2"/>
                      </a:cubicBezTo>
                      <a:cubicBezTo>
                        <a:pt x="9" y="2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76" name="Freeform 1907"/>
                <p:cNvSpPr/>
                <p:nvPr/>
              </p:nvSpPr>
              <p:spPr>
                <a:xfrm>
                  <a:off x="2074" y="2512"/>
                  <a:ext cx="115" cy="72"/>
                </a:xfrm>
                <a:custGeom>
                  <a:avLst/>
                  <a:gdLst/>
                  <a:ahLst/>
                  <a:cxnLst>
                    <a:cxn ang="0">
                      <a:pos x="0" y="512"/>
                    </a:cxn>
                    <a:cxn ang="0">
                      <a:pos x="395" y="285"/>
                    </a:cxn>
                    <a:cxn ang="0">
                      <a:pos x="720" y="115"/>
                    </a:cxn>
                    <a:cxn ang="0">
                      <a:pos x="720" y="0"/>
                    </a:cxn>
                    <a:cxn ang="0">
                      <a:pos x="395" y="171"/>
                    </a:cxn>
                    <a:cxn ang="0">
                      <a:pos x="0" y="419"/>
                    </a:cxn>
                    <a:cxn ang="0">
                      <a:pos x="0" y="512"/>
                    </a:cxn>
                  </a:cxnLst>
                  <a:pathLst>
                    <a:path w="46" h="27">
                      <a:moveTo>
                        <a:pt x="0" y="27"/>
                      </a:moveTo>
                      <a:cubicBezTo>
                        <a:pt x="0" y="22"/>
                        <a:pt x="13" y="18"/>
                        <a:pt x="25" y="15"/>
                      </a:cubicBezTo>
                      <a:cubicBezTo>
                        <a:pt x="36" y="11"/>
                        <a:pt x="46" y="10"/>
                        <a:pt x="46" y="6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4"/>
                        <a:pt x="36" y="5"/>
                        <a:pt x="25" y="9"/>
                      </a:cubicBezTo>
                      <a:cubicBezTo>
                        <a:pt x="14" y="12"/>
                        <a:pt x="0" y="16"/>
                        <a:pt x="0" y="22"/>
                      </a:cubicBez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77" name="Freeform 1908"/>
                <p:cNvSpPr/>
                <p:nvPr/>
              </p:nvSpPr>
              <p:spPr>
                <a:xfrm>
                  <a:off x="2072" y="2549"/>
                  <a:ext cx="117" cy="72"/>
                </a:xfrm>
                <a:custGeom>
                  <a:avLst/>
                  <a:gdLst/>
                  <a:ahLst/>
                  <a:cxnLst>
                    <a:cxn ang="0">
                      <a:pos x="0" y="512"/>
                    </a:cxn>
                    <a:cxn ang="0">
                      <a:pos x="383" y="285"/>
                    </a:cxn>
                    <a:cxn ang="0">
                      <a:pos x="724" y="115"/>
                    </a:cxn>
                    <a:cxn ang="0">
                      <a:pos x="724" y="0"/>
                    </a:cxn>
                    <a:cxn ang="0">
                      <a:pos x="383" y="149"/>
                    </a:cxn>
                    <a:cxn ang="0">
                      <a:pos x="12" y="376"/>
                    </a:cxn>
                    <a:cxn ang="0">
                      <a:pos x="0" y="512"/>
                    </a:cxn>
                  </a:cxnLst>
                  <a:pathLst>
                    <a:path w="47" h="27">
                      <a:moveTo>
                        <a:pt x="0" y="27"/>
                      </a:moveTo>
                      <a:cubicBezTo>
                        <a:pt x="0" y="21"/>
                        <a:pt x="14" y="18"/>
                        <a:pt x="25" y="15"/>
                      </a:cubicBezTo>
                      <a:cubicBezTo>
                        <a:pt x="36" y="11"/>
                        <a:pt x="46" y="10"/>
                        <a:pt x="47" y="6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7" y="4"/>
                        <a:pt x="37" y="5"/>
                        <a:pt x="25" y="8"/>
                      </a:cubicBezTo>
                      <a:cubicBezTo>
                        <a:pt x="14" y="12"/>
                        <a:pt x="1" y="15"/>
                        <a:pt x="1" y="20"/>
                      </a:cubicBez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78" name="Freeform 1909"/>
                <p:cNvSpPr/>
                <p:nvPr/>
              </p:nvSpPr>
              <p:spPr>
                <a:xfrm>
                  <a:off x="2077" y="2520"/>
                  <a:ext cx="110" cy="45"/>
                </a:xfrm>
                <a:custGeom>
                  <a:avLst/>
                  <a:gdLst/>
                  <a:ahLst/>
                  <a:cxnLst>
                    <a:cxn ang="0">
                      <a:pos x="688" y="0"/>
                    </a:cxn>
                    <a:cxn ang="0">
                      <a:pos x="375" y="132"/>
                    </a:cxn>
                    <a:cxn ang="0">
                      <a:pos x="0" y="315"/>
                    </a:cxn>
                    <a:cxn ang="0">
                      <a:pos x="375" y="132"/>
                    </a:cxn>
                    <a:cxn ang="0">
                      <a:pos x="688" y="0"/>
                    </a:cxn>
                  </a:cxnLst>
                  <a:pathLst>
                    <a:path w="44" h="17">
                      <a:moveTo>
                        <a:pt x="44" y="0"/>
                      </a:moveTo>
                      <a:cubicBezTo>
                        <a:pt x="41" y="3"/>
                        <a:pt x="33" y="5"/>
                        <a:pt x="24" y="7"/>
                      </a:cubicBezTo>
                      <a:cubicBezTo>
                        <a:pt x="15" y="10"/>
                        <a:pt x="4" y="13"/>
                        <a:pt x="0" y="17"/>
                      </a:cubicBezTo>
                      <a:cubicBezTo>
                        <a:pt x="4" y="13"/>
                        <a:pt x="15" y="9"/>
                        <a:pt x="24" y="7"/>
                      </a:cubicBezTo>
                      <a:cubicBezTo>
                        <a:pt x="33" y="4"/>
                        <a:pt x="41" y="3"/>
                        <a:pt x="44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79" name="Freeform 1910"/>
                <p:cNvSpPr/>
                <p:nvPr/>
              </p:nvSpPr>
              <p:spPr>
                <a:xfrm>
                  <a:off x="2077" y="2557"/>
                  <a:ext cx="107" cy="43"/>
                </a:xfrm>
                <a:custGeom>
                  <a:avLst/>
                  <a:gdLst/>
                  <a:ahLst/>
                  <a:cxnLst>
                    <a:cxn ang="0">
                      <a:pos x="662" y="0"/>
                    </a:cxn>
                    <a:cxn ang="0">
                      <a:pos x="353" y="137"/>
                    </a:cxn>
                    <a:cxn ang="0">
                      <a:pos x="0" y="312"/>
                    </a:cxn>
                    <a:cxn ang="0">
                      <a:pos x="353" y="116"/>
                    </a:cxn>
                    <a:cxn ang="0">
                      <a:pos x="662" y="0"/>
                    </a:cxn>
                  </a:cxnLst>
                  <a:pathLst>
                    <a:path w="43" h="16">
                      <a:moveTo>
                        <a:pt x="43" y="0"/>
                      </a:moveTo>
                      <a:cubicBezTo>
                        <a:pt x="40" y="2"/>
                        <a:pt x="32" y="4"/>
                        <a:pt x="23" y="7"/>
                      </a:cubicBezTo>
                      <a:cubicBezTo>
                        <a:pt x="14" y="10"/>
                        <a:pt x="3" y="12"/>
                        <a:pt x="0" y="16"/>
                      </a:cubicBezTo>
                      <a:cubicBezTo>
                        <a:pt x="3" y="12"/>
                        <a:pt x="14" y="9"/>
                        <a:pt x="23" y="6"/>
                      </a:cubicBezTo>
                      <a:cubicBezTo>
                        <a:pt x="32" y="4"/>
                        <a:pt x="40" y="2"/>
                        <a:pt x="43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80" name="Freeform 1911"/>
                <p:cNvSpPr/>
                <p:nvPr/>
              </p:nvSpPr>
              <p:spPr>
                <a:xfrm>
                  <a:off x="2062" y="2643"/>
                  <a:ext cx="122" cy="66"/>
                </a:xfrm>
                <a:custGeom>
                  <a:avLst/>
                  <a:gdLst/>
                  <a:ahLst/>
                  <a:cxnLst>
                    <a:cxn ang="0">
                      <a:pos x="0" y="459"/>
                    </a:cxn>
                    <a:cxn ang="0">
                      <a:pos x="403" y="259"/>
                    </a:cxn>
                    <a:cxn ang="0">
                      <a:pos x="744" y="111"/>
                    </a:cxn>
                    <a:cxn ang="0">
                      <a:pos x="757" y="0"/>
                    </a:cxn>
                    <a:cxn ang="0">
                      <a:pos x="416" y="127"/>
                    </a:cxn>
                    <a:cxn ang="0">
                      <a:pos x="12" y="348"/>
                    </a:cxn>
                    <a:cxn ang="0">
                      <a:pos x="0" y="459"/>
                    </a:cxn>
                  </a:cxnLst>
                  <a:pathLst>
                    <a:path w="49" h="25">
                      <a:moveTo>
                        <a:pt x="0" y="25"/>
                      </a:moveTo>
                      <a:cubicBezTo>
                        <a:pt x="1" y="20"/>
                        <a:pt x="15" y="16"/>
                        <a:pt x="26" y="14"/>
                      </a:cubicBezTo>
                      <a:cubicBezTo>
                        <a:pt x="38" y="11"/>
                        <a:pt x="48" y="11"/>
                        <a:pt x="48" y="6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49" y="4"/>
                        <a:pt x="39" y="5"/>
                        <a:pt x="27" y="7"/>
                      </a:cubicBezTo>
                      <a:cubicBezTo>
                        <a:pt x="16" y="10"/>
                        <a:pt x="2" y="13"/>
                        <a:pt x="1" y="19"/>
                      </a:cubicBez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81" name="Freeform 1912"/>
                <p:cNvSpPr/>
                <p:nvPr/>
              </p:nvSpPr>
              <p:spPr>
                <a:xfrm>
                  <a:off x="2059" y="2680"/>
                  <a:ext cx="123" cy="67"/>
                </a:xfrm>
                <a:custGeom>
                  <a:avLst/>
                  <a:gdLst/>
                  <a:ahLst/>
                  <a:cxnLst>
                    <a:cxn ang="0">
                      <a:pos x="0" y="482"/>
                    </a:cxn>
                    <a:cxn ang="0">
                      <a:pos x="409" y="252"/>
                    </a:cxn>
                    <a:cxn ang="0">
                      <a:pos x="756" y="115"/>
                    </a:cxn>
                    <a:cxn ang="0">
                      <a:pos x="776" y="0"/>
                    </a:cxn>
                    <a:cxn ang="0">
                      <a:pos x="409" y="137"/>
                    </a:cxn>
                    <a:cxn ang="0">
                      <a:pos x="20" y="367"/>
                    </a:cxn>
                    <a:cxn ang="0">
                      <a:pos x="0" y="482"/>
                    </a:cxn>
                  </a:cxnLst>
                  <a:pathLst>
                    <a:path w="49" h="25">
                      <a:moveTo>
                        <a:pt x="0" y="25"/>
                      </a:moveTo>
                      <a:cubicBezTo>
                        <a:pt x="0" y="19"/>
                        <a:pt x="14" y="16"/>
                        <a:pt x="26" y="13"/>
                      </a:cubicBezTo>
                      <a:cubicBezTo>
                        <a:pt x="37" y="11"/>
                        <a:pt x="47" y="10"/>
                        <a:pt x="48" y="6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48" y="4"/>
                        <a:pt x="38" y="4"/>
                        <a:pt x="26" y="7"/>
                      </a:cubicBezTo>
                      <a:cubicBezTo>
                        <a:pt x="15" y="10"/>
                        <a:pt x="1" y="13"/>
                        <a:pt x="1" y="19"/>
                      </a:cubicBez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3175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82" name="Freeform 1913"/>
                <p:cNvSpPr/>
                <p:nvPr/>
              </p:nvSpPr>
              <p:spPr>
                <a:xfrm>
                  <a:off x="2069" y="2651"/>
                  <a:ext cx="110" cy="37"/>
                </a:xfrm>
                <a:custGeom>
                  <a:avLst/>
                  <a:gdLst/>
                  <a:ahLst/>
                  <a:cxnLst>
                    <a:cxn ang="0">
                      <a:pos x="688" y="0"/>
                    </a:cxn>
                    <a:cxn ang="0">
                      <a:pos x="375" y="111"/>
                    </a:cxn>
                    <a:cxn ang="0">
                      <a:pos x="0" y="259"/>
                    </a:cxn>
                    <a:cxn ang="0">
                      <a:pos x="375" y="90"/>
                    </a:cxn>
                    <a:cxn ang="0">
                      <a:pos x="688" y="0"/>
                    </a:cxn>
                  </a:cxnLst>
                  <a:pathLst>
                    <a:path w="44" h="14">
                      <a:moveTo>
                        <a:pt x="44" y="0"/>
                      </a:moveTo>
                      <a:cubicBezTo>
                        <a:pt x="41" y="3"/>
                        <a:pt x="33" y="4"/>
                        <a:pt x="24" y="6"/>
                      </a:cubicBezTo>
                      <a:cubicBezTo>
                        <a:pt x="15" y="8"/>
                        <a:pt x="4" y="10"/>
                        <a:pt x="0" y="14"/>
                      </a:cubicBezTo>
                      <a:cubicBezTo>
                        <a:pt x="4" y="10"/>
                        <a:pt x="15" y="8"/>
                        <a:pt x="24" y="5"/>
                      </a:cubicBezTo>
                      <a:cubicBezTo>
                        <a:pt x="33" y="3"/>
                        <a:pt x="41" y="3"/>
                        <a:pt x="44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83" name="Freeform 1914"/>
                <p:cNvSpPr/>
                <p:nvPr/>
              </p:nvSpPr>
              <p:spPr>
                <a:xfrm>
                  <a:off x="2064" y="2688"/>
                  <a:ext cx="113" cy="37"/>
                </a:xfrm>
                <a:custGeom>
                  <a:avLst/>
                  <a:gdLst/>
                  <a:ahLst/>
                  <a:cxnLst>
                    <a:cxn ang="0">
                      <a:pos x="713" y="0"/>
                    </a:cxn>
                    <a:cxn ang="0">
                      <a:pos x="379" y="111"/>
                    </a:cxn>
                    <a:cxn ang="0">
                      <a:pos x="0" y="259"/>
                    </a:cxn>
                    <a:cxn ang="0">
                      <a:pos x="379" y="90"/>
                    </a:cxn>
                    <a:cxn ang="0">
                      <a:pos x="713" y="0"/>
                    </a:cxn>
                  </a:cxnLst>
                  <a:pathLst>
                    <a:path w="45" h="14">
                      <a:moveTo>
                        <a:pt x="45" y="0"/>
                      </a:moveTo>
                      <a:cubicBezTo>
                        <a:pt x="42" y="2"/>
                        <a:pt x="33" y="4"/>
                        <a:pt x="24" y="6"/>
                      </a:cubicBezTo>
                      <a:cubicBezTo>
                        <a:pt x="15" y="8"/>
                        <a:pt x="4" y="10"/>
                        <a:pt x="0" y="14"/>
                      </a:cubicBezTo>
                      <a:cubicBezTo>
                        <a:pt x="4" y="10"/>
                        <a:pt x="15" y="7"/>
                        <a:pt x="24" y="5"/>
                      </a:cubicBezTo>
                      <a:cubicBezTo>
                        <a:pt x="33" y="3"/>
                        <a:pt x="42" y="2"/>
                        <a:pt x="45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84" name="Freeform 1915"/>
                <p:cNvSpPr/>
                <p:nvPr/>
              </p:nvSpPr>
              <p:spPr>
                <a:xfrm>
                  <a:off x="2142" y="2619"/>
                  <a:ext cx="37" cy="2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4" y="171"/>
                    </a:cxn>
                    <a:cxn ang="0">
                      <a:pos x="133" y="93"/>
                    </a:cxn>
                    <a:cxn ang="0">
                      <a:pos x="0" y="0"/>
                    </a:cxn>
                  </a:cxnLst>
                  <a:pathLst>
                    <a:path w="15" h="9">
                      <a:moveTo>
                        <a:pt x="0" y="0"/>
                      </a:moveTo>
                      <a:cubicBezTo>
                        <a:pt x="2" y="1"/>
                        <a:pt x="13" y="6"/>
                        <a:pt x="15" y="9"/>
                      </a:cubicBezTo>
                      <a:cubicBezTo>
                        <a:pt x="14" y="8"/>
                        <a:pt x="10" y="5"/>
                        <a:pt x="9" y="5"/>
                      </a:cubicBezTo>
                      <a:cubicBezTo>
                        <a:pt x="8" y="4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85" name="Freeform 1916"/>
                <p:cNvSpPr/>
                <p:nvPr/>
              </p:nvSpPr>
              <p:spPr>
                <a:xfrm>
                  <a:off x="2144" y="2496"/>
                  <a:ext cx="38" cy="1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43" y="141"/>
                    </a:cxn>
                    <a:cxn ang="0">
                      <a:pos x="147" y="81"/>
                    </a:cxn>
                    <a:cxn ang="0">
                      <a:pos x="0" y="0"/>
                    </a:cxn>
                  </a:cxnLst>
                  <a:pathLst>
                    <a:path w="15" h="7">
                      <a:moveTo>
                        <a:pt x="0" y="0"/>
                      </a:moveTo>
                      <a:cubicBezTo>
                        <a:pt x="1" y="0"/>
                        <a:pt x="13" y="5"/>
                        <a:pt x="15" y="7"/>
                      </a:cubicBezTo>
                      <a:cubicBezTo>
                        <a:pt x="13" y="6"/>
                        <a:pt x="10" y="4"/>
                        <a:pt x="9" y="4"/>
                      </a:cubicBezTo>
                      <a:cubicBezTo>
                        <a:pt x="8" y="3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386" name="Group 1917"/>
              <p:cNvGrpSpPr/>
              <p:nvPr/>
            </p:nvGrpSpPr>
            <p:grpSpPr>
              <a:xfrm rot="-5328310">
                <a:off x="8063" y="5065"/>
                <a:ext cx="837" cy="403"/>
                <a:chOff x="2352" y="1491"/>
                <a:chExt cx="1547" cy="744"/>
              </a:xfrm>
            </p:grpSpPr>
            <p:sp>
              <p:nvSpPr>
                <p:cNvPr id="4387" name="Freeform 1918"/>
                <p:cNvSpPr/>
                <p:nvPr/>
              </p:nvSpPr>
              <p:spPr>
                <a:xfrm>
                  <a:off x="2585" y="1509"/>
                  <a:ext cx="35" cy="144"/>
                </a:xfrm>
                <a:custGeom>
                  <a:avLst/>
                  <a:gdLst/>
                  <a:ahLst/>
                  <a:cxnLst>
                    <a:cxn ang="0">
                      <a:pos x="113" y="35"/>
                    </a:cxn>
                    <a:cxn ang="0">
                      <a:pos x="83" y="533"/>
                    </a:cxn>
                    <a:cxn ang="0">
                      <a:pos x="0" y="1024"/>
                    </a:cxn>
                    <a:cxn ang="0">
                      <a:pos x="95" y="968"/>
                    </a:cxn>
                    <a:cxn ang="0">
                      <a:pos x="175" y="491"/>
                    </a:cxn>
                    <a:cxn ang="0">
                      <a:pos x="220" y="0"/>
                    </a:cxn>
                    <a:cxn ang="0">
                      <a:pos x="113" y="35"/>
                    </a:cxn>
                  </a:cxnLst>
                  <a:pathLst>
                    <a:path w="14" h="54">
                      <a:moveTo>
                        <a:pt x="7" y="2"/>
                      </a:moveTo>
                      <a:cubicBezTo>
                        <a:pt x="3" y="3"/>
                        <a:pt x="5" y="21"/>
                        <a:pt x="5" y="28"/>
                      </a:cubicBezTo>
                      <a:cubicBezTo>
                        <a:pt x="5" y="35"/>
                        <a:pt x="5" y="52"/>
                        <a:pt x="0" y="54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11" y="49"/>
                        <a:pt x="11" y="32"/>
                        <a:pt x="11" y="26"/>
                      </a:cubicBezTo>
                      <a:cubicBezTo>
                        <a:pt x="11" y="19"/>
                        <a:pt x="10" y="1"/>
                        <a:pt x="14" y="0"/>
                      </a:cubicBez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88" name="Freeform 1919"/>
                <p:cNvSpPr/>
                <p:nvPr/>
              </p:nvSpPr>
              <p:spPr>
                <a:xfrm>
                  <a:off x="2560" y="1517"/>
                  <a:ext cx="27" cy="152"/>
                </a:xfrm>
                <a:custGeom>
                  <a:avLst/>
                  <a:gdLst/>
                  <a:ahLst/>
                  <a:cxnLst>
                    <a:cxn ang="0">
                      <a:pos x="61" y="35"/>
                    </a:cxn>
                    <a:cxn ang="0">
                      <a:pos x="29" y="533"/>
                    </a:cxn>
                    <a:cxn ang="0">
                      <a:pos x="0" y="1080"/>
                    </a:cxn>
                    <a:cxn ang="0">
                      <a:pos x="91" y="1024"/>
                    </a:cxn>
                    <a:cxn ang="0">
                      <a:pos x="120" y="477"/>
                    </a:cxn>
                    <a:cxn ang="0">
                      <a:pos x="150" y="0"/>
                    </a:cxn>
                    <a:cxn ang="0">
                      <a:pos x="61" y="35"/>
                    </a:cxn>
                  </a:cxnLst>
                  <a:pathLst>
                    <a:path w="11" h="57">
                      <a:moveTo>
                        <a:pt x="4" y="2"/>
                      </a:moveTo>
                      <a:cubicBezTo>
                        <a:pt x="0" y="3"/>
                        <a:pt x="2" y="21"/>
                        <a:pt x="2" y="28"/>
                      </a:cubicBezTo>
                      <a:cubicBezTo>
                        <a:pt x="2" y="35"/>
                        <a:pt x="5" y="55"/>
                        <a:pt x="0" y="57"/>
                      </a:cubicBezTo>
                      <a:cubicBezTo>
                        <a:pt x="6" y="54"/>
                        <a:pt x="6" y="54"/>
                        <a:pt x="6" y="54"/>
                      </a:cubicBezTo>
                      <a:cubicBezTo>
                        <a:pt x="11" y="52"/>
                        <a:pt x="8" y="32"/>
                        <a:pt x="8" y="25"/>
                      </a:cubicBezTo>
                      <a:cubicBezTo>
                        <a:pt x="8" y="19"/>
                        <a:pt x="6" y="2"/>
                        <a:pt x="10" y="0"/>
                      </a:cubicBez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89" name="Freeform 1920"/>
                <p:cNvSpPr/>
                <p:nvPr/>
              </p:nvSpPr>
              <p:spPr>
                <a:xfrm>
                  <a:off x="2677" y="1496"/>
                  <a:ext cx="78" cy="117"/>
                </a:xfrm>
                <a:custGeom>
                  <a:avLst/>
                  <a:gdLst/>
                  <a:ahLst/>
                  <a:cxnLst>
                    <a:cxn ang="0">
                      <a:pos x="380" y="0"/>
                    </a:cxn>
                    <a:cxn ang="0">
                      <a:pos x="221" y="417"/>
                    </a:cxn>
                    <a:cxn ang="0">
                      <a:pos x="0" y="827"/>
                    </a:cxn>
                    <a:cxn ang="0">
                      <a:pos x="113" y="827"/>
                    </a:cxn>
                    <a:cxn ang="0">
                      <a:pos x="335" y="417"/>
                    </a:cxn>
                    <a:cxn ang="0">
                      <a:pos x="493" y="21"/>
                    </a:cxn>
                    <a:cxn ang="0">
                      <a:pos x="380" y="0"/>
                    </a:cxn>
                  </a:cxnLst>
                  <a:pathLst>
                    <a:path w="31" h="44">
                      <a:moveTo>
                        <a:pt x="24" y="0"/>
                      </a:moveTo>
                      <a:cubicBezTo>
                        <a:pt x="19" y="0"/>
                        <a:pt x="16" y="16"/>
                        <a:pt x="14" y="22"/>
                      </a:cubicBezTo>
                      <a:cubicBezTo>
                        <a:pt x="12" y="28"/>
                        <a:pt x="6" y="44"/>
                        <a:pt x="0" y="44"/>
                      </a:cubicBezTo>
                      <a:cubicBezTo>
                        <a:pt x="7" y="44"/>
                        <a:pt x="7" y="44"/>
                        <a:pt x="7" y="44"/>
                      </a:cubicBezTo>
                      <a:cubicBezTo>
                        <a:pt x="12" y="44"/>
                        <a:pt x="18" y="28"/>
                        <a:pt x="21" y="22"/>
                      </a:cubicBezTo>
                      <a:cubicBezTo>
                        <a:pt x="23" y="15"/>
                        <a:pt x="26" y="1"/>
                        <a:pt x="31" y="1"/>
                      </a:cubicBez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90" name="Freeform 1921"/>
                <p:cNvSpPr/>
                <p:nvPr/>
              </p:nvSpPr>
              <p:spPr>
                <a:xfrm>
                  <a:off x="2647" y="1493"/>
                  <a:ext cx="73" cy="128"/>
                </a:xfrm>
                <a:custGeom>
                  <a:avLst/>
                  <a:gdLst/>
                  <a:ahLst/>
                  <a:cxnLst>
                    <a:cxn ang="0">
                      <a:pos x="347" y="0"/>
                    </a:cxn>
                    <a:cxn ang="0">
                      <a:pos x="191" y="435"/>
                    </a:cxn>
                    <a:cxn ang="0">
                      <a:pos x="0" y="909"/>
                    </a:cxn>
                    <a:cxn ang="0">
                      <a:pos x="113" y="909"/>
                    </a:cxn>
                    <a:cxn ang="0">
                      <a:pos x="305" y="435"/>
                    </a:cxn>
                    <a:cxn ang="0">
                      <a:pos x="463" y="21"/>
                    </a:cxn>
                    <a:cxn ang="0">
                      <a:pos x="347" y="0"/>
                    </a:cxn>
                  </a:cxnLst>
                  <a:pathLst>
                    <a:path w="29" h="48">
                      <a:moveTo>
                        <a:pt x="22" y="0"/>
                      </a:moveTo>
                      <a:cubicBezTo>
                        <a:pt x="18" y="0"/>
                        <a:pt x="14" y="17"/>
                        <a:pt x="12" y="23"/>
                      </a:cubicBezTo>
                      <a:cubicBezTo>
                        <a:pt x="10" y="29"/>
                        <a:pt x="6" y="48"/>
                        <a:pt x="0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12" y="48"/>
                        <a:pt x="17" y="29"/>
                        <a:pt x="19" y="23"/>
                      </a:cubicBezTo>
                      <a:cubicBezTo>
                        <a:pt x="21" y="17"/>
                        <a:pt x="24" y="1"/>
                        <a:pt x="29" y="1"/>
                      </a:cubicBez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91" name="Freeform 1922"/>
                <p:cNvSpPr/>
                <p:nvPr/>
              </p:nvSpPr>
              <p:spPr>
                <a:xfrm>
                  <a:off x="2392" y="1672"/>
                  <a:ext cx="95" cy="128"/>
                </a:xfrm>
                <a:custGeom>
                  <a:avLst/>
                  <a:gdLst/>
                  <a:ahLst/>
                  <a:cxnLst>
                    <a:cxn ang="0">
                      <a:pos x="33" y="115"/>
                    </a:cxn>
                    <a:cxn ang="0">
                      <a:pos x="300" y="491"/>
                    </a:cxn>
                    <a:cxn ang="0">
                      <a:pos x="520" y="909"/>
                    </a:cxn>
                    <a:cxn ang="0">
                      <a:pos x="550" y="797"/>
                    </a:cxn>
                    <a:cxn ang="0">
                      <a:pos x="333" y="376"/>
                    </a:cxn>
                    <a:cxn ang="0">
                      <a:pos x="95" y="0"/>
                    </a:cxn>
                    <a:cxn ang="0">
                      <a:pos x="33" y="115"/>
                    </a:cxn>
                  </a:cxnLst>
                  <a:pathLst>
                    <a:path w="38" h="48">
                      <a:moveTo>
                        <a:pt x="2" y="6"/>
                      </a:moveTo>
                      <a:cubicBezTo>
                        <a:pt x="0" y="10"/>
                        <a:pt x="14" y="22"/>
                        <a:pt x="19" y="26"/>
                      </a:cubicBezTo>
                      <a:cubicBezTo>
                        <a:pt x="23" y="31"/>
                        <a:pt x="35" y="43"/>
                        <a:pt x="33" y="48"/>
                      </a:cubicBezTo>
                      <a:cubicBezTo>
                        <a:pt x="35" y="42"/>
                        <a:pt x="35" y="42"/>
                        <a:pt x="35" y="42"/>
                      </a:cubicBezTo>
                      <a:cubicBezTo>
                        <a:pt x="38" y="37"/>
                        <a:pt x="26" y="25"/>
                        <a:pt x="21" y="20"/>
                      </a:cubicBezTo>
                      <a:cubicBezTo>
                        <a:pt x="17" y="15"/>
                        <a:pt x="4" y="4"/>
                        <a:pt x="6" y="0"/>
                      </a:cubicBezTo>
                      <a:lnTo>
                        <a:pt x="2" y="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92" name="Freeform 1923"/>
                <p:cNvSpPr/>
                <p:nvPr/>
              </p:nvSpPr>
              <p:spPr>
                <a:xfrm>
                  <a:off x="2375" y="1704"/>
                  <a:ext cx="107" cy="131"/>
                </a:xfrm>
                <a:custGeom>
                  <a:avLst/>
                  <a:gdLst/>
                  <a:ahLst/>
                  <a:cxnLst>
                    <a:cxn ang="0">
                      <a:pos x="30" y="94"/>
                    </a:cxn>
                    <a:cxn ang="0">
                      <a:pos x="279" y="479"/>
                    </a:cxn>
                    <a:cxn ang="0">
                      <a:pos x="587" y="936"/>
                    </a:cxn>
                    <a:cxn ang="0">
                      <a:pos x="632" y="821"/>
                    </a:cxn>
                    <a:cxn ang="0">
                      <a:pos x="321" y="364"/>
                    </a:cxn>
                    <a:cxn ang="0">
                      <a:pos x="75" y="0"/>
                    </a:cxn>
                    <a:cxn ang="0">
                      <a:pos x="30" y="94"/>
                    </a:cxn>
                  </a:cxnLst>
                  <a:pathLst>
                    <a:path w="43" h="49">
                      <a:moveTo>
                        <a:pt x="2" y="5"/>
                      </a:moveTo>
                      <a:cubicBezTo>
                        <a:pt x="0" y="9"/>
                        <a:pt x="14" y="21"/>
                        <a:pt x="18" y="25"/>
                      </a:cubicBezTo>
                      <a:cubicBezTo>
                        <a:pt x="23" y="30"/>
                        <a:pt x="40" y="44"/>
                        <a:pt x="38" y="49"/>
                      </a:cubicBezTo>
                      <a:cubicBezTo>
                        <a:pt x="41" y="43"/>
                        <a:pt x="41" y="43"/>
                        <a:pt x="41" y="43"/>
                      </a:cubicBezTo>
                      <a:cubicBezTo>
                        <a:pt x="43" y="38"/>
                        <a:pt x="26" y="24"/>
                        <a:pt x="21" y="19"/>
                      </a:cubicBezTo>
                      <a:cubicBezTo>
                        <a:pt x="16" y="15"/>
                        <a:pt x="3" y="4"/>
                        <a:pt x="5" y="0"/>
                      </a:cubicBez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93" name="Freeform 1924"/>
                <p:cNvSpPr/>
                <p:nvPr/>
              </p:nvSpPr>
              <p:spPr>
                <a:xfrm>
                  <a:off x="2475" y="1565"/>
                  <a:ext cx="62" cy="139"/>
                </a:xfrm>
                <a:custGeom>
                  <a:avLst/>
                  <a:gdLst/>
                  <a:ahLst/>
                  <a:cxnLst>
                    <a:cxn ang="0">
                      <a:pos x="42" y="78"/>
                    </a:cxn>
                    <a:cxn ang="0">
                      <a:pos x="166" y="513"/>
                    </a:cxn>
                    <a:cxn ang="0">
                      <a:pos x="258" y="994"/>
                    </a:cxn>
                    <a:cxn ang="0">
                      <a:pos x="320" y="901"/>
                    </a:cxn>
                    <a:cxn ang="0">
                      <a:pos x="246" y="422"/>
                    </a:cxn>
                    <a:cxn ang="0">
                      <a:pos x="136" y="0"/>
                    </a:cxn>
                    <a:cxn ang="0">
                      <a:pos x="42" y="78"/>
                    </a:cxn>
                  </a:cxnLst>
                  <a:pathLst>
                    <a:path w="25" h="52">
                      <a:moveTo>
                        <a:pt x="3" y="4"/>
                      </a:moveTo>
                      <a:cubicBezTo>
                        <a:pt x="0" y="7"/>
                        <a:pt x="8" y="20"/>
                        <a:pt x="11" y="27"/>
                      </a:cubicBezTo>
                      <a:cubicBezTo>
                        <a:pt x="14" y="33"/>
                        <a:pt x="21" y="48"/>
                        <a:pt x="17" y="52"/>
                      </a:cubicBez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5" y="43"/>
                        <a:pt x="18" y="28"/>
                        <a:pt x="16" y="22"/>
                      </a:cubicBezTo>
                      <a:cubicBezTo>
                        <a:pt x="13" y="16"/>
                        <a:pt x="6" y="3"/>
                        <a:pt x="9" y="0"/>
                      </a:cubicBezTo>
                      <a:lnTo>
                        <a:pt x="3" y="4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94" name="Freeform 1925"/>
                <p:cNvSpPr/>
                <p:nvPr/>
              </p:nvSpPr>
              <p:spPr>
                <a:xfrm>
                  <a:off x="2450" y="1587"/>
                  <a:ext cx="72" cy="144"/>
                </a:xfrm>
                <a:custGeom>
                  <a:avLst/>
                  <a:gdLst/>
                  <a:ahLst/>
                  <a:cxnLst>
                    <a:cxn ang="0">
                      <a:pos x="42" y="77"/>
                    </a:cxn>
                    <a:cxn ang="0">
                      <a:pos x="166" y="533"/>
                    </a:cxn>
                    <a:cxn ang="0">
                      <a:pos x="308" y="1024"/>
                    </a:cxn>
                    <a:cxn ang="0">
                      <a:pos x="382" y="947"/>
                    </a:cxn>
                    <a:cxn ang="0">
                      <a:pos x="246" y="456"/>
                    </a:cxn>
                    <a:cxn ang="0">
                      <a:pos x="124" y="0"/>
                    </a:cxn>
                    <a:cxn ang="0">
                      <a:pos x="42" y="77"/>
                    </a:cxn>
                  </a:cxnLst>
                  <a:pathLst>
                    <a:path w="29" h="54">
                      <a:moveTo>
                        <a:pt x="3" y="4"/>
                      </a:moveTo>
                      <a:cubicBezTo>
                        <a:pt x="0" y="8"/>
                        <a:pt x="9" y="22"/>
                        <a:pt x="11" y="28"/>
                      </a:cubicBezTo>
                      <a:cubicBezTo>
                        <a:pt x="14" y="34"/>
                        <a:pt x="24" y="50"/>
                        <a:pt x="20" y="54"/>
                      </a:cubicBezTo>
                      <a:cubicBezTo>
                        <a:pt x="25" y="50"/>
                        <a:pt x="25" y="50"/>
                        <a:pt x="25" y="50"/>
                      </a:cubicBezTo>
                      <a:cubicBezTo>
                        <a:pt x="29" y="46"/>
                        <a:pt x="19" y="30"/>
                        <a:pt x="16" y="24"/>
                      </a:cubicBezTo>
                      <a:cubicBezTo>
                        <a:pt x="13" y="17"/>
                        <a:pt x="5" y="4"/>
                        <a:pt x="8" y="0"/>
                      </a:cubicBezTo>
                      <a:lnTo>
                        <a:pt x="3" y="4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95" name="Freeform 1926"/>
                <p:cNvSpPr/>
                <p:nvPr/>
              </p:nvSpPr>
              <p:spPr>
                <a:xfrm>
                  <a:off x="2357" y="1813"/>
                  <a:ext cx="115" cy="91"/>
                </a:xfrm>
                <a:custGeom>
                  <a:avLst/>
                  <a:gdLst/>
                  <a:ahLst/>
                  <a:cxnLst>
                    <a:cxn ang="0">
                      <a:pos x="0" y="150"/>
                    </a:cxn>
                    <a:cxn ang="0">
                      <a:pos x="375" y="388"/>
                    </a:cxn>
                    <a:cxn ang="0">
                      <a:pos x="708" y="653"/>
                    </a:cxn>
                    <a:cxn ang="0">
                      <a:pos x="708" y="538"/>
                    </a:cxn>
                    <a:cxn ang="0">
                      <a:pos x="375" y="252"/>
                    </a:cxn>
                    <a:cxn ang="0">
                      <a:pos x="20" y="0"/>
                    </a:cxn>
                    <a:cxn ang="0">
                      <a:pos x="0" y="150"/>
                    </a:cxn>
                  </a:cxnLst>
                  <a:pathLst>
                    <a:path w="46" h="34">
                      <a:moveTo>
                        <a:pt x="0" y="8"/>
                      </a:moveTo>
                      <a:cubicBezTo>
                        <a:pt x="0" y="12"/>
                        <a:pt x="17" y="17"/>
                        <a:pt x="24" y="20"/>
                      </a:cubicBezTo>
                      <a:cubicBezTo>
                        <a:pt x="30" y="22"/>
                        <a:pt x="45" y="29"/>
                        <a:pt x="45" y="34"/>
                      </a:cubicBezTo>
                      <a:cubicBezTo>
                        <a:pt x="45" y="28"/>
                        <a:pt x="45" y="28"/>
                        <a:pt x="45" y="28"/>
                      </a:cubicBezTo>
                      <a:cubicBezTo>
                        <a:pt x="46" y="22"/>
                        <a:pt x="30" y="16"/>
                        <a:pt x="24" y="13"/>
                      </a:cubicBezTo>
                      <a:cubicBezTo>
                        <a:pt x="18" y="10"/>
                        <a:pt x="1" y="5"/>
                        <a:pt x="1" y="0"/>
                      </a:cubicBez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96" name="Freeform 1927"/>
                <p:cNvSpPr/>
                <p:nvPr/>
              </p:nvSpPr>
              <p:spPr>
                <a:xfrm>
                  <a:off x="2352" y="1851"/>
                  <a:ext cx="123" cy="85"/>
                </a:xfrm>
                <a:custGeom>
                  <a:avLst/>
                  <a:gdLst/>
                  <a:ahLst/>
                  <a:cxnLst>
                    <a:cxn ang="0">
                      <a:pos x="0" y="133"/>
                    </a:cxn>
                    <a:cxn ang="0">
                      <a:pos x="366" y="353"/>
                    </a:cxn>
                    <a:cxn ang="0">
                      <a:pos x="776" y="600"/>
                    </a:cxn>
                    <a:cxn ang="0">
                      <a:pos x="776" y="486"/>
                    </a:cxn>
                    <a:cxn ang="0">
                      <a:pos x="366" y="226"/>
                    </a:cxn>
                    <a:cxn ang="0">
                      <a:pos x="20" y="0"/>
                    </a:cxn>
                    <a:cxn ang="0">
                      <a:pos x="0" y="133"/>
                    </a:cxn>
                  </a:cxnLst>
                  <a:pathLst>
                    <a:path w="49" h="32">
                      <a:moveTo>
                        <a:pt x="0" y="7"/>
                      </a:moveTo>
                      <a:cubicBezTo>
                        <a:pt x="0" y="11"/>
                        <a:pt x="17" y="16"/>
                        <a:pt x="23" y="19"/>
                      </a:cubicBezTo>
                      <a:cubicBezTo>
                        <a:pt x="29" y="22"/>
                        <a:pt x="49" y="27"/>
                        <a:pt x="49" y="32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0"/>
                        <a:pt x="30" y="15"/>
                        <a:pt x="23" y="12"/>
                      </a:cubicBezTo>
                      <a:cubicBezTo>
                        <a:pt x="17" y="10"/>
                        <a:pt x="1" y="5"/>
                        <a:pt x="1" y="0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97" name="Freeform 1928"/>
                <p:cNvSpPr/>
                <p:nvPr/>
              </p:nvSpPr>
              <p:spPr>
                <a:xfrm>
                  <a:off x="2417" y="2048"/>
                  <a:ext cx="138" cy="64"/>
                </a:xfrm>
                <a:custGeom>
                  <a:avLst/>
                  <a:gdLst/>
                  <a:ahLst/>
                  <a:cxnLst>
                    <a:cxn ang="0">
                      <a:pos x="63" y="397"/>
                    </a:cxn>
                    <a:cxn ang="0">
                      <a:pos x="472" y="248"/>
                    </a:cxn>
                    <a:cxn ang="0">
                      <a:pos x="868" y="171"/>
                    </a:cxn>
                    <a:cxn ang="0">
                      <a:pos x="805" y="77"/>
                    </a:cxn>
                    <a:cxn ang="0">
                      <a:pos x="396" y="149"/>
                    </a:cxn>
                    <a:cxn ang="0">
                      <a:pos x="0" y="285"/>
                    </a:cxn>
                    <a:cxn ang="0">
                      <a:pos x="63" y="397"/>
                    </a:cxn>
                  </a:cxnLst>
                  <a:pathLst>
                    <a:path w="55" h="24">
                      <a:moveTo>
                        <a:pt x="4" y="21"/>
                      </a:moveTo>
                      <a:cubicBezTo>
                        <a:pt x="7" y="24"/>
                        <a:pt x="23" y="16"/>
                        <a:pt x="30" y="13"/>
                      </a:cubicBezTo>
                      <a:cubicBezTo>
                        <a:pt x="36" y="11"/>
                        <a:pt x="52" y="5"/>
                        <a:pt x="55" y="9"/>
                      </a:cubicBezTo>
                      <a:cubicBezTo>
                        <a:pt x="51" y="4"/>
                        <a:pt x="51" y="4"/>
                        <a:pt x="51" y="4"/>
                      </a:cubicBezTo>
                      <a:cubicBezTo>
                        <a:pt x="47" y="0"/>
                        <a:pt x="31" y="6"/>
                        <a:pt x="25" y="8"/>
                      </a:cubicBezTo>
                      <a:cubicBezTo>
                        <a:pt x="19" y="11"/>
                        <a:pt x="3" y="18"/>
                        <a:pt x="0" y="15"/>
                      </a:cubicBezTo>
                      <a:lnTo>
                        <a:pt x="4" y="2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98" name="Freeform 1929"/>
                <p:cNvSpPr/>
                <p:nvPr/>
              </p:nvSpPr>
              <p:spPr>
                <a:xfrm>
                  <a:off x="2437" y="2061"/>
                  <a:ext cx="145" cy="80"/>
                </a:xfrm>
                <a:custGeom>
                  <a:avLst/>
                  <a:gdLst/>
                  <a:ahLst/>
                  <a:cxnLst>
                    <a:cxn ang="0">
                      <a:pos x="63" y="512"/>
                    </a:cxn>
                    <a:cxn ang="0">
                      <a:pos x="458" y="363"/>
                    </a:cxn>
                    <a:cxn ang="0">
                      <a:pos x="908" y="171"/>
                    </a:cxn>
                    <a:cxn ang="0">
                      <a:pos x="833" y="77"/>
                    </a:cxn>
                    <a:cxn ang="0">
                      <a:pos x="375" y="264"/>
                    </a:cxn>
                    <a:cxn ang="0">
                      <a:pos x="0" y="397"/>
                    </a:cxn>
                    <a:cxn ang="0">
                      <a:pos x="63" y="512"/>
                    </a:cxn>
                  </a:cxnLst>
                  <a:pathLst>
                    <a:path w="58" h="30">
                      <a:moveTo>
                        <a:pt x="4" y="27"/>
                      </a:moveTo>
                      <a:cubicBezTo>
                        <a:pt x="7" y="30"/>
                        <a:pt x="23" y="22"/>
                        <a:pt x="29" y="19"/>
                      </a:cubicBezTo>
                      <a:cubicBezTo>
                        <a:pt x="35" y="17"/>
                        <a:pt x="54" y="5"/>
                        <a:pt x="58" y="9"/>
                      </a:cubicBez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49" y="0"/>
                        <a:pt x="31" y="12"/>
                        <a:pt x="24" y="14"/>
                      </a:cubicBezTo>
                      <a:cubicBezTo>
                        <a:pt x="18" y="17"/>
                        <a:pt x="3" y="24"/>
                        <a:pt x="0" y="21"/>
                      </a:cubicBezTo>
                      <a:lnTo>
                        <a:pt x="4" y="2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399" name="Freeform 1930"/>
                <p:cNvSpPr/>
                <p:nvPr/>
              </p:nvSpPr>
              <p:spPr>
                <a:xfrm>
                  <a:off x="2360" y="1957"/>
                  <a:ext cx="127" cy="35"/>
                </a:xfrm>
                <a:custGeom>
                  <a:avLst/>
                  <a:gdLst/>
                  <a:ahLst/>
                  <a:cxnLst>
                    <a:cxn ang="0">
                      <a:pos x="30" y="137"/>
                    </a:cxn>
                    <a:cxn ang="0">
                      <a:pos x="403" y="159"/>
                    </a:cxn>
                    <a:cxn ang="0">
                      <a:pos x="787" y="253"/>
                    </a:cxn>
                    <a:cxn ang="0">
                      <a:pos x="757" y="137"/>
                    </a:cxn>
                    <a:cxn ang="0">
                      <a:pos x="354" y="35"/>
                    </a:cxn>
                    <a:cxn ang="0">
                      <a:pos x="0" y="0"/>
                    </a:cxn>
                    <a:cxn ang="0">
                      <a:pos x="30" y="137"/>
                    </a:cxn>
                  </a:cxnLst>
                  <a:pathLst>
                    <a:path w="51" h="13">
                      <a:moveTo>
                        <a:pt x="2" y="7"/>
                      </a:moveTo>
                      <a:cubicBezTo>
                        <a:pt x="3" y="11"/>
                        <a:pt x="19" y="8"/>
                        <a:pt x="26" y="8"/>
                      </a:cubicBezTo>
                      <a:cubicBezTo>
                        <a:pt x="33" y="8"/>
                        <a:pt x="49" y="8"/>
                        <a:pt x="51" y="13"/>
                      </a:cubicBezTo>
                      <a:cubicBezTo>
                        <a:pt x="49" y="7"/>
                        <a:pt x="49" y="7"/>
                        <a:pt x="49" y="7"/>
                      </a:cubicBezTo>
                      <a:cubicBezTo>
                        <a:pt x="47" y="2"/>
                        <a:pt x="30" y="2"/>
                        <a:pt x="23" y="2"/>
                      </a:cubicBezTo>
                      <a:cubicBezTo>
                        <a:pt x="17" y="2"/>
                        <a:pt x="2" y="4"/>
                        <a:pt x="0" y="0"/>
                      </a:cubicBezTo>
                      <a:lnTo>
                        <a:pt x="2" y="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0" name="Freeform 1931"/>
                <p:cNvSpPr/>
                <p:nvPr/>
              </p:nvSpPr>
              <p:spPr>
                <a:xfrm>
                  <a:off x="2370" y="1989"/>
                  <a:ext cx="135" cy="32"/>
                </a:xfrm>
                <a:custGeom>
                  <a:avLst/>
                  <a:gdLst/>
                  <a:ahLst/>
                  <a:cxnLst>
                    <a:cxn ang="0">
                      <a:pos x="33" y="149"/>
                    </a:cxn>
                    <a:cxn ang="0">
                      <a:pos x="425" y="171"/>
                    </a:cxn>
                    <a:cxn ang="0">
                      <a:pos x="845" y="205"/>
                    </a:cxn>
                    <a:cxn ang="0">
                      <a:pos x="813" y="93"/>
                    </a:cxn>
                    <a:cxn ang="0">
                      <a:pos x="375" y="56"/>
                    </a:cxn>
                    <a:cxn ang="0">
                      <a:pos x="0" y="35"/>
                    </a:cxn>
                    <a:cxn ang="0">
                      <a:pos x="33" y="149"/>
                    </a:cxn>
                  </a:cxnLst>
                  <a:pathLst>
                    <a:path w="54" h="12">
                      <a:moveTo>
                        <a:pt x="2" y="8"/>
                      </a:moveTo>
                      <a:cubicBezTo>
                        <a:pt x="3" y="12"/>
                        <a:pt x="20" y="9"/>
                        <a:pt x="27" y="9"/>
                      </a:cubicBezTo>
                      <a:cubicBezTo>
                        <a:pt x="34" y="9"/>
                        <a:pt x="52" y="6"/>
                        <a:pt x="54" y="11"/>
                      </a:cubicBez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0" y="0"/>
                        <a:pt x="31" y="3"/>
                        <a:pt x="24" y="3"/>
                      </a:cubicBezTo>
                      <a:cubicBezTo>
                        <a:pt x="18" y="3"/>
                        <a:pt x="2" y="6"/>
                        <a:pt x="0" y="2"/>
                      </a:cubicBezTo>
                      <a:lnTo>
                        <a:pt x="2" y="8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1" name="Freeform 1932"/>
                <p:cNvSpPr/>
                <p:nvPr/>
              </p:nvSpPr>
              <p:spPr>
                <a:xfrm>
                  <a:off x="2530" y="2093"/>
                  <a:ext cx="115" cy="107"/>
                </a:xfrm>
                <a:custGeom>
                  <a:avLst/>
                  <a:gdLst/>
                  <a:ahLst/>
                  <a:cxnLst>
                    <a:cxn ang="0">
                      <a:pos x="113" y="730"/>
                    </a:cxn>
                    <a:cxn ang="0">
                      <a:pos x="408" y="385"/>
                    </a:cxn>
                    <a:cxn ang="0">
                      <a:pos x="720" y="78"/>
                    </a:cxn>
                    <a:cxn ang="0">
                      <a:pos x="625" y="35"/>
                    </a:cxn>
                    <a:cxn ang="0">
                      <a:pos x="313" y="342"/>
                    </a:cxn>
                    <a:cxn ang="0">
                      <a:pos x="0" y="671"/>
                    </a:cxn>
                    <a:cxn ang="0">
                      <a:pos x="113" y="730"/>
                    </a:cxn>
                  </a:cxnLst>
                  <a:pathLst>
                    <a:path w="46" h="40">
                      <a:moveTo>
                        <a:pt x="7" y="38"/>
                      </a:moveTo>
                      <a:cubicBezTo>
                        <a:pt x="11" y="40"/>
                        <a:pt x="21" y="25"/>
                        <a:pt x="26" y="20"/>
                      </a:cubicBezTo>
                      <a:cubicBezTo>
                        <a:pt x="30" y="15"/>
                        <a:pt x="41" y="2"/>
                        <a:pt x="46" y="4"/>
                      </a:cubicBez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35" y="0"/>
                        <a:pt x="24" y="13"/>
                        <a:pt x="20" y="18"/>
                      </a:cubicBezTo>
                      <a:cubicBezTo>
                        <a:pt x="15" y="23"/>
                        <a:pt x="5" y="37"/>
                        <a:pt x="0" y="35"/>
                      </a:cubicBezTo>
                      <a:lnTo>
                        <a:pt x="7" y="38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2" name="Freeform 1933"/>
                <p:cNvSpPr/>
                <p:nvPr/>
              </p:nvSpPr>
              <p:spPr>
                <a:xfrm>
                  <a:off x="2562" y="2099"/>
                  <a:ext cx="113" cy="117"/>
                </a:xfrm>
                <a:custGeom>
                  <a:avLst/>
                  <a:gdLst/>
                  <a:ahLst/>
                  <a:cxnLst>
                    <a:cxn ang="0">
                      <a:pos x="95" y="806"/>
                    </a:cxn>
                    <a:cxn ang="0">
                      <a:pos x="397" y="452"/>
                    </a:cxn>
                    <a:cxn ang="0">
                      <a:pos x="713" y="77"/>
                    </a:cxn>
                    <a:cxn ang="0">
                      <a:pos x="618" y="35"/>
                    </a:cxn>
                    <a:cxn ang="0">
                      <a:pos x="284" y="417"/>
                    </a:cxn>
                    <a:cxn ang="0">
                      <a:pos x="0" y="737"/>
                    </a:cxn>
                    <a:cxn ang="0">
                      <a:pos x="95" y="806"/>
                    </a:cxn>
                  </a:cxnLst>
                  <a:pathLst>
                    <a:path w="45" h="44">
                      <a:moveTo>
                        <a:pt x="6" y="43"/>
                      </a:moveTo>
                      <a:cubicBezTo>
                        <a:pt x="10" y="44"/>
                        <a:pt x="20" y="29"/>
                        <a:pt x="25" y="24"/>
                      </a:cubicBezTo>
                      <a:cubicBezTo>
                        <a:pt x="29" y="19"/>
                        <a:pt x="40" y="2"/>
                        <a:pt x="45" y="4"/>
                      </a:cubicBezTo>
                      <a:cubicBezTo>
                        <a:pt x="39" y="2"/>
                        <a:pt x="39" y="2"/>
                        <a:pt x="39" y="2"/>
                      </a:cubicBezTo>
                      <a:cubicBezTo>
                        <a:pt x="34" y="0"/>
                        <a:pt x="23" y="17"/>
                        <a:pt x="18" y="22"/>
                      </a:cubicBezTo>
                      <a:cubicBezTo>
                        <a:pt x="14" y="27"/>
                        <a:pt x="4" y="41"/>
                        <a:pt x="0" y="39"/>
                      </a:cubicBezTo>
                      <a:lnTo>
                        <a:pt x="6" y="4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3" name="Freeform 1934"/>
                <p:cNvSpPr/>
                <p:nvPr/>
              </p:nvSpPr>
              <p:spPr>
                <a:xfrm>
                  <a:off x="2785" y="2072"/>
                  <a:ext cx="35" cy="141"/>
                </a:xfrm>
                <a:custGeom>
                  <a:avLst/>
                  <a:gdLst/>
                  <a:ahLst/>
                  <a:cxnLst>
                    <a:cxn ang="0">
                      <a:pos x="175" y="942"/>
                    </a:cxn>
                    <a:cxn ang="0">
                      <a:pos x="125" y="452"/>
                    </a:cxn>
                    <a:cxn ang="0">
                      <a:pos x="158" y="0"/>
                    </a:cxn>
                    <a:cxn ang="0">
                      <a:pos x="63" y="77"/>
                    </a:cxn>
                    <a:cxn ang="0">
                      <a:pos x="33" y="511"/>
                    </a:cxn>
                    <a:cxn ang="0">
                      <a:pos x="63" y="998"/>
                    </a:cxn>
                    <a:cxn ang="0">
                      <a:pos x="175" y="942"/>
                    </a:cxn>
                  </a:cxnLst>
                  <a:pathLst>
                    <a:path w="14" h="53">
                      <a:moveTo>
                        <a:pt x="11" y="50"/>
                      </a:moveTo>
                      <a:cubicBezTo>
                        <a:pt x="14" y="48"/>
                        <a:pt x="9" y="30"/>
                        <a:pt x="8" y="24"/>
                      </a:cubicBezTo>
                      <a:cubicBezTo>
                        <a:pt x="7" y="17"/>
                        <a:pt x="5" y="3"/>
                        <a:pt x="10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6"/>
                        <a:pt x="1" y="21"/>
                        <a:pt x="2" y="27"/>
                      </a:cubicBezTo>
                      <a:cubicBezTo>
                        <a:pt x="4" y="34"/>
                        <a:pt x="7" y="51"/>
                        <a:pt x="4" y="53"/>
                      </a:cubicBezTo>
                      <a:lnTo>
                        <a:pt x="11" y="5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4" name="Freeform 1935"/>
                <p:cNvSpPr/>
                <p:nvPr/>
              </p:nvSpPr>
              <p:spPr>
                <a:xfrm>
                  <a:off x="2805" y="2051"/>
                  <a:ext cx="47" cy="152"/>
                </a:xfrm>
                <a:custGeom>
                  <a:avLst/>
                  <a:gdLst/>
                  <a:ahLst/>
                  <a:cxnLst>
                    <a:cxn ang="0">
                      <a:pos x="228" y="1045"/>
                    </a:cxn>
                    <a:cxn ang="0">
                      <a:pos x="195" y="533"/>
                    </a:cxn>
                    <a:cxn ang="0">
                      <a:pos x="166" y="0"/>
                    </a:cxn>
                    <a:cxn ang="0">
                      <a:pos x="74" y="77"/>
                    </a:cxn>
                    <a:cxn ang="0">
                      <a:pos x="104" y="605"/>
                    </a:cxn>
                    <a:cxn ang="0">
                      <a:pos x="134" y="1080"/>
                    </a:cxn>
                    <a:cxn ang="0">
                      <a:pos x="228" y="1045"/>
                    </a:cxn>
                  </a:cxnLst>
                  <a:pathLst>
                    <a:path w="19" h="57">
                      <a:moveTo>
                        <a:pt x="15" y="55"/>
                      </a:moveTo>
                      <a:cubicBezTo>
                        <a:pt x="19" y="52"/>
                        <a:pt x="14" y="35"/>
                        <a:pt x="13" y="28"/>
                      </a:cubicBezTo>
                      <a:cubicBezTo>
                        <a:pt x="12" y="22"/>
                        <a:pt x="6" y="3"/>
                        <a:pt x="11" y="0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0" y="7"/>
                        <a:pt x="6" y="25"/>
                        <a:pt x="7" y="32"/>
                      </a:cubicBezTo>
                      <a:cubicBezTo>
                        <a:pt x="8" y="38"/>
                        <a:pt x="13" y="55"/>
                        <a:pt x="9" y="57"/>
                      </a:cubicBezTo>
                      <a:lnTo>
                        <a:pt x="15" y="55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5" name="Freeform 1936"/>
                <p:cNvSpPr/>
                <p:nvPr/>
              </p:nvSpPr>
              <p:spPr>
                <a:xfrm>
                  <a:off x="2660" y="2112"/>
                  <a:ext cx="70" cy="120"/>
                </a:xfrm>
                <a:custGeom>
                  <a:avLst/>
                  <a:gdLst/>
                  <a:ahLst/>
                  <a:cxnLst>
                    <a:cxn ang="0">
                      <a:pos x="113" y="853"/>
                    </a:cxn>
                    <a:cxn ang="0">
                      <a:pos x="238" y="435"/>
                    </a:cxn>
                    <a:cxn ang="0">
                      <a:pos x="438" y="0"/>
                    </a:cxn>
                    <a:cxn ang="0">
                      <a:pos x="333" y="21"/>
                    </a:cxn>
                    <a:cxn ang="0">
                      <a:pos x="145" y="435"/>
                    </a:cxn>
                    <a:cxn ang="0">
                      <a:pos x="0" y="853"/>
                    </a:cxn>
                    <a:cxn ang="0">
                      <a:pos x="113" y="853"/>
                    </a:cxn>
                  </a:cxnLst>
                  <a:pathLst>
                    <a:path w="28" h="45">
                      <a:moveTo>
                        <a:pt x="7" y="45"/>
                      </a:moveTo>
                      <a:cubicBezTo>
                        <a:pt x="11" y="45"/>
                        <a:pt x="13" y="29"/>
                        <a:pt x="15" y="23"/>
                      </a:cubicBezTo>
                      <a:cubicBezTo>
                        <a:pt x="17" y="17"/>
                        <a:pt x="22" y="0"/>
                        <a:pt x="28" y="0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16" y="1"/>
                        <a:pt x="11" y="17"/>
                        <a:pt x="9" y="23"/>
                      </a:cubicBezTo>
                      <a:cubicBezTo>
                        <a:pt x="7" y="30"/>
                        <a:pt x="4" y="44"/>
                        <a:pt x="0" y="45"/>
                      </a:cubicBezTo>
                      <a:lnTo>
                        <a:pt x="7" y="45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6" name="Freeform 1937"/>
                <p:cNvSpPr/>
                <p:nvPr/>
              </p:nvSpPr>
              <p:spPr>
                <a:xfrm>
                  <a:off x="2695" y="2104"/>
                  <a:ext cx="65" cy="131"/>
                </a:xfrm>
                <a:custGeom>
                  <a:avLst/>
                  <a:gdLst/>
                  <a:ahLst/>
                  <a:cxnLst>
                    <a:cxn ang="0">
                      <a:pos x="95" y="936"/>
                    </a:cxn>
                    <a:cxn ang="0">
                      <a:pos x="238" y="479"/>
                    </a:cxn>
                    <a:cxn ang="0">
                      <a:pos x="408" y="0"/>
                    </a:cxn>
                    <a:cxn ang="0">
                      <a:pos x="300" y="0"/>
                    </a:cxn>
                    <a:cxn ang="0">
                      <a:pos x="125" y="500"/>
                    </a:cxn>
                    <a:cxn ang="0">
                      <a:pos x="0" y="914"/>
                    </a:cxn>
                    <a:cxn ang="0">
                      <a:pos x="95" y="936"/>
                    </a:cxn>
                  </a:cxnLst>
                  <a:pathLst>
                    <a:path w="26" h="49">
                      <a:moveTo>
                        <a:pt x="6" y="49"/>
                      </a:moveTo>
                      <a:cubicBezTo>
                        <a:pt x="10" y="48"/>
                        <a:pt x="13" y="31"/>
                        <a:pt x="15" y="25"/>
                      </a:cubicBezTo>
                      <a:cubicBezTo>
                        <a:pt x="17" y="19"/>
                        <a:pt x="20" y="0"/>
                        <a:pt x="26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4" y="0"/>
                        <a:pt x="10" y="19"/>
                        <a:pt x="8" y="26"/>
                      </a:cubicBezTo>
                      <a:cubicBezTo>
                        <a:pt x="6" y="32"/>
                        <a:pt x="4" y="48"/>
                        <a:pt x="0" y="48"/>
                      </a:cubicBezTo>
                      <a:lnTo>
                        <a:pt x="6" y="49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7" name="Freeform 1938"/>
                <p:cNvSpPr/>
                <p:nvPr/>
              </p:nvSpPr>
              <p:spPr>
                <a:xfrm>
                  <a:off x="2845" y="1995"/>
                  <a:ext cx="85" cy="136"/>
                </a:xfrm>
                <a:custGeom>
                  <a:avLst/>
                  <a:gdLst/>
                  <a:ahLst/>
                  <a:cxnLst>
                    <a:cxn ang="0">
                      <a:pos x="500" y="875"/>
                    </a:cxn>
                    <a:cxn ang="0">
                      <a:pos x="283" y="435"/>
                    </a:cxn>
                    <a:cxn ang="0">
                      <a:pos x="113" y="0"/>
                    </a:cxn>
                    <a:cxn ang="0">
                      <a:pos x="50" y="93"/>
                    </a:cxn>
                    <a:cxn ang="0">
                      <a:pos x="220" y="547"/>
                    </a:cxn>
                    <a:cxn ang="0">
                      <a:pos x="425" y="968"/>
                    </a:cxn>
                    <a:cxn ang="0">
                      <a:pos x="500" y="875"/>
                    </a:cxn>
                  </a:cxnLst>
                  <a:pathLst>
                    <a:path w="34" h="51">
                      <a:moveTo>
                        <a:pt x="32" y="46"/>
                      </a:moveTo>
                      <a:cubicBezTo>
                        <a:pt x="34" y="42"/>
                        <a:pt x="22" y="29"/>
                        <a:pt x="18" y="23"/>
                      </a:cubicBezTo>
                      <a:cubicBezTo>
                        <a:pt x="14" y="18"/>
                        <a:pt x="4" y="4"/>
                        <a:pt x="7" y="0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10"/>
                        <a:pt x="10" y="23"/>
                        <a:pt x="14" y="29"/>
                      </a:cubicBezTo>
                      <a:cubicBezTo>
                        <a:pt x="18" y="34"/>
                        <a:pt x="29" y="48"/>
                        <a:pt x="27" y="51"/>
                      </a:cubicBezTo>
                      <a:lnTo>
                        <a:pt x="32" y="4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8" name="Freeform 1939"/>
                <p:cNvSpPr/>
                <p:nvPr/>
              </p:nvSpPr>
              <p:spPr>
                <a:xfrm>
                  <a:off x="2857" y="1965"/>
                  <a:ext cx="95" cy="139"/>
                </a:xfrm>
                <a:custGeom>
                  <a:avLst/>
                  <a:gdLst/>
                  <a:ahLst/>
                  <a:cxnLst>
                    <a:cxn ang="0">
                      <a:pos x="550" y="901"/>
                    </a:cxn>
                    <a:cxn ang="0">
                      <a:pos x="345" y="457"/>
                    </a:cxn>
                    <a:cxn ang="0">
                      <a:pos x="95" y="0"/>
                    </a:cxn>
                    <a:cxn ang="0">
                      <a:pos x="50" y="94"/>
                    </a:cxn>
                    <a:cxn ang="0">
                      <a:pos x="283" y="572"/>
                    </a:cxn>
                    <a:cxn ang="0">
                      <a:pos x="488" y="994"/>
                    </a:cxn>
                    <a:cxn ang="0">
                      <a:pos x="550" y="901"/>
                    </a:cxn>
                  </a:cxnLst>
                  <a:pathLst>
                    <a:path w="38" h="52">
                      <a:moveTo>
                        <a:pt x="35" y="47"/>
                      </a:moveTo>
                      <a:cubicBezTo>
                        <a:pt x="38" y="43"/>
                        <a:pt x="26" y="30"/>
                        <a:pt x="22" y="24"/>
                      </a:cubicBezTo>
                      <a:cubicBezTo>
                        <a:pt x="18" y="19"/>
                        <a:pt x="3" y="4"/>
                        <a:pt x="6" y="0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10"/>
                        <a:pt x="14" y="24"/>
                        <a:pt x="18" y="30"/>
                      </a:cubicBezTo>
                      <a:cubicBezTo>
                        <a:pt x="22" y="35"/>
                        <a:pt x="33" y="48"/>
                        <a:pt x="31" y="52"/>
                      </a:cubicBezTo>
                      <a:lnTo>
                        <a:pt x="35" y="4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9" name="Freeform 1940"/>
                <p:cNvSpPr/>
                <p:nvPr/>
              </p:nvSpPr>
              <p:spPr>
                <a:xfrm>
                  <a:off x="2870" y="1805"/>
                  <a:ext cx="124" cy="62"/>
                </a:xfrm>
                <a:custGeom>
                  <a:avLst/>
                  <a:gdLst/>
                  <a:ahLst/>
                  <a:cxnLst>
                    <a:cxn ang="0">
                      <a:pos x="764" y="313"/>
                    </a:cxn>
                    <a:cxn ang="0">
                      <a:pos x="370" y="175"/>
                    </a:cxn>
                    <a:cxn ang="0">
                      <a:pos x="0" y="0"/>
                    </a:cxn>
                    <a:cxn ang="0">
                      <a:pos x="12" y="116"/>
                    </a:cxn>
                    <a:cxn ang="0">
                      <a:pos x="394" y="313"/>
                    </a:cxn>
                    <a:cxn ang="0">
                      <a:pos x="764" y="450"/>
                    </a:cxn>
                    <a:cxn ang="0">
                      <a:pos x="764" y="313"/>
                    </a:cxn>
                  </a:cxnLst>
                  <a:pathLst>
                    <a:path w="50" h="23">
                      <a:moveTo>
                        <a:pt x="50" y="16"/>
                      </a:moveTo>
                      <a:cubicBezTo>
                        <a:pt x="49" y="11"/>
                        <a:pt x="31" y="10"/>
                        <a:pt x="24" y="9"/>
                      </a:cubicBezTo>
                      <a:cubicBezTo>
                        <a:pt x="18" y="8"/>
                        <a:pt x="1" y="5"/>
                        <a:pt x="0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2" y="11"/>
                        <a:pt x="19" y="14"/>
                        <a:pt x="26" y="16"/>
                      </a:cubicBezTo>
                      <a:cubicBezTo>
                        <a:pt x="32" y="17"/>
                        <a:pt x="50" y="19"/>
                        <a:pt x="50" y="23"/>
                      </a:cubicBezTo>
                      <a:lnTo>
                        <a:pt x="50" y="1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0" name="Freeform 1941"/>
                <p:cNvSpPr/>
                <p:nvPr/>
              </p:nvSpPr>
              <p:spPr>
                <a:xfrm>
                  <a:off x="2870" y="1768"/>
                  <a:ext cx="122" cy="61"/>
                </a:xfrm>
                <a:custGeom>
                  <a:avLst/>
                  <a:gdLst/>
                  <a:ahLst/>
                  <a:cxnLst>
                    <a:cxn ang="0">
                      <a:pos x="757" y="294"/>
                    </a:cxn>
                    <a:cxn ang="0">
                      <a:pos x="371" y="191"/>
                    </a:cxn>
                    <a:cxn ang="0">
                      <a:pos x="0" y="0"/>
                    </a:cxn>
                    <a:cxn ang="0">
                      <a:pos x="12" y="133"/>
                    </a:cxn>
                    <a:cxn ang="0">
                      <a:pos x="383" y="294"/>
                    </a:cxn>
                    <a:cxn ang="0">
                      <a:pos x="757" y="430"/>
                    </a:cxn>
                    <a:cxn ang="0">
                      <a:pos x="757" y="294"/>
                    </a:cxn>
                  </a:cxnLst>
                  <a:pathLst>
                    <a:path w="49" h="23">
                      <a:moveTo>
                        <a:pt x="49" y="16"/>
                      </a:moveTo>
                      <a:cubicBezTo>
                        <a:pt x="48" y="12"/>
                        <a:pt x="30" y="11"/>
                        <a:pt x="24" y="10"/>
                      </a:cubicBezTo>
                      <a:cubicBezTo>
                        <a:pt x="17" y="8"/>
                        <a:pt x="1" y="6"/>
                        <a:pt x="0" y="0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2" y="12"/>
                        <a:pt x="18" y="15"/>
                        <a:pt x="25" y="16"/>
                      </a:cubicBezTo>
                      <a:cubicBezTo>
                        <a:pt x="32" y="17"/>
                        <a:pt x="49" y="19"/>
                        <a:pt x="49" y="23"/>
                      </a:cubicBezTo>
                      <a:lnTo>
                        <a:pt x="49" y="1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1" name="Freeform 1942"/>
                <p:cNvSpPr/>
                <p:nvPr/>
              </p:nvSpPr>
              <p:spPr>
                <a:xfrm>
                  <a:off x="2885" y="1909"/>
                  <a:ext cx="104" cy="99"/>
                </a:xfrm>
                <a:custGeom>
                  <a:avLst/>
                  <a:gdLst/>
                  <a:ahLst/>
                  <a:cxnLst>
                    <a:cxn ang="0">
                      <a:pos x="626" y="594"/>
                    </a:cxn>
                    <a:cxn ang="0">
                      <a:pos x="319" y="321"/>
                    </a:cxn>
                    <a:cxn ang="0">
                      <a:pos x="30" y="0"/>
                    </a:cxn>
                    <a:cxn ang="0">
                      <a:pos x="12" y="115"/>
                    </a:cxn>
                    <a:cxn ang="0">
                      <a:pos x="307" y="458"/>
                    </a:cxn>
                    <a:cxn ang="0">
                      <a:pos x="594" y="709"/>
                    </a:cxn>
                    <a:cxn ang="0">
                      <a:pos x="626" y="594"/>
                    </a:cxn>
                  </a:cxnLst>
                  <a:pathLst>
                    <a:path w="42" h="37">
                      <a:moveTo>
                        <a:pt x="41" y="31"/>
                      </a:moveTo>
                      <a:cubicBezTo>
                        <a:pt x="42" y="26"/>
                        <a:pt x="27" y="20"/>
                        <a:pt x="21" y="17"/>
                      </a:cubicBezTo>
                      <a:cubicBezTo>
                        <a:pt x="15" y="14"/>
                        <a:pt x="1" y="5"/>
                        <a:pt x="2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12"/>
                        <a:pt x="14" y="20"/>
                        <a:pt x="20" y="24"/>
                      </a:cubicBezTo>
                      <a:cubicBezTo>
                        <a:pt x="26" y="27"/>
                        <a:pt x="39" y="33"/>
                        <a:pt x="39" y="37"/>
                      </a:cubicBezTo>
                      <a:lnTo>
                        <a:pt x="41" y="3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2" name="Freeform 1943"/>
                <p:cNvSpPr/>
                <p:nvPr/>
              </p:nvSpPr>
              <p:spPr>
                <a:xfrm>
                  <a:off x="2882" y="1877"/>
                  <a:ext cx="115" cy="96"/>
                </a:xfrm>
                <a:custGeom>
                  <a:avLst/>
                  <a:gdLst/>
                  <a:ahLst/>
                  <a:cxnLst>
                    <a:cxn ang="0">
                      <a:pos x="708" y="568"/>
                    </a:cxn>
                    <a:cxn ang="0">
                      <a:pos x="375" y="307"/>
                    </a:cxn>
                    <a:cxn ang="0">
                      <a:pos x="33" y="0"/>
                    </a:cxn>
                    <a:cxn ang="0">
                      <a:pos x="20" y="115"/>
                    </a:cxn>
                    <a:cxn ang="0">
                      <a:pos x="363" y="419"/>
                    </a:cxn>
                    <a:cxn ang="0">
                      <a:pos x="688" y="683"/>
                    </a:cxn>
                    <a:cxn ang="0">
                      <a:pos x="708" y="568"/>
                    </a:cxn>
                  </a:cxnLst>
                  <a:pathLst>
                    <a:path w="46" h="36">
                      <a:moveTo>
                        <a:pt x="45" y="30"/>
                      </a:moveTo>
                      <a:cubicBezTo>
                        <a:pt x="46" y="25"/>
                        <a:pt x="30" y="19"/>
                        <a:pt x="24" y="16"/>
                      </a:cubicBezTo>
                      <a:cubicBezTo>
                        <a:pt x="19" y="12"/>
                        <a:pt x="1" y="5"/>
                        <a:pt x="2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11"/>
                        <a:pt x="17" y="19"/>
                        <a:pt x="23" y="22"/>
                      </a:cubicBezTo>
                      <a:cubicBezTo>
                        <a:pt x="29" y="26"/>
                        <a:pt x="44" y="32"/>
                        <a:pt x="44" y="36"/>
                      </a:cubicBezTo>
                      <a:lnTo>
                        <a:pt x="45" y="3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3" name="Freeform 1944"/>
                <p:cNvSpPr/>
                <p:nvPr/>
              </p:nvSpPr>
              <p:spPr>
                <a:xfrm>
                  <a:off x="2872" y="1565"/>
                  <a:ext cx="115" cy="107"/>
                </a:xfrm>
                <a:custGeom>
                  <a:avLst/>
                  <a:gdLst/>
                  <a:ahLst/>
                  <a:cxnLst>
                    <a:cxn ang="0">
                      <a:pos x="625" y="35"/>
                    </a:cxn>
                    <a:cxn ang="0">
                      <a:pos x="333" y="385"/>
                    </a:cxn>
                    <a:cxn ang="0">
                      <a:pos x="0" y="671"/>
                    </a:cxn>
                    <a:cxn ang="0">
                      <a:pos x="113" y="730"/>
                    </a:cxn>
                    <a:cxn ang="0">
                      <a:pos x="438" y="423"/>
                    </a:cxn>
                    <a:cxn ang="0">
                      <a:pos x="720" y="78"/>
                    </a:cxn>
                    <a:cxn ang="0">
                      <a:pos x="625" y="35"/>
                    </a:cxn>
                  </a:cxnLst>
                  <a:pathLst>
                    <a:path w="46" h="40">
                      <a:moveTo>
                        <a:pt x="40" y="2"/>
                      </a:moveTo>
                      <a:cubicBezTo>
                        <a:pt x="36" y="0"/>
                        <a:pt x="26" y="15"/>
                        <a:pt x="21" y="20"/>
                      </a:cubicBezTo>
                      <a:cubicBezTo>
                        <a:pt x="17" y="25"/>
                        <a:pt x="6" y="37"/>
                        <a:pt x="0" y="35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12" y="40"/>
                        <a:pt x="23" y="27"/>
                        <a:pt x="28" y="22"/>
                      </a:cubicBezTo>
                      <a:cubicBezTo>
                        <a:pt x="32" y="17"/>
                        <a:pt x="42" y="2"/>
                        <a:pt x="46" y="4"/>
                      </a:cubicBezTo>
                      <a:lnTo>
                        <a:pt x="40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4" name="Freeform 1945"/>
                <p:cNvSpPr/>
                <p:nvPr/>
              </p:nvSpPr>
              <p:spPr>
                <a:xfrm>
                  <a:off x="2842" y="1552"/>
                  <a:ext cx="112" cy="107"/>
                </a:xfrm>
                <a:custGeom>
                  <a:avLst/>
                  <a:gdLst/>
                  <a:ahLst/>
                  <a:cxnLst>
                    <a:cxn ang="0">
                      <a:pos x="600" y="35"/>
                    </a:cxn>
                    <a:cxn ang="0">
                      <a:pos x="309" y="385"/>
                    </a:cxn>
                    <a:cxn ang="0">
                      <a:pos x="0" y="687"/>
                    </a:cxn>
                    <a:cxn ang="0">
                      <a:pos x="105" y="730"/>
                    </a:cxn>
                    <a:cxn ang="0">
                      <a:pos x="416" y="423"/>
                    </a:cxn>
                    <a:cxn ang="0">
                      <a:pos x="694" y="78"/>
                    </a:cxn>
                    <a:cxn ang="0">
                      <a:pos x="600" y="35"/>
                    </a:cxn>
                  </a:cxnLst>
                  <a:pathLst>
                    <a:path w="45" h="40">
                      <a:moveTo>
                        <a:pt x="39" y="2"/>
                      </a:moveTo>
                      <a:cubicBezTo>
                        <a:pt x="35" y="0"/>
                        <a:pt x="25" y="15"/>
                        <a:pt x="20" y="20"/>
                      </a:cubicBezTo>
                      <a:cubicBezTo>
                        <a:pt x="16" y="25"/>
                        <a:pt x="5" y="38"/>
                        <a:pt x="0" y="36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12" y="40"/>
                        <a:pt x="22" y="27"/>
                        <a:pt x="27" y="22"/>
                      </a:cubicBezTo>
                      <a:cubicBezTo>
                        <a:pt x="31" y="17"/>
                        <a:pt x="41" y="2"/>
                        <a:pt x="45" y="4"/>
                      </a:cubicBezTo>
                      <a:lnTo>
                        <a:pt x="39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5" name="Freeform 1946"/>
                <p:cNvSpPr/>
                <p:nvPr/>
              </p:nvSpPr>
              <p:spPr>
                <a:xfrm>
                  <a:off x="2765" y="1525"/>
                  <a:ext cx="110" cy="112"/>
                </a:xfrm>
                <a:custGeom>
                  <a:avLst/>
                  <a:gdLst/>
                  <a:ahLst/>
                  <a:cxnLst>
                    <a:cxn ang="0">
                      <a:pos x="583" y="21"/>
                    </a:cxn>
                    <a:cxn ang="0">
                      <a:pos x="313" y="435"/>
                    </a:cxn>
                    <a:cxn ang="0">
                      <a:pos x="0" y="760"/>
                    </a:cxn>
                    <a:cxn ang="0">
                      <a:pos x="113" y="776"/>
                    </a:cxn>
                    <a:cxn ang="0">
                      <a:pos x="408" y="477"/>
                    </a:cxn>
                    <a:cxn ang="0">
                      <a:pos x="688" y="77"/>
                    </a:cxn>
                    <a:cxn ang="0">
                      <a:pos x="583" y="21"/>
                    </a:cxn>
                  </a:cxnLst>
                  <a:pathLst>
                    <a:path w="44" h="42">
                      <a:moveTo>
                        <a:pt x="37" y="1"/>
                      </a:moveTo>
                      <a:cubicBezTo>
                        <a:pt x="33" y="0"/>
                        <a:pt x="24" y="17"/>
                        <a:pt x="20" y="23"/>
                      </a:cubicBezTo>
                      <a:cubicBezTo>
                        <a:pt x="16" y="28"/>
                        <a:pt x="6" y="41"/>
                        <a:pt x="0" y="40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13" y="42"/>
                        <a:pt x="22" y="30"/>
                        <a:pt x="26" y="25"/>
                      </a:cubicBezTo>
                      <a:cubicBezTo>
                        <a:pt x="31" y="19"/>
                        <a:pt x="40" y="2"/>
                        <a:pt x="44" y="4"/>
                      </a:cubicBezTo>
                      <a:lnTo>
                        <a:pt x="37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6" name="Freeform 1947"/>
                <p:cNvSpPr/>
                <p:nvPr/>
              </p:nvSpPr>
              <p:spPr>
                <a:xfrm>
                  <a:off x="2735" y="1515"/>
                  <a:ext cx="107" cy="117"/>
                </a:xfrm>
                <a:custGeom>
                  <a:avLst/>
                  <a:gdLst/>
                  <a:ahLst/>
                  <a:cxnLst>
                    <a:cxn ang="0">
                      <a:pos x="557" y="21"/>
                    </a:cxn>
                    <a:cxn ang="0">
                      <a:pos x="291" y="431"/>
                    </a:cxn>
                    <a:cxn ang="0">
                      <a:pos x="0" y="750"/>
                    </a:cxn>
                    <a:cxn ang="0">
                      <a:pos x="92" y="806"/>
                    </a:cxn>
                    <a:cxn ang="0">
                      <a:pos x="383" y="468"/>
                    </a:cxn>
                    <a:cxn ang="0">
                      <a:pos x="662" y="93"/>
                    </a:cxn>
                    <a:cxn ang="0">
                      <a:pos x="557" y="21"/>
                    </a:cxn>
                  </a:cxnLst>
                  <a:pathLst>
                    <a:path w="43" h="44">
                      <a:moveTo>
                        <a:pt x="36" y="1"/>
                      </a:moveTo>
                      <a:cubicBezTo>
                        <a:pt x="32" y="0"/>
                        <a:pt x="23" y="17"/>
                        <a:pt x="19" y="23"/>
                      </a:cubicBezTo>
                      <a:cubicBezTo>
                        <a:pt x="15" y="28"/>
                        <a:pt x="5" y="42"/>
                        <a:pt x="0" y="40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11" y="44"/>
                        <a:pt x="21" y="30"/>
                        <a:pt x="25" y="25"/>
                      </a:cubicBezTo>
                      <a:cubicBezTo>
                        <a:pt x="29" y="19"/>
                        <a:pt x="39" y="4"/>
                        <a:pt x="43" y="5"/>
                      </a:cubicBezTo>
                      <a:lnTo>
                        <a:pt x="36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7" name="Freeform 1948"/>
                <p:cNvSpPr/>
                <p:nvPr/>
              </p:nvSpPr>
              <p:spPr>
                <a:xfrm>
                  <a:off x="2984" y="1611"/>
                  <a:ext cx="115" cy="106"/>
                </a:xfrm>
                <a:custGeom>
                  <a:avLst/>
                  <a:gdLst/>
                  <a:ahLst/>
                  <a:cxnLst>
                    <a:cxn ang="0">
                      <a:pos x="625" y="34"/>
                    </a:cxn>
                    <a:cxn ang="0">
                      <a:pos x="313" y="371"/>
                    </a:cxn>
                    <a:cxn ang="0">
                      <a:pos x="0" y="652"/>
                    </a:cxn>
                    <a:cxn ang="0">
                      <a:pos x="95" y="710"/>
                    </a:cxn>
                    <a:cxn ang="0">
                      <a:pos x="425" y="408"/>
                    </a:cxn>
                    <a:cxn ang="0">
                      <a:pos x="720" y="77"/>
                    </a:cxn>
                    <a:cxn ang="0">
                      <a:pos x="625" y="34"/>
                    </a:cxn>
                  </a:cxnLst>
                  <a:pathLst>
                    <a:path w="46" h="40">
                      <a:moveTo>
                        <a:pt x="40" y="2"/>
                      </a:moveTo>
                      <a:cubicBezTo>
                        <a:pt x="36" y="0"/>
                        <a:pt x="25" y="15"/>
                        <a:pt x="20" y="20"/>
                      </a:cubicBezTo>
                      <a:cubicBezTo>
                        <a:pt x="16" y="25"/>
                        <a:pt x="5" y="37"/>
                        <a:pt x="0" y="35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11" y="40"/>
                        <a:pt x="22" y="27"/>
                        <a:pt x="27" y="22"/>
                      </a:cubicBezTo>
                      <a:cubicBezTo>
                        <a:pt x="31" y="17"/>
                        <a:pt x="42" y="3"/>
                        <a:pt x="46" y="4"/>
                      </a:cubicBezTo>
                      <a:lnTo>
                        <a:pt x="40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8" name="Freeform 1949"/>
                <p:cNvSpPr/>
                <p:nvPr/>
              </p:nvSpPr>
              <p:spPr>
                <a:xfrm>
                  <a:off x="2952" y="1597"/>
                  <a:ext cx="115" cy="107"/>
                </a:xfrm>
                <a:custGeom>
                  <a:avLst/>
                  <a:gdLst/>
                  <a:ahLst/>
                  <a:cxnLst>
                    <a:cxn ang="0">
                      <a:pos x="625" y="35"/>
                    </a:cxn>
                    <a:cxn ang="0">
                      <a:pos x="333" y="385"/>
                    </a:cxn>
                    <a:cxn ang="0">
                      <a:pos x="0" y="671"/>
                    </a:cxn>
                    <a:cxn ang="0">
                      <a:pos x="95" y="730"/>
                    </a:cxn>
                    <a:cxn ang="0">
                      <a:pos x="425" y="423"/>
                    </a:cxn>
                    <a:cxn ang="0">
                      <a:pos x="720" y="78"/>
                    </a:cxn>
                    <a:cxn ang="0">
                      <a:pos x="625" y="35"/>
                    </a:cxn>
                  </a:cxnLst>
                  <a:pathLst>
                    <a:path w="46" h="40">
                      <a:moveTo>
                        <a:pt x="40" y="2"/>
                      </a:moveTo>
                      <a:cubicBezTo>
                        <a:pt x="36" y="0"/>
                        <a:pt x="25" y="15"/>
                        <a:pt x="21" y="20"/>
                      </a:cubicBezTo>
                      <a:cubicBezTo>
                        <a:pt x="16" y="25"/>
                        <a:pt x="5" y="37"/>
                        <a:pt x="0" y="35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11" y="40"/>
                        <a:pt x="22" y="27"/>
                        <a:pt x="27" y="22"/>
                      </a:cubicBezTo>
                      <a:cubicBezTo>
                        <a:pt x="31" y="17"/>
                        <a:pt x="42" y="3"/>
                        <a:pt x="46" y="4"/>
                      </a:cubicBezTo>
                      <a:lnTo>
                        <a:pt x="40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9" name="Freeform 1950"/>
                <p:cNvSpPr/>
                <p:nvPr/>
              </p:nvSpPr>
              <p:spPr>
                <a:xfrm>
                  <a:off x="3092" y="1675"/>
                  <a:ext cx="130" cy="88"/>
                </a:xfrm>
                <a:custGeom>
                  <a:avLst/>
                  <a:gdLst/>
                  <a:ahLst/>
                  <a:cxnLst>
                    <a:cxn ang="0">
                      <a:pos x="738" y="56"/>
                    </a:cxn>
                    <a:cxn ang="0">
                      <a:pos x="375" y="307"/>
                    </a:cxn>
                    <a:cxn ang="0">
                      <a:pos x="0" y="491"/>
                    </a:cxn>
                    <a:cxn ang="0">
                      <a:pos x="95" y="568"/>
                    </a:cxn>
                    <a:cxn ang="0">
                      <a:pos x="470" y="376"/>
                    </a:cxn>
                    <a:cxn ang="0">
                      <a:pos x="813" y="115"/>
                    </a:cxn>
                    <a:cxn ang="0">
                      <a:pos x="738" y="56"/>
                    </a:cxn>
                  </a:cxnLst>
                  <a:pathLst>
                    <a:path w="52" h="33">
                      <a:moveTo>
                        <a:pt x="47" y="3"/>
                      </a:moveTo>
                      <a:cubicBezTo>
                        <a:pt x="43" y="0"/>
                        <a:pt x="30" y="12"/>
                        <a:pt x="24" y="16"/>
                      </a:cubicBezTo>
                      <a:cubicBezTo>
                        <a:pt x="19" y="20"/>
                        <a:pt x="5" y="29"/>
                        <a:pt x="0" y="26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10" y="33"/>
                        <a:pt x="24" y="23"/>
                        <a:pt x="30" y="20"/>
                      </a:cubicBezTo>
                      <a:cubicBezTo>
                        <a:pt x="35" y="16"/>
                        <a:pt x="49" y="4"/>
                        <a:pt x="52" y="6"/>
                      </a:cubicBezTo>
                      <a:lnTo>
                        <a:pt x="47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0" name="Freeform 1951"/>
                <p:cNvSpPr/>
                <p:nvPr/>
              </p:nvSpPr>
              <p:spPr>
                <a:xfrm>
                  <a:off x="3064" y="1653"/>
                  <a:ext cx="130" cy="96"/>
                </a:xfrm>
                <a:custGeom>
                  <a:avLst/>
                  <a:gdLst/>
                  <a:ahLst/>
                  <a:cxnLst>
                    <a:cxn ang="0">
                      <a:pos x="720" y="56"/>
                    </a:cxn>
                    <a:cxn ang="0">
                      <a:pos x="375" y="307"/>
                    </a:cxn>
                    <a:cxn ang="0">
                      <a:pos x="0" y="568"/>
                    </a:cxn>
                    <a:cxn ang="0">
                      <a:pos x="83" y="627"/>
                    </a:cxn>
                    <a:cxn ang="0">
                      <a:pos x="458" y="376"/>
                    </a:cxn>
                    <a:cxn ang="0">
                      <a:pos x="813" y="136"/>
                    </a:cxn>
                    <a:cxn ang="0">
                      <a:pos x="720" y="56"/>
                    </a:cxn>
                  </a:cxnLst>
                  <a:pathLst>
                    <a:path w="52" h="36">
                      <a:moveTo>
                        <a:pt x="46" y="3"/>
                      </a:moveTo>
                      <a:cubicBezTo>
                        <a:pt x="43" y="0"/>
                        <a:pt x="29" y="12"/>
                        <a:pt x="24" y="16"/>
                      </a:cubicBezTo>
                      <a:cubicBezTo>
                        <a:pt x="18" y="20"/>
                        <a:pt x="4" y="33"/>
                        <a:pt x="0" y="30"/>
                      </a:cubicBez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10" y="36"/>
                        <a:pt x="24" y="24"/>
                        <a:pt x="29" y="20"/>
                      </a:cubicBezTo>
                      <a:cubicBezTo>
                        <a:pt x="35" y="16"/>
                        <a:pt x="48" y="4"/>
                        <a:pt x="52" y="7"/>
                      </a:cubicBezTo>
                      <a:lnTo>
                        <a:pt x="46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1" name="Freeform 1952"/>
                <p:cNvSpPr/>
                <p:nvPr/>
              </p:nvSpPr>
              <p:spPr>
                <a:xfrm>
                  <a:off x="3264" y="1829"/>
                  <a:ext cx="143" cy="86"/>
                </a:xfrm>
                <a:custGeom>
                  <a:avLst/>
                  <a:gdLst/>
                  <a:ahLst/>
                  <a:cxnLst>
                    <a:cxn ang="0">
                      <a:pos x="818" y="59"/>
                    </a:cxn>
                    <a:cxn ang="0">
                      <a:pos x="396" y="312"/>
                    </a:cxn>
                    <a:cxn ang="0">
                      <a:pos x="0" y="470"/>
                    </a:cxn>
                    <a:cxn ang="0">
                      <a:pos x="83" y="543"/>
                    </a:cxn>
                    <a:cxn ang="0">
                      <a:pos x="472" y="406"/>
                    </a:cxn>
                    <a:cxn ang="0">
                      <a:pos x="901" y="159"/>
                    </a:cxn>
                    <a:cxn ang="0">
                      <a:pos x="818" y="59"/>
                    </a:cxn>
                  </a:cxnLst>
                  <a:pathLst>
                    <a:path w="57" h="32">
                      <a:moveTo>
                        <a:pt x="52" y="3"/>
                      </a:moveTo>
                      <a:cubicBezTo>
                        <a:pt x="48" y="0"/>
                        <a:pt x="31" y="13"/>
                        <a:pt x="25" y="16"/>
                      </a:cubicBezTo>
                      <a:cubicBezTo>
                        <a:pt x="19" y="19"/>
                        <a:pt x="4" y="27"/>
                        <a:pt x="0" y="24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9" y="32"/>
                        <a:pt x="24" y="24"/>
                        <a:pt x="30" y="21"/>
                      </a:cubicBezTo>
                      <a:cubicBezTo>
                        <a:pt x="36" y="18"/>
                        <a:pt x="53" y="5"/>
                        <a:pt x="57" y="8"/>
                      </a:cubicBezTo>
                      <a:lnTo>
                        <a:pt x="52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2" name="Freeform 1953"/>
                <p:cNvSpPr/>
                <p:nvPr/>
              </p:nvSpPr>
              <p:spPr>
                <a:xfrm>
                  <a:off x="3239" y="1813"/>
                  <a:ext cx="135" cy="78"/>
                </a:xfrm>
                <a:custGeom>
                  <a:avLst/>
                  <a:gdLst/>
                  <a:ahLst/>
                  <a:cxnLst>
                    <a:cxn ang="0">
                      <a:pos x="770" y="59"/>
                    </a:cxn>
                    <a:cxn ang="0">
                      <a:pos x="395" y="253"/>
                    </a:cxn>
                    <a:cxn ang="0">
                      <a:pos x="0" y="406"/>
                    </a:cxn>
                    <a:cxn ang="0">
                      <a:pos x="83" y="506"/>
                    </a:cxn>
                    <a:cxn ang="0">
                      <a:pos x="470" y="347"/>
                    </a:cxn>
                    <a:cxn ang="0">
                      <a:pos x="845" y="137"/>
                    </a:cxn>
                    <a:cxn ang="0">
                      <a:pos x="770" y="59"/>
                    </a:cxn>
                  </a:cxnLst>
                  <a:pathLst>
                    <a:path w="54" h="29">
                      <a:moveTo>
                        <a:pt x="49" y="3"/>
                      </a:moveTo>
                      <a:cubicBezTo>
                        <a:pt x="46" y="0"/>
                        <a:pt x="31" y="10"/>
                        <a:pt x="25" y="13"/>
                      </a:cubicBezTo>
                      <a:cubicBezTo>
                        <a:pt x="19" y="16"/>
                        <a:pt x="4" y="24"/>
                        <a:pt x="0" y="21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9" y="29"/>
                        <a:pt x="24" y="21"/>
                        <a:pt x="30" y="18"/>
                      </a:cubicBezTo>
                      <a:cubicBezTo>
                        <a:pt x="36" y="15"/>
                        <a:pt x="51" y="4"/>
                        <a:pt x="54" y="7"/>
                      </a:cubicBezTo>
                      <a:lnTo>
                        <a:pt x="49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3" name="Freeform 1954"/>
                <p:cNvSpPr/>
                <p:nvPr/>
              </p:nvSpPr>
              <p:spPr>
                <a:xfrm>
                  <a:off x="3179" y="1763"/>
                  <a:ext cx="138" cy="74"/>
                </a:xfrm>
                <a:custGeom>
                  <a:avLst/>
                  <a:gdLst/>
                  <a:ahLst/>
                  <a:cxnLst>
                    <a:cxn ang="0">
                      <a:pos x="788" y="56"/>
                    </a:cxn>
                    <a:cxn ang="0">
                      <a:pos x="396" y="259"/>
                    </a:cxn>
                    <a:cxn ang="0">
                      <a:pos x="0" y="370"/>
                    </a:cxn>
                    <a:cxn ang="0">
                      <a:pos x="83" y="441"/>
                    </a:cxn>
                    <a:cxn ang="0">
                      <a:pos x="472" y="349"/>
                    </a:cxn>
                    <a:cxn ang="0">
                      <a:pos x="868" y="148"/>
                    </a:cxn>
                    <a:cxn ang="0">
                      <a:pos x="788" y="56"/>
                    </a:cxn>
                  </a:cxnLst>
                  <a:pathLst>
                    <a:path w="55" h="28">
                      <a:moveTo>
                        <a:pt x="50" y="3"/>
                      </a:moveTo>
                      <a:cubicBezTo>
                        <a:pt x="47" y="0"/>
                        <a:pt x="31" y="11"/>
                        <a:pt x="25" y="14"/>
                      </a:cubicBezTo>
                      <a:cubicBezTo>
                        <a:pt x="19" y="17"/>
                        <a:pt x="4" y="24"/>
                        <a:pt x="0" y="20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9" y="28"/>
                        <a:pt x="24" y="22"/>
                        <a:pt x="30" y="19"/>
                      </a:cubicBezTo>
                      <a:cubicBezTo>
                        <a:pt x="36" y="16"/>
                        <a:pt x="52" y="5"/>
                        <a:pt x="55" y="8"/>
                      </a:cubicBezTo>
                      <a:lnTo>
                        <a:pt x="50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4" name="Freeform 1955"/>
                <p:cNvSpPr/>
                <p:nvPr/>
              </p:nvSpPr>
              <p:spPr>
                <a:xfrm>
                  <a:off x="3154" y="1739"/>
                  <a:ext cx="138" cy="77"/>
                </a:xfrm>
                <a:custGeom>
                  <a:avLst/>
                  <a:gdLst/>
                  <a:ahLst/>
                  <a:cxnLst>
                    <a:cxn ang="0">
                      <a:pos x="805" y="56"/>
                    </a:cxn>
                    <a:cxn ang="0">
                      <a:pos x="396" y="260"/>
                    </a:cxn>
                    <a:cxn ang="0">
                      <a:pos x="0" y="374"/>
                    </a:cxn>
                    <a:cxn ang="0">
                      <a:pos x="83" y="465"/>
                    </a:cxn>
                    <a:cxn ang="0">
                      <a:pos x="472" y="337"/>
                    </a:cxn>
                    <a:cxn ang="0">
                      <a:pos x="868" y="170"/>
                    </a:cxn>
                    <a:cxn ang="0">
                      <a:pos x="805" y="56"/>
                    </a:cxn>
                  </a:cxnLst>
                  <a:pathLst>
                    <a:path w="55" h="29">
                      <a:moveTo>
                        <a:pt x="51" y="3"/>
                      </a:moveTo>
                      <a:cubicBezTo>
                        <a:pt x="48" y="0"/>
                        <a:pt x="31" y="11"/>
                        <a:pt x="25" y="14"/>
                      </a:cubicBezTo>
                      <a:cubicBezTo>
                        <a:pt x="19" y="16"/>
                        <a:pt x="4" y="24"/>
                        <a:pt x="0" y="20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9" y="29"/>
                        <a:pt x="24" y="21"/>
                        <a:pt x="30" y="18"/>
                      </a:cubicBezTo>
                      <a:cubicBezTo>
                        <a:pt x="36" y="15"/>
                        <a:pt x="51" y="6"/>
                        <a:pt x="55" y="9"/>
                      </a:cubicBezTo>
                      <a:lnTo>
                        <a:pt x="51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5" name="Freeform 1956"/>
                <p:cNvSpPr/>
                <p:nvPr/>
              </p:nvSpPr>
              <p:spPr>
                <a:xfrm>
                  <a:off x="3499" y="1901"/>
                  <a:ext cx="103" cy="112"/>
                </a:xfrm>
                <a:custGeom>
                  <a:avLst/>
                  <a:gdLst/>
                  <a:ahLst/>
                  <a:cxnLst>
                    <a:cxn ang="0">
                      <a:pos x="555" y="21"/>
                    </a:cxn>
                    <a:cxn ang="0">
                      <a:pos x="284" y="397"/>
                    </a:cxn>
                    <a:cxn ang="0">
                      <a:pos x="0" y="739"/>
                    </a:cxn>
                    <a:cxn ang="0">
                      <a:pos x="95" y="776"/>
                    </a:cxn>
                    <a:cxn ang="0">
                      <a:pos x="397" y="435"/>
                    </a:cxn>
                    <a:cxn ang="0">
                      <a:pos x="651" y="35"/>
                    </a:cxn>
                    <a:cxn ang="0">
                      <a:pos x="555" y="21"/>
                    </a:cxn>
                  </a:cxnLst>
                  <a:pathLst>
                    <a:path w="41" h="42">
                      <a:moveTo>
                        <a:pt x="35" y="1"/>
                      </a:moveTo>
                      <a:cubicBezTo>
                        <a:pt x="31" y="0"/>
                        <a:pt x="22" y="16"/>
                        <a:pt x="18" y="21"/>
                      </a:cubicBezTo>
                      <a:cubicBezTo>
                        <a:pt x="15" y="27"/>
                        <a:pt x="5" y="41"/>
                        <a:pt x="0" y="39"/>
                      </a:cubicBezTo>
                      <a:cubicBezTo>
                        <a:pt x="6" y="41"/>
                        <a:pt x="6" y="41"/>
                        <a:pt x="6" y="41"/>
                      </a:cubicBezTo>
                      <a:cubicBezTo>
                        <a:pt x="12" y="42"/>
                        <a:pt x="21" y="28"/>
                        <a:pt x="25" y="23"/>
                      </a:cubicBezTo>
                      <a:cubicBezTo>
                        <a:pt x="29" y="17"/>
                        <a:pt x="37" y="1"/>
                        <a:pt x="41" y="2"/>
                      </a:cubicBezTo>
                      <a:lnTo>
                        <a:pt x="35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6" name="Freeform 1957"/>
                <p:cNvSpPr/>
                <p:nvPr/>
              </p:nvSpPr>
              <p:spPr>
                <a:xfrm>
                  <a:off x="3464" y="1893"/>
                  <a:ext cx="105" cy="112"/>
                </a:xfrm>
                <a:custGeom>
                  <a:avLst/>
                  <a:gdLst/>
                  <a:ahLst/>
                  <a:cxnLst>
                    <a:cxn ang="0">
                      <a:pos x="563" y="21"/>
                    </a:cxn>
                    <a:cxn ang="0">
                      <a:pos x="300" y="397"/>
                    </a:cxn>
                    <a:cxn ang="0">
                      <a:pos x="0" y="739"/>
                    </a:cxn>
                    <a:cxn ang="0">
                      <a:pos x="113" y="776"/>
                    </a:cxn>
                    <a:cxn ang="0">
                      <a:pos x="408" y="435"/>
                    </a:cxn>
                    <a:cxn ang="0">
                      <a:pos x="658" y="35"/>
                    </a:cxn>
                    <a:cxn ang="0">
                      <a:pos x="563" y="21"/>
                    </a:cxn>
                  </a:cxnLst>
                  <a:pathLst>
                    <a:path w="42" h="42">
                      <a:moveTo>
                        <a:pt x="36" y="1"/>
                      </a:moveTo>
                      <a:cubicBezTo>
                        <a:pt x="31" y="0"/>
                        <a:pt x="23" y="15"/>
                        <a:pt x="19" y="21"/>
                      </a:cubicBezTo>
                      <a:cubicBezTo>
                        <a:pt x="15" y="27"/>
                        <a:pt x="6" y="41"/>
                        <a:pt x="0" y="39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12" y="42"/>
                        <a:pt x="22" y="28"/>
                        <a:pt x="26" y="23"/>
                      </a:cubicBezTo>
                      <a:cubicBezTo>
                        <a:pt x="29" y="17"/>
                        <a:pt x="38" y="1"/>
                        <a:pt x="42" y="2"/>
                      </a:cubicBezTo>
                      <a:lnTo>
                        <a:pt x="36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7" name="Freeform 1958"/>
                <p:cNvSpPr/>
                <p:nvPr/>
              </p:nvSpPr>
              <p:spPr>
                <a:xfrm>
                  <a:off x="3382" y="1875"/>
                  <a:ext cx="117" cy="104"/>
                </a:xfrm>
                <a:custGeom>
                  <a:avLst/>
                  <a:gdLst/>
                  <a:ahLst/>
                  <a:cxnLst>
                    <a:cxn ang="0">
                      <a:pos x="632" y="35"/>
                    </a:cxn>
                    <a:cxn ang="0">
                      <a:pos x="321" y="376"/>
                    </a:cxn>
                    <a:cxn ang="0">
                      <a:pos x="0" y="661"/>
                    </a:cxn>
                    <a:cxn ang="0">
                      <a:pos x="92" y="704"/>
                    </a:cxn>
                    <a:cxn ang="0">
                      <a:pos x="416" y="419"/>
                    </a:cxn>
                    <a:cxn ang="0">
                      <a:pos x="724" y="77"/>
                    </a:cxn>
                    <a:cxn ang="0">
                      <a:pos x="632" y="35"/>
                    </a:cxn>
                  </a:cxnLst>
                  <a:pathLst>
                    <a:path w="47" h="39">
                      <a:moveTo>
                        <a:pt x="41" y="2"/>
                      </a:moveTo>
                      <a:cubicBezTo>
                        <a:pt x="37" y="0"/>
                        <a:pt x="26" y="15"/>
                        <a:pt x="21" y="20"/>
                      </a:cubicBezTo>
                      <a:cubicBezTo>
                        <a:pt x="17" y="24"/>
                        <a:pt x="5" y="37"/>
                        <a:pt x="0" y="35"/>
                      </a:cubicBezTo>
                      <a:cubicBezTo>
                        <a:pt x="6" y="37"/>
                        <a:pt x="6" y="37"/>
                        <a:pt x="6" y="37"/>
                      </a:cubicBezTo>
                      <a:cubicBezTo>
                        <a:pt x="11" y="39"/>
                        <a:pt x="23" y="27"/>
                        <a:pt x="27" y="22"/>
                      </a:cubicBezTo>
                      <a:cubicBezTo>
                        <a:pt x="32" y="17"/>
                        <a:pt x="43" y="3"/>
                        <a:pt x="47" y="4"/>
                      </a:cubicBezTo>
                      <a:lnTo>
                        <a:pt x="41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8" name="Freeform 1959"/>
                <p:cNvSpPr/>
                <p:nvPr/>
              </p:nvSpPr>
              <p:spPr>
                <a:xfrm>
                  <a:off x="3352" y="1861"/>
                  <a:ext cx="115" cy="107"/>
                </a:xfrm>
                <a:custGeom>
                  <a:avLst/>
                  <a:gdLst/>
                  <a:ahLst/>
                  <a:cxnLst>
                    <a:cxn ang="0">
                      <a:pos x="625" y="35"/>
                    </a:cxn>
                    <a:cxn ang="0">
                      <a:pos x="333" y="364"/>
                    </a:cxn>
                    <a:cxn ang="0">
                      <a:pos x="0" y="671"/>
                    </a:cxn>
                    <a:cxn ang="0">
                      <a:pos x="95" y="730"/>
                    </a:cxn>
                    <a:cxn ang="0">
                      <a:pos x="425" y="423"/>
                    </a:cxn>
                    <a:cxn ang="0">
                      <a:pos x="720" y="78"/>
                    </a:cxn>
                    <a:cxn ang="0">
                      <a:pos x="625" y="35"/>
                    </a:cxn>
                  </a:cxnLst>
                  <a:pathLst>
                    <a:path w="46" h="40">
                      <a:moveTo>
                        <a:pt x="40" y="2"/>
                      </a:moveTo>
                      <a:cubicBezTo>
                        <a:pt x="36" y="0"/>
                        <a:pt x="25" y="14"/>
                        <a:pt x="21" y="19"/>
                      </a:cubicBezTo>
                      <a:cubicBezTo>
                        <a:pt x="16" y="24"/>
                        <a:pt x="5" y="37"/>
                        <a:pt x="0" y="35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11" y="40"/>
                        <a:pt x="22" y="27"/>
                        <a:pt x="27" y="22"/>
                      </a:cubicBezTo>
                      <a:cubicBezTo>
                        <a:pt x="31" y="17"/>
                        <a:pt x="42" y="3"/>
                        <a:pt x="46" y="4"/>
                      </a:cubicBezTo>
                      <a:lnTo>
                        <a:pt x="40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9" name="Freeform 1960"/>
                <p:cNvSpPr/>
                <p:nvPr/>
              </p:nvSpPr>
              <p:spPr>
                <a:xfrm>
                  <a:off x="3754" y="1904"/>
                  <a:ext cx="68" cy="131"/>
                </a:xfrm>
                <a:custGeom>
                  <a:avLst/>
                  <a:gdLst/>
                  <a:ahLst/>
                  <a:cxnLst>
                    <a:cxn ang="0">
                      <a:pos x="317" y="21"/>
                    </a:cxn>
                    <a:cxn ang="0">
                      <a:pos x="179" y="500"/>
                    </a:cxn>
                    <a:cxn ang="0">
                      <a:pos x="0" y="936"/>
                    </a:cxn>
                    <a:cxn ang="0">
                      <a:pos x="96" y="914"/>
                    </a:cxn>
                    <a:cxn ang="0">
                      <a:pos x="285" y="479"/>
                    </a:cxn>
                    <a:cxn ang="0">
                      <a:pos x="431" y="0"/>
                    </a:cxn>
                    <a:cxn ang="0">
                      <a:pos x="317" y="21"/>
                    </a:cxn>
                  </a:cxnLst>
                  <a:pathLst>
                    <a:path w="27" h="49">
                      <a:moveTo>
                        <a:pt x="20" y="1"/>
                      </a:moveTo>
                      <a:cubicBezTo>
                        <a:pt x="16" y="1"/>
                        <a:pt x="13" y="19"/>
                        <a:pt x="11" y="26"/>
                      </a:cubicBezTo>
                      <a:cubicBezTo>
                        <a:pt x="10" y="32"/>
                        <a:pt x="6" y="49"/>
                        <a:pt x="0" y="49"/>
                      </a:cubicBez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12" y="48"/>
                        <a:pt x="16" y="31"/>
                        <a:pt x="18" y="25"/>
                      </a:cubicBezTo>
                      <a:cubicBezTo>
                        <a:pt x="20" y="18"/>
                        <a:pt x="22" y="1"/>
                        <a:pt x="27" y="0"/>
                      </a:cubicBezTo>
                      <a:lnTo>
                        <a:pt x="20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30" name="Freeform 1961"/>
                <p:cNvSpPr/>
                <p:nvPr/>
              </p:nvSpPr>
              <p:spPr>
                <a:xfrm>
                  <a:off x="3719" y="1909"/>
                  <a:ext cx="68" cy="131"/>
                </a:xfrm>
                <a:custGeom>
                  <a:avLst/>
                  <a:gdLst/>
                  <a:ahLst/>
                  <a:cxnLst>
                    <a:cxn ang="0">
                      <a:pos x="317" y="0"/>
                    </a:cxn>
                    <a:cxn ang="0">
                      <a:pos x="191" y="479"/>
                    </a:cxn>
                    <a:cxn ang="0">
                      <a:pos x="0" y="936"/>
                    </a:cxn>
                    <a:cxn ang="0">
                      <a:pos x="113" y="914"/>
                    </a:cxn>
                    <a:cxn ang="0">
                      <a:pos x="285" y="457"/>
                    </a:cxn>
                    <a:cxn ang="0">
                      <a:pos x="431" y="0"/>
                    </a:cxn>
                    <a:cxn ang="0">
                      <a:pos x="317" y="0"/>
                    </a:cxn>
                  </a:cxnLst>
                  <a:pathLst>
                    <a:path w="27" h="49">
                      <a:moveTo>
                        <a:pt x="20" y="0"/>
                      </a:moveTo>
                      <a:cubicBezTo>
                        <a:pt x="16" y="1"/>
                        <a:pt x="13" y="19"/>
                        <a:pt x="12" y="25"/>
                      </a:cubicBezTo>
                      <a:cubicBezTo>
                        <a:pt x="10" y="32"/>
                        <a:pt x="6" y="48"/>
                        <a:pt x="0" y="49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12" y="47"/>
                        <a:pt x="17" y="31"/>
                        <a:pt x="18" y="24"/>
                      </a:cubicBezTo>
                      <a:cubicBezTo>
                        <a:pt x="20" y="18"/>
                        <a:pt x="23" y="0"/>
                        <a:pt x="27" y="0"/>
                      </a:cubicBez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31" name="Freeform 1962"/>
                <p:cNvSpPr/>
                <p:nvPr/>
              </p:nvSpPr>
              <p:spPr>
                <a:xfrm>
                  <a:off x="3622" y="1917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507" y="21"/>
                    </a:cxn>
                    <a:cxn ang="0">
                      <a:pos x="279" y="435"/>
                    </a:cxn>
                    <a:cxn ang="0">
                      <a:pos x="0" y="819"/>
                    </a:cxn>
                    <a:cxn ang="0">
                      <a:pos x="92" y="832"/>
                    </a:cxn>
                    <a:cxn ang="0">
                      <a:pos x="371" y="477"/>
                    </a:cxn>
                    <a:cxn ang="0">
                      <a:pos x="599" y="35"/>
                    </a:cxn>
                    <a:cxn ang="0">
                      <a:pos x="507" y="21"/>
                    </a:cxn>
                  </a:cxnLst>
                  <a:pathLst>
                    <a:path w="39" h="45">
                      <a:moveTo>
                        <a:pt x="33" y="1"/>
                      </a:moveTo>
                      <a:cubicBezTo>
                        <a:pt x="29" y="0"/>
                        <a:pt x="21" y="18"/>
                        <a:pt x="18" y="23"/>
                      </a:cubicBezTo>
                      <a:cubicBezTo>
                        <a:pt x="14" y="29"/>
                        <a:pt x="5" y="44"/>
                        <a:pt x="0" y="43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2" y="45"/>
                        <a:pt x="21" y="30"/>
                        <a:pt x="24" y="25"/>
                      </a:cubicBezTo>
                      <a:cubicBezTo>
                        <a:pt x="28" y="19"/>
                        <a:pt x="35" y="1"/>
                        <a:pt x="39" y="2"/>
                      </a:cubicBezTo>
                      <a:lnTo>
                        <a:pt x="33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32" name="Freeform 1963"/>
                <p:cNvSpPr/>
                <p:nvPr/>
              </p:nvSpPr>
              <p:spPr>
                <a:xfrm>
                  <a:off x="3589" y="1915"/>
                  <a:ext cx="98" cy="117"/>
                </a:xfrm>
                <a:custGeom>
                  <a:avLst/>
                  <a:gdLst/>
                  <a:ahLst/>
                  <a:cxnLst>
                    <a:cxn ang="0">
                      <a:pos x="525" y="21"/>
                    </a:cxn>
                    <a:cxn ang="0">
                      <a:pos x="271" y="417"/>
                    </a:cxn>
                    <a:cxn ang="0">
                      <a:pos x="0" y="771"/>
                    </a:cxn>
                    <a:cxn ang="0">
                      <a:pos x="113" y="806"/>
                    </a:cxn>
                    <a:cxn ang="0">
                      <a:pos x="379" y="431"/>
                    </a:cxn>
                    <a:cxn ang="0">
                      <a:pos x="618" y="35"/>
                    </a:cxn>
                    <a:cxn ang="0">
                      <a:pos x="525" y="21"/>
                    </a:cxn>
                  </a:cxnLst>
                  <a:pathLst>
                    <a:path w="39" h="44">
                      <a:moveTo>
                        <a:pt x="33" y="1"/>
                      </a:moveTo>
                      <a:cubicBezTo>
                        <a:pt x="28" y="0"/>
                        <a:pt x="21" y="16"/>
                        <a:pt x="17" y="22"/>
                      </a:cubicBezTo>
                      <a:cubicBezTo>
                        <a:pt x="14" y="28"/>
                        <a:pt x="6" y="42"/>
                        <a:pt x="0" y="41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12" y="44"/>
                        <a:pt x="20" y="29"/>
                        <a:pt x="24" y="23"/>
                      </a:cubicBezTo>
                      <a:cubicBezTo>
                        <a:pt x="27" y="18"/>
                        <a:pt x="35" y="1"/>
                        <a:pt x="39" y="2"/>
                      </a:cubicBezTo>
                      <a:lnTo>
                        <a:pt x="33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33" name="Freeform 1964"/>
                <p:cNvSpPr/>
                <p:nvPr/>
              </p:nvSpPr>
              <p:spPr>
                <a:xfrm>
                  <a:off x="2567" y="1515"/>
                  <a:ext cx="100" cy="114"/>
                </a:xfrm>
                <a:custGeom>
                  <a:avLst/>
                  <a:gdLst/>
                  <a:ahLst/>
                  <a:cxnLst>
                    <a:cxn ang="0">
                      <a:pos x="625" y="745"/>
                    </a:cxn>
                    <a:cxn ang="0">
                      <a:pos x="333" y="374"/>
                    </a:cxn>
                    <a:cxn ang="0">
                      <a:pos x="95" y="21"/>
                    </a:cxn>
                    <a:cxn ang="0">
                      <a:pos x="0" y="56"/>
                    </a:cxn>
                    <a:cxn ang="0">
                      <a:pos x="238" y="392"/>
                    </a:cxn>
                    <a:cxn ang="0">
                      <a:pos x="533" y="779"/>
                    </a:cxn>
                    <a:cxn ang="0">
                      <a:pos x="625" y="745"/>
                    </a:cxn>
                  </a:cxnLst>
                  <a:pathLst>
                    <a:path w="40" h="43">
                      <a:moveTo>
                        <a:pt x="40" y="40"/>
                      </a:moveTo>
                      <a:cubicBezTo>
                        <a:pt x="35" y="41"/>
                        <a:pt x="27" y="29"/>
                        <a:pt x="21" y="20"/>
                      </a:cubicBezTo>
                      <a:cubicBezTo>
                        <a:pt x="14" y="10"/>
                        <a:pt x="10" y="0"/>
                        <a:pt x="6" y="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4" y="2"/>
                        <a:pt x="8" y="11"/>
                        <a:pt x="15" y="21"/>
                      </a:cubicBezTo>
                      <a:cubicBezTo>
                        <a:pt x="21" y="31"/>
                        <a:pt x="29" y="43"/>
                        <a:pt x="34" y="42"/>
                      </a:cubicBezTo>
                      <a:lnTo>
                        <a:pt x="40" y="4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34" name="Freeform 1965"/>
                <p:cNvSpPr/>
                <p:nvPr/>
              </p:nvSpPr>
              <p:spPr>
                <a:xfrm>
                  <a:off x="2600" y="1507"/>
                  <a:ext cx="102" cy="114"/>
                </a:xfrm>
                <a:custGeom>
                  <a:avLst/>
                  <a:gdLst/>
                  <a:ahLst/>
                  <a:cxnLst>
                    <a:cxn ang="0">
                      <a:pos x="632" y="745"/>
                    </a:cxn>
                    <a:cxn ang="0">
                      <a:pos x="321" y="353"/>
                    </a:cxn>
                    <a:cxn ang="0">
                      <a:pos x="92" y="21"/>
                    </a:cxn>
                    <a:cxn ang="0">
                      <a:pos x="0" y="56"/>
                    </a:cxn>
                    <a:cxn ang="0">
                      <a:pos x="229" y="392"/>
                    </a:cxn>
                    <a:cxn ang="0">
                      <a:pos x="537" y="766"/>
                    </a:cxn>
                    <a:cxn ang="0">
                      <a:pos x="632" y="745"/>
                    </a:cxn>
                  </a:cxnLst>
                  <a:pathLst>
                    <a:path w="41" h="43">
                      <a:moveTo>
                        <a:pt x="41" y="40"/>
                      </a:moveTo>
                      <a:cubicBezTo>
                        <a:pt x="35" y="41"/>
                        <a:pt x="27" y="29"/>
                        <a:pt x="21" y="19"/>
                      </a:cubicBezTo>
                      <a:cubicBezTo>
                        <a:pt x="14" y="9"/>
                        <a:pt x="11" y="0"/>
                        <a:pt x="6" y="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4" y="2"/>
                        <a:pt x="8" y="11"/>
                        <a:pt x="15" y="21"/>
                      </a:cubicBezTo>
                      <a:cubicBezTo>
                        <a:pt x="21" y="31"/>
                        <a:pt x="29" y="43"/>
                        <a:pt x="35" y="41"/>
                      </a:cubicBezTo>
                      <a:lnTo>
                        <a:pt x="41" y="4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35" name="Freeform 1966"/>
                <p:cNvSpPr/>
                <p:nvPr/>
              </p:nvSpPr>
              <p:spPr>
                <a:xfrm>
                  <a:off x="2577" y="1523"/>
                  <a:ext cx="70" cy="10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8" y="340"/>
                    </a:cxn>
                    <a:cxn ang="0">
                      <a:pos x="438" y="712"/>
                    </a:cxn>
                    <a:cxn ang="0">
                      <a:pos x="175" y="340"/>
                    </a:cxn>
                    <a:cxn ang="0">
                      <a:pos x="0" y="0"/>
                    </a:cxn>
                  </a:cxnLst>
                  <a:pathLst>
                    <a:path w="28" h="38">
                      <a:moveTo>
                        <a:pt x="0" y="0"/>
                      </a:moveTo>
                      <a:cubicBezTo>
                        <a:pt x="3" y="3"/>
                        <a:pt x="7" y="10"/>
                        <a:pt x="12" y="18"/>
                      </a:cubicBezTo>
                      <a:cubicBezTo>
                        <a:pt x="17" y="26"/>
                        <a:pt x="23" y="35"/>
                        <a:pt x="28" y="38"/>
                      </a:cubicBezTo>
                      <a:cubicBezTo>
                        <a:pt x="23" y="35"/>
                        <a:pt x="17" y="26"/>
                        <a:pt x="11" y="18"/>
                      </a:cubicBezTo>
                      <a:cubicBezTo>
                        <a:pt x="6" y="10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36" name="Freeform 1967"/>
                <p:cNvSpPr/>
                <p:nvPr/>
              </p:nvSpPr>
              <p:spPr>
                <a:xfrm>
                  <a:off x="2610" y="1515"/>
                  <a:ext cx="70" cy="9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8" y="315"/>
                    </a:cxn>
                    <a:cxn ang="0">
                      <a:pos x="438" y="689"/>
                    </a:cxn>
                    <a:cxn ang="0">
                      <a:pos x="188" y="336"/>
                    </a:cxn>
                    <a:cxn ang="0">
                      <a:pos x="0" y="0"/>
                    </a:cxn>
                  </a:cxnLst>
                  <a:pathLst>
                    <a:path w="28" h="37">
                      <a:moveTo>
                        <a:pt x="0" y="0"/>
                      </a:moveTo>
                      <a:cubicBezTo>
                        <a:pt x="3" y="3"/>
                        <a:pt x="7" y="10"/>
                        <a:pt x="12" y="17"/>
                      </a:cubicBezTo>
                      <a:cubicBezTo>
                        <a:pt x="18" y="25"/>
                        <a:pt x="23" y="35"/>
                        <a:pt x="28" y="37"/>
                      </a:cubicBezTo>
                      <a:cubicBezTo>
                        <a:pt x="23" y="35"/>
                        <a:pt x="17" y="26"/>
                        <a:pt x="12" y="18"/>
                      </a:cubicBezTo>
                      <a:cubicBezTo>
                        <a:pt x="7" y="10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37" name="Freeform 1968"/>
                <p:cNvSpPr/>
                <p:nvPr/>
              </p:nvSpPr>
              <p:spPr>
                <a:xfrm>
                  <a:off x="2567" y="1525"/>
                  <a:ext cx="3" cy="48"/>
                </a:xfrm>
                <a:custGeom>
                  <a:avLst/>
                  <a:gdLst/>
                  <a:ahLst/>
                  <a:cxnLst>
                    <a:cxn ang="0">
                      <a:pos x="27" y="341"/>
                    </a:cxn>
                    <a:cxn ang="0">
                      <a:pos x="27" y="0"/>
                    </a:cxn>
                    <a:cxn ang="0">
                      <a:pos x="27" y="149"/>
                    </a:cxn>
                    <a:cxn ang="0">
                      <a:pos x="27" y="341"/>
                    </a:cxn>
                  </a:cxnLst>
                  <a:pathLst>
                    <a:path w="1" h="18">
                      <a:moveTo>
                        <a:pt x="1" y="18"/>
                      </a:moveTo>
                      <a:cubicBezTo>
                        <a:pt x="0" y="16"/>
                        <a:pt x="0" y="3"/>
                        <a:pt x="1" y="0"/>
                      </a:cubicBezTo>
                      <a:cubicBezTo>
                        <a:pt x="1" y="2"/>
                        <a:pt x="1" y="7"/>
                        <a:pt x="1" y="8"/>
                      </a:cubicBezTo>
                      <a:cubicBezTo>
                        <a:pt x="1" y="9"/>
                        <a:pt x="1" y="18"/>
                        <a:pt x="1" y="18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38" name="Freeform 1969"/>
                <p:cNvSpPr/>
                <p:nvPr/>
              </p:nvSpPr>
              <p:spPr>
                <a:xfrm>
                  <a:off x="2700" y="1491"/>
                  <a:ext cx="52" cy="136"/>
                </a:xfrm>
                <a:custGeom>
                  <a:avLst/>
                  <a:gdLst/>
                  <a:ahLst/>
                  <a:cxnLst>
                    <a:cxn ang="0">
                      <a:pos x="319" y="968"/>
                    </a:cxn>
                    <a:cxn ang="0">
                      <a:pos x="183" y="456"/>
                    </a:cxn>
                    <a:cxn ang="0">
                      <a:pos x="92" y="21"/>
                    </a:cxn>
                    <a:cxn ang="0">
                      <a:pos x="0" y="0"/>
                    </a:cxn>
                    <a:cxn ang="0">
                      <a:pos x="92" y="435"/>
                    </a:cxn>
                    <a:cxn ang="0">
                      <a:pos x="228" y="947"/>
                    </a:cxn>
                    <a:cxn ang="0">
                      <a:pos x="319" y="968"/>
                    </a:cxn>
                  </a:cxnLst>
                  <a:pathLst>
                    <a:path w="21" h="51">
                      <a:moveTo>
                        <a:pt x="21" y="51"/>
                      </a:moveTo>
                      <a:cubicBezTo>
                        <a:pt x="16" y="50"/>
                        <a:pt x="13" y="36"/>
                        <a:pt x="12" y="24"/>
                      </a:cubicBezTo>
                      <a:cubicBezTo>
                        <a:pt x="10" y="12"/>
                        <a:pt x="10" y="2"/>
                        <a:pt x="6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4" y="11"/>
                        <a:pt x="6" y="23"/>
                      </a:cubicBezTo>
                      <a:cubicBezTo>
                        <a:pt x="7" y="35"/>
                        <a:pt x="9" y="49"/>
                        <a:pt x="15" y="50"/>
                      </a:cubicBezTo>
                      <a:lnTo>
                        <a:pt x="21" y="5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39" name="Freeform 1970"/>
                <p:cNvSpPr/>
                <p:nvPr/>
              </p:nvSpPr>
              <p:spPr>
                <a:xfrm>
                  <a:off x="2732" y="1493"/>
                  <a:ext cx="53" cy="142"/>
                </a:xfrm>
                <a:custGeom>
                  <a:avLst/>
                  <a:gdLst/>
                  <a:ahLst/>
                  <a:cxnLst>
                    <a:cxn ang="0">
                      <a:pos x="338" y="1018"/>
                    </a:cxn>
                    <a:cxn ang="0">
                      <a:pos x="192" y="504"/>
                    </a:cxn>
                    <a:cxn ang="0">
                      <a:pos x="114" y="21"/>
                    </a:cxn>
                    <a:cxn ang="0">
                      <a:pos x="0" y="0"/>
                    </a:cxn>
                    <a:cxn ang="0">
                      <a:pos x="96" y="482"/>
                    </a:cxn>
                    <a:cxn ang="0">
                      <a:pos x="222" y="997"/>
                    </a:cxn>
                    <a:cxn ang="0">
                      <a:pos x="338" y="1018"/>
                    </a:cxn>
                  </a:cxnLst>
                  <a:pathLst>
                    <a:path w="21" h="53">
                      <a:moveTo>
                        <a:pt x="21" y="53"/>
                      </a:moveTo>
                      <a:cubicBezTo>
                        <a:pt x="16" y="52"/>
                        <a:pt x="14" y="37"/>
                        <a:pt x="12" y="26"/>
                      </a:cubicBezTo>
                      <a:cubicBezTo>
                        <a:pt x="10" y="14"/>
                        <a:pt x="11" y="2"/>
                        <a:pt x="7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1"/>
                        <a:pt x="4" y="13"/>
                        <a:pt x="6" y="25"/>
                      </a:cubicBezTo>
                      <a:cubicBezTo>
                        <a:pt x="8" y="36"/>
                        <a:pt x="9" y="51"/>
                        <a:pt x="14" y="52"/>
                      </a:cubicBezTo>
                      <a:lnTo>
                        <a:pt x="21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40" name="Freeform 1971"/>
                <p:cNvSpPr/>
                <p:nvPr/>
              </p:nvSpPr>
              <p:spPr>
                <a:xfrm>
                  <a:off x="2707" y="1496"/>
                  <a:ext cx="25" cy="1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3" y="401"/>
                    </a:cxn>
                    <a:cxn ang="0">
                      <a:pos x="158" y="880"/>
                    </a:cxn>
                    <a:cxn ang="0">
                      <a:pos x="50" y="401"/>
                    </a:cxn>
                    <a:cxn ang="0">
                      <a:pos x="0" y="0"/>
                    </a:cxn>
                  </a:cxnLst>
                  <a:pathLst>
                    <a:path w="10" h="46">
                      <a:moveTo>
                        <a:pt x="0" y="0"/>
                      </a:moveTo>
                      <a:cubicBezTo>
                        <a:pt x="2" y="4"/>
                        <a:pt x="3" y="12"/>
                        <a:pt x="4" y="21"/>
                      </a:cubicBezTo>
                      <a:cubicBezTo>
                        <a:pt x="6" y="31"/>
                        <a:pt x="7" y="42"/>
                        <a:pt x="10" y="46"/>
                      </a:cubicBezTo>
                      <a:cubicBezTo>
                        <a:pt x="7" y="42"/>
                        <a:pt x="5" y="31"/>
                        <a:pt x="3" y="21"/>
                      </a:cubicBezTo>
                      <a:cubicBezTo>
                        <a:pt x="2" y="12"/>
                        <a:pt x="2" y="4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41" name="Freeform 1972"/>
                <p:cNvSpPr/>
                <p:nvPr/>
              </p:nvSpPr>
              <p:spPr>
                <a:xfrm>
                  <a:off x="2742" y="1504"/>
                  <a:ext cx="25" cy="1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3" y="401"/>
                    </a:cxn>
                    <a:cxn ang="0">
                      <a:pos x="158" y="880"/>
                    </a:cxn>
                    <a:cxn ang="0">
                      <a:pos x="50" y="401"/>
                    </a:cxn>
                    <a:cxn ang="0">
                      <a:pos x="0" y="0"/>
                    </a:cxn>
                  </a:cxnLst>
                  <a:pathLst>
                    <a:path w="10" h="46">
                      <a:moveTo>
                        <a:pt x="0" y="0"/>
                      </a:moveTo>
                      <a:cubicBezTo>
                        <a:pt x="1" y="3"/>
                        <a:pt x="2" y="12"/>
                        <a:pt x="4" y="21"/>
                      </a:cubicBezTo>
                      <a:cubicBezTo>
                        <a:pt x="5" y="30"/>
                        <a:pt x="6" y="41"/>
                        <a:pt x="10" y="46"/>
                      </a:cubicBezTo>
                      <a:cubicBezTo>
                        <a:pt x="6" y="41"/>
                        <a:pt x="4" y="30"/>
                        <a:pt x="3" y="21"/>
                      </a:cubicBezTo>
                      <a:cubicBezTo>
                        <a:pt x="2" y="12"/>
                        <a:pt x="1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42" name="Freeform 1973"/>
                <p:cNvSpPr/>
                <p:nvPr/>
              </p:nvSpPr>
              <p:spPr>
                <a:xfrm>
                  <a:off x="2687" y="1496"/>
                  <a:ext cx="18" cy="43"/>
                </a:xfrm>
                <a:custGeom>
                  <a:avLst/>
                  <a:gdLst/>
                  <a:ahLst/>
                  <a:cxnLst>
                    <a:cxn ang="0">
                      <a:pos x="0" y="312"/>
                    </a:cxn>
                    <a:cxn ang="0">
                      <a:pos x="118" y="0"/>
                    </a:cxn>
                    <a:cxn ang="0">
                      <a:pos x="67" y="116"/>
                    </a:cxn>
                    <a:cxn ang="0">
                      <a:pos x="0" y="312"/>
                    </a:cxn>
                  </a:cxnLst>
                  <a:pathLst>
                    <a:path w="7" h="16">
                      <a:moveTo>
                        <a:pt x="0" y="16"/>
                      </a:moveTo>
                      <a:cubicBezTo>
                        <a:pt x="1" y="14"/>
                        <a:pt x="4" y="2"/>
                        <a:pt x="7" y="0"/>
                      </a:cubicBezTo>
                      <a:cubicBezTo>
                        <a:pt x="6" y="1"/>
                        <a:pt x="4" y="5"/>
                        <a:pt x="4" y="6"/>
                      </a:cubicBezTo>
                      <a:cubicBezTo>
                        <a:pt x="3" y="7"/>
                        <a:pt x="0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43" name="Freeform 1974"/>
                <p:cNvSpPr/>
                <p:nvPr/>
              </p:nvSpPr>
              <p:spPr>
                <a:xfrm>
                  <a:off x="2377" y="1696"/>
                  <a:ext cx="138" cy="48"/>
                </a:xfrm>
                <a:custGeom>
                  <a:avLst/>
                  <a:gdLst/>
                  <a:ahLst/>
                  <a:cxnLst>
                    <a:cxn ang="0">
                      <a:pos x="868" y="149"/>
                    </a:cxn>
                    <a:cxn ang="0">
                      <a:pos x="429" y="136"/>
                    </a:cxn>
                    <a:cxn ang="0">
                      <a:pos x="50" y="77"/>
                    </a:cxn>
                    <a:cxn ang="0">
                      <a:pos x="0" y="171"/>
                    </a:cxn>
                    <a:cxn ang="0">
                      <a:pos x="366" y="227"/>
                    </a:cxn>
                    <a:cxn ang="0">
                      <a:pos x="805" y="248"/>
                    </a:cxn>
                    <a:cxn ang="0">
                      <a:pos x="868" y="149"/>
                    </a:cxn>
                  </a:cxnLst>
                  <a:pathLst>
                    <a:path w="55" h="18">
                      <a:moveTo>
                        <a:pt x="55" y="8"/>
                      </a:moveTo>
                      <a:cubicBezTo>
                        <a:pt x="52" y="13"/>
                        <a:pt x="38" y="9"/>
                        <a:pt x="27" y="7"/>
                      </a:cubicBezTo>
                      <a:cubicBezTo>
                        <a:pt x="15" y="4"/>
                        <a:pt x="6" y="0"/>
                        <a:pt x="3" y="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2" y="5"/>
                        <a:pt x="11" y="9"/>
                        <a:pt x="23" y="12"/>
                      </a:cubicBezTo>
                      <a:cubicBezTo>
                        <a:pt x="34" y="15"/>
                        <a:pt x="48" y="18"/>
                        <a:pt x="51" y="13"/>
                      </a:cubicBezTo>
                      <a:lnTo>
                        <a:pt x="55" y="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44" name="Freeform 1975"/>
                <p:cNvSpPr/>
                <p:nvPr/>
              </p:nvSpPr>
              <p:spPr>
                <a:xfrm>
                  <a:off x="2395" y="1664"/>
                  <a:ext cx="137" cy="48"/>
                </a:xfrm>
                <a:custGeom>
                  <a:avLst/>
                  <a:gdLst/>
                  <a:ahLst/>
                  <a:cxnLst>
                    <a:cxn ang="0">
                      <a:pos x="849" y="149"/>
                    </a:cxn>
                    <a:cxn ang="0">
                      <a:pos x="416" y="136"/>
                    </a:cxn>
                    <a:cxn ang="0">
                      <a:pos x="62" y="77"/>
                    </a:cxn>
                    <a:cxn ang="0">
                      <a:pos x="0" y="171"/>
                    </a:cxn>
                    <a:cxn ang="0">
                      <a:pos x="371" y="248"/>
                    </a:cxn>
                    <a:cxn ang="0">
                      <a:pos x="807" y="264"/>
                    </a:cxn>
                    <a:cxn ang="0">
                      <a:pos x="849" y="149"/>
                    </a:cxn>
                  </a:cxnLst>
                  <a:pathLst>
                    <a:path w="55" h="18">
                      <a:moveTo>
                        <a:pt x="55" y="8"/>
                      </a:moveTo>
                      <a:cubicBezTo>
                        <a:pt x="52" y="13"/>
                        <a:pt x="38" y="10"/>
                        <a:pt x="27" y="7"/>
                      </a:cubicBezTo>
                      <a:cubicBezTo>
                        <a:pt x="15" y="5"/>
                        <a:pt x="6" y="0"/>
                        <a:pt x="4" y="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3" y="6"/>
                        <a:pt x="12" y="10"/>
                        <a:pt x="24" y="13"/>
                      </a:cubicBezTo>
                      <a:cubicBezTo>
                        <a:pt x="35" y="15"/>
                        <a:pt x="49" y="18"/>
                        <a:pt x="52" y="14"/>
                      </a:cubicBezTo>
                      <a:lnTo>
                        <a:pt x="55" y="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45" name="Freeform 1976"/>
                <p:cNvSpPr/>
                <p:nvPr/>
              </p:nvSpPr>
              <p:spPr>
                <a:xfrm>
                  <a:off x="2385" y="1712"/>
                  <a:ext cx="115" cy="27"/>
                </a:xfrm>
                <a:custGeom>
                  <a:avLst/>
                  <a:gdLst/>
                  <a:ahLst/>
                  <a:cxnLst>
                    <a:cxn ang="0">
                      <a:pos x="0" y="22"/>
                    </a:cxn>
                    <a:cxn ang="0">
                      <a:pos x="333" y="103"/>
                    </a:cxn>
                    <a:cxn ang="0">
                      <a:pos x="720" y="159"/>
                    </a:cxn>
                    <a:cxn ang="0">
                      <a:pos x="333" y="103"/>
                    </a:cxn>
                    <a:cxn ang="0">
                      <a:pos x="0" y="22"/>
                    </a:cxn>
                  </a:cxnLst>
                  <a:pathLst>
                    <a:path w="46" h="10">
                      <a:moveTo>
                        <a:pt x="0" y="1"/>
                      </a:moveTo>
                      <a:cubicBezTo>
                        <a:pt x="4" y="0"/>
                        <a:pt x="12" y="3"/>
                        <a:pt x="21" y="5"/>
                      </a:cubicBezTo>
                      <a:cubicBezTo>
                        <a:pt x="30" y="7"/>
                        <a:pt x="41" y="10"/>
                        <a:pt x="46" y="8"/>
                      </a:cubicBezTo>
                      <a:cubicBezTo>
                        <a:pt x="41" y="10"/>
                        <a:pt x="30" y="7"/>
                        <a:pt x="21" y="5"/>
                      </a:cubicBezTo>
                      <a:cubicBezTo>
                        <a:pt x="12" y="3"/>
                        <a:pt x="4" y="0"/>
                        <a:pt x="0" y="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46" name="Freeform 1977"/>
                <p:cNvSpPr/>
                <p:nvPr/>
              </p:nvSpPr>
              <p:spPr>
                <a:xfrm>
                  <a:off x="2402" y="1683"/>
                  <a:ext cx="115" cy="2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33" y="77"/>
                    </a:cxn>
                    <a:cxn ang="0">
                      <a:pos x="720" y="149"/>
                    </a:cxn>
                    <a:cxn ang="0">
                      <a:pos x="333" y="93"/>
                    </a:cxn>
                    <a:cxn ang="0">
                      <a:pos x="0" y="0"/>
                    </a:cxn>
                  </a:cxnLst>
                  <a:pathLst>
                    <a:path w="46" h="9">
                      <a:moveTo>
                        <a:pt x="0" y="0"/>
                      </a:moveTo>
                      <a:cubicBezTo>
                        <a:pt x="4" y="0"/>
                        <a:pt x="12" y="2"/>
                        <a:pt x="21" y="4"/>
                      </a:cubicBezTo>
                      <a:cubicBezTo>
                        <a:pt x="31" y="6"/>
                        <a:pt x="41" y="9"/>
                        <a:pt x="46" y="8"/>
                      </a:cubicBezTo>
                      <a:cubicBezTo>
                        <a:pt x="41" y="9"/>
                        <a:pt x="30" y="7"/>
                        <a:pt x="21" y="5"/>
                      </a:cubicBezTo>
                      <a:cubicBezTo>
                        <a:pt x="12" y="3"/>
                        <a:pt x="4" y="0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47" name="Freeform 1978"/>
                <p:cNvSpPr/>
                <p:nvPr/>
              </p:nvSpPr>
              <p:spPr>
                <a:xfrm>
                  <a:off x="2382" y="1720"/>
                  <a:ext cx="28" cy="35"/>
                </a:xfrm>
                <a:custGeom>
                  <a:avLst/>
                  <a:gdLst/>
                  <a:ahLst/>
                  <a:cxnLst>
                    <a:cxn ang="0">
                      <a:pos x="181" y="253"/>
                    </a:cxn>
                    <a:cxn ang="0">
                      <a:pos x="0" y="0"/>
                    </a:cxn>
                    <a:cxn ang="0">
                      <a:pos x="84" y="116"/>
                    </a:cxn>
                    <a:cxn ang="0">
                      <a:pos x="181" y="253"/>
                    </a:cxn>
                  </a:cxnLst>
                  <a:pathLst>
                    <a:path w="11" h="13">
                      <a:moveTo>
                        <a:pt x="11" y="13"/>
                      </a:moveTo>
                      <a:cubicBezTo>
                        <a:pt x="10" y="12"/>
                        <a:pt x="1" y="3"/>
                        <a:pt x="0" y="0"/>
                      </a:cubicBezTo>
                      <a:cubicBezTo>
                        <a:pt x="1" y="1"/>
                        <a:pt x="4" y="5"/>
                        <a:pt x="5" y="6"/>
                      </a:cubicBezTo>
                      <a:cubicBezTo>
                        <a:pt x="5" y="7"/>
                        <a:pt x="11" y="13"/>
                        <a:pt x="11" y="13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48" name="Freeform 1979"/>
                <p:cNvSpPr/>
                <p:nvPr/>
              </p:nvSpPr>
              <p:spPr>
                <a:xfrm>
                  <a:off x="2452" y="1584"/>
                  <a:ext cx="128" cy="91"/>
                </a:xfrm>
                <a:custGeom>
                  <a:avLst/>
                  <a:gdLst/>
                  <a:ahLst/>
                  <a:cxnLst>
                    <a:cxn ang="0">
                      <a:pos x="806" y="538"/>
                    </a:cxn>
                    <a:cxn ang="0">
                      <a:pos x="397" y="286"/>
                    </a:cxn>
                    <a:cxn ang="0">
                      <a:pos x="83" y="35"/>
                    </a:cxn>
                    <a:cxn ang="0">
                      <a:pos x="0" y="115"/>
                    </a:cxn>
                    <a:cxn ang="0">
                      <a:pos x="314" y="367"/>
                    </a:cxn>
                    <a:cxn ang="0">
                      <a:pos x="713" y="594"/>
                    </a:cxn>
                    <a:cxn ang="0">
                      <a:pos x="806" y="538"/>
                    </a:cxn>
                  </a:cxnLst>
                  <a:pathLst>
                    <a:path w="51" h="34">
                      <a:moveTo>
                        <a:pt x="51" y="28"/>
                      </a:moveTo>
                      <a:cubicBezTo>
                        <a:pt x="46" y="31"/>
                        <a:pt x="34" y="22"/>
                        <a:pt x="25" y="15"/>
                      </a:cubicBezTo>
                      <a:cubicBezTo>
                        <a:pt x="16" y="8"/>
                        <a:pt x="8" y="0"/>
                        <a:pt x="5" y="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4" y="4"/>
                        <a:pt x="10" y="11"/>
                        <a:pt x="20" y="19"/>
                      </a:cubicBezTo>
                      <a:cubicBezTo>
                        <a:pt x="29" y="26"/>
                        <a:pt x="41" y="34"/>
                        <a:pt x="45" y="31"/>
                      </a:cubicBezTo>
                      <a:lnTo>
                        <a:pt x="51" y="2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49" name="Freeform 1980"/>
                <p:cNvSpPr/>
                <p:nvPr/>
              </p:nvSpPr>
              <p:spPr>
                <a:xfrm>
                  <a:off x="2480" y="1563"/>
                  <a:ext cx="127" cy="96"/>
                </a:xfrm>
                <a:custGeom>
                  <a:avLst/>
                  <a:gdLst/>
                  <a:ahLst/>
                  <a:cxnLst>
                    <a:cxn ang="0">
                      <a:pos x="787" y="547"/>
                    </a:cxn>
                    <a:cxn ang="0">
                      <a:pos x="403" y="307"/>
                    </a:cxn>
                    <a:cxn ang="0">
                      <a:pos x="75" y="35"/>
                    </a:cxn>
                    <a:cxn ang="0">
                      <a:pos x="0" y="93"/>
                    </a:cxn>
                    <a:cxn ang="0">
                      <a:pos x="321" y="363"/>
                    </a:cxn>
                    <a:cxn ang="0">
                      <a:pos x="695" y="627"/>
                    </a:cxn>
                    <a:cxn ang="0">
                      <a:pos x="787" y="547"/>
                    </a:cxn>
                  </a:cxnLst>
                  <a:pathLst>
                    <a:path w="51" h="36">
                      <a:moveTo>
                        <a:pt x="51" y="29"/>
                      </a:moveTo>
                      <a:cubicBezTo>
                        <a:pt x="46" y="32"/>
                        <a:pt x="35" y="23"/>
                        <a:pt x="26" y="16"/>
                      </a:cubicBezTo>
                      <a:cubicBezTo>
                        <a:pt x="16" y="8"/>
                        <a:pt x="8" y="0"/>
                        <a:pt x="5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3" y="3"/>
                        <a:pt x="11" y="12"/>
                        <a:pt x="21" y="19"/>
                      </a:cubicBezTo>
                      <a:cubicBezTo>
                        <a:pt x="30" y="26"/>
                        <a:pt x="40" y="36"/>
                        <a:pt x="45" y="33"/>
                      </a:cubicBezTo>
                      <a:lnTo>
                        <a:pt x="51" y="29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50" name="Freeform 1981"/>
                <p:cNvSpPr/>
                <p:nvPr/>
              </p:nvSpPr>
              <p:spPr>
                <a:xfrm>
                  <a:off x="2462" y="1597"/>
                  <a:ext cx="98" cy="7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71" y="253"/>
                    </a:cxn>
                    <a:cxn ang="0">
                      <a:pos x="618" y="506"/>
                    </a:cxn>
                    <a:cxn ang="0">
                      <a:pos x="271" y="253"/>
                    </a:cxn>
                    <a:cxn ang="0">
                      <a:pos x="0" y="0"/>
                    </a:cxn>
                  </a:cxnLst>
                  <a:pathLst>
                    <a:path w="39" h="26">
                      <a:moveTo>
                        <a:pt x="0" y="0"/>
                      </a:moveTo>
                      <a:cubicBezTo>
                        <a:pt x="4" y="1"/>
                        <a:pt x="10" y="7"/>
                        <a:pt x="17" y="13"/>
                      </a:cubicBezTo>
                      <a:cubicBezTo>
                        <a:pt x="25" y="18"/>
                        <a:pt x="33" y="26"/>
                        <a:pt x="39" y="26"/>
                      </a:cubicBezTo>
                      <a:cubicBezTo>
                        <a:pt x="33" y="26"/>
                        <a:pt x="24" y="19"/>
                        <a:pt x="17" y="13"/>
                      </a:cubicBezTo>
                      <a:cubicBezTo>
                        <a:pt x="9" y="7"/>
                        <a:pt x="4" y="1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51" name="Freeform 1982"/>
                <p:cNvSpPr/>
                <p:nvPr/>
              </p:nvSpPr>
              <p:spPr>
                <a:xfrm>
                  <a:off x="2490" y="1579"/>
                  <a:ext cx="97" cy="6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79" y="226"/>
                    </a:cxn>
                    <a:cxn ang="0">
                      <a:pos x="599" y="486"/>
                    </a:cxn>
                    <a:cxn ang="0">
                      <a:pos x="259" y="247"/>
                    </a:cxn>
                    <a:cxn ang="0">
                      <a:pos x="0" y="0"/>
                    </a:cxn>
                  </a:cxnLst>
                  <a:pathLst>
                    <a:path w="39" h="26">
                      <a:moveTo>
                        <a:pt x="0" y="0"/>
                      </a:moveTo>
                      <a:cubicBezTo>
                        <a:pt x="4" y="1"/>
                        <a:pt x="10" y="6"/>
                        <a:pt x="18" y="12"/>
                      </a:cubicBezTo>
                      <a:cubicBezTo>
                        <a:pt x="25" y="18"/>
                        <a:pt x="34" y="25"/>
                        <a:pt x="39" y="26"/>
                      </a:cubicBezTo>
                      <a:cubicBezTo>
                        <a:pt x="34" y="25"/>
                        <a:pt x="25" y="18"/>
                        <a:pt x="17" y="13"/>
                      </a:cubicBezTo>
                      <a:cubicBezTo>
                        <a:pt x="10" y="7"/>
                        <a:pt x="4" y="1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52" name="Freeform 1983"/>
                <p:cNvSpPr/>
                <p:nvPr/>
              </p:nvSpPr>
              <p:spPr>
                <a:xfrm>
                  <a:off x="2457" y="1600"/>
                  <a:ext cx="18" cy="43"/>
                </a:xfrm>
                <a:custGeom>
                  <a:avLst/>
                  <a:gdLst/>
                  <a:ahLst/>
                  <a:cxnLst>
                    <a:cxn ang="0">
                      <a:pos x="118" y="312"/>
                    </a:cxn>
                    <a:cxn ang="0">
                      <a:pos x="21" y="0"/>
                    </a:cxn>
                    <a:cxn ang="0">
                      <a:pos x="54" y="137"/>
                    </a:cxn>
                    <a:cxn ang="0">
                      <a:pos x="118" y="312"/>
                    </a:cxn>
                  </a:cxnLst>
                  <a:pathLst>
                    <a:path w="7" h="16">
                      <a:moveTo>
                        <a:pt x="7" y="16"/>
                      </a:moveTo>
                      <a:cubicBezTo>
                        <a:pt x="6" y="14"/>
                        <a:pt x="0" y="3"/>
                        <a:pt x="1" y="0"/>
                      </a:cubicBezTo>
                      <a:cubicBezTo>
                        <a:pt x="1" y="1"/>
                        <a:pt x="3" y="6"/>
                        <a:pt x="3" y="7"/>
                      </a:cubicBezTo>
                      <a:cubicBezTo>
                        <a:pt x="3" y="8"/>
                        <a:pt x="7" y="16"/>
                        <a:pt x="7" y="16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53" name="Freeform 1984"/>
                <p:cNvSpPr/>
                <p:nvPr/>
              </p:nvSpPr>
              <p:spPr>
                <a:xfrm>
                  <a:off x="2352" y="1811"/>
                  <a:ext cx="125" cy="61"/>
                </a:xfrm>
                <a:custGeom>
                  <a:avLst/>
                  <a:gdLst/>
                  <a:ahLst/>
                  <a:cxnLst>
                    <a:cxn ang="0">
                      <a:pos x="783" y="0"/>
                    </a:cxn>
                    <a:cxn ang="0">
                      <a:pos x="363" y="191"/>
                    </a:cxn>
                    <a:cxn ang="0">
                      <a:pos x="20" y="316"/>
                    </a:cxn>
                    <a:cxn ang="0">
                      <a:pos x="0" y="430"/>
                    </a:cxn>
                    <a:cxn ang="0">
                      <a:pos x="345" y="316"/>
                    </a:cxn>
                    <a:cxn ang="0">
                      <a:pos x="770" y="111"/>
                    </a:cxn>
                    <a:cxn ang="0">
                      <a:pos x="783" y="0"/>
                    </a:cxn>
                  </a:cxnLst>
                  <a:pathLst>
                    <a:path w="50" h="23">
                      <a:moveTo>
                        <a:pt x="50" y="0"/>
                      </a:moveTo>
                      <a:cubicBezTo>
                        <a:pt x="49" y="6"/>
                        <a:pt x="35" y="8"/>
                        <a:pt x="23" y="10"/>
                      </a:cubicBezTo>
                      <a:cubicBezTo>
                        <a:pt x="11" y="13"/>
                        <a:pt x="1" y="12"/>
                        <a:pt x="1" y="17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19"/>
                        <a:pt x="10" y="19"/>
                        <a:pt x="22" y="17"/>
                      </a:cubicBezTo>
                      <a:cubicBezTo>
                        <a:pt x="34" y="14"/>
                        <a:pt x="48" y="12"/>
                        <a:pt x="49" y="6"/>
                      </a:cubicBez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54" name="Freeform 1985"/>
                <p:cNvSpPr/>
                <p:nvPr/>
              </p:nvSpPr>
              <p:spPr>
                <a:xfrm>
                  <a:off x="2357" y="1776"/>
                  <a:ext cx="125" cy="59"/>
                </a:xfrm>
                <a:custGeom>
                  <a:avLst/>
                  <a:gdLst/>
                  <a:ahLst/>
                  <a:cxnLst>
                    <a:cxn ang="0">
                      <a:pos x="783" y="0"/>
                    </a:cxn>
                    <a:cxn ang="0">
                      <a:pos x="363" y="193"/>
                    </a:cxn>
                    <a:cxn ang="0">
                      <a:pos x="20" y="308"/>
                    </a:cxn>
                    <a:cxn ang="0">
                      <a:pos x="0" y="424"/>
                    </a:cxn>
                    <a:cxn ang="0">
                      <a:pos x="345" y="308"/>
                    </a:cxn>
                    <a:cxn ang="0">
                      <a:pos x="770" y="115"/>
                    </a:cxn>
                    <a:cxn ang="0">
                      <a:pos x="783" y="0"/>
                    </a:cxn>
                  </a:cxnLst>
                  <a:pathLst>
                    <a:path w="50" h="22">
                      <a:moveTo>
                        <a:pt x="50" y="0"/>
                      </a:moveTo>
                      <a:cubicBezTo>
                        <a:pt x="49" y="5"/>
                        <a:pt x="35" y="8"/>
                        <a:pt x="23" y="10"/>
                      </a:cubicBezTo>
                      <a:cubicBezTo>
                        <a:pt x="12" y="12"/>
                        <a:pt x="2" y="12"/>
                        <a:pt x="1" y="16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1" y="18"/>
                        <a:pt x="11" y="18"/>
                        <a:pt x="22" y="16"/>
                      </a:cubicBezTo>
                      <a:cubicBezTo>
                        <a:pt x="34" y="14"/>
                        <a:pt x="48" y="11"/>
                        <a:pt x="49" y="6"/>
                      </a:cubicBez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55" name="Freeform 1986"/>
                <p:cNvSpPr/>
                <p:nvPr/>
              </p:nvSpPr>
              <p:spPr>
                <a:xfrm>
                  <a:off x="2357" y="1832"/>
                  <a:ext cx="113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316" y="136"/>
                    </a:cxn>
                    <a:cxn ang="0">
                      <a:pos x="713" y="0"/>
                    </a:cxn>
                    <a:cxn ang="0">
                      <a:pos x="316" y="149"/>
                    </a:cxn>
                    <a:cxn ang="0">
                      <a:pos x="0" y="227"/>
                    </a:cxn>
                  </a:cxnLst>
                  <a:pathLst>
                    <a:path w="45" h="12">
                      <a:moveTo>
                        <a:pt x="0" y="12"/>
                      </a:moveTo>
                      <a:cubicBezTo>
                        <a:pt x="3" y="10"/>
                        <a:pt x="11" y="9"/>
                        <a:pt x="20" y="7"/>
                      </a:cubicBezTo>
                      <a:cubicBezTo>
                        <a:pt x="30" y="5"/>
                        <a:pt x="41" y="4"/>
                        <a:pt x="45" y="0"/>
                      </a:cubicBezTo>
                      <a:cubicBezTo>
                        <a:pt x="41" y="4"/>
                        <a:pt x="30" y="6"/>
                        <a:pt x="20" y="8"/>
                      </a:cubicBezTo>
                      <a:cubicBezTo>
                        <a:pt x="11" y="9"/>
                        <a:pt x="3" y="10"/>
                        <a:pt x="0" y="12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56" name="Freeform 1987"/>
                <p:cNvSpPr/>
                <p:nvPr/>
              </p:nvSpPr>
              <p:spPr>
                <a:xfrm>
                  <a:off x="2362" y="1797"/>
                  <a:ext cx="113" cy="30"/>
                </a:xfrm>
                <a:custGeom>
                  <a:avLst/>
                  <a:gdLst/>
                  <a:ahLst/>
                  <a:cxnLst>
                    <a:cxn ang="0">
                      <a:pos x="0" y="224"/>
                    </a:cxn>
                    <a:cxn ang="0">
                      <a:pos x="334" y="120"/>
                    </a:cxn>
                    <a:cxn ang="0">
                      <a:pos x="713" y="0"/>
                    </a:cxn>
                    <a:cxn ang="0">
                      <a:pos x="316" y="142"/>
                    </a:cxn>
                    <a:cxn ang="0">
                      <a:pos x="0" y="224"/>
                    </a:cxn>
                  </a:cxnLst>
                  <a:pathLst>
                    <a:path w="45" h="11">
                      <a:moveTo>
                        <a:pt x="0" y="11"/>
                      </a:moveTo>
                      <a:cubicBezTo>
                        <a:pt x="3" y="9"/>
                        <a:pt x="11" y="8"/>
                        <a:pt x="21" y="6"/>
                      </a:cubicBezTo>
                      <a:cubicBezTo>
                        <a:pt x="30" y="5"/>
                        <a:pt x="41" y="3"/>
                        <a:pt x="45" y="0"/>
                      </a:cubicBezTo>
                      <a:cubicBezTo>
                        <a:pt x="41" y="3"/>
                        <a:pt x="30" y="5"/>
                        <a:pt x="20" y="7"/>
                      </a:cubicBezTo>
                      <a:cubicBezTo>
                        <a:pt x="11" y="9"/>
                        <a:pt x="3" y="9"/>
                        <a:pt x="0" y="1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57" name="Freeform 1988"/>
                <p:cNvSpPr/>
                <p:nvPr/>
              </p:nvSpPr>
              <p:spPr>
                <a:xfrm>
                  <a:off x="2357" y="1869"/>
                  <a:ext cx="38" cy="22"/>
                </a:xfrm>
                <a:custGeom>
                  <a:avLst/>
                  <a:gdLst/>
                  <a:ahLst/>
                  <a:cxnLst>
                    <a:cxn ang="0">
                      <a:pos x="243" y="168"/>
                    </a:cxn>
                    <a:cxn ang="0">
                      <a:pos x="0" y="0"/>
                    </a:cxn>
                    <a:cxn ang="0">
                      <a:pos x="96" y="61"/>
                    </a:cxn>
                    <a:cxn ang="0">
                      <a:pos x="243" y="168"/>
                    </a:cxn>
                  </a:cxnLst>
                  <a:pathLst>
                    <a:path w="15" h="8">
                      <a:moveTo>
                        <a:pt x="15" y="8"/>
                      </a:moveTo>
                      <a:cubicBezTo>
                        <a:pt x="13" y="7"/>
                        <a:pt x="2" y="3"/>
                        <a:pt x="0" y="0"/>
                      </a:cubicBezTo>
                      <a:cubicBezTo>
                        <a:pt x="1" y="1"/>
                        <a:pt x="5" y="3"/>
                        <a:pt x="6" y="3"/>
                      </a:cubicBezTo>
                      <a:cubicBezTo>
                        <a:pt x="7" y="4"/>
                        <a:pt x="15" y="8"/>
                        <a:pt x="15" y="8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58" name="Freeform 1989"/>
                <p:cNvSpPr/>
                <p:nvPr/>
              </p:nvSpPr>
              <p:spPr>
                <a:xfrm>
                  <a:off x="2432" y="2000"/>
                  <a:ext cx="83" cy="136"/>
                </a:xfrm>
                <a:custGeom>
                  <a:avLst/>
                  <a:gdLst/>
                  <a:ahLst/>
                  <a:cxnLst>
                    <a:cxn ang="0">
                      <a:pos x="430" y="0"/>
                    </a:cxn>
                    <a:cxn ang="0">
                      <a:pos x="241" y="477"/>
                    </a:cxn>
                    <a:cxn ang="0">
                      <a:pos x="50" y="853"/>
                    </a:cxn>
                    <a:cxn ang="0">
                      <a:pos x="96" y="968"/>
                    </a:cxn>
                    <a:cxn ang="0">
                      <a:pos x="284" y="589"/>
                    </a:cxn>
                    <a:cxn ang="0">
                      <a:pos x="475" y="93"/>
                    </a:cxn>
                    <a:cxn ang="0">
                      <a:pos x="430" y="0"/>
                    </a:cxn>
                  </a:cxnLst>
                  <a:pathLst>
                    <a:path w="33" h="51">
                      <a:moveTo>
                        <a:pt x="27" y="0"/>
                      </a:moveTo>
                      <a:cubicBezTo>
                        <a:pt x="30" y="4"/>
                        <a:pt x="21" y="16"/>
                        <a:pt x="15" y="25"/>
                      </a:cubicBezTo>
                      <a:cubicBezTo>
                        <a:pt x="8" y="35"/>
                        <a:pt x="0" y="42"/>
                        <a:pt x="3" y="45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4" y="47"/>
                        <a:pt x="11" y="40"/>
                        <a:pt x="18" y="31"/>
                      </a:cubicBezTo>
                      <a:cubicBezTo>
                        <a:pt x="25" y="21"/>
                        <a:pt x="33" y="9"/>
                        <a:pt x="30" y="5"/>
                      </a:cubicBez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59" name="Freeform 1990"/>
                <p:cNvSpPr/>
                <p:nvPr/>
              </p:nvSpPr>
              <p:spPr>
                <a:xfrm>
                  <a:off x="2412" y="1968"/>
                  <a:ext cx="85" cy="136"/>
                </a:xfrm>
                <a:custGeom>
                  <a:avLst/>
                  <a:gdLst/>
                  <a:ahLst/>
                  <a:cxnLst>
                    <a:cxn ang="0">
                      <a:pos x="425" y="0"/>
                    </a:cxn>
                    <a:cxn ang="0">
                      <a:pos x="238" y="491"/>
                    </a:cxn>
                    <a:cxn ang="0">
                      <a:pos x="50" y="875"/>
                    </a:cxn>
                    <a:cxn ang="0">
                      <a:pos x="95" y="968"/>
                    </a:cxn>
                    <a:cxn ang="0">
                      <a:pos x="283" y="589"/>
                    </a:cxn>
                    <a:cxn ang="0">
                      <a:pos x="470" y="115"/>
                    </a:cxn>
                    <a:cxn ang="0">
                      <a:pos x="425" y="0"/>
                    </a:cxn>
                  </a:cxnLst>
                  <a:pathLst>
                    <a:path w="34" h="51">
                      <a:moveTo>
                        <a:pt x="27" y="0"/>
                      </a:moveTo>
                      <a:cubicBezTo>
                        <a:pt x="30" y="5"/>
                        <a:pt x="22" y="17"/>
                        <a:pt x="15" y="26"/>
                      </a:cubicBezTo>
                      <a:cubicBezTo>
                        <a:pt x="8" y="36"/>
                        <a:pt x="0" y="43"/>
                        <a:pt x="3" y="46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4" y="48"/>
                        <a:pt x="11" y="41"/>
                        <a:pt x="18" y="31"/>
                      </a:cubicBezTo>
                      <a:cubicBezTo>
                        <a:pt x="25" y="22"/>
                        <a:pt x="34" y="10"/>
                        <a:pt x="30" y="6"/>
                      </a:cubicBez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60" name="Freeform 1991"/>
                <p:cNvSpPr/>
                <p:nvPr/>
              </p:nvSpPr>
              <p:spPr>
                <a:xfrm>
                  <a:off x="2445" y="2019"/>
                  <a:ext cx="62" cy="106"/>
                </a:xfrm>
                <a:custGeom>
                  <a:avLst/>
                  <a:gdLst/>
                  <a:ahLst/>
                  <a:cxnLst>
                    <a:cxn ang="0">
                      <a:pos x="0" y="745"/>
                    </a:cxn>
                    <a:cxn ang="0">
                      <a:pos x="184" y="408"/>
                    </a:cxn>
                    <a:cxn ang="0">
                      <a:pos x="382" y="0"/>
                    </a:cxn>
                    <a:cxn ang="0">
                      <a:pos x="196" y="429"/>
                    </a:cxn>
                    <a:cxn ang="0">
                      <a:pos x="0" y="745"/>
                    </a:cxn>
                  </a:cxnLst>
                  <a:pathLst>
                    <a:path w="25" h="40">
                      <a:moveTo>
                        <a:pt x="0" y="40"/>
                      </a:moveTo>
                      <a:cubicBezTo>
                        <a:pt x="2" y="36"/>
                        <a:pt x="7" y="30"/>
                        <a:pt x="12" y="22"/>
                      </a:cubicBezTo>
                      <a:cubicBezTo>
                        <a:pt x="18" y="15"/>
                        <a:pt x="25" y="6"/>
                        <a:pt x="25" y="0"/>
                      </a:cubicBezTo>
                      <a:cubicBezTo>
                        <a:pt x="25" y="6"/>
                        <a:pt x="18" y="15"/>
                        <a:pt x="13" y="23"/>
                      </a:cubicBezTo>
                      <a:cubicBezTo>
                        <a:pt x="7" y="30"/>
                        <a:pt x="2" y="36"/>
                        <a:pt x="0" y="4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61" name="Freeform 1992"/>
                <p:cNvSpPr/>
                <p:nvPr/>
              </p:nvSpPr>
              <p:spPr>
                <a:xfrm>
                  <a:off x="2427" y="1989"/>
                  <a:ext cx="63" cy="107"/>
                </a:xfrm>
                <a:custGeom>
                  <a:avLst/>
                  <a:gdLst/>
                  <a:ahLst/>
                  <a:cxnLst>
                    <a:cxn ang="0">
                      <a:pos x="0" y="765"/>
                    </a:cxn>
                    <a:cxn ang="0">
                      <a:pos x="179" y="423"/>
                    </a:cxn>
                    <a:cxn ang="0">
                      <a:pos x="401" y="0"/>
                    </a:cxn>
                    <a:cxn ang="0">
                      <a:pos x="192" y="444"/>
                    </a:cxn>
                    <a:cxn ang="0">
                      <a:pos x="0" y="765"/>
                    </a:cxn>
                  </a:cxnLst>
                  <a:pathLst>
                    <a:path w="25" h="40">
                      <a:moveTo>
                        <a:pt x="0" y="40"/>
                      </a:moveTo>
                      <a:cubicBezTo>
                        <a:pt x="1" y="36"/>
                        <a:pt x="6" y="30"/>
                        <a:pt x="11" y="22"/>
                      </a:cubicBezTo>
                      <a:cubicBezTo>
                        <a:pt x="17" y="14"/>
                        <a:pt x="24" y="6"/>
                        <a:pt x="25" y="0"/>
                      </a:cubicBezTo>
                      <a:cubicBezTo>
                        <a:pt x="24" y="6"/>
                        <a:pt x="17" y="15"/>
                        <a:pt x="12" y="23"/>
                      </a:cubicBezTo>
                      <a:cubicBezTo>
                        <a:pt x="6" y="30"/>
                        <a:pt x="1" y="36"/>
                        <a:pt x="0" y="4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62" name="Freeform 1993"/>
                <p:cNvSpPr/>
                <p:nvPr/>
              </p:nvSpPr>
              <p:spPr>
                <a:xfrm>
                  <a:off x="2450" y="2115"/>
                  <a:ext cx="42" cy="16"/>
                </a:xfrm>
                <a:custGeom>
                  <a:avLst/>
                  <a:gdLst/>
                  <a:ahLst/>
                  <a:cxnLst>
                    <a:cxn ang="0">
                      <a:pos x="257" y="0"/>
                    </a:cxn>
                    <a:cxn ang="0">
                      <a:pos x="0" y="115"/>
                    </a:cxn>
                    <a:cxn ang="0">
                      <a:pos x="104" y="77"/>
                    </a:cxn>
                    <a:cxn ang="0">
                      <a:pos x="257" y="0"/>
                    </a:cxn>
                  </a:cxnLst>
                  <a:pathLst>
                    <a:path w="17" h="6">
                      <a:moveTo>
                        <a:pt x="17" y="0"/>
                      </a:moveTo>
                      <a:cubicBezTo>
                        <a:pt x="15" y="1"/>
                        <a:pt x="3" y="6"/>
                        <a:pt x="0" y="6"/>
                      </a:cubicBezTo>
                      <a:cubicBezTo>
                        <a:pt x="2" y="5"/>
                        <a:pt x="6" y="4"/>
                        <a:pt x="7" y="4"/>
                      </a:cubicBezTo>
                      <a:cubicBezTo>
                        <a:pt x="8" y="3"/>
                        <a:pt x="17" y="0"/>
                        <a:pt x="17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63" name="Freeform 1994"/>
                <p:cNvSpPr/>
                <p:nvPr/>
              </p:nvSpPr>
              <p:spPr>
                <a:xfrm>
                  <a:off x="2367" y="1912"/>
                  <a:ext cx="113" cy="101"/>
                </a:xfrm>
                <a:custGeom>
                  <a:avLst/>
                  <a:gdLst/>
                  <a:ahLst/>
                  <a:cxnLst>
                    <a:cxn ang="0">
                      <a:pos x="681" y="0"/>
                    </a:cxn>
                    <a:cxn ang="0">
                      <a:pos x="334" y="361"/>
                    </a:cxn>
                    <a:cxn ang="0">
                      <a:pos x="20" y="601"/>
                    </a:cxn>
                    <a:cxn ang="0">
                      <a:pos x="50" y="712"/>
                    </a:cxn>
                    <a:cxn ang="0">
                      <a:pos x="347" y="465"/>
                    </a:cxn>
                    <a:cxn ang="0">
                      <a:pos x="693" y="136"/>
                    </a:cxn>
                    <a:cxn ang="0">
                      <a:pos x="681" y="0"/>
                    </a:cxn>
                  </a:cxnLst>
                  <a:pathLst>
                    <a:path w="45" h="38">
                      <a:moveTo>
                        <a:pt x="43" y="0"/>
                      </a:moveTo>
                      <a:cubicBezTo>
                        <a:pt x="44" y="6"/>
                        <a:pt x="31" y="13"/>
                        <a:pt x="21" y="19"/>
                      </a:cubicBezTo>
                      <a:cubicBezTo>
                        <a:pt x="10" y="25"/>
                        <a:pt x="0" y="28"/>
                        <a:pt x="1" y="3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2" y="34"/>
                        <a:pt x="11" y="31"/>
                        <a:pt x="22" y="25"/>
                      </a:cubicBezTo>
                      <a:cubicBezTo>
                        <a:pt x="32" y="19"/>
                        <a:pt x="45" y="12"/>
                        <a:pt x="44" y="7"/>
                      </a:cubicBez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64" name="Freeform 1995"/>
                <p:cNvSpPr/>
                <p:nvPr/>
              </p:nvSpPr>
              <p:spPr>
                <a:xfrm>
                  <a:off x="2360" y="1877"/>
                  <a:ext cx="115" cy="102"/>
                </a:xfrm>
                <a:custGeom>
                  <a:avLst/>
                  <a:gdLst/>
                  <a:ahLst/>
                  <a:cxnLst>
                    <a:cxn ang="0">
                      <a:pos x="675" y="0"/>
                    </a:cxn>
                    <a:cxn ang="0">
                      <a:pos x="333" y="346"/>
                    </a:cxn>
                    <a:cxn ang="0">
                      <a:pos x="20" y="620"/>
                    </a:cxn>
                    <a:cxn ang="0">
                      <a:pos x="33" y="735"/>
                    </a:cxn>
                    <a:cxn ang="0">
                      <a:pos x="345" y="462"/>
                    </a:cxn>
                    <a:cxn ang="0">
                      <a:pos x="708" y="137"/>
                    </a:cxn>
                    <a:cxn ang="0">
                      <a:pos x="675" y="0"/>
                    </a:cxn>
                  </a:cxnLst>
                  <a:pathLst>
                    <a:path w="46" h="38">
                      <a:moveTo>
                        <a:pt x="43" y="0"/>
                      </a:moveTo>
                      <a:cubicBezTo>
                        <a:pt x="44" y="6"/>
                        <a:pt x="31" y="12"/>
                        <a:pt x="21" y="18"/>
                      </a:cubicBezTo>
                      <a:cubicBezTo>
                        <a:pt x="11" y="24"/>
                        <a:pt x="0" y="28"/>
                        <a:pt x="1" y="32"/>
                      </a:cubicBezTo>
                      <a:cubicBezTo>
                        <a:pt x="2" y="38"/>
                        <a:pt x="2" y="38"/>
                        <a:pt x="2" y="38"/>
                      </a:cubicBezTo>
                      <a:cubicBezTo>
                        <a:pt x="1" y="34"/>
                        <a:pt x="12" y="30"/>
                        <a:pt x="22" y="24"/>
                      </a:cubicBezTo>
                      <a:cubicBezTo>
                        <a:pt x="33" y="19"/>
                        <a:pt x="46" y="13"/>
                        <a:pt x="45" y="7"/>
                      </a:cubicBez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65" name="Freeform 1996"/>
                <p:cNvSpPr/>
                <p:nvPr/>
              </p:nvSpPr>
              <p:spPr>
                <a:xfrm>
                  <a:off x="2375" y="1936"/>
                  <a:ext cx="100" cy="69"/>
                </a:xfrm>
                <a:custGeom>
                  <a:avLst/>
                  <a:gdLst/>
                  <a:ahLst/>
                  <a:cxnLst>
                    <a:cxn ang="0">
                      <a:pos x="0" y="486"/>
                    </a:cxn>
                    <a:cxn ang="0">
                      <a:pos x="300" y="260"/>
                    </a:cxn>
                    <a:cxn ang="0">
                      <a:pos x="625" y="0"/>
                    </a:cxn>
                    <a:cxn ang="0">
                      <a:pos x="300" y="281"/>
                    </a:cxn>
                    <a:cxn ang="0">
                      <a:pos x="0" y="486"/>
                    </a:cxn>
                  </a:cxnLst>
                  <a:pathLst>
                    <a:path w="40" h="26">
                      <a:moveTo>
                        <a:pt x="0" y="26"/>
                      </a:moveTo>
                      <a:cubicBezTo>
                        <a:pt x="3" y="23"/>
                        <a:pt x="10" y="19"/>
                        <a:pt x="19" y="14"/>
                      </a:cubicBezTo>
                      <a:cubicBezTo>
                        <a:pt x="27" y="10"/>
                        <a:pt x="37" y="5"/>
                        <a:pt x="40" y="0"/>
                      </a:cubicBezTo>
                      <a:cubicBezTo>
                        <a:pt x="37" y="5"/>
                        <a:pt x="27" y="10"/>
                        <a:pt x="19" y="15"/>
                      </a:cubicBezTo>
                      <a:cubicBezTo>
                        <a:pt x="11" y="20"/>
                        <a:pt x="3" y="23"/>
                        <a:pt x="0" y="2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66" name="Freeform 1997"/>
                <p:cNvSpPr/>
                <p:nvPr/>
              </p:nvSpPr>
              <p:spPr>
                <a:xfrm>
                  <a:off x="2370" y="1899"/>
                  <a:ext cx="97" cy="69"/>
                </a:xfrm>
                <a:custGeom>
                  <a:avLst/>
                  <a:gdLst/>
                  <a:ahLst/>
                  <a:cxnLst>
                    <a:cxn ang="0">
                      <a:pos x="0" y="486"/>
                    </a:cxn>
                    <a:cxn ang="0">
                      <a:pos x="279" y="281"/>
                    </a:cxn>
                    <a:cxn ang="0">
                      <a:pos x="599" y="0"/>
                    </a:cxn>
                    <a:cxn ang="0">
                      <a:pos x="279" y="295"/>
                    </a:cxn>
                    <a:cxn ang="0">
                      <a:pos x="0" y="486"/>
                    </a:cxn>
                  </a:cxnLst>
                  <a:pathLst>
                    <a:path w="39" h="26">
                      <a:moveTo>
                        <a:pt x="0" y="26"/>
                      </a:moveTo>
                      <a:cubicBezTo>
                        <a:pt x="3" y="23"/>
                        <a:pt x="10" y="19"/>
                        <a:pt x="18" y="15"/>
                      </a:cubicBezTo>
                      <a:cubicBezTo>
                        <a:pt x="26" y="10"/>
                        <a:pt x="36" y="5"/>
                        <a:pt x="39" y="0"/>
                      </a:cubicBezTo>
                      <a:cubicBezTo>
                        <a:pt x="36" y="5"/>
                        <a:pt x="26" y="11"/>
                        <a:pt x="18" y="16"/>
                      </a:cubicBezTo>
                      <a:cubicBezTo>
                        <a:pt x="10" y="20"/>
                        <a:pt x="3" y="23"/>
                        <a:pt x="0" y="2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67" name="Freeform 1998"/>
                <p:cNvSpPr/>
                <p:nvPr/>
              </p:nvSpPr>
              <p:spPr>
                <a:xfrm>
                  <a:off x="2375" y="2008"/>
                  <a:ext cx="45" cy="3"/>
                </a:xfrm>
                <a:custGeom>
                  <a:avLst/>
                  <a:gdLst/>
                  <a:ahLst/>
                  <a:cxnLst>
                    <a:cxn ang="0">
                      <a:pos x="283" y="27"/>
                    </a:cxn>
                    <a:cxn ang="0">
                      <a:pos x="0" y="0"/>
                    </a:cxn>
                    <a:cxn ang="0">
                      <a:pos x="125" y="27"/>
                    </a:cxn>
                    <a:cxn ang="0">
                      <a:pos x="283" y="27"/>
                    </a:cxn>
                  </a:cxnLst>
                  <a:pathLst>
                    <a:path w="18" h="1">
                      <a:moveTo>
                        <a:pt x="18" y="1"/>
                      </a:moveTo>
                      <a:cubicBezTo>
                        <a:pt x="16" y="1"/>
                        <a:pt x="3" y="1"/>
                        <a:pt x="0" y="0"/>
                      </a:cubicBezTo>
                      <a:cubicBezTo>
                        <a:pt x="2" y="0"/>
                        <a:pt x="7" y="1"/>
                        <a:pt x="8" y="1"/>
                      </a:cubicBezTo>
                      <a:cubicBezTo>
                        <a:pt x="9" y="1"/>
                        <a:pt x="18" y="1"/>
                        <a:pt x="18" y="1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68" name="Freeform 1999"/>
                <p:cNvSpPr/>
                <p:nvPr/>
              </p:nvSpPr>
              <p:spPr>
                <a:xfrm>
                  <a:off x="2555" y="2069"/>
                  <a:ext cx="35" cy="144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83" y="533"/>
                    </a:cxn>
                    <a:cxn ang="0">
                      <a:pos x="63" y="968"/>
                    </a:cxn>
                    <a:cxn ang="0">
                      <a:pos x="158" y="1024"/>
                    </a:cxn>
                    <a:cxn ang="0">
                      <a:pos x="175" y="589"/>
                    </a:cxn>
                    <a:cxn ang="0">
                      <a:pos x="145" y="35"/>
                    </a:cxn>
                    <a:cxn ang="0">
                      <a:pos x="63" y="0"/>
                    </a:cxn>
                  </a:cxnLst>
                  <a:pathLst>
                    <a:path w="14" h="54">
                      <a:moveTo>
                        <a:pt x="4" y="0"/>
                      </a:moveTo>
                      <a:cubicBezTo>
                        <a:pt x="9" y="2"/>
                        <a:pt x="7" y="16"/>
                        <a:pt x="5" y="28"/>
                      </a:cubicBezTo>
                      <a:cubicBezTo>
                        <a:pt x="4" y="40"/>
                        <a:pt x="0" y="49"/>
                        <a:pt x="4" y="51"/>
                      </a:cubicBezTo>
                      <a:cubicBezTo>
                        <a:pt x="10" y="54"/>
                        <a:pt x="10" y="54"/>
                        <a:pt x="10" y="54"/>
                      </a:cubicBezTo>
                      <a:cubicBezTo>
                        <a:pt x="6" y="52"/>
                        <a:pt x="9" y="43"/>
                        <a:pt x="11" y="31"/>
                      </a:cubicBezTo>
                      <a:cubicBezTo>
                        <a:pt x="12" y="19"/>
                        <a:pt x="14" y="5"/>
                        <a:pt x="9" y="2"/>
                      </a:cubicBez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69" name="Freeform 2000"/>
                <p:cNvSpPr/>
                <p:nvPr/>
              </p:nvSpPr>
              <p:spPr>
                <a:xfrm>
                  <a:off x="2525" y="2051"/>
                  <a:ext cx="35" cy="146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83" y="542"/>
                    </a:cxn>
                    <a:cxn ang="0">
                      <a:pos x="63" y="972"/>
                    </a:cxn>
                    <a:cxn ang="0">
                      <a:pos x="145" y="1030"/>
                    </a:cxn>
                    <a:cxn ang="0">
                      <a:pos x="175" y="579"/>
                    </a:cxn>
                    <a:cxn ang="0">
                      <a:pos x="145" y="56"/>
                    </a:cxn>
                    <a:cxn ang="0">
                      <a:pos x="50" y="0"/>
                    </a:cxn>
                  </a:cxnLst>
                  <a:pathLst>
                    <a:path w="14" h="55">
                      <a:moveTo>
                        <a:pt x="3" y="0"/>
                      </a:moveTo>
                      <a:cubicBezTo>
                        <a:pt x="8" y="3"/>
                        <a:pt x="7" y="17"/>
                        <a:pt x="5" y="29"/>
                      </a:cubicBezTo>
                      <a:cubicBezTo>
                        <a:pt x="3" y="41"/>
                        <a:pt x="0" y="50"/>
                        <a:pt x="4" y="52"/>
                      </a:cubicBezTo>
                      <a:cubicBezTo>
                        <a:pt x="9" y="55"/>
                        <a:pt x="9" y="55"/>
                        <a:pt x="9" y="55"/>
                      </a:cubicBezTo>
                      <a:cubicBezTo>
                        <a:pt x="6" y="53"/>
                        <a:pt x="9" y="43"/>
                        <a:pt x="11" y="31"/>
                      </a:cubicBezTo>
                      <a:cubicBezTo>
                        <a:pt x="12" y="20"/>
                        <a:pt x="14" y="6"/>
                        <a:pt x="9" y="3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70" name="Freeform 2001"/>
                <p:cNvSpPr/>
                <p:nvPr/>
              </p:nvSpPr>
              <p:spPr>
                <a:xfrm>
                  <a:off x="2570" y="2083"/>
                  <a:ext cx="17" cy="122"/>
                </a:xfrm>
                <a:custGeom>
                  <a:avLst/>
                  <a:gdLst/>
                  <a:ahLst/>
                  <a:cxnLst>
                    <a:cxn ang="0">
                      <a:pos x="12" y="859"/>
                    </a:cxn>
                    <a:cxn ang="0">
                      <a:pos x="41" y="464"/>
                    </a:cxn>
                    <a:cxn ang="0">
                      <a:pos x="70" y="0"/>
                    </a:cxn>
                    <a:cxn ang="0">
                      <a:pos x="58" y="464"/>
                    </a:cxn>
                    <a:cxn ang="0">
                      <a:pos x="12" y="859"/>
                    </a:cxn>
                  </a:cxnLst>
                  <a:pathLst>
                    <a:path w="7" h="46">
                      <a:moveTo>
                        <a:pt x="1" y="46"/>
                      </a:moveTo>
                      <a:cubicBezTo>
                        <a:pt x="0" y="42"/>
                        <a:pt x="2" y="34"/>
                        <a:pt x="3" y="25"/>
                      </a:cubicBezTo>
                      <a:cubicBezTo>
                        <a:pt x="5" y="16"/>
                        <a:pt x="7" y="5"/>
                        <a:pt x="5" y="0"/>
                      </a:cubicBezTo>
                      <a:cubicBezTo>
                        <a:pt x="7" y="5"/>
                        <a:pt x="5" y="16"/>
                        <a:pt x="4" y="25"/>
                      </a:cubicBezTo>
                      <a:cubicBezTo>
                        <a:pt x="3" y="35"/>
                        <a:pt x="0" y="42"/>
                        <a:pt x="1" y="4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71" name="Freeform 2002"/>
                <p:cNvSpPr/>
                <p:nvPr/>
              </p:nvSpPr>
              <p:spPr>
                <a:xfrm>
                  <a:off x="2540" y="2064"/>
                  <a:ext cx="17" cy="125"/>
                </a:xfrm>
                <a:custGeom>
                  <a:avLst/>
                  <a:gdLst/>
                  <a:ahLst/>
                  <a:cxnLst>
                    <a:cxn ang="0">
                      <a:pos x="12" y="883"/>
                    </a:cxn>
                    <a:cxn ang="0">
                      <a:pos x="41" y="489"/>
                    </a:cxn>
                    <a:cxn ang="0">
                      <a:pos x="58" y="0"/>
                    </a:cxn>
                    <a:cxn ang="0">
                      <a:pos x="58" y="489"/>
                    </a:cxn>
                    <a:cxn ang="0">
                      <a:pos x="12" y="883"/>
                    </a:cxn>
                  </a:cxnLst>
                  <a:pathLst>
                    <a:path w="7" h="47">
                      <a:moveTo>
                        <a:pt x="1" y="47"/>
                      </a:moveTo>
                      <a:cubicBezTo>
                        <a:pt x="0" y="43"/>
                        <a:pt x="2" y="35"/>
                        <a:pt x="3" y="26"/>
                      </a:cubicBezTo>
                      <a:cubicBezTo>
                        <a:pt x="4" y="16"/>
                        <a:pt x="7" y="6"/>
                        <a:pt x="4" y="0"/>
                      </a:cubicBezTo>
                      <a:cubicBezTo>
                        <a:pt x="7" y="6"/>
                        <a:pt x="5" y="17"/>
                        <a:pt x="4" y="26"/>
                      </a:cubicBezTo>
                      <a:cubicBezTo>
                        <a:pt x="3" y="35"/>
                        <a:pt x="0" y="43"/>
                        <a:pt x="1" y="47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72" name="Freeform 2003"/>
                <p:cNvSpPr/>
                <p:nvPr/>
              </p:nvSpPr>
              <p:spPr>
                <a:xfrm>
                  <a:off x="2580" y="2176"/>
                  <a:ext cx="30" cy="32"/>
                </a:xfrm>
                <a:custGeom>
                  <a:avLst/>
                  <a:gdLst/>
                  <a:ahLst/>
                  <a:cxnLst>
                    <a:cxn ang="0">
                      <a:pos x="188" y="0"/>
                    </a:cxn>
                    <a:cxn ang="0">
                      <a:pos x="0" y="227"/>
                    </a:cxn>
                    <a:cxn ang="0">
                      <a:pos x="83" y="136"/>
                    </a:cxn>
                    <a:cxn ang="0">
                      <a:pos x="188" y="0"/>
                    </a:cxn>
                  </a:cxnLst>
                  <a:pathLst>
                    <a:path w="12" h="12">
                      <a:moveTo>
                        <a:pt x="12" y="0"/>
                      </a:moveTo>
                      <a:cubicBezTo>
                        <a:pt x="10" y="1"/>
                        <a:pt x="3" y="11"/>
                        <a:pt x="0" y="12"/>
                      </a:cubicBezTo>
                      <a:cubicBezTo>
                        <a:pt x="1" y="11"/>
                        <a:pt x="4" y="8"/>
                        <a:pt x="5" y="7"/>
                      </a:cubicBezTo>
                      <a:cubicBezTo>
                        <a:pt x="6" y="6"/>
                        <a:pt x="12" y="0"/>
                        <a:pt x="1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73" name="Freeform 2004"/>
                <p:cNvSpPr/>
                <p:nvPr/>
              </p:nvSpPr>
              <p:spPr>
                <a:xfrm>
                  <a:off x="2740" y="2096"/>
                  <a:ext cx="105" cy="109"/>
                </a:xfrm>
                <a:custGeom>
                  <a:avLst/>
                  <a:gdLst/>
                  <a:ahLst/>
                  <a:cxnLst>
                    <a:cxn ang="0">
                      <a:pos x="0" y="56"/>
                    </a:cxn>
                    <a:cxn ang="0">
                      <a:pos x="313" y="409"/>
                    </a:cxn>
                    <a:cxn ang="0">
                      <a:pos x="563" y="750"/>
                    </a:cxn>
                    <a:cxn ang="0">
                      <a:pos x="658" y="715"/>
                    </a:cxn>
                    <a:cxn ang="0">
                      <a:pos x="408" y="396"/>
                    </a:cxn>
                    <a:cxn ang="0">
                      <a:pos x="95" y="21"/>
                    </a:cxn>
                    <a:cxn ang="0">
                      <a:pos x="0" y="56"/>
                    </a:cxn>
                  </a:cxnLst>
                  <a:pathLst>
                    <a:path w="42" h="41">
                      <a:moveTo>
                        <a:pt x="0" y="3"/>
                      </a:moveTo>
                      <a:cubicBezTo>
                        <a:pt x="5" y="1"/>
                        <a:pt x="13" y="13"/>
                        <a:pt x="20" y="22"/>
                      </a:cubicBezTo>
                      <a:cubicBezTo>
                        <a:pt x="27" y="32"/>
                        <a:pt x="32" y="41"/>
                        <a:pt x="36" y="40"/>
                      </a:cubicBezTo>
                      <a:cubicBezTo>
                        <a:pt x="42" y="38"/>
                        <a:pt x="42" y="38"/>
                        <a:pt x="42" y="38"/>
                      </a:cubicBezTo>
                      <a:cubicBezTo>
                        <a:pt x="38" y="39"/>
                        <a:pt x="33" y="30"/>
                        <a:pt x="26" y="21"/>
                      </a:cubicBezTo>
                      <a:cubicBezTo>
                        <a:pt x="19" y="11"/>
                        <a:pt x="11" y="0"/>
                        <a:pt x="6" y="1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74" name="Freeform 2005"/>
                <p:cNvSpPr/>
                <p:nvPr/>
              </p:nvSpPr>
              <p:spPr>
                <a:xfrm>
                  <a:off x="2705" y="2104"/>
                  <a:ext cx="105" cy="112"/>
                </a:xfrm>
                <a:custGeom>
                  <a:avLst/>
                  <a:gdLst/>
                  <a:ahLst/>
                  <a:cxnLst>
                    <a:cxn ang="0">
                      <a:pos x="0" y="77"/>
                    </a:cxn>
                    <a:cxn ang="0">
                      <a:pos x="333" y="435"/>
                    </a:cxn>
                    <a:cxn ang="0">
                      <a:pos x="563" y="776"/>
                    </a:cxn>
                    <a:cxn ang="0">
                      <a:pos x="658" y="739"/>
                    </a:cxn>
                    <a:cxn ang="0">
                      <a:pos x="425" y="397"/>
                    </a:cxn>
                    <a:cxn ang="0">
                      <a:pos x="95" y="35"/>
                    </a:cxn>
                    <a:cxn ang="0">
                      <a:pos x="0" y="77"/>
                    </a:cxn>
                  </a:cxnLst>
                  <a:pathLst>
                    <a:path w="42" h="42">
                      <a:moveTo>
                        <a:pt x="0" y="4"/>
                      </a:moveTo>
                      <a:cubicBezTo>
                        <a:pt x="6" y="2"/>
                        <a:pt x="14" y="14"/>
                        <a:pt x="21" y="23"/>
                      </a:cubicBezTo>
                      <a:cubicBezTo>
                        <a:pt x="28" y="33"/>
                        <a:pt x="32" y="42"/>
                        <a:pt x="36" y="41"/>
                      </a:cubicBezTo>
                      <a:cubicBezTo>
                        <a:pt x="42" y="39"/>
                        <a:pt x="42" y="39"/>
                        <a:pt x="42" y="39"/>
                      </a:cubicBezTo>
                      <a:cubicBezTo>
                        <a:pt x="38" y="40"/>
                        <a:pt x="34" y="31"/>
                        <a:pt x="27" y="21"/>
                      </a:cubicBezTo>
                      <a:cubicBezTo>
                        <a:pt x="20" y="12"/>
                        <a:pt x="12" y="0"/>
                        <a:pt x="6" y="2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75" name="Freeform 2006"/>
                <p:cNvSpPr/>
                <p:nvPr/>
              </p:nvSpPr>
              <p:spPr>
                <a:xfrm>
                  <a:off x="2760" y="2101"/>
                  <a:ext cx="75" cy="96"/>
                </a:xfrm>
                <a:custGeom>
                  <a:avLst/>
                  <a:gdLst/>
                  <a:ahLst/>
                  <a:cxnLst>
                    <a:cxn ang="0">
                      <a:pos x="470" y="683"/>
                    </a:cxn>
                    <a:cxn ang="0">
                      <a:pos x="270" y="363"/>
                    </a:cxn>
                    <a:cxn ang="0">
                      <a:pos x="0" y="0"/>
                    </a:cxn>
                    <a:cxn ang="0">
                      <a:pos x="270" y="363"/>
                    </a:cxn>
                    <a:cxn ang="0">
                      <a:pos x="470" y="683"/>
                    </a:cxn>
                  </a:cxnLst>
                  <a:pathLst>
                    <a:path w="30" h="36">
                      <a:moveTo>
                        <a:pt x="30" y="36"/>
                      </a:moveTo>
                      <a:cubicBezTo>
                        <a:pt x="27" y="34"/>
                        <a:pt x="22" y="27"/>
                        <a:pt x="17" y="19"/>
                      </a:cubicBezTo>
                      <a:cubicBezTo>
                        <a:pt x="11" y="11"/>
                        <a:pt x="5" y="2"/>
                        <a:pt x="0" y="0"/>
                      </a:cubicBezTo>
                      <a:cubicBezTo>
                        <a:pt x="5" y="2"/>
                        <a:pt x="12" y="11"/>
                        <a:pt x="17" y="19"/>
                      </a:cubicBezTo>
                      <a:cubicBezTo>
                        <a:pt x="23" y="26"/>
                        <a:pt x="27" y="34"/>
                        <a:pt x="30" y="3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76" name="Freeform 2007"/>
                <p:cNvSpPr/>
                <p:nvPr/>
              </p:nvSpPr>
              <p:spPr>
                <a:xfrm>
                  <a:off x="2727" y="2112"/>
                  <a:ext cx="75" cy="96"/>
                </a:xfrm>
                <a:custGeom>
                  <a:avLst/>
                  <a:gdLst/>
                  <a:ahLst/>
                  <a:cxnLst>
                    <a:cxn ang="0">
                      <a:pos x="470" y="683"/>
                    </a:cxn>
                    <a:cxn ang="0">
                      <a:pos x="270" y="363"/>
                    </a:cxn>
                    <a:cxn ang="0">
                      <a:pos x="0" y="0"/>
                    </a:cxn>
                    <a:cxn ang="0">
                      <a:pos x="270" y="363"/>
                    </a:cxn>
                    <a:cxn ang="0">
                      <a:pos x="470" y="683"/>
                    </a:cxn>
                  </a:cxnLst>
                  <a:pathLst>
                    <a:path w="30" h="36">
                      <a:moveTo>
                        <a:pt x="30" y="36"/>
                      </a:moveTo>
                      <a:cubicBezTo>
                        <a:pt x="27" y="33"/>
                        <a:pt x="22" y="27"/>
                        <a:pt x="17" y="19"/>
                      </a:cubicBezTo>
                      <a:cubicBezTo>
                        <a:pt x="11" y="11"/>
                        <a:pt x="5" y="2"/>
                        <a:pt x="0" y="0"/>
                      </a:cubicBezTo>
                      <a:cubicBezTo>
                        <a:pt x="5" y="2"/>
                        <a:pt x="12" y="11"/>
                        <a:pt x="17" y="19"/>
                      </a:cubicBezTo>
                      <a:cubicBezTo>
                        <a:pt x="23" y="26"/>
                        <a:pt x="27" y="33"/>
                        <a:pt x="30" y="3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77" name="Freeform 2008"/>
                <p:cNvSpPr/>
                <p:nvPr/>
              </p:nvSpPr>
              <p:spPr>
                <a:xfrm>
                  <a:off x="2835" y="2147"/>
                  <a:ext cx="7" cy="4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8" y="315"/>
                    </a:cxn>
                    <a:cxn ang="0">
                      <a:pos x="28" y="183"/>
                    </a:cxn>
                    <a:cxn ang="0">
                      <a:pos x="0" y="0"/>
                    </a:cxn>
                  </a:cxnLst>
                  <a:pathLst>
                    <a:path w="3" h="17">
                      <a:moveTo>
                        <a:pt x="0" y="0"/>
                      </a:moveTo>
                      <a:cubicBezTo>
                        <a:pt x="1" y="2"/>
                        <a:pt x="3" y="14"/>
                        <a:pt x="2" y="17"/>
                      </a:cubicBezTo>
                      <a:cubicBezTo>
                        <a:pt x="2" y="15"/>
                        <a:pt x="2" y="11"/>
                        <a:pt x="2" y="10"/>
                      </a:cubicBezTo>
                      <a:cubicBezTo>
                        <a:pt x="2" y="9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78" name="Freeform 2009"/>
                <p:cNvSpPr/>
                <p:nvPr/>
              </p:nvSpPr>
              <p:spPr>
                <a:xfrm>
                  <a:off x="2652" y="2101"/>
                  <a:ext cx="60" cy="13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5" y="517"/>
                    </a:cxn>
                    <a:cxn ang="0">
                      <a:pos x="283" y="962"/>
                    </a:cxn>
                    <a:cxn ang="0">
                      <a:pos x="375" y="962"/>
                    </a:cxn>
                    <a:cxn ang="0">
                      <a:pos x="283" y="539"/>
                    </a:cxn>
                    <a:cxn ang="0">
                      <a:pos x="113" y="35"/>
                    </a:cxn>
                    <a:cxn ang="0">
                      <a:pos x="0" y="0"/>
                    </a:cxn>
                  </a:cxnLst>
                  <a:pathLst>
                    <a:path w="24" h="50">
                      <a:moveTo>
                        <a:pt x="0" y="0"/>
                      </a:moveTo>
                      <a:cubicBezTo>
                        <a:pt x="6" y="1"/>
                        <a:pt x="9" y="16"/>
                        <a:pt x="11" y="27"/>
                      </a:cubicBezTo>
                      <a:cubicBezTo>
                        <a:pt x="14" y="39"/>
                        <a:pt x="14" y="49"/>
                        <a:pt x="18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0" y="50"/>
                        <a:pt x="20" y="40"/>
                        <a:pt x="18" y="28"/>
                      </a:cubicBezTo>
                      <a:cubicBezTo>
                        <a:pt x="15" y="16"/>
                        <a:pt x="13" y="2"/>
                        <a:pt x="7" y="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79" name="Freeform 2010"/>
                <p:cNvSpPr/>
                <p:nvPr/>
              </p:nvSpPr>
              <p:spPr>
                <a:xfrm>
                  <a:off x="2622" y="2099"/>
                  <a:ext cx="58" cy="13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9" y="491"/>
                    </a:cxn>
                    <a:cxn ang="0">
                      <a:pos x="272" y="947"/>
                    </a:cxn>
                    <a:cxn ang="0">
                      <a:pos x="368" y="968"/>
                    </a:cxn>
                    <a:cxn ang="0">
                      <a:pos x="255" y="512"/>
                    </a:cxn>
                    <a:cxn ang="0">
                      <a:pos x="113" y="0"/>
                    </a:cxn>
                    <a:cxn ang="0">
                      <a:pos x="0" y="0"/>
                    </a:cxn>
                  </a:cxnLst>
                  <a:pathLst>
                    <a:path w="23" h="51">
                      <a:moveTo>
                        <a:pt x="0" y="0"/>
                      </a:moveTo>
                      <a:cubicBezTo>
                        <a:pt x="5" y="0"/>
                        <a:pt x="8" y="15"/>
                        <a:pt x="10" y="26"/>
                      </a:cubicBezTo>
                      <a:cubicBezTo>
                        <a:pt x="12" y="38"/>
                        <a:pt x="12" y="49"/>
                        <a:pt x="17" y="50"/>
                      </a:cubicBezTo>
                      <a:cubicBezTo>
                        <a:pt x="23" y="51"/>
                        <a:pt x="23" y="51"/>
                        <a:pt x="23" y="51"/>
                      </a:cubicBezTo>
                      <a:cubicBezTo>
                        <a:pt x="19" y="50"/>
                        <a:pt x="18" y="39"/>
                        <a:pt x="16" y="27"/>
                      </a:cubicBezTo>
                      <a:cubicBezTo>
                        <a:pt x="14" y="15"/>
                        <a:pt x="12" y="1"/>
                        <a:pt x="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80" name="Freeform 2011"/>
                <p:cNvSpPr/>
                <p:nvPr/>
              </p:nvSpPr>
              <p:spPr>
                <a:xfrm>
                  <a:off x="2675" y="2109"/>
                  <a:ext cx="30" cy="120"/>
                </a:xfrm>
                <a:custGeom>
                  <a:avLst/>
                  <a:gdLst/>
                  <a:ahLst/>
                  <a:cxnLst>
                    <a:cxn ang="0">
                      <a:pos x="188" y="853"/>
                    </a:cxn>
                    <a:cxn ang="0">
                      <a:pos x="113" y="477"/>
                    </a:cxn>
                    <a:cxn ang="0">
                      <a:pos x="0" y="0"/>
                    </a:cxn>
                    <a:cxn ang="0">
                      <a:pos x="125" y="477"/>
                    </a:cxn>
                    <a:cxn ang="0">
                      <a:pos x="188" y="853"/>
                    </a:cxn>
                  </a:cxnLst>
                  <a:pathLst>
                    <a:path w="12" h="45">
                      <a:moveTo>
                        <a:pt x="12" y="45"/>
                      </a:moveTo>
                      <a:cubicBezTo>
                        <a:pt x="10" y="42"/>
                        <a:pt x="9" y="34"/>
                        <a:pt x="7" y="25"/>
                      </a:cubicBezTo>
                      <a:cubicBezTo>
                        <a:pt x="5" y="15"/>
                        <a:pt x="4" y="4"/>
                        <a:pt x="0" y="0"/>
                      </a:cubicBezTo>
                      <a:cubicBezTo>
                        <a:pt x="4" y="4"/>
                        <a:pt x="6" y="15"/>
                        <a:pt x="8" y="25"/>
                      </a:cubicBezTo>
                      <a:cubicBezTo>
                        <a:pt x="10" y="34"/>
                        <a:pt x="10" y="42"/>
                        <a:pt x="12" y="45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81" name="Freeform 2012"/>
                <p:cNvSpPr/>
                <p:nvPr/>
              </p:nvSpPr>
              <p:spPr>
                <a:xfrm>
                  <a:off x="2640" y="2104"/>
                  <a:ext cx="32" cy="120"/>
                </a:xfrm>
                <a:custGeom>
                  <a:avLst/>
                  <a:gdLst/>
                  <a:ahLst/>
                  <a:cxnLst>
                    <a:cxn ang="0">
                      <a:pos x="194" y="853"/>
                    </a:cxn>
                    <a:cxn ang="0">
                      <a:pos x="103" y="477"/>
                    </a:cxn>
                    <a:cxn ang="0">
                      <a:pos x="0" y="0"/>
                    </a:cxn>
                    <a:cxn ang="0">
                      <a:pos x="121" y="477"/>
                    </a:cxn>
                    <a:cxn ang="0">
                      <a:pos x="194" y="853"/>
                    </a:cxn>
                  </a:cxnLst>
                  <a:pathLst>
                    <a:path w="13" h="45">
                      <a:moveTo>
                        <a:pt x="13" y="45"/>
                      </a:moveTo>
                      <a:cubicBezTo>
                        <a:pt x="10" y="42"/>
                        <a:pt x="9" y="34"/>
                        <a:pt x="7" y="25"/>
                      </a:cubicBezTo>
                      <a:cubicBezTo>
                        <a:pt x="6" y="15"/>
                        <a:pt x="4" y="5"/>
                        <a:pt x="0" y="0"/>
                      </a:cubicBezTo>
                      <a:cubicBezTo>
                        <a:pt x="4" y="5"/>
                        <a:pt x="6" y="16"/>
                        <a:pt x="8" y="25"/>
                      </a:cubicBezTo>
                      <a:cubicBezTo>
                        <a:pt x="10" y="34"/>
                        <a:pt x="10" y="42"/>
                        <a:pt x="13" y="45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82" name="Freeform 2013"/>
                <p:cNvSpPr/>
                <p:nvPr/>
              </p:nvSpPr>
              <p:spPr>
                <a:xfrm>
                  <a:off x="2710" y="2189"/>
                  <a:ext cx="12" cy="43"/>
                </a:xfrm>
                <a:custGeom>
                  <a:avLst/>
                  <a:gdLst/>
                  <a:ahLst/>
                  <a:cxnLst>
                    <a:cxn ang="0">
                      <a:pos x="70" y="0"/>
                    </a:cxn>
                    <a:cxn ang="0">
                      <a:pos x="0" y="312"/>
                    </a:cxn>
                    <a:cxn ang="0">
                      <a:pos x="29" y="175"/>
                    </a:cxn>
                    <a:cxn ang="0">
                      <a:pos x="70" y="0"/>
                    </a:cxn>
                  </a:cxnLst>
                  <a:pathLst>
                    <a:path w="5" h="16">
                      <a:moveTo>
                        <a:pt x="5" y="0"/>
                      </a:moveTo>
                      <a:cubicBezTo>
                        <a:pt x="5" y="2"/>
                        <a:pt x="2" y="13"/>
                        <a:pt x="0" y="16"/>
                      </a:cubicBezTo>
                      <a:cubicBezTo>
                        <a:pt x="0" y="14"/>
                        <a:pt x="2" y="10"/>
                        <a:pt x="2" y="9"/>
                      </a:cubicBezTo>
                      <a:cubicBezTo>
                        <a:pt x="3" y="8"/>
                        <a:pt x="5" y="0"/>
                        <a:pt x="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83" name="Freeform 2014"/>
                <p:cNvSpPr/>
                <p:nvPr/>
              </p:nvSpPr>
              <p:spPr>
                <a:xfrm>
                  <a:off x="2812" y="2040"/>
                  <a:ext cx="135" cy="69"/>
                </a:xfrm>
                <a:custGeom>
                  <a:avLst/>
                  <a:gdLst/>
                  <a:ahLst/>
                  <a:cxnLst>
                    <a:cxn ang="0">
                      <a:pos x="0" y="170"/>
                    </a:cxn>
                    <a:cxn ang="0">
                      <a:pos x="438" y="281"/>
                    </a:cxn>
                    <a:cxn ang="0">
                      <a:pos x="783" y="430"/>
                    </a:cxn>
                    <a:cxn ang="0">
                      <a:pos x="845" y="337"/>
                    </a:cxn>
                    <a:cxn ang="0">
                      <a:pos x="500" y="204"/>
                    </a:cxn>
                    <a:cxn ang="0">
                      <a:pos x="63" y="77"/>
                    </a:cxn>
                    <a:cxn ang="0">
                      <a:pos x="0" y="170"/>
                    </a:cxn>
                  </a:cxnLst>
                  <a:pathLst>
                    <a:path w="54" h="26">
                      <a:moveTo>
                        <a:pt x="0" y="9"/>
                      </a:moveTo>
                      <a:cubicBezTo>
                        <a:pt x="4" y="5"/>
                        <a:pt x="17" y="11"/>
                        <a:pt x="28" y="15"/>
                      </a:cubicBezTo>
                      <a:cubicBezTo>
                        <a:pt x="39" y="20"/>
                        <a:pt x="47" y="26"/>
                        <a:pt x="50" y="23"/>
                      </a:cubicBezTo>
                      <a:cubicBezTo>
                        <a:pt x="54" y="18"/>
                        <a:pt x="54" y="18"/>
                        <a:pt x="54" y="18"/>
                      </a:cubicBezTo>
                      <a:cubicBezTo>
                        <a:pt x="51" y="21"/>
                        <a:pt x="43" y="15"/>
                        <a:pt x="32" y="11"/>
                      </a:cubicBezTo>
                      <a:cubicBezTo>
                        <a:pt x="21" y="6"/>
                        <a:pt x="8" y="0"/>
                        <a:pt x="4" y="4"/>
                      </a:cubicBez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84" name="Freeform 2015"/>
                <p:cNvSpPr/>
                <p:nvPr/>
              </p:nvSpPr>
              <p:spPr>
                <a:xfrm>
                  <a:off x="2790" y="2067"/>
                  <a:ext cx="135" cy="72"/>
                </a:xfrm>
                <a:custGeom>
                  <a:avLst/>
                  <a:gdLst/>
                  <a:ahLst/>
                  <a:cxnLst>
                    <a:cxn ang="0">
                      <a:pos x="0" y="149"/>
                    </a:cxn>
                    <a:cxn ang="0">
                      <a:pos x="438" y="285"/>
                    </a:cxn>
                    <a:cxn ang="0">
                      <a:pos x="783" y="456"/>
                    </a:cxn>
                    <a:cxn ang="0">
                      <a:pos x="845" y="363"/>
                    </a:cxn>
                    <a:cxn ang="0">
                      <a:pos x="500" y="205"/>
                    </a:cxn>
                    <a:cxn ang="0">
                      <a:pos x="83" y="77"/>
                    </a:cxn>
                    <a:cxn ang="0">
                      <a:pos x="0" y="149"/>
                    </a:cxn>
                  </a:cxnLst>
                  <a:pathLst>
                    <a:path w="54" h="27">
                      <a:moveTo>
                        <a:pt x="0" y="8"/>
                      </a:moveTo>
                      <a:cubicBezTo>
                        <a:pt x="4" y="4"/>
                        <a:pt x="17" y="10"/>
                        <a:pt x="28" y="15"/>
                      </a:cubicBezTo>
                      <a:cubicBezTo>
                        <a:pt x="39" y="20"/>
                        <a:pt x="47" y="27"/>
                        <a:pt x="50" y="24"/>
                      </a:cubicBezTo>
                      <a:cubicBezTo>
                        <a:pt x="54" y="19"/>
                        <a:pt x="54" y="19"/>
                        <a:pt x="54" y="19"/>
                      </a:cubicBezTo>
                      <a:cubicBezTo>
                        <a:pt x="51" y="22"/>
                        <a:pt x="43" y="16"/>
                        <a:pt x="32" y="11"/>
                      </a:cubicBezTo>
                      <a:cubicBezTo>
                        <a:pt x="22" y="6"/>
                        <a:pt x="9" y="0"/>
                        <a:pt x="5" y="4"/>
                      </a:cubicBez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85" name="Freeform 2016"/>
                <p:cNvSpPr/>
                <p:nvPr/>
              </p:nvSpPr>
              <p:spPr>
                <a:xfrm>
                  <a:off x="2830" y="2048"/>
                  <a:ext cx="110" cy="45"/>
                </a:xfrm>
                <a:custGeom>
                  <a:avLst/>
                  <a:gdLst/>
                  <a:ahLst/>
                  <a:cxnLst>
                    <a:cxn ang="0">
                      <a:pos x="688" y="315"/>
                    </a:cxn>
                    <a:cxn ang="0">
                      <a:pos x="375" y="169"/>
                    </a:cxn>
                    <a:cxn ang="0">
                      <a:pos x="0" y="21"/>
                    </a:cxn>
                    <a:cxn ang="0">
                      <a:pos x="375" y="148"/>
                    </a:cxn>
                    <a:cxn ang="0">
                      <a:pos x="688" y="315"/>
                    </a:cxn>
                  </a:cxnLst>
                  <a:pathLst>
                    <a:path w="44" h="17">
                      <a:moveTo>
                        <a:pt x="44" y="17"/>
                      </a:moveTo>
                      <a:cubicBezTo>
                        <a:pt x="40" y="16"/>
                        <a:pt x="33" y="13"/>
                        <a:pt x="24" y="9"/>
                      </a:cubicBezTo>
                      <a:cubicBezTo>
                        <a:pt x="15" y="5"/>
                        <a:pt x="6" y="0"/>
                        <a:pt x="0" y="1"/>
                      </a:cubicBezTo>
                      <a:cubicBezTo>
                        <a:pt x="6" y="0"/>
                        <a:pt x="16" y="5"/>
                        <a:pt x="24" y="8"/>
                      </a:cubicBezTo>
                      <a:cubicBezTo>
                        <a:pt x="33" y="12"/>
                        <a:pt x="40" y="16"/>
                        <a:pt x="44" y="17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86" name="Freeform 2017"/>
                <p:cNvSpPr/>
                <p:nvPr/>
              </p:nvSpPr>
              <p:spPr>
                <a:xfrm>
                  <a:off x="2920" y="2048"/>
                  <a:ext cx="22" cy="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32" y="259"/>
                    </a:cxn>
                    <a:cxn ang="0">
                      <a:pos x="71" y="148"/>
                    </a:cxn>
                    <a:cxn ang="0">
                      <a:pos x="0" y="0"/>
                    </a:cxn>
                  </a:cxnLst>
                  <a:pathLst>
                    <a:path w="9" h="14">
                      <a:moveTo>
                        <a:pt x="0" y="0"/>
                      </a:moveTo>
                      <a:cubicBezTo>
                        <a:pt x="1" y="2"/>
                        <a:pt x="9" y="11"/>
                        <a:pt x="9" y="14"/>
                      </a:cubicBezTo>
                      <a:cubicBezTo>
                        <a:pt x="8" y="13"/>
                        <a:pt x="6" y="9"/>
                        <a:pt x="5" y="8"/>
                      </a:cubicBezTo>
                      <a:cubicBezTo>
                        <a:pt x="5" y="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87" name="Freeform 2018"/>
                <p:cNvSpPr/>
                <p:nvPr/>
              </p:nvSpPr>
              <p:spPr>
                <a:xfrm>
                  <a:off x="2882" y="1808"/>
                  <a:ext cx="112" cy="88"/>
                </a:xfrm>
                <a:custGeom>
                  <a:avLst/>
                  <a:gdLst/>
                  <a:ahLst/>
                  <a:cxnLst>
                    <a:cxn ang="0">
                      <a:pos x="0" y="627"/>
                    </a:cxn>
                    <a:cxn ang="0">
                      <a:pos x="371" y="341"/>
                    </a:cxn>
                    <a:cxn ang="0">
                      <a:pos x="694" y="136"/>
                    </a:cxn>
                    <a:cxn ang="0">
                      <a:pos x="682" y="0"/>
                    </a:cxn>
                    <a:cxn ang="0">
                      <a:pos x="371" y="205"/>
                    </a:cxn>
                    <a:cxn ang="0">
                      <a:pos x="0" y="512"/>
                    </a:cxn>
                    <a:cxn ang="0">
                      <a:pos x="0" y="627"/>
                    </a:cxn>
                  </a:cxnLst>
                  <a:pathLst>
                    <a:path w="45" h="33">
                      <a:moveTo>
                        <a:pt x="0" y="33"/>
                      </a:moveTo>
                      <a:cubicBezTo>
                        <a:pt x="0" y="28"/>
                        <a:pt x="13" y="22"/>
                        <a:pt x="24" y="18"/>
                      </a:cubicBezTo>
                      <a:cubicBezTo>
                        <a:pt x="35" y="13"/>
                        <a:pt x="45" y="11"/>
                        <a:pt x="45" y="7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5"/>
                        <a:pt x="35" y="7"/>
                        <a:pt x="24" y="11"/>
                      </a:cubicBezTo>
                      <a:cubicBezTo>
                        <a:pt x="13" y="16"/>
                        <a:pt x="0" y="21"/>
                        <a:pt x="0" y="27"/>
                      </a:cubicBez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88" name="Freeform 2019"/>
                <p:cNvSpPr/>
                <p:nvPr/>
              </p:nvSpPr>
              <p:spPr>
                <a:xfrm>
                  <a:off x="2885" y="1845"/>
                  <a:ext cx="112" cy="88"/>
                </a:xfrm>
                <a:custGeom>
                  <a:avLst/>
                  <a:gdLst/>
                  <a:ahLst/>
                  <a:cxnLst>
                    <a:cxn ang="0">
                      <a:pos x="0" y="627"/>
                    </a:cxn>
                    <a:cxn ang="0">
                      <a:pos x="371" y="320"/>
                    </a:cxn>
                    <a:cxn ang="0">
                      <a:pos x="682" y="115"/>
                    </a:cxn>
                    <a:cxn ang="0">
                      <a:pos x="682" y="0"/>
                    </a:cxn>
                    <a:cxn ang="0">
                      <a:pos x="353" y="205"/>
                    </a:cxn>
                    <a:cxn ang="0">
                      <a:pos x="0" y="512"/>
                    </a:cxn>
                    <a:cxn ang="0">
                      <a:pos x="0" y="627"/>
                    </a:cxn>
                  </a:cxnLst>
                  <a:pathLst>
                    <a:path w="45" h="33">
                      <a:moveTo>
                        <a:pt x="0" y="33"/>
                      </a:moveTo>
                      <a:cubicBezTo>
                        <a:pt x="0" y="27"/>
                        <a:pt x="13" y="22"/>
                        <a:pt x="24" y="17"/>
                      </a:cubicBezTo>
                      <a:cubicBezTo>
                        <a:pt x="35" y="13"/>
                        <a:pt x="45" y="11"/>
                        <a:pt x="44" y="6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4"/>
                        <a:pt x="34" y="6"/>
                        <a:pt x="23" y="11"/>
                      </a:cubicBezTo>
                      <a:cubicBezTo>
                        <a:pt x="13" y="16"/>
                        <a:pt x="0" y="21"/>
                        <a:pt x="0" y="27"/>
                      </a:cubicBez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89" name="Freeform 2020"/>
                <p:cNvSpPr/>
                <p:nvPr/>
              </p:nvSpPr>
              <p:spPr>
                <a:xfrm>
                  <a:off x="2885" y="1819"/>
                  <a:ext cx="104" cy="56"/>
                </a:xfrm>
                <a:custGeom>
                  <a:avLst/>
                  <a:gdLst/>
                  <a:ahLst/>
                  <a:cxnLst>
                    <a:cxn ang="0">
                      <a:pos x="639" y="0"/>
                    </a:cxn>
                    <a:cxn ang="0">
                      <a:pos x="349" y="171"/>
                    </a:cxn>
                    <a:cxn ang="0">
                      <a:pos x="0" y="397"/>
                    </a:cxn>
                    <a:cxn ang="0">
                      <a:pos x="349" y="149"/>
                    </a:cxn>
                    <a:cxn ang="0">
                      <a:pos x="639" y="0"/>
                    </a:cxn>
                  </a:cxnLst>
                  <a:pathLst>
                    <a:path w="42" h="21">
                      <a:moveTo>
                        <a:pt x="42" y="0"/>
                      </a:moveTo>
                      <a:cubicBezTo>
                        <a:pt x="39" y="3"/>
                        <a:pt x="31" y="5"/>
                        <a:pt x="23" y="9"/>
                      </a:cubicBezTo>
                      <a:cubicBezTo>
                        <a:pt x="14" y="13"/>
                        <a:pt x="4" y="16"/>
                        <a:pt x="0" y="21"/>
                      </a:cubicBezTo>
                      <a:cubicBezTo>
                        <a:pt x="4" y="16"/>
                        <a:pt x="14" y="12"/>
                        <a:pt x="23" y="8"/>
                      </a:cubicBezTo>
                      <a:cubicBezTo>
                        <a:pt x="31" y="5"/>
                        <a:pt x="39" y="3"/>
                        <a:pt x="42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90" name="Freeform 2021"/>
                <p:cNvSpPr/>
                <p:nvPr/>
              </p:nvSpPr>
              <p:spPr>
                <a:xfrm>
                  <a:off x="2887" y="1856"/>
                  <a:ext cx="105" cy="56"/>
                </a:xfrm>
                <a:custGeom>
                  <a:avLst/>
                  <a:gdLst/>
                  <a:ahLst/>
                  <a:cxnLst>
                    <a:cxn ang="0">
                      <a:pos x="658" y="0"/>
                    </a:cxn>
                    <a:cxn ang="0">
                      <a:pos x="363" y="171"/>
                    </a:cxn>
                    <a:cxn ang="0">
                      <a:pos x="0" y="397"/>
                    </a:cxn>
                    <a:cxn ang="0">
                      <a:pos x="363" y="149"/>
                    </a:cxn>
                    <a:cxn ang="0">
                      <a:pos x="658" y="0"/>
                    </a:cxn>
                  </a:cxnLst>
                  <a:pathLst>
                    <a:path w="42" h="21">
                      <a:moveTo>
                        <a:pt x="42" y="0"/>
                      </a:moveTo>
                      <a:cubicBezTo>
                        <a:pt x="39" y="2"/>
                        <a:pt x="31" y="5"/>
                        <a:pt x="23" y="9"/>
                      </a:cubicBezTo>
                      <a:cubicBezTo>
                        <a:pt x="14" y="12"/>
                        <a:pt x="4" y="16"/>
                        <a:pt x="0" y="21"/>
                      </a:cubicBezTo>
                      <a:cubicBezTo>
                        <a:pt x="4" y="16"/>
                        <a:pt x="14" y="12"/>
                        <a:pt x="23" y="8"/>
                      </a:cubicBezTo>
                      <a:cubicBezTo>
                        <a:pt x="31" y="4"/>
                        <a:pt x="39" y="2"/>
                        <a:pt x="42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91" name="Freeform 2022"/>
                <p:cNvSpPr/>
                <p:nvPr/>
              </p:nvSpPr>
              <p:spPr>
                <a:xfrm>
                  <a:off x="2947" y="1803"/>
                  <a:ext cx="40" cy="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0" y="56"/>
                    </a:cxn>
                    <a:cxn ang="0">
                      <a:pos x="158" y="35"/>
                    </a:cxn>
                    <a:cxn ang="0">
                      <a:pos x="0" y="0"/>
                    </a:cxn>
                  </a:cxnLst>
                  <a:pathLst>
                    <a:path w="16" h="3">
                      <a:moveTo>
                        <a:pt x="0" y="0"/>
                      </a:moveTo>
                      <a:cubicBezTo>
                        <a:pt x="2" y="0"/>
                        <a:pt x="14" y="1"/>
                        <a:pt x="16" y="3"/>
                      </a:cubicBezTo>
                      <a:cubicBezTo>
                        <a:pt x="15" y="3"/>
                        <a:pt x="11" y="2"/>
                        <a:pt x="10" y="2"/>
                      </a:cubicBezTo>
                      <a:cubicBezTo>
                        <a:pt x="8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92" name="Freeform 2023"/>
                <p:cNvSpPr/>
                <p:nvPr/>
              </p:nvSpPr>
              <p:spPr>
                <a:xfrm>
                  <a:off x="2862" y="1955"/>
                  <a:ext cx="135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438" y="136"/>
                    </a:cxn>
                    <a:cxn ang="0">
                      <a:pos x="813" y="115"/>
                    </a:cxn>
                    <a:cxn ang="0">
                      <a:pos x="845" y="0"/>
                    </a:cxn>
                    <a:cxn ang="0">
                      <a:pos x="488" y="21"/>
                    </a:cxn>
                    <a:cxn ang="0">
                      <a:pos x="50" y="93"/>
                    </a:cxn>
                    <a:cxn ang="0">
                      <a:pos x="0" y="227"/>
                    </a:cxn>
                  </a:cxnLst>
                  <a:pathLst>
                    <a:path w="54" h="12">
                      <a:moveTo>
                        <a:pt x="0" y="12"/>
                      </a:moveTo>
                      <a:cubicBezTo>
                        <a:pt x="2" y="6"/>
                        <a:pt x="17" y="6"/>
                        <a:pt x="28" y="7"/>
                      </a:cubicBezTo>
                      <a:cubicBezTo>
                        <a:pt x="40" y="7"/>
                        <a:pt x="51" y="10"/>
                        <a:pt x="52" y="6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2" y="4"/>
                        <a:pt x="43" y="1"/>
                        <a:pt x="31" y="1"/>
                      </a:cubicBezTo>
                      <a:cubicBezTo>
                        <a:pt x="19" y="1"/>
                        <a:pt x="5" y="0"/>
                        <a:pt x="3" y="5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93" name="Freeform 2024"/>
                <p:cNvSpPr/>
                <p:nvPr/>
              </p:nvSpPr>
              <p:spPr>
                <a:xfrm>
                  <a:off x="2850" y="1987"/>
                  <a:ext cx="139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444" y="149"/>
                    </a:cxn>
                    <a:cxn ang="0">
                      <a:pos x="814" y="149"/>
                    </a:cxn>
                    <a:cxn ang="0">
                      <a:pos x="856" y="21"/>
                    </a:cxn>
                    <a:cxn ang="0">
                      <a:pos x="474" y="35"/>
                    </a:cxn>
                    <a:cxn ang="0">
                      <a:pos x="42" y="93"/>
                    </a:cxn>
                    <a:cxn ang="0">
                      <a:pos x="0" y="227"/>
                    </a:cxn>
                  </a:cxnLst>
                  <a:pathLst>
                    <a:path w="56" h="12">
                      <a:moveTo>
                        <a:pt x="0" y="12"/>
                      </a:moveTo>
                      <a:cubicBezTo>
                        <a:pt x="2" y="6"/>
                        <a:pt x="17" y="7"/>
                        <a:pt x="29" y="8"/>
                      </a:cubicBezTo>
                      <a:cubicBezTo>
                        <a:pt x="41" y="8"/>
                        <a:pt x="52" y="12"/>
                        <a:pt x="53" y="8"/>
                      </a:cubicBezTo>
                      <a:cubicBezTo>
                        <a:pt x="56" y="1"/>
                        <a:pt x="56" y="1"/>
                        <a:pt x="56" y="1"/>
                      </a:cubicBezTo>
                      <a:cubicBezTo>
                        <a:pt x="54" y="5"/>
                        <a:pt x="43" y="2"/>
                        <a:pt x="31" y="2"/>
                      </a:cubicBezTo>
                      <a:cubicBezTo>
                        <a:pt x="19" y="1"/>
                        <a:pt x="5" y="0"/>
                        <a:pt x="3" y="5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94" name="Freeform 2025"/>
                <p:cNvSpPr/>
                <p:nvPr/>
              </p:nvSpPr>
              <p:spPr>
                <a:xfrm>
                  <a:off x="2875" y="1957"/>
                  <a:ext cx="117" cy="8"/>
                </a:xfrm>
                <a:custGeom>
                  <a:avLst/>
                  <a:gdLst/>
                  <a:ahLst/>
                  <a:cxnLst>
                    <a:cxn ang="0">
                      <a:pos x="724" y="21"/>
                    </a:cxn>
                    <a:cxn ang="0">
                      <a:pos x="383" y="35"/>
                    </a:cxn>
                    <a:cxn ang="0">
                      <a:pos x="0" y="56"/>
                    </a:cxn>
                    <a:cxn ang="0">
                      <a:pos x="383" y="21"/>
                    </a:cxn>
                    <a:cxn ang="0">
                      <a:pos x="724" y="21"/>
                    </a:cxn>
                  </a:cxnLst>
                  <a:pathLst>
                    <a:path w="47" h="3">
                      <a:moveTo>
                        <a:pt x="47" y="1"/>
                      </a:moveTo>
                      <a:cubicBezTo>
                        <a:pt x="43" y="3"/>
                        <a:pt x="34" y="2"/>
                        <a:pt x="25" y="2"/>
                      </a:cubicBezTo>
                      <a:cubicBezTo>
                        <a:pt x="16" y="1"/>
                        <a:pt x="5" y="0"/>
                        <a:pt x="0" y="3"/>
                      </a:cubicBezTo>
                      <a:cubicBezTo>
                        <a:pt x="5" y="0"/>
                        <a:pt x="16" y="1"/>
                        <a:pt x="25" y="1"/>
                      </a:cubicBezTo>
                      <a:cubicBezTo>
                        <a:pt x="35" y="1"/>
                        <a:pt x="43" y="3"/>
                        <a:pt x="47" y="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95" name="Freeform 2026"/>
                <p:cNvSpPr/>
                <p:nvPr/>
              </p:nvSpPr>
              <p:spPr>
                <a:xfrm>
                  <a:off x="2862" y="1992"/>
                  <a:ext cx="117" cy="8"/>
                </a:xfrm>
                <a:custGeom>
                  <a:avLst/>
                  <a:gdLst/>
                  <a:ahLst/>
                  <a:cxnLst>
                    <a:cxn ang="0">
                      <a:pos x="724" y="21"/>
                    </a:cxn>
                    <a:cxn ang="0">
                      <a:pos x="383" y="21"/>
                    </a:cxn>
                    <a:cxn ang="0">
                      <a:pos x="0" y="56"/>
                    </a:cxn>
                    <a:cxn ang="0">
                      <a:pos x="403" y="21"/>
                    </a:cxn>
                    <a:cxn ang="0">
                      <a:pos x="724" y="21"/>
                    </a:cxn>
                  </a:cxnLst>
                  <a:pathLst>
                    <a:path w="47" h="3">
                      <a:moveTo>
                        <a:pt x="47" y="1"/>
                      </a:moveTo>
                      <a:cubicBezTo>
                        <a:pt x="43" y="2"/>
                        <a:pt x="35" y="2"/>
                        <a:pt x="25" y="1"/>
                      </a:cubicBezTo>
                      <a:cubicBezTo>
                        <a:pt x="16" y="1"/>
                        <a:pt x="5" y="0"/>
                        <a:pt x="0" y="3"/>
                      </a:cubicBezTo>
                      <a:cubicBezTo>
                        <a:pt x="5" y="0"/>
                        <a:pt x="16" y="0"/>
                        <a:pt x="26" y="1"/>
                      </a:cubicBezTo>
                      <a:cubicBezTo>
                        <a:pt x="35" y="1"/>
                        <a:pt x="43" y="2"/>
                        <a:pt x="47" y="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96" name="Freeform 2027"/>
                <p:cNvSpPr/>
                <p:nvPr/>
              </p:nvSpPr>
              <p:spPr>
                <a:xfrm>
                  <a:off x="2957" y="1933"/>
                  <a:ext cx="35" cy="2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0" y="171"/>
                    </a:cxn>
                    <a:cxn ang="0">
                      <a:pos x="125" y="93"/>
                    </a:cxn>
                    <a:cxn ang="0">
                      <a:pos x="0" y="0"/>
                    </a:cxn>
                  </a:cxnLst>
                  <a:pathLst>
                    <a:path w="14" h="9">
                      <a:moveTo>
                        <a:pt x="0" y="0"/>
                      </a:moveTo>
                      <a:cubicBezTo>
                        <a:pt x="2" y="1"/>
                        <a:pt x="12" y="6"/>
                        <a:pt x="14" y="9"/>
                      </a:cubicBezTo>
                      <a:cubicBezTo>
                        <a:pt x="13" y="8"/>
                        <a:pt x="9" y="5"/>
                        <a:pt x="8" y="5"/>
                      </a:cubicBezTo>
                      <a:cubicBezTo>
                        <a:pt x="7" y="4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97" name="Freeform 2028"/>
                <p:cNvSpPr/>
                <p:nvPr/>
              </p:nvSpPr>
              <p:spPr>
                <a:xfrm>
                  <a:off x="2822" y="1517"/>
                  <a:ext cx="38" cy="139"/>
                </a:xfrm>
                <a:custGeom>
                  <a:avLst/>
                  <a:gdLst/>
                  <a:ahLst/>
                  <a:cxnLst>
                    <a:cxn ang="0">
                      <a:pos x="243" y="994"/>
                    </a:cxn>
                    <a:cxn ang="0">
                      <a:pos x="147" y="478"/>
                    </a:cxn>
                    <a:cxn ang="0">
                      <a:pos x="96" y="35"/>
                    </a:cxn>
                    <a:cxn ang="0">
                      <a:pos x="0" y="0"/>
                    </a:cxn>
                    <a:cxn ang="0">
                      <a:pos x="51" y="436"/>
                    </a:cxn>
                    <a:cxn ang="0">
                      <a:pos x="160" y="973"/>
                    </a:cxn>
                    <a:cxn ang="0">
                      <a:pos x="243" y="994"/>
                    </a:cxn>
                  </a:cxnLst>
                  <a:pathLst>
                    <a:path w="15" h="52">
                      <a:moveTo>
                        <a:pt x="15" y="52"/>
                      </a:moveTo>
                      <a:cubicBezTo>
                        <a:pt x="10" y="50"/>
                        <a:pt x="10" y="37"/>
                        <a:pt x="9" y="25"/>
                      </a:cubicBezTo>
                      <a:cubicBezTo>
                        <a:pt x="9" y="13"/>
                        <a:pt x="10" y="3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3" y="11"/>
                        <a:pt x="3" y="23"/>
                      </a:cubicBezTo>
                      <a:cubicBezTo>
                        <a:pt x="4" y="35"/>
                        <a:pt x="4" y="49"/>
                        <a:pt x="10" y="51"/>
                      </a:cubicBezTo>
                      <a:lnTo>
                        <a:pt x="15" y="5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98" name="Freeform 2029"/>
                <p:cNvSpPr/>
                <p:nvPr/>
              </p:nvSpPr>
              <p:spPr>
                <a:xfrm>
                  <a:off x="2857" y="1528"/>
                  <a:ext cx="35" cy="139"/>
                </a:xfrm>
                <a:custGeom>
                  <a:avLst/>
                  <a:gdLst/>
                  <a:ahLst/>
                  <a:cxnLst>
                    <a:cxn ang="0">
                      <a:pos x="220" y="994"/>
                    </a:cxn>
                    <a:cxn ang="0">
                      <a:pos x="145" y="478"/>
                    </a:cxn>
                    <a:cxn ang="0">
                      <a:pos x="95" y="35"/>
                    </a:cxn>
                    <a:cxn ang="0">
                      <a:pos x="0" y="0"/>
                    </a:cxn>
                    <a:cxn ang="0">
                      <a:pos x="50" y="436"/>
                    </a:cxn>
                    <a:cxn ang="0">
                      <a:pos x="125" y="957"/>
                    </a:cxn>
                    <a:cxn ang="0">
                      <a:pos x="220" y="994"/>
                    </a:cxn>
                  </a:cxnLst>
                  <a:pathLst>
                    <a:path w="14" h="52">
                      <a:moveTo>
                        <a:pt x="14" y="52"/>
                      </a:moveTo>
                      <a:cubicBezTo>
                        <a:pt x="8" y="51"/>
                        <a:pt x="9" y="37"/>
                        <a:pt x="9" y="25"/>
                      </a:cubicBezTo>
                      <a:cubicBezTo>
                        <a:pt x="8" y="13"/>
                        <a:pt x="10" y="3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2" y="11"/>
                        <a:pt x="3" y="23"/>
                      </a:cubicBezTo>
                      <a:cubicBezTo>
                        <a:pt x="3" y="35"/>
                        <a:pt x="2" y="48"/>
                        <a:pt x="8" y="50"/>
                      </a:cubicBezTo>
                      <a:lnTo>
                        <a:pt x="14" y="5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99" name="Freeform 2030"/>
                <p:cNvSpPr/>
                <p:nvPr/>
              </p:nvSpPr>
              <p:spPr>
                <a:xfrm>
                  <a:off x="2830" y="1523"/>
                  <a:ext cx="12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" y="418"/>
                    </a:cxn>
                    <a:cxn ang="0">
                      <a:pos x="70" y="883"/>
                    </a:cxn>
                    <a:cxn ang="0">
                      <a:pos x="12" y="396"/>
                    </a:cxn>
                    <a:cxn ang="0">
                      <a:pos x="0" y="0"/>
                    </a:cxn>
                  </a:cxnLst>
                  <a:pathLst>
                    <a:path w="5" h="47">
                      <a:moveTo>
                        <a:pt x="0" y="0"/>
                      </a:moveTo>
                      <a:cubicBezTo>
                        <a:pt x="2" y="4"/>
                        <a:pt x="2" y="12"/>
                        <a:pt x="2" y="22"/>
                      </a:cubicBezTo>
                      <a:cubicBezTo>
                        <a:pt x="2" y="31"/>
                        <a:pt x="2" y="42"/>
                        <a:pt x="5" y="47"/>
                      </a:cubicBezTo>
                      <a:cubicBezTo>
                        <a:pt x="2" y="42"/>
                        <a:pt x="2" y="31"/>
                        <a:pt x="1" y="21"/>
                      </a:cubicBezTo>
                      <a:cubicBezTo>
                        <a:pt x="1" y="12"/>
                        <a:pt x="2" y="4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00" name="Freeform 2031"/>
                <p:cNvSpPr/>
                <p:nvPr/>
              </p:nvSpPr>
              <p:spPr>
                <a:xfrm>
                  <a:off x="2862" y="1533"/>
                  <a:ext cx="13" cy="1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4" y="424"/>
                    </a:cxn>
                    <a:cxn ang="0">
                      <a:pos x="88" y="906"/>
                    </a:cxn>
                    <a:cxn ang="0">
                      <a:pos x="21" y="402"/>
                    </a:cxn>
                    <a:cxn ang="0">
                      <a:pos x="0" y="0"/>
                    </a:cxn>
                  </a:cxnLst>
                  <a:pathLst>
                    <a:path w="5" h="47">
                      <a:moveTo>
                        <a:pt x="0" y="0"/>
                      </a:moveTo>
                      <a:cubicBezTo>
                        <a:pt x="2" y="4"/>
                        <a:pt x="2" y="12"/>
                        <a:pt x="2" y="22"/>
                      </a:cubicBezTo>
                      <a:cubicBezTo>
                        <a:pt x="2" y="31"/>
                        <a:pt x="2" y="42"/>
                        <a:pt x="5" y="47"/>
                      </a:cubicBezTo>
                      <a:cubicBezTo>
                        <a:pt x="2" y="42"/>
                        <a:pt x="2" y="31"/>
                        <a:pt x="1" y="21"/>
                      </a:cubicBezTo>
                      <a:cubicBezTo>
                        <a:pt x="1" y="12"/>
                        <a:pt x="2" y="4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01" name="Freeform 2032"/>
                <p:cNvSpPr/>
                <p:nvPr/>
              </p:nvSpPr>
              <p:spPr>
                <a:xfrm>
                  <a:off x="2940" y="1557"/>
                  <a:ext cx="29" cy="142"/>
                </a:xfrm>
                <a:custGeom>
                  <a:avLst/>
                  <a:gdLst/>
                  <a:ahLst/>
                  <a:cxnLst>
                    <a:cxn ang="0">
                      <a:pos x="169" y="1018"/>
                    </a:cxn>
                    <a:cxn ang="0">
                      <a:pos x="111" y="482"/>
                    </a:cxn>
                    <a:cxn ang="0">
                      <a:pos x="87" y="35"/>
                    </a:cxn>
                    <a:cxn ang="0">
                      <a:pos x="0" y="0"/>
                    </a:cxn>
                    <a:cxn ang="0">
                      <a:pos x="29" y="445"/>
                    </a:cxn>
                    <a:cxn ang="0">
                      <a:pos x="99" y="983"/>
                    </a:cxn>
                    <a:cxn ang="0">
                      <a:pos x="169" y="1018"/>
                    </a:cxn>
                  </a:cxnLst>
                  <a:pathLst>
                    <a:path w="12" h="53">
                      <a:moveTo>
                        <a:pt x="12" y="53"/>
                      </a:moveTo>
                      <a:cubicBezTo>
                        <a:pt x="7" y="51"/>
                        <a:pt x="7" y="37"/>
                        <a:pt x="8" y="25"/>
                      </a:cubicBezTo>
                      <a:cubicBezTo>
                        <a:pt x="8" y="13"/>
                        <a:pt x="10" y="3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2" y="11"/>
                        <a:pt x="2" y="23"/>
                      </a:cubicBezTo>
                      <a:cubicBezTo>
                        <a:pt x="2" y="35"/>
                        <a:pt x="1" y="49"/>
                        <a:pt x="7" y="51"/>
                      </a:cubicBezTo>
                      <a:lnTo>
                        <a:pt x="12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02" name="Freeform 2033"/>
                <p:cNvSpPr/>
                <p:nvPr/>
              </p:nvSpPr>
              <p:spPr>
                <a:xfrm>
                  <a:off x="2972" y="1571"/>
                  <a:ext cx="30" cy="141"/>
                </a:xfrm>
                <a:custGeom>
                  <a:avLst/>
                  <a:gdLst/>
                  <a:ahLst/>
                  <a:cxnLst>
                    <a:cxn ang="0">
                      <a:pos x="188" y="998"/>
                    </a:cxn>
                    <a:cxn ang="0">
                      <a:pos x="125" y="474"/>
                    </a:cxn>
                    <a:cxn ang="0">
                      <a:pos x="95" y="35"/>
                    </a:cxn>
                    <a:cxn ang="0">
                      <a:pos x="0" y="0"/>
                    </a:cxn>
                    <a:cxn ang="0">
                      <a:pos x="33" y="431"/>
                    </a:cxn>
                    <a:cxn ang="0">
                      <a:pos x="95" y="963"/>
                    </a:cxn>
                    <a:cxn ang="0">
                      <a:pos x="188" y="998"/>
                    </a:cxn>
                  </a:cxnLst>
                  <a:pathLst>
                    <a:path w="12" h="53">
                      <a:moveTo>
                        <a:pt x="12" y="53"/>
                      </a:moveTo>
                      <a:cubicBezTo>
                        <a:pt x="7" y="51"/>
                        <a:pt x="7" y="37"/>
                        <a:pt x="8" y="25"/>
                      </a:cubicBezTo>
                      <a:cubicBezTo>
                        <a:pt x="8" y="13"/>
                        <a:pt x="10" y="3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2" y="11"/>
                        <a:pt x="2" y="23"/>
                      </a:cubicBezTo>
                      <a:cubicBezTo>
                        <a:pt x="1" y="34"/>
                        <a:pt x="1" y="49"/>
                        <a:pt x="6" y="51"/>
                      </a:cubicBezTo>
                      <a:lnTo>
                        <a:pt x="12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03" name="Freeform 2034"/>
                <p:cNvSpPr/>
                <p:nvPr/>
              </p:nvSpPr>
              <p:spPr>
                <a:xfrm>
                  <a:off x="2945" y="1563"/>
                  <a:ext cx="7" cy="125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2" y="418"/>
                    </a:cxn>
                    <a:cxn ang="0">
                      <a:pos x="37" y="883"/>
                    </a:cxn>
                    <a:cxn ang="0">
                      <a:pos x="12" y="396"/>
                    </a:cxn>
                    <a:cxn ang="0">
                      <a:pos x="12" y="0"/>
                    </a:cxn>
                  </a:cxnLst>
                  <a:pathLst>
                    <a:path w="3" h="47">
                      <a:moveTo>
                        <a:pt x="1" y="0"/>
                      </a:moveTo>
                      <a:cubicBezTo>
                        <a:pt x="2" y="4"/>
                        <a:pt x="2" y="12"/>
                        <a:pt x="1" y="22"/>
                      </a:cubicBezTo>
                      <a:cubicBezTo>
                        <a:pt x="1" y="31"/>
                        <a:pt x="0" y="42"/>
                        <a:pt x="3" y="47"/>
                      </a:cubicBezTo>
                      <a:cubicBezTo>
                        <a:pt x="0" y="42"/>
                        <a:pt x="1" y="31"/>
                        <a:pt x="1" y="21"/>
                      </a:cubicBezTo>
                      <a:cubicBezTo>
                        <a:pt x="1" y="12"/>
                        <a:pt x="2" y="4"/>
                        <a:pt x="1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04" name="Freeform 2035"/>
                <p:cNvSpPr/>
                <p:nvPr/>
              </p:nvSpPr>
              <p:spPr>
                <a:xfrm>
                  <a:off x="2977" y="1576"/>
                  <a:ext cx="7" cy="125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2" y="396"/>
                    </a:cxn>
                    <a:cxn ang="0">
                      <a:pos x="37" y="883"/>
                    </a:cxn>
                    <a:cxn ang="0">
                      <a:pos x="12" y="396"/>
                    </a:cxn>
                    <a:cxn ang="0">
                      <a:pos x="12" y="0"/>
                    </a:cxn>
                  </a:cxnLst>
                  <a:pathLst>
                    <a:path w="3" h="47">
                      <a:moveTo>
                        <a:pt x="1" y="0"/>
                      </a:moveTo>
                      <a:cubicBezTo>
                        <a:pt x="2" y="4"/>
                        <a:pt x="1" y="12"/>
                        <a:pt x="1" y="21"/>
                      </a:cubicBezTo>
                      <a:cubicBezTo>
                        <a:pt x="1" y="31"/>
                        <a:pt x="0" y="42"/>
                        <a:pt x="3" y="47"/>
                      </a:cubicBezTo>
                      <a:cubicBezTo>
                        <a:pt x="0" y="42"/>
                        <a:pt x="0" y="31"/>
                        <a:pt x="1" y="21"/>
                      </a:cubicBezTo>
                      <a:cubicBezTo>
                        <a:pt x="1" y="12"/>
                        <a:pt x="2" y="4"/>
                        <a:pt x="1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05" name="Freeform 2036"/>
                <p:cNvSpPr/>
                <p:nvPr/>
              </p:nvSpPr>
              <p:spPr>
                <a:xfrm>
                  <a:off x="2910" y="1560"/>
                  <a:ext cx="27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162" y="0"/>
                    </a:cxn>
                    <a:cxn ang="0">
                      <a:pos x="91" y="93"/>
                    </a:cxn>
                    <a:cxn ang="0">
                      <a:pos x="0" y="227"/>
                    </a:cxn>
                  </a:cxnLst>
                  <a:pathLst>
                    <a:path w="11" h="12">
                      <a:moveTo>
                        <a:pt x="0" y="12"/>
                      </a:moveTo>
                      <a:cubicBezTo>
                        <a:pt x="1" y="11"/>
                        <a:pt x="8" y="1"/>
                        <a:pt x="11" y="0"/>
                      </a:cubicBezTo>
                      <a:cubicBezTo>
                        <a:pt x="10" y="1"/>
                        <a:pt x="7" y="4"/>
                        <a:pt x="6" y="5"/>
                      </a:cubicBezTo>
                      <a:cubicBezTo>
                        <a:pt x="6" y="6"/>
                        <a:pt x="0" y="12"/>
                        <a:pt x="0" y="1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06" name="Freeform 2037"/>
                <p:cNvSpPr/>
                <p:nvPr/>
              </p:nvSpPr>
              <p:spPr>
                <a:xfrm>
                  <a:off x="2797" y="1528"/>
                  <a:ext cx="28" cy="35"/>
                </a:xfrm>
                <a:custGeom>
                  <a:avLst/>
                  <a:gdLst/>
                  <a:ahLst/>
                  <a:cxnLst>
                    <a:cxn ang="0">
                      <a:pos x="0" y="253"/>
                    </a:cxn>
                    <a:cxn ang="0">
                      <a:pos x="181" y="0"/>
                    </a:cxn>
                    <a:cxn ang="0">
                      <a:pos x="97" y="94"/>
                    </a:cxn>
                    <a:cxn ang="0">
                      <a:pos x="0" y="253"/>
                    </a:cxn>
                  </a:cxnLst>
                  <a:pathLst>
                    <a:path w="11" h="13">
                      <a:moveTo>
                        <a:pt x="0" y="13"/>
                      </a:moveTo>
                      <a:cubicBezTo>
                        <a:pt x="1" y="11"/>
                        <a:pt x="8" y="1"/>
                        <a:pt x="11" y="0"/>
                      </a:cubicBezTo>
                      <a:cubicBezTo>
                        <a:pt x="10" y="1"/>
                        <a:pt x="7" y="4"/>
                        <a:pt x="6" y="5"/>
                      </a:cubicBezTo>
                      <a:cubicBezTo>
                        <a:pt x="5" y="6"/>
                        <a:pt x="0" y="13"/>
                        <a:pt x="0" y="13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07" name="Freeform 2038"/>
                <p:cNvSpPr/>
                <p:nvPr/>
              </p:nvSpPr>
              <p:spPr>
                <a:xfrm>
                  <a:off x="3052" y="1603"/>
                  <a:ext cx="27" cy="141"/>
                </a:xfrm>
                <a:custGeom>
                  <a:avLst/>
                  <a:gdLst/>
                  <a:ahLst/>
                  <a:cxnLst>
                    <a:cxn ang="0">
                      <a:pos x="162" y="998"/>
                    </a:cxn>
                    <a:cxn ang="0">
                      <a:pos x="103" y="474"/>
                    </a:cxn>
                    <a:cxn ang="0">
                      <a:pos x="91" y="35"/>
                    </a:cxn>
                    <a:cxn ang="0">
                      <a:pos x="0" y="0"/>
                    </a:cxn>
                    <a:cxn ang="0">
                      <a:pos x="12" y="431"/>
                    </a:cxn>
                    <a:cxn ang="0">
                      <a:pos x="71" y="963"/>
                    </a:cxn>
                    <a:cxn ang="0">
                      <a:pos x="162" y="998"/>
                    </a:cxn>
                  </a:cxnLst>
                  <a:pathLst>
                    <a:path w="11" h="53">
                      <a:moveTo>
                        <a:pt x="11" y="53"/>
                      </a:moveTo>
                      <a:cubicBezTo>
                        <a:pt x="6" y="51"/>
                        <a:pt x="7" y="37"/>
                        <a:pt x="7" y="25"/>
                      </a:cubicBezTo>
                      <a:cubicBezTo>
                        <a:pt x="7" y="13"/>
                        <a:pt x="10" y="4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2" y="11"/>
                        <a:pt x="1" y="23"/>
                      </a:cubicBezTo>
                      <a:cubicBezTo>
                        <a:pt x="1" y="35"/>
                        <a:pt x="0" y="49"/>
                        <a:pt x="5" y="51"/>
                      </a:cubicBezTo>
                      <a:lnTo>
                        <a:pt x="11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08" name="Freeform 2039"/>
                <p:cNvSpPr/>
                <p:nvPr/>
              </p:nvSpPr>
              <p:spPr>
                <a:xfrm>
                  <a:off x="3084" y="1616"/>
                  <a:ext cx="28" cy="141"/>
                </a:xfrm>
                <a:custGeom>
                  <a:avLst/>
                  <a:gdLst/>
                  <a:ahLst/>
                  <a:cxnLst>
                    <a:cxn ang="0">
                      <a:pos x="181" y="998"/>
                    </a:cxn>
                    <a:cxn ang="0">
                      <a:pos x="117" y="474"/>
                    </a:cxn>
                    <a:cxn ang="0">
                      <a:pos x="84" y="35"/>
                    </a:cxn>
                    <a:cxn ang="0">
                      <a:pos x="0" y="0"/>
                    </a:cxn>
                    <a:cxn ang="0">
                      <a:pos x="20" y="431"/>
                    </a:cxn>
                    <a:cxn ang="0">
                      <a:pos x="84" y="963"/>
                    </a:cxn>
                    <a:cxn ang="0">
                      <a:pos x="181" y="998"/>
                    </a:cxn>
                  </a:cxnLst>
                  <a:pathLst>
                    <a:path w="11" h="53">
                      <a:moveTo>
                        <a:pt x="11" y="53"/>
                      </a:moveTo>
                      <a:cubicBezTo>
                        <a:pt x="6" y="51"/>
                        <a:pt x="6" y="37"/>
                        <a:pt x="7" y="25"/>
                      </a:cubicBezTo>
                      <a:cubicBezTo>
                        <a:pt x="7" y="13"/>
                        <a:pt x="9" y="4"/>
                        <a:pt x="5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1" y="11"/>
                        <a:pt x="1" y="23"/>
                      </a:cubicBezTo>
                      <a:cubicBezTo>
                        <a:pt x="0" y="35"/>
                        <a:pt x="0" y="49"/>
                        <a:pt x="5" y="51"/>
                      </a:cubicBezTo>
                      <a:lnTo>
                        <a:pt x="11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09" name="Freeform 2040"/>
                <p:cNvSpPr/>
                <p:nvPr/>
              </p:nvSpPr>
              <p:spPr>
                <a:xfrm>
                  <a:off x="3054" y="1608"/>
                  <a:ext cx="8" cy="125"/>
                </a:xfrm>
                <a:custGeom>
                  <a:avLst/>
                  <a:gdLst/>
                  <a:ahLst/>
                  <a:cxnLst>
                    <a:cxn ang="0">
                      <a:pos x="35" y="0"/>
                    </a:cxn>
                    <a:cxn ang="0">
                      <a:pos x="35" y="418"/>
                    </a:cxn>
                    <a:cxn ang="0">
                      <a:pos x="56" y="883"/>
                    </a:cxn>
                    <a:cxn ang="0">
                      <a:pos x="21" y="396"/>
                    </a:cxn>
                    <a:cxn ang="0">
                      <a:pos x="35" y="0"/>
                    </a:cxn>
                  </a:cxnLst>
                  <a:pathLst>
                    <a:path w="3" h="47">
                      <a:moveTo>
                        <a:pt x="2" y="0"/>
                      </a:moveTo>
                      <a:cubicBezTo>
                        <a:pt x="3" y="4"/>
                        <a:pt x="2" y="12"/>
                        <a:pt x="2" y="22"/>
                      </a:cubicBezTo>
                      <a:cubicBezTo>
                        <a:pt x="1" y="31"/>
                        <a:pt x="0" y="42"/>
                        <a:pt x="3" y="47"/>
                      </a:cubicBezTo>
                      <a:cubicBezTo>
                        <a:pt x="0" y="42"/>
                        <a:pt x="1" y="31"/>
                        <a:pt x="1" y="21"/>
                      </a:cubicBezTo>
                      <a:cubicBezTo>
                        <a:pt x="1" y="12"/>
                        <a:pt x="3" y="4"/>
                        <a:pt x="2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10" name="Freeform 2041"/>
                <p:cNvSpPr/>
                <p:nvPr/>
              </p:nvSpPr>
              <p:spPr>
                <a:xfrm>
                  <a:off x="3087" y="1621"/>
                  <a:ext cx="7" cy="126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2" y="424"/>
                    </a:cxn>
                    <a:cxn ang="0">
                      <a:pos x="37" y="906"/>
                    </a:cxn>
                    <a:cxn ang="0">
                      <a:pos x="12" y="402"/>
                    </a:cxn>
                    <a:cxn ang="0">
                      <a:pos x="12" y="0"/>
                    </a:cxn>
                  </a:cxnLst>
                  <a:pathLst>
                    <a:path w="3" h="47">
                      <a:moveTo>
                        <a:pt x="1" y="0"/>
                      </a:moveTo>
                      <a:cubicBezTo>
                        <a:pt x="2" y="4"/>
                        <a:pt x="2" y="12"/>
                        <a:pt x="1" y="22"/>
                      </a:cubicBezTo>
                      <a:cubicBezTo>
                        <a:pt x="1" y="31"/>
                        <a:pt x="0" y="42"/>
                        <a:pt x="3" y="47"/>
                      </a:cubicBezTo>
                      <a:cubicBezTo>
                        <a:pt x="0" y="42"/>
                        <a:pt x="0" y="31"/>
                        <a:pt x="1" y="21"/>
                      </a:cubicBezTo>
                      <a:cubicBezTo>
                        <a:pt x="1" y="12"/>
                        <a:pt x="2" y="4"/>
                        <a:pt x="1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11" name="Freeform 2042"/>
                <p:cNvSpPr/>
                <p:nvPr/>
              </p:nvSpPr>
              <p:spPr>
                <a:xfrm>
                  <a:off x="3019" y="1605"/>
                  <a:ext cx="30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188" y="0"/>
                    </a:cxn>
                    <a:cxn ang="0">
                      <a:pos x="113" y="93"/>
                    </a:cxn>
                    <a:cxn ang="0">
                      <a:pos x="0" y="227"/>
                    </a:cxn>
                  </a:cxnLst>
                  <a:pathLst>
                    <a:path w="12" h="12">
                      <a:moveTo>
                        <a:pt x="0" y="12"/>
                      </a:moveTo>
                      <a:cubicBezTo>
                        <a:pt x="1" y="11"/>
                        <a:pt x="9" y="1"/>
                        <a:pt x="12" y="0"/>
                      </a:cubicBezTo>
                      <a:cubicBezTo>
                        <a:pt x="11" y="1"/>
                        <a:pt x="7" y="4"/>
                        <a:pt x="7" y="5"/>
                      </a:cubicBezTo>
                      <a:cubicBezTo>
                        <a:pt x="6" y="6"/>
                        <a:pt x="0" y="12"/>
                        <a:pt x="0" y="1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12" name="Freeform 2043"/>
                <p:cNvSpPr/>
                <p:nvPr/>
              </p:nvSpPr>
              <p:spPr>
                <a:xfrm>
                  <a:off x="3147" y="1661"/>
                  <a:ext cx="55" cy="147"/>
                </a:xfrm>
                <a:custGeom>
                  <a:avLst/>
                  <a:gdLst/>
                  <a:ahLst/>
                  <a:cxnLst>
                    <a:cxn ang="0">
                      <a:pos x="145" y="1050"/>
                    </a:cxn>
                    <a:cxn ang="0">
                      <a:pos x="208" y="492"/>
                    </a:cxn>
                    <a:cxn ang="0">
                      <a:pos x="300" y="56"/>
                    </a:cxn>
                    <a:cxn ang="0">
                      <a:pos x="208" y="0"/>
                    </a:cxn>
                    <a:cxn ang="0">
                      <a:pos x="125" y="436"/>
                    </a:cxn>
                    <a:cxn ang="0">
                      <a:pos x="63" y="970"/>
                    </a:cxn>
                    <a:cxn ang="0">
                      <a:pos x="145" y="1050"/>
                    </a:cxn>
                  </a:cxnLst>
                  <a:pathLst>
                    <a:path w="22" h="55">
                      <a:moveTo>
                        <a:pt x="9" y="55"/>
                      </a:moveTo>
                      <a:cubicBezTo>
                        <a:pt x="5" y="51"/>
                        <a:pt x="9" y="37"/>
                        <a:pt x="13" y="26"/>
                      </a:cubicBezTo>
                      <a:cubicBezTo>
                        <a:pt x="17" y="15"/>
                        <a:pt x="22" y="6"/>
                        <a:pt x="19" y="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2"/>
                        <a:pt x="12" y="11"/>
                        <a:pt x="8" y="23"/>
                      </a:cubicBezTo>
                      <a:cubicBezTo>
                        <a:pt x="4" y="33"/>
                        <a:pt x="0" y="47"/>
                        <a:pt x="4" y="51"/>
                      </a:cubicBezTo>
                      <a:lnTo>
                        <a:pt x="9" y="5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13" name="Freeform 2044"/>
                <p:cNvSpPr/>
                <p:nvPr/>
              </p:nvSpPr>
              <p:spPr>
                <a:xfrm>
                  <a:off x="3169" y="1680"/>
                  <a:ext cx="60" cy="149"/>
                </a:xfrm>
                <a:custGeom>
                  <a:avLst/>
                  <a:gdLst/>
                  <a:ahLst/>
                  <a:cxnLst>
                    <a:cxn ang="0">
                      <a:pos x="158" y="1054"/>
                    </a:cxn>
                    <a:cxn ang="0">
                      <a:pos x="238" y="532"/>
                    </a:cxn>
                    <a:cxn ang="0">
                      <a:pos x="333" y="77"/>
                    </a:cxn>
                    <a:cxn ang="0">
                      <a:pos x="250" y="0"/>
                    </a:cxn>
                    <a:cxn ang="0">
                      <a:pos x="158" y="452"/>
                    </a:cxn>
                    <a:cxn ang="0">
                      <a:pos x="63" y="976"/>
                    </a:cxn>
                    <a:cxn ang="0">
                      <a:pos x="158" y="1054"/>
                    </a:cxn>
                  </a:cxnLst>
                  <a:pathLst>
                    <a:path w="24" h="56">
                      <a:moveTo>
                        <a:pt x="10" y="56"/>
                      </a:moveTo>
                      <a:cubicBezTo>
                        <a:pt x="6" y="52"/>
                        <a:pt x="11" y="39"/>
                        <a:pt x="15" y="28"/>
                      </a:cubicBezTo>
                      <a:cubicBezTo>
                        <a:pt x="19" y="16"/>
                        <a:pt x="24" y="6"/>
                        <a:pt x="21" y="4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9" y="2"/>
                        <a:pt x="14" y="13"/>
                        <a:pt x="10" y="24"/>
                      </a:cubicBezTo>
                      <a:cubicBezTo>
                        <a:pt x="6" y="35"/>
                        <a:pt x="0" y="48"/>
                        <a:pt x="4" y="52"/>
                      </a:cubicBezTo>
                      <a:lnTo>
                        <a:pt x="10" y="5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14" name="Freeform 2045"/>
                <p:cNvSpPr/>
                <p:nvPr/>
              </p:nvSpPr>
              <p:spPr>
                <a:xfrm>
                  <a:off x="3152" y="1669"/>
                  <a:ext cx="32" cy="120"/>
                </a:xfrm>
                <a:custGeom>
                  <a:avLst/>
                  <a:gdLst/>
                  <a:ahLst/>
                  <a:cxnLst>
                    <a:cxn ang="0">
                      <a:pos x="194" y="0"/>
                    </a:cxn>
                    <a:cxn ang="0">
                      <a:pos x="103" y="397"/>
                    </a:cxn>
                    <a:cxn ang="0">
                      <a:pos x="12" y="853"/>
                    </a:cxn>
                    <a:cxn ang="0">
                      <a:pos x="103" y="376"/>
                    </a:cxn>
                    <a:cxn ang="0">
                      <a:pos x="194" y="0"/>
                    </a:cxn>
                  </a:cxnLst>
                  <a:pathLst>
                    <a:path w="13" h="45">
                      <a:moveTo>
                        <a:pt x="13" y="0"/>
                      </a:moveTo>
                      <a:cubicBezTo>
                        <a:pt x="13" y="4"/>
                        <a:pt x="10" y="12"/>
                        <a:pt x="7" y="21"/>
                      </a:cubicBezTo>
                      <a:cubicBezTo>
                        <a:pt x="4" y="29"/>
                        <a:pt x="0" y="40"/>
                        <a:pt x="1" y="45"/>
                      </a:cubicBezTo>
                      <a:cubicBezTo>
                        <a:pt x="0" y="40"/>
                        <a:pt x="4" y="29"/>
                        <a:pt x="7" y="20"/>
                      </a:cubicBezTo>
                      <a:cubicBezTo>
                        <a:pt x="10" y="11"/>
                        <a:pt x="13" y="4"/>
                        <a:pt x="13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15" name="Freeform 2046"/>
                <p:cNvSpPr/>
                <p:nvPr/>
              </p:nvSpPr>
              <p:spPr>
                <a:xfrm>
                  <a:off x="3179" y="1691"/>
                  <a:ext cx="33" cy="122"/>
                </a:xfrm>
                <a:custGeom>
                  <a:avLst/>
                  <a:gdLst/>
                  <a:ahLst/>
                  <a:cxnLst>
                    <a:cxn ang="0">
                      <a:pos x="213" y="0"/>
                    </a:cxn>
                    <a:cxn ang="0">
                      <a:pos x="117" y="395"/>
                    </a:cxn>
                    <a:cxn ang="0">
                      <a:pos x="20" y="859"/>
                    </a:cxn>
                    <a:cxn ang="0">
                      <a:pos x="96" y="374"/>
                    </a:cxn>
                    <a:cxn ang="0">
                      <a:pos x="213" y="0"/>
                    </a:cxn>
                  </a:cxnLst>
                  <a:pathLst>
                    <a:path w="13" h="46">
                      <a:moveTo>
                        <a:pt x="13" y="0"/>
                      </a:moveTo>
                      <a:cubicBezTo>
                        <a:pt x="13" y="4"/>
                        <a:pt x="10" y="12"/>
                        <a:pt x="7" y="21"/>
                      </a:cubicBezTo>
                      <a:cubicBezTo>
                        <a:pt x="4" y="30"/>
                        <a:pt x="0" y="40"/>
                        <a:pt x="1" y="46"/>
                      </a:cubicBezTo>
                      <a:cubicBezTo>
                        <a:pt x="0" y="40"/>
                        <a:pt x="3" y="29"/>
                        <a:pt x="6" y="20"/>
                      </a:cubicBezTo>
                      <a:cubicBezTo>
                        <a:pt x="9" y="12"/>
                        <a:pt x="13" y="4"/>
                        <a:pt x="13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16" name="Freeform 2047"/>
                <p:cNvSpPr/>
                <p:nvPr/>
              </p:nvSpPr>
              <p:spPr>
                <a:xfrm>
                  <a:off x="3142" y="1664"/>
                  <a:ext cx="35" cy="24"/>
                </a:xfrm>
                <a:custGeom>
                  <a:avLst/>
                  <a:gdLst/>
                  <a:ahLst/>
                  <a:cxnLst>
                    <a:cxn ang="0">
                      <a:pos x="0" y="171"/>
                    </a:cxn>
                    <a:cxn ang="0">
                      <a:pos x="220" y="0"/>
                    </a:cxn>
                    <a:cxn ang="0">
                      <a:pos x="125" y="77"/>
                    </a:cxn>
                    <a:cxn ang="0">
                      <a:pos x="0" y="171"/>
                    </a:cxn>
                  </a:cxnLst>
                  <a:pathLst>
                    <a:path w="14" h="9">
                      <a:moveTo>
                        <a:pt x="0" y="9"/>
                      </a:moveTo>
                      <a:cubicBezTo>
                        <a:pt x="1" y="8"/>
                        <a:pt x="11" y="1"/>
                        <a:pt x="14" y="0"/>
                      </a:cubicBezTo>
                      <a:cubicBezTo>
                        <a:pt x="13" y="1"/>
                        <a:pt x="9" y="3"/>
                        <a:pt x="8" y="4"/>
                      </a:cubicBezTo>
                      <a:cubicBezTo>
                        <a:pt x="7" y="4"/>
                        <a:pt x="0" y="9"/>
                        <a:pt x="0" y="9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17" name="Freeform 2048"/>
                <p:cNvSpPr/>
                <p:nvPr/>
              </p:nvSpPr>
              <p:spPr>
                <a:xfrm>
                  <a:off x="3232" y="1744"/>
                  <a:ext cx="65" cy="141"/>
                </a:xfrm>
                <a:custGeom>
                  <a:avLst/>
                  <a:gdLst/>
                  <a:ahLst/>
                  <a:cxnLst>
                    <a:cxn ang="0">
                      <a:pos x="125" y="998"/>
                    </a:cxn>
                    <a:cxn ang="0">
                      <a:pos x="238" y="490"/>
                    </a:cxn>
                    <a:cxn ang="0">
                      <a:pos x="363" y="77"/>
                    </a:cxn>
                    <a:cxn ang="0">
                      <a:pos x="300" y="0"/>
                    </a:cxn>
                    <a:cxn ang="0">
                      <a:pos x="175" y="418"/>
                    </a:cxn>
                    <a:cxn ang="0">
                      <a:pos x="63" y="920"/>
                    </a:cxn>
                    <a:cxn ang="0">
                      <a:pos x="125" y="998"/>
                    </a:cxn>
                  </a:cxnLst>
                  <a:pathLst>
                    <a:path w="26" h="53">
                      <a:moveTo>
                        <a:pt x="8" y="53"/>
                      </a:moveTo>
                      <a:cubicBezTo>
                        <a:pt x="4" y="49"/>
                        <a:pt x="10" y="37"/>
                        <a:pt x="15" y="26"/>
                      </a:cubicBezTo>
                      <a:cubicBezTo>
                        <a:pt x="21" y="15"/>
                        <a:pt x="26" y="7"/>
                        <a:pt x="23" y="4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2" y="3"/>
                        <a:pt x="16" y="11"/>
                        <a:pt x="11" y="22"/>
                      </a:cubicBezTo>
                      <a:cubicBezTo>
                        <a:pt x="6" y="32"/>
                        <a:pt x="0" y="45"/>
                        <a:pt x="4" y="49"/>
                      </a:cubicBezTo>
                      <a:lnTo>
                        <a:pt x="8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18" name="Freeform 2049"/>
                <p:cNvSpPr/>
                <p:nvPr/>
              </p:nvSpPr>
              <p:spPr>
                <a:xfrm>
                  <a:off x="3254" y="1771"/>
                  <a:ext cx="68" cy="133"/>
                </a:xfrm>
                <a:custGeom>
                  <a:avLst/>
                  <a:gdLst/>
                  <a:ahLst/>
                  <a:cxnLst>
                    <a:cxn ang="0">
                      <a:pos x="146" y="942"/>
                    </a:cxn>
                    <a:cxn ang="0">
                      <a:pos x="254" y="489"/>
                    </a:cxn>
                    <a:cxn ang="0">
                      <a:pos x="380" y="77"/>
                    </a:cxn>
                    <a:cxn ang="0">
                      <a:pos x="317" y="0"/>
                    </a:cxn>
                    <a:cxn ang="0">
                      <a:pos x="191" y="418"/>
                    </a:cxn>
                    <a:cxn ang="0">
                      <a:pos x="63" y="904"/>
                    </a:cxn>
                    <a:cxn ang="0">
                      <a:pos x="146" y="942"/>
                    </a:cxn>
                  </a:cxnLst>
                  <a:pathLst>
                    <a:path w="27" h="50">
                      <a:moveTo>
                        <a:pt x="9" y="50"/>
                      </a:moveTo>
                      <a:cubicBezTo>
                        <a:pt x="5" y="46"/>
                        <a:pt x="11" y="36"/>
                        <a:pt x="16" y="26"/>
                      </a:cubicBezTo>
                      <a:cubicBezTo>
                        <a:pt x="21" y="15"/>
                        <a:pt x="27" y="7"/>
                        <a:pt x="24" y="4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3" y="3"/>
                        <a:pt x="17" y="11"/>
                        <a:pt x="12" y="22"/>
                      </a:cubicBezTo>
                      <a:cubicBezTo>
                        <a:pt x="7" y="32"/>
                        <a:pt x="0" y="44"/>
                        <a:pt x="4" y="48"/>
                      </a:cubicBezTo>
                      <a:lnTo>
                        <a:pt x="9" y="5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19" name="Freeform 2050"/>
                <p:cNvSpPr/>
                <p:nvPr/>
              </p:nvSpPr>
              <p:spPr>
                <a:xfrm>
                  <a:off x="3239" y="175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276" y="0"/>
                    </a:cxn>
                    <a:cxn ang="0">
                      <a:pos x="147" y="375"/>
                    </a:cxn>
                    <a:cxn ang="0">
                      <a:pos x="0" y="827"/>
                    </a:cxn>
                    <a:cxn ang="0">
                      <a:pos x="147" y="375"/>
                    </a:cxn>
                    <a:cxn ang="0">
                      <a:pos x="276" y="0"/>
                    </a:cxn>
                  </a:cxnLst>
                  <a:pathLst>
                    <a:path w="17" h="44">
                      <a:moveTo>
                        <a:pt x="17" y="0"/>
                      </a:moveTo>
                      <a:cubicBezTo>
                        <a:pt x="17" y="4"/>
                        <a:pt x="13" y="12"/>
                        <a:pt x="9" y="20"/>
                      </a:cubicBezTo>
                      <a:cubicBezTo>
                        <a:pt x="5" y="29"/>
                        <a:pt x="0" y="38"/>
                        <a:pt x="0" y="44"/>
                      </a:cubicBezTo>
                      <a:cubicBezTo>
                        <a:pt x="0" y="38"/>
                        <a:pt x="5" y="28"/>
                        <a:pt x="9" y="20"/>
                      </a:cubicBezTo>
                      <a:cubicBezTo>
                        <a:pt x="13" y="11"/>
                        <a:pt x="17" y="4"/>
                        <a:pt x="17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20" name="Freeform 2051"/>
                <p:cNvSpPr/>
                <p:nvPr/>
              </p:nvSpPr>
              <p:spPr>
                <a:xfrm>
                  <a:off x="3264" y="1779"/>
                  <a:ext cx="43" cy="114"/>
                </a:xfrm>
                <a:custGeom>
                  <a:avLst/>
                  <a:gdLst/>
                  <a:ahLst/>
                  <a:cxnLst>
                    <a:cxn ang="0">
                      <a:pos x="276" y="0"/>
                    </a:cxn>
                    <a:cxn ang="0">
                      <a:pos x="147" y="374"/>
                    </a:cxn>
                    <a:cxn ang="0">
                      <a:pos x="0" y="801"/>
                    </a:cxn>
                    <a:cxn ang="0">
                      <a:pos x="129" y="353"/>
                    </a:cxn>
                    <a:cxn ang="0">
                      <a:pos x="276" y="0"/>
                    </a:cxn>
                  </a:cxnLst>
                  <a:pathLst>
                    <a:path w="17" h="43">
                      <a:moveTo>
                        <a:pt x="17" y="0"/>
                      </a:moveTo>
                      <a:cubicBezTo>
                        <a:pt x="17" y="4"/>
                        <a:pt x="13" y="11"/>
                        <a:pt x="9" y="20"/>
                      </a:cubicBezTo>
                      <a:cubicBezTo>
                        <a:pt x="5" y="28"/>
                        <a:pt x="0" y="38"/>
                        <a:pt x="0" y="43"/>
                      </a:cubicBezTo>
                      <a:cubicBezTo>
                        <a:pt x="0" y="38"/>
                        <a:pt x="4" y="28"/>
                        <a:pt x="8" y="19"/>
                      </a:cubicBezTo>
                      <a:cubicBezTo>
                        <a:pt x="12" y="11"/>
                        <a:pt x="17" y="4"/>
                        <a:pt x="17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21" name="Freeform 2052"/>
                <p:cNvSpPr/>
                <p:nvPr/>
              </p:nvSpPr>
              <p:spPr>
                <a:xfrm>
                  <a:off x="3319" y="1824"/>
                  <a:ext cx="40" cy="19"/>
                </a:xfrm>
                <a:custGeom>
                  <a:avLst/>
                  <a:gdLst/>
                  <a:ahLst/>
                  <a:cxnLst>
                    <a:cxn ang="0">
                      <a:pos x="0" y="141"/>
                    </a:cxn>
                    <a:cxn ang="0">
                      <a:pos x="250" y="0"/>
                    </a:cxn>
                    <a:cxn ang="0">
                      <a:pos x="145" y="60"/>
                    </a:cxn>
                    <a:cxn ang="0">
                      <a:pos x="0" y="141"/>
                    </a:cxn>
                  </a:cxnLst>
                  <a:pathLst>
                    <a:path w="16" h="7">
                      <a:moveTo>
                        <a:pt x="0" y="7"/>
                      </a:moveTo>
                      <a:cubicBezTo>
                        <a:pt x="2" y="6"/>
                        <a:pt x="12" y="0"/>
                        <a:pt x="16" y="0"/>
                      </a:cubicBezTo>
                      <a:cubicBezTo>
                        <a:pt x="14" y="1"/>
                        <a:pt x="10" y="2"/>
                        <a:pt x="9" y="3"/>
                      </a:cubicBezTo>
                      <a:cubicBezTo>
                        <a:pt x="8" y="3"/>
                        <a:pt x="0" y="7"/>
                        <a:pt x="0" y="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22" name="Freeform 2053"/>
                <p:cNvSpPr/>
                <p:nvPr/>
              </p:nvSpPr>
              <p:spPr>
                <a:xfrm>
                  <a:off x="3237" y="1752"/>
                  <a:ext cx="40" cy="19"/>
                </a:xfrm>
                <a:custGeom>
                  <a:avLst/>
                  <a:gdLst/>
                  <a:ahLst/>
                  <a:cxnLst>
                    <a:cxn ang="0">
                      <a:pos x="0" y="141"/>
                    </a:cxn>
                    <a:cxn ang="0">
                      <a:pos x="250" y="22"/>
                    </a:cxn>
                    <a:cxn ang="0">
                      <a:pos x="145" y="60"/>
                    </a:cxn>
                    <a:cxn ang="0">
                      <a:pos x="0" y="141"/>
                    </a:cxn>
                  </a:cxnLst>
                  <a:pathLst>
                    <a:path w="16" h="7">
                      <a:moveTo>
                        <a:pt x="0" y="7"/>
                      </a:moveTo>
                      <a:cubicBezTo>
                        <a:pt x="1" y="6"/>
                        <a:pt x="12" y="0"/>
                        <a:pt x="16" y="1"/>
                      </a:cubicBezTo>
                      <a:cubicBezTo>
                        <a:pt x="14" y="1"/>
                        <a:pt x="10" y="3"/>
                        <a:pt x="9" y="3"/>
                      </a:cubicBezTo>
                      <a:cubicBezTo>
                        <a:pt x="8" y="3"/>
                        <a:pt x="0" y="7"/>
                        <a:pt x="0" y="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23" name="Freeform 2054"/>
                <p:cNvSpPr/>
                <p:nvPr/>
              </p:nvSpPr>
              <p:spPr>
                <a:xfrm>
                  <a:off x="3342" y="1819"/>
                  <a:ext cx="40" cy="144"/>
                </a:xfrm>
                <a:custGeom>
                  <a:avLst/>
                  <a:gdLst/>
                  <a:ahLst/>
                  <a:cxnLst>
                    <a:cxn ang="0">
                      <a:pos x="158" y="1024"/>
                    </a:cxn>
                    <a:cxn ang="0">
                      <a:pos x="158" y="491"/>
                    </a:cxn>
                    <a:cxn ang="0">
                      <a:pos x="188" y="56"/>
                    </a:cxn>
                    <a:cxn ang="0">
                      <a:pos x="113" y="0"/>
                    </a:cxn>
                    <a:cxn ang="0">
                      <a:pos x="63" y="435"/>
                    </a:cxn>
                    <a:cxn ang="0">
                      <a:pos x="83" y="968"/>
                    </a:cxn>
                    <a:cxn ang="0">
                      <a:pos x="158" y="1024"/>
                    </a:cxn>
                  </a:cxnLst>
                  <a:pathLst>
                    <a:path w="16" h="54">
                      <a:moveTo>
                        <a:pt x="10" y="54"/>
                      </a:moveTo>
                      <a:cubicBezTo>
                        <a:pt x="5" y="52"/>
                        <a:pt x="8" y="38"/>
                        <a:pt x="10" y="26"/>
                      </a:cubicBezTo>
                      <a:cubicBezTo>
                        <a:pt x="12" y="14"/>
                        <a:pt x="16" y="5"/>
                        <a:pt x="12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2"/>
                        <a:pt x="7" y="11"/>
                        <a:pt x="4" y="23"/>
                      </a:cubicBezTo>
                      <a:cubicBezTo>
                        <a:pt x="2" y="34"/>
                        <a:pt x="0" y="49"/>
                        <a:pt x="5" y="51"/>
                      </a:cubicBezTo>
                      <a:lnTo>
                        <a:pt x="10" y="5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24" name="Freeform 2055"/>
                <p:cNvSpPr/>
                <p:nvPr/>
              </p:nvSpPr>
              <p:spPr>
                <a:xfrm>
                  <a:off x="3369" y="1837"/>
                  <a:ext cx="43" cy="139"/>
                </a:xfrm>
                <a:custGeom>
                  <a:avLst/>
                  <a:gdLst/>
                  <a:ahLst/>
                  <a:cxnLst>
                    <a:cxn ang="0">
                      <a:pos x="180" y="994"/>
                    </a:cxn>
                    <a:cxn ang="0">
                      <a:pos x="180" y="500"/>
                    </a:cxn>
                    <a:cxn ang="0">
                      <a:pos x="210" y="56"/>
                    </a:cxn>
                    <a:cxn ang="0">
                      <a:pos x="129" y="0"/>
                    </a:cxn>
                    <a:cxn ang="0">
                      <a:pos x="83" y="436"/>
                    </a:cxn>
                    <a:cxn ang="0">
                      <a:pos x="83" y="957"/>
                    </a:cxn>
                    <a:cxn ang="0">
                      <a:pos x="180" y="994"/>
                    </a:cxn>
                  </a:cxnLst>
                  <a:pathLst>
                    <a:path w="17" h="52">
                      <a:moveTo>
                        <a:pt x="11" y="52"/>
                      </a:moveTo>
                      <a:cubicBezTo>
                        <a:pt x="6" y="50"/>
                        <a:pt x="9" y="37"/>
                        <a:pt x="11" y="26"/>
                      </a:cubicBezTo>
                      <a:cubicBezTo>
                        <a:pt x="13" y="14"/>
                        <a:pt x="17" y="5"/>
                        <a:pt x="13" y="3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11" y="2"/>
                        <a:pt x="8" y="11"/>
                        <a:pt x="5" y="23"/>
                      </a:cubicBezTo>
                      <a:cubicBezTo>
                        <a:pt x="3" y="34"/>
                        <a:pt x="0" y="47"/>
                        <a:pt x="5" y="50"/>
                      </a:cubicBezTo>
                      <a:lnTo>
                        <a:pt x="11" y="5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25" name="Freeform 2056"/>
                <p:cNvSpPr/>
                <p:nvPr/>
              </p:nvSpPr>
              <p:spPr>
                <a:xfrm>
                  <a:off x="3347" y="1827"/>
                  <a:ext cx="20" cy="122"/>
                </a:xfrm>
                <a:custGeom>
                  <a:avLst/>
                  <a:gdLst/>
                  <a:ahLst/>
                  <a:cxnLst>
                    <a:cxn ang="0">
                      <a:pos x="113" y="0"/>
                    </a:cxn>
                    <a:cxn ang="0">
                      <a:pos x="63" y="395"/>
                    </a:cxn>
                    <a:cxn ang="0">
                      <a:pos x="33" y="859"/>
                    </a:cxn>
                    <a:cxn ang="0">
                      <a:pos x="50" y="374"/>
                    </a:cxn>
                    <a:cxn ang="0">
                      <a:pos x="113" y="0"/>
                    </a:cxn>
                  </a:cxnLst>
                  <a:pathLst>
                    <a:path w="8" h="46">
                      <a:moveTo>
                        <a:pt x="7" y="0"/>
                      </a:moveTo>
                      <a:cubicBezTo>
                        <a:pt x="8" y="4"/>
                        <a:pt x="6" y="12"/>
                        <a:pt x="4" y="21"/>
                      </a:cubicBezTo>
                      <a:cubicBezTo>
                        <a:pt x="2" y="30"/>
                        <a:pt x="0" y="41"/>
                        <a:pt x="2" y="46"/>
                      </a:cubicBezTo>
                      <a:cubicBezTo>
                        <a:pt x="0" y="41"/>
                        <a:pt x="2" y="30"/>
                        <a:pt x="3" y="20"/>
                      </a:cubicBezTo>
                      <a:cubicBezTo>
                        <a:pt x="5" y="11"/>
                        <a:pt x="8" y="4"/>
                        <a:pt x="7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26" name="Freeform 2057"/>
                <p:cNvSpPr/>
                <p:nvPr/>
              </p:nvSpPr>
              <p:spPr>
                <a:xfrm>
                  <a:off x="3377" y="1843"/>
                  <a:ext cx="17" cy="117"/>
                </a:xfrm>
                <a:custGeom>
                  <a:avLst/>
                  <a:gdLst/>
                  <a:ahLst/>
                  <a:cxnLst>
                    <a:cxn ang="0">
                      <a:pos x="100" y="0"/>
                    </a:cxn>
                    <a:cxn ang="0">
                      <a:pos x="58" y="417"/>
                    </a:cxn>
                    <a:cxn ang="0">
                      <a:pos x="29" y="827"/>
                    </a:cxn>
                    <a:cxn ang="0">
                      <a:pos x="41" y="396"/>
                    </a:cxn>
                    <a:cxn ang="0">
                      <a:pos x="100" y="0"/>
                    </a:cxn>
                  </a:cxnLst>
                  <a:pathLst>
                    <a:path w="7" h="44">
                      <a:moveTo>
                        <a:pt x="7" y="0"/>
                      </a:moveTo>
                      <a:cubicBezTo>
                        <a:pt x="7" y="4"/>
                        <a:pt x="6" y="12"/>
                        <a:pt x="4" y="22"/>
                      </a:cubicBezTo>
                      <a:cubicBezTo>
                        <a:pt x="2" y="31"/>
                        <a:pt x="0" y="39"/>
                        <a:pt x="2" y="44"/>
                      </a:cubicBezTo>
                      <a:cubicBezTo>
                        <a:pt x="0" y="39"/>
                        <a:pt x="2" y="30"/>
                        <a:pt x="3" y="21"/>
                      </a:cubicBezTo>
                      <a:cubicBezTo>
                        <a:pt x="5" y="12"/>
                        <a:pt x="7" y="4"/>
                        <a:pt x="7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27" name="Freeform 2058"/>
                <p:cNvSpPr/>
                <p:nvPr/>
              </p:nvSpPr>
              <p:spPr>
                <a:xfrm>
                  <a:off x="3447" y="1864"/>
                  <a:ext cx="37" cy="139"/>
                </a:xfrm>
                <a:custGeom>
                  <a:avLst/>
                  <a:gdLst/>
                  <a:ahLst/>
                  <a:cxnLst>
                    <a:cxn ang="0">
                      <a:pos x="224" y="994"/>
                    </a:cxn>
                    <a:cxn ang="0">
                      <a:pos x="133" y="478"/>
                    </a:cxn>
                    <a:cxn ang="0">
                      <a:pos x="91" y="35"/>
                    </a:cxn>
                    <a:cxn ang="0">
                      <a:pos x="0" y="0"/>
                    </a:cxn>
                    <a:cxn ang="0">
                      <a:pos x="42" y="457"/>
                    </a:cxn>
                    <a:cxn ang="0">
                      <a:pos x="133" y="973"/>
                    </a:cxn>
                    <a:cxn ang="0">
                      <a:pos x="224" y="994"/>
                    </a:cxn>
                  </a:cxnLst>
                  <a:pathLst>
                    <a:path w="15" h="52">
                      <a:moveTo>
                        <a:pt x="15" y="52"/>
                      </a:moveTo>
                      <a:cubicBezTo>
                        <a:pt x="9" y="51"/>
                        <a:pt x="9" y="37"/>
                        <a:pt x="9" y="25"/>
                      </a:cubicBezTo>
                      <a:cubicBezTo>
                        <a:pt x="9" y="13"/>
                        <a:pt x="10" y="4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"/>
                        <a:pt x="3" y="12"/>
                        <a:pt x="3" y="24"/>
                      </a:cubicBezTo>
                      <a:cubicBezTo>
                        <a:pt x="3" y="35"/>
                        <a:pt x="4" y="50"/>
                        <a:pt x="9" y="51"/>
                      </a:cubicBezTo>
                      <a:lnTo>
                        <a:pt x="15" y="5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28" name="Freeform 2059"/>
                <p:cNvSpPr/>
                <p:nvPr/>
              </p:nvSpPr>
              <p:spPr>
                <a:xfrm>
                  <a:off x="3479" y="1877"/>
                  <a:ext cx="38" cy="136"/>
                </a:xfrm>
                <a:custGeom>
                  <a:avLst/>
                  <a:gdLst/>
                  <a:ahLst/>
                  <a:cxnLst>
                    <a:cxn ang="0">
                      <a:pos x="243" y="968"/>
                    </a:cxn>
                    <a:cxn ang="0">
                      <a:pos x="147" y="477"/>
                    </a:cxn>
                    <a:cxn ang="0">
                      <a:pos x="96" y="21"/>
                    </a:cxn>
                    <a:cxn ang="0">
                      <a:pos x="0" y="0"/>
                    </a:cxn>
                    <a:cxn ang="0">
                      <a:pos x="51" y="435"/>
                    </a:cxn>
                    <a:cxn ang="0">
                      <a:pos x="147" y="947"/>
                    </a:cxn>
                    <a:cxn ang="0">
                      <a:pos x="243" y="968"/>
                    </a:cxn>
                  </a:cxnLst>
                  <a:pathLst>
                    <a:path w="15" h="51">
                      <a:moveTo>
                        <a:pt x="15" y="51"/>
                      </a:moveTo>
                      <a:cubicBezTo>
                        <a:pt x="10" y="49"/>
                        <a:pt x="9" y="36"/>
                        <a:pt x="9" y="25"/>
                      </a:cubicBezTo>
                      <a:cubicBezTo>
                        <a:pt x="9" y="13"/>
                        <a:pt x="10" y="3"/>
                        <a:pt x="6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3" y="11"/>
                        <a:pt x="3" y="23"/>
                      </a:cubicBezTo>
                      <a:cubicBezTo>
                        <a:pt x="3" y="34"/>
                        <a:pt x="4" y="48"/>
                        <a:pt x="9" y="50"/>
                      </a:cubicBezTo>
                      <a:lnTo>
                        <a:pt x="15" y="5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29" name="Freeform 2060"/>
                <p:cNvSpPr/>
                <p:nvPr/>
              </p:nvSpPr>
              <p:spPr>
                <a:xfrm>
                  <a:off x="3454" y="1872"/>
                  <a:ext cx="10" cy="1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3" y="401"/>
                    </a:cxn>
                    <a:cxn ang="0">
                      <a:pos x="63" y="880"/>
                    </a:cxn>
                    <a:cxn ang="0">
                      <a:pos x="20" y="401"/>
                    </a:cxn>
                    <a:cxn ang="0">
                      <a:pos x="0" y="0"/>
                    </a:cxn>
                  </a:cxnLst>
                  <a:pathLst>
                    <a:path w="4" h="46">
                      <a:moveTo>
                        <a:pt x="0" y="0"/>
                      </a:moveTo>
                      <a:cubicBezTo>
                        <a:pt x="2" y="3"/>
                        <a:pt x="1" y="12"/>
                        <a:pt x="2" y="21"/>
                      </a:cubicBezTo>
                      <a:cubicBezTo>
                        <a:pt x="2" y="30"/>
                        <a:pt x="1" y="41"/>
                        <a:pt x="4" y="46"/>
                      </a:cubicBezTo>
                      <a:cubicBezTo>
                        <a:pt x="1" y="41"/>
                        <a:pt x="1" y="30"/>
                        <a:pt x="1" y="21"/>
                      </a:cubicBezTo>
                      <a:cubicBezTo>
                        <a:pt x="1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30" name="Freeform 2061"/>
                <p:cNvSpPr/>
                <p:nvPr/>
              </p:nvSpPr>
              <p:spPr>
                <a:xfrm>
                  <a:off x="3487" y="1883"/>
                  <a:ext cx="10" cy="12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3" y="395"/>
                    </a:cxn>
                    <a:cxn ang="0">
                      <a:pos x="63" y="859"/>
                    </a:cxn>
                    <a:cxn ang="0">
                      <a:pos x="20" y="395"/>
                    </a:cxn>
                    <a:cxn ang="0">
                      <a:pos x="0" y="0"/>
                    </a:cxn>
                  </a:cxnLst>
                  <a:pathLst>
                    <a:path w="4" h="46">
                      <a:moveTo>
                        <a:pt x="0" y="0"/>
                      </a:moveTo>
                      <a:cubicBezTo>
                        <a:pt x="2" y="4"/>
                        <a:pt x="1" y="12"/>
                        <a:pt x="2" y="21"/>
                      </a:cubicBezTo>
                      <a:cubicBezTo>
                        <a:pt x="2" y="31"/>
                        <a:pt x="1" y="42"/>
                        <a:pt x="4" y="46"/>
                      </a:cubicBezTo>
                      <a:cubicBezTo>
                        <a:pt x="1" y="42"/>
                        <a:pt x="1" y="30"/>
                        <a:pt x="1" y="21"/>
                      </a:cubicBezTo>
                      <a:cubicBezTo>
                        <a:pt x="1" y="12"/>
                        <a:pt x="2" y="4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31" name="Freeform 2062"/>
                <p:cNvSpPr/>
                <p:nvPr/>
              </p:nvSpPr>
              <p:spPr>
                <a:xfrm>
                  <a:off x="3554" y="1896"/>
                  <a:ext cx="55" cy="133"/>
                </a:xfrm>
                <a:custGeom>
                  <a:avLst/>
                  <a:gdLst/>
                  <a:ahLst/>
                  <a:cxnLst>
                    <a:cxn ang="0">
                      <a:pos x="345" y="942"/>
                    </a:cxn>
                    <a:cxn ang="0">
                      <a:pos x="188" y="431"/>
                    </a:cxn>
                    <a:cxn ang="0">
                      <a:pos x="95" y="21"/>
                    </a:cxn>
                    <a:cxn ang="0">
                      <a:pos x="0" y="0"/>
                    </a:cxn>
                    <a:cxn ang="0">
                      <a:pos x="95" y="418"/>
                    </a:cxn>
                    <a:cxn ang="0">
                      <a:pos x="238" y="920"/>
                    </a:cxn>
                    <a:cxn ang="0">
                      <a:pos x="345" y="942"/>
                    </a:cxn>
                  </a:cxnLst>
                  <a:pathLst>
                    <a:path w="22" h="50">
                      <a:moveTo>
                        <a:pt x="22" y="50"/>
                      </a:moveTo>
                      <a:cubicBezTo>
                        <a:pt x="16" y="49"/>
                        <a:pt x="14" y="35"/>
                        <a:pt x="12" y="23"/>
                      </a:cubicBezTo>
                      <a:cubicBezTo>
                        <a:pt x="10" y="11"/>
                        <a:pt x="10" y="1"/>
                        <a:pt x="6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10"/>
                        <a:pt x="6" y="22"/>
                      </a:cubicBezTo>
                      <a:cubicBezTo>
                        <a:pt x="8" y="34"/>
                        <a:pt x="10" y="48"/>
                        <a:pt x="15" y="49"/>
                      </a:cubicBezTo>
                      <a:lnTo>
                        <a:pt x="22" y="5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32" name="Freeform 2063"/>
                <p:cNvSpPr/>
                <p:nvPr/>
              </p:nvSpPr>
              <p:spPr>
                <a:xfrm>
                  <a:off x="3587" y="1901"/>
                  <a:ext cx="52" cy="136"/>
                </a:xfrm>
                <a:custGeom>
                  <a:avLst/>
                  <a:gdLst/>
                  <a:ahLst/>
                  <a:cxnLst>
                    <a:cxn ang="0">
                      <a:pos x="319" y="968"/>
                    </a:cxn>
                    <a:cxn ang="0">
                      <a:pos x="183" y="456"/>
                    </a:cxn>
                    <a:cxn ang="0">
                      <a:pos x="92" y="21"/>
                    </a:cxn>
                    <a:cxn ang="0">
                      <a:pos x="0" y="0"/>
                    </a:cxn>
                    <a:cxn ang="0">
                      <a:pos x="92" y="435"/>
                    </a:cxn>
                    <a:cxn ang="0">
                      <a:pos x="245" y="947"/>
                    </a:cxn>
                    <a:cxn ang="0">
                      <a:pos x="319" y="968"/>
                    </a:cxn>
                  </a:cxnLst>
                  <a:pathLst>
                    <a:path w="21" h="51">
                      <a:moveTo>
                        <a:pt x="21" y="51"/>
                      </a:moveTo>
                      <a:cubicBezTo>
                        <a:pt x="16" y="50"/>
                        <a:pt x="14" y="35"/>
                        <a:pt x="12" y="24"/>
                      </a:cubicBezTo>
                      <a:cubicBezTo>
                        <a:pt x="10" y="12"/>
                        <a:pt x="11" y="2"/>
                        <a:pt x="6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4" y="11"/>
                        <a:pt x="6" y="23"/>
                      </a:cubicBezTo>
                      <a:cubicBezTo>
                        <a:pt x="8" y="34"/>
                        <a:pt x="10" y="49"/>
                        <a:pt x="16" y="50"/>
                      </a:cubicBezTo>
                      <a:lnTo>
                        <a:pt x="21" y="5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33" name="Freeform 2064"/>
                <p:cNvSpPr/>
                <p:nvPr/>
              </p:nvSpPr>
              <p:spPr>
                <a:xfrm>
                  <a:off x="3562" y="1901"/>
                  <a:ext cx="27" cy="12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1" y="376"/>
                    </a:cxn>
                    <a:cxn ang="0">
                      <a:pos x="162" y="853"/>
                    </a:cxn>
                    <a:cxn ang="0">
                      <a:pos x="42" y="376"/>
                    </a:cxn>
                    <a:cxn ang="0">
                      <a:pos x="0" y="0"/>
                    </a:cxn>
                  </a:cxnLst>
                  <a:pathLst>
                    <a:path w="11" h="45">
                      <a:moveTo>
                        <a:pt x="0" y="0"/>
                      </a:moveTo>
                      <a:cubicBezTo>
                        <a:pt x="2" y="3"/>
                        <a:pt x="3" y="11"/>
                        <a:pt x="4" y="20"/>
                      </a:cubicBezTo>
                      <a:cubicBezTo>
                        <a:pt x="6" y="30"/>
                        <a:pt x="7" y="41"/>
                        <a:pt x="11" y="45"/>
                      </a:cubicBezTo>
                      <a:cubicBezTo>
                        <a:pt x="7" y="41"/>
                        <a:pt x="5" y="30"/>
                        <a:pt x="3" y="20"/>
                      </a:cubicBezTo>
                      <a:cubicBezTo>
                        <a:pt x="2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34" name="Freeform 2065"/>
                <p:cNvSpPr/>
                <p:nvPr/>
              </p:nvSpPr>
              <p:spPr>
                <a:xfrm>
                  <a:off x="3594" y="1907"/>
                  <a:ext cx="28" cy="12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4" y="397"/>
                    </a:cxn>
                    <a:cxn ang="0">
                      <a:pos x="181" y="853"/>
                    </a:cxn>
                    <a:cxn ang="0">
                      <a:pos x="64" y="397"/>
                    </a:cxn>
                    <a:cxn ang="0">
                      <a:pos x="0" y="0"/>
                    </a:cxn>
                  </a:cxnLst>
                  <a:pathLst>
                    <a:path w="11" h="45">
                      <a:moveTo>
                        <a:pt x="0" y="0"/>
                      </a:moveTo>
                      <a:cubicBezTo>
                        <a:pt x="2" y="3"/>
                        <a:pt x="3" y="12"/>
                        <a:pt x="5" y="21"/>
                      </a:cubicBezTo>
                      <a:cubicBezTo>
                        <a:pt x="6" y="30"/>
                        <a:pt x="7" y="41"/>
                        <a:pt x="11" y="45"/>
                      </a:cubicBezTo>
                      <a:cubicBezTo>
                        <a:pt x="7" y="41"/>
                        <a:pt x="6" y="30"/>
                        <a:pt x="4" y="21"/>
                      </a:cubicBezTo>
                      <a:cubicBezTo>
                        <a:pt x="2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35" name="Freeform 2066"/>
                <p:cNvSpPr/>
                <p:nvPr/>
              </p:nvSpPr>
              <p:spPr>
                <a:xfrm>
                  <a:off x="3527" y="1899"/>
                  <a:ext cx="25" cy="37"/>
                </a:xfrm>
                <a:custGeom>
                  <a:avLst/>
                  <a:gdLst/>
                  <a:ahLst/>
                  <a:cxnLst>
                    <a:cxn ang="0">
                      <a:pos x="0" y="259"/>
                    </a:cxn>
                    <a:cxn ang="0">
                      <a:pos x="158" y="0"/>
                    </a:cxn>
                    <a:cxn ang="0">
                      <a:pos x="83" y="111"/>
                    </a:cxn>
                    <a:cxn ang="0">
                      <a:pos x="0" y="259"/>
                    </a:cxn>
                  </a:cxnLst>
                  <a:pathLst>
                    <a:path w="10" h="14">
                      <a:moveTo>
                        <a:pt x="0" y="14"/>
                      </a:moveTo>
                      <a:cubicBezTo>
                        <a:pt x="1" y="12"/>
                        <a:pt x="7" y="2"/>
                        <a:pt x="10" y="0"/>
                      </a:cubicBezTo>
                      <a:cubicBezTo>
                        <a:pt x="9" y="2"/>
                        <a:pt x="6" y="5"/>
                        <a:pt x="5" y="6"/>
                      </a:cubicBezTo>
                      <a:cubicBezTo>
                        <a:pt x="5" y="7"/>
                        <a:pt x="0" y="14"/>
                        <a:pt x="0" y="14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36" name="Freeform 2067"/>
                <p:cNvSpPr/>
                <p:nvPr/>
              </p:nvSpPr>
              <p:spPr>
                <a:xfrm>
                  <a:off x="3419" y="1869"/>
                  <a:ext cx="30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188" y="0"/>
                    </a:cxn>
                    <a:cxn ang="0">
                      <a:pos x="113" y="93"/>
                    </a:cxn>
                    <a:cxn ang="0">
                      <a:pos x="0" y="227"/>
                    </a:cxn>
                  </a:cxnLst>
                  <a:pathLst>
                    <a:path w="12" h="12">
                      <a:moveTo>
                        <a:pt x="0" y="12"/>
                      </a:moveTo>
                      <a:cubicBezTo>
                        <a:pt x="1" y="11"/>
                        <a:pt x="9" y="1"/>
                        <a:pt x="12" y="0"/>
                      </a:cubicBezTo>
                      <a:cubicBezTo>
                        <a:pt x="11" y="1"/>
                        <a:pt x="8" y="4"/>
                        <a:pt x="7" y="5"/>
                      </a:cubicBezTo>
                      <a:cubicBezTo>
                        <a:pt x="6" y="6"/>
                        <a:pt x="0" y="12"/>
                        <a:pt x="0" y="1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37" name="Freeform 2068"/>
                <p:cNvSpPr/>
                <p:nvPr/>
              </p:nvSpPr>
              <p:spPr>
                <a:xfrm>
                  <a:off x="3667" y="1917"/>
                  <a:ext cx="72" cy="123"/>
                </a:xfrm>
                <a:custGeom>
                  <a:avLst/>
                  <a:gdLst/>
                  <a:ahLst/>
                  <a:cxnLst>
                    <a:cxn ang="0">
                      <a:pos x="444" y="858"/>
                    </a:cxn>
                    <a:cxn ang="0">
                      <a:pos x="228" y="401"/>
                    </a:cxn>
                    <a:cxn ang="0">
                      <a:pos x="92" y="0"/>
                    </a:cxn>
                    <a:cxn ang="0">
                      <a:pos x="0" y="0"/>
                    </a:cxn>
                    <a:cxn ang="0">
                      <a:pos x="137" y="401"/>
                    </a:cxn>
                    <a:cxn ang="0">
                      <a:pos x="353" y="880"/>
                    </a:cxn>
                    <a:cxn ang="0">
                      <a:pos x="444" y="858"/>
                    </a:cxn>
                  </a:cxnLst>
                  <a:pathLst>
                    <a:path w="29" h="46">
                      <a:moveTo>
                        <a:pt x="29" y="45"/>
                      </a:moveTo>
                      <a:cubicBezTo>
                        <a:pt x="23" y="45"/>
                        <a:pt x="19" y="32"/>
                        <a:pt x="15" y="21"/>
                      </a:cubicBezTo>
                      <a:cubicBezTo>
                        <a:pt x="12" y="10"/>
                        <a:pt x="10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5" y="10"/>
                        <a:pt x="9" y="21"/>
                      </a:cubicBezTo>
                      <a:cubicBezTo>
                        <a:pt x="13" y="32"/>
                        <a:pt x="17" y="46"/>
                        <a:pt x="23" y="46"/>
                      </a:cubicBezTo>
                      <a:lnTo>
                        <a:pt x="29" y="4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38" name="Freeform 2069"/>
                <p:cNvSpPr/>
                <p:nvPr/>
              </p:nvSpPr>
              <p:spPr>
                <a:xfrm>
                  <a:off x="3699" y="1917"/>
                  <a:ext cx="75" cy="123"/>
                </a:xfrm>
                <a:custGeom>
                  <a:avLst/>
                  <a:gdLst/>
                  <a:ahLst/>
                  <a:cxnLst>
                    <a:cxn ang="0">
                      <a:pos x="470" y="858"/>
                    </a:cxn>
                    <a:cxn ang="0">
                      <a:pos x="250" y="401"/>
                    </a:cxn>
                    <a:cxn ang="0">
                      <a:pos x="113" y="0"/>
                    </a:cxn>
                    <a:cxn ang="0">
                      <a:pos x="0" y="0"/>
                    </a:cxn>
                    <a:cxn ang="0">
                      <a:pos x="158" y="401"/>
                    </a:cxn>
                    <a:cxn ang="0">
                      <a:pos x="375" y="880"/>
                    </a:cxn>
                    <a:cxn ang="0">
                      <a:pos x="470" y="858"/>
                    </a:cxn>
                  </a:cxnLst>
                  <a:pathLst>
                    <a:path w="30" h="46">
                      <a:moveTo>
                        <a:pt x="30" y="45"/>
                      </a:moveTo>
                      <a:cubicBezTo>
                        <a:pt x="24" y="45"/>
                        <a:pt x="20" y="32"/>
                        <a:pt x="16" y="21"/>
                      </a:cubicBezTo>
                      <a:cubicBezTo>
                        <a:pt x="12" y="10"/>
                        <a:pt x="11" y="0"/>
                        <a:pt x="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6" y="10"/>
                        <a:pt x="10" y="21"/>
                      </a:cubicBezTo>
                      <a:cubicBezTo>
                        <a:pt x="14" y="32"/>
                        <a:pt x="18" y="46"/>
                        <a:pt x="24" y="46"/>
                      </a:cubicBezTo>
                      <a:lnTo>
                        <a:pt x="30" y="4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39" name="Freeform 2070"/>
                <p:cNvSpPr/>
                <p:nvPr/>
              </p:nvSpPr>
              <p:spPr>
                <a:xfrm>
                  <a:off x="3674" y="1920"/>
                  <a:ext cx="45" cy="11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5" y="380"/>
                    </a:cxn>
                    <a:cxn ang="0">
                      <a:pos x="283" y="824"/>
                    </a:cxn>
                    <a:cxn ang="0">
                      <a:pos x="113" y="380"/>
                    </a:cxn>
                    <a:cxn ang="0">
                      <a:pos x="0" y="0"/>
                    </a:cxn>
                  </a:cxnLst>
                  <a:pathLst>
                    <a:path w="18" h="43">
                      <a:moveTo>
                        <a:pt x="0" y="0"/>
                      </a:moveTo>
                      <a:cubicBezTo>
                        <a:pt x="3" y="3"/>
                        <a:pt x="5" y="11"/>
                        <a:pt x="8" y="20"/>
                      </a:cubicBezTo>
                      <a:cubicBezTo>
                        <a:pt x="11" y="29"/>
                        <a:pt x="14" y="40"/>
                        <a:pt x="18" y="43"/>
                      </a:cubicBezTo>
                      <a:cubicBezTo>
                        <a:pt x="14" y="40"/>
                        <a:pt x="10" y="29"/>
                        <a:pt x="7" y="20"/>
                      </a:cubicBezTo>
                      <a:cubicBezTo>
                        <a:pt x="4" y="11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40" name="Freeform 2071"/>
                <p:cNvSpPr/>
                <p:nvPr/>
              </p:nvSpPr>
              <p:spPr>
                <a:xfrm>
                  <a:off x="3709" y="1920"/>
                  <a:ext cx="45" cy="11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3" y="375"/>
                    </a:cxn>
                    <a:cxn ang="0">
                      <a:pos x="283" y="827"/>
                    </a:cxn>
                    <a:cxn ang="0">
                      <a:pos x="113" y="375"/>
                    </a:cxn>
                    <a:cxn ang="0">
                      <a:pos x="0" y="0"/>
                    </a:cxn>
                  </a:cxnLst>
                  <a:pathLst>
                    <a:path w="18" h="44">
                      <a:moveTo>
                        <a:pt x="0" y="0"/>
                      </a:moveTo>
                      <a:cubicBezTo>
                        <a:pt x="2" y="3"/>
                        <a:pt x="4" y="11"/>
                        <a:pt x="7" y="20"/>
                      </a:cubicBezTo>
                      <a:cubicBezTo>
                        <a:pt x="10" y="29"/>
                        <a:pt x="13" y="40"/>
                        <a:pt x="18" y="44"/>
                      </a:cubicBezTo>
                      <a:cubicBezTo>
                        <a:pt x="13" y="40"/>
                        <a:pt x="10" y="29"/>
                        <a:pt x="7" y="20"/>
                      </a:cubicBezTo>
                      <a:cubicBezTo>
                        <a:pt x="4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41" name="Freeform 2072"/>
                <p:cNvSpPr/>
                <p:nvPr/>
              </p:nvSpPr>
              <p:spPr>
                <a:xfrm>
                  <a:off x="3769" y="1907"/>
                  <a:ext cx="95" cy="114"/>
                </a:xfrm>
                <a:custGeom>
                  <a:avLst/>
                  <a:gdLst/>
                  <a:ahLst/>
                  <a:cxnLst>
                    <a:cxn ang="0">
                      <a:pos x="595" y="766"/>
                    </a:cxn>
                    <a:cxn ang="0">
                      <a:pos x="313" y="374"/>
                    </a:cxn>
                    <a:cxn ang="0">
                      <a:pos x="95" y="0"/>
                    </a:cxn>
                    <a:cxn ang="0">
                      <a:pos x="0" y="21"/>
                    </a:cxn>
                    <a:cxn ang="0">
                      <a:pos x="220" y="392"/>
                    </a:cxn>
                    <a:cxn ang="0">
                      <a:pos x="500" y="779"/>
                    </a:cxn>
                    <a:cxn ang="0">
                      <a:pos x="595" y="766"/>
                    </a:cxn>
                  </a:cxnLst>
                  <a:pathLst>
                    <a:path w="38" h="43">
                      <a:moveTo>
                        <a:pt x="38" y="41"/>
                      </a:moveTo>
                      <a:cubicBezTo>
                        <a:pt x="32" y="42"/>
                        <a:pt x="25" y="30"/>
                        <a:pt x="20" y="20"/>
                      </a:cubicBezTo>
                      <a:cubicBezTo>
                        <a:pt x="14" y="9"/>
                        <a:pt x="11" y="0"/>
                        <a:pt x="6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1"/>
                        <a:pt x="8" y="10"/>
                        <a:pt x="14" y="21"/>
                      </a:cubicBezTo>
                      <a:cubicBezTo>
                        <a:pt x="19" y="31"/>
                        <a:pt x="26" y="43"/>
                        <a:pt x="32" y="42"/>
                      </a:cubicBezTo>
                      <a:lnTo>
                        <a:pt x="38" y="4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42" name="Freeform 2073"/>
                <p:cNvSpPr/>
                <p:nvPr/>
              </p:nvSpPr>
              <p:spPr>
                <a:xfrm>
                  <a:off x="3804" y="1899"/>
                  <a:ext cx="95" cy="117"/>
                </a:xfrm>
                <a:custGeom>
                  <a:avLst/>
                  <a:gdLst/>
                  <a:ahLst/>
                  <a:cxnLst>
                    <a:cxn ang="0">
                      <a:pos x="595" y="792"/>
                    </a:cxn>
                    <a:cxn ang="0">
                      <a:pos x="300" y="375"/>
                    </a:cxn>
                    <a:cxn ang="0">
                      <a:pos x="95" y="21"/>
                    </a:cxn>
                    <a:cxn ang="0">
                      <a:pos x="0" y="35"/>
                    </a:cxn>
                    <a:cxn ang="0">
                      <a:pos x="208" y="396"/>
                    </a:cxn>
                    <a:cxn ang="0">
                      <a:pos x="488" y="806"/>
                    </a:cxn>
                    <a:cxn ang="0">
                      <a:pos x="595" y="792"/>
                    </a:cxn>
                  </a:cxnLst>
                  <a:pathLst>
                    <a:path w="38" h="44">
                      <a:moveTo>
                        <a:pt x="38" y="42"/>
                      </a:moveTo>
                      <a:cubicBezTo>
                        <a:pt x="32" y="43"/>
                        <a:pt x="25" y="30"/>
                        <a:pt x="19" y="20"/>
                      </a:cubicBezTo>
                      <a:cubicBezTo>
                        <a:pt x="13" y="10"/>
                        <a:pt x="10" y="0"/>
                        <a:pt x="6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1"/>
                        <a:pt x="7" y="11"/>
                        <a:pt x="13" y="21"/>
                      </a:cubicBezTo>
                      <a:cubicBezTo>
                        <a:pt x="19" y="31"/>
                        <a:pt x="26" y="44"/>
                        <a:pt x="31" y="43"/>
                      </a:cubicBezTo>
                      <a:lnTo>
                        <a:pt x="38" y="4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43" name="Freeform 2074"/>
                <p:cNvSpPr/>
                <p:nvPr/>
              </p:nvSpPr>
              <p:spPr>
                <a:xfrm>
                  <a:off x="3779" y="1912"/>
                  <a:ext cx="63" cy="10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341"/>
                    </a:cxn>
                    <a:cxn ang="0">
                      <a:pos x="401" y="739"/>
                    </a:cxn>
                    <a:cxn ang="0">
                      <a:pos x="159" y="341"/>
                    </a:cxn>
                    <a:cxn ang="0">
                      <a:pos x="0" y="0"/>
                    </a:cxn>
                  </a:cxnLst>
                  <a:pathLst>
                    <a:path w="25" h="39">
                      <a:moveTo>
                        <a:pt x="0" y="0"/>
                      </a:moveTo>
                      <a:cubicBezTo>
                        <a:pt x="3" y="3"/>
                        <a:pt x="7" y="10"/>
                        <a:pt x="11" y="18"/>
                      </a:cubicBezTo>
                      <a:cubicBezTo>
                        <a:pt x="16" y="27"/>
                        <a:pt x="21" y="37"/>
                        <a:pt x="25" y="39"/>
                      </a:cubicBezTo>
                      <a:cubicBezTo>
                        <a:pt x="21" y="37"/>
                        <a:pt x="15" y="27"/>
                        <a:pt x="10" y="18"/>
                      </a:cubicBezTo>
                      <a:cubicBezTo>
                        <a:pt x="6" y="10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44" name="Freeform 2075"/>
                <p:cNvSpPr/>
                <p:nvPr/>
              </p:nvSpPr>
              <p:spPr>
                <a:xfrm>
                  <a:off x="3812" y="1907"/>
                  <a:ext cx="65" cy="10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8" y="341"/>
                    </a:cxn>
                    <a:cxn ang="0">
                      <a:pos x="408" y="739"/>
                    </a:cxn>
                    <a:cxn ang="0">
                      <a:pos x="175" y="341"/>
                    </a:cxn>
                    <a:cxn ang="0">
                      <a:pos x="0" y="0"/>
                    </a:cxn>
                  </a:cxnLst>
                  <a:pathLst>
                    <a:path w="26" h="39">
                      <a:moveTo>
                        <a:pt x="0" y="0"/>
                      </a:moveTo>
                      <a:cubicBezTo>
                        <a:pt x="3" y="2"/>
                        <a:pt x="7" y="10"/>
                        <a:pt x="12" y="18"/>
                      </a:cubicBezTo>
                      <a:cubicBezTo>
                        <a:pt x="16" y="26"/>
                        <a:pt x="21" y="36"/>
                        <a:pt x="26" y="39"/>
                      </a:cubicBezTo>
                      <a:cubicBezTo>
                        <a:pt x="21" y="36"/>
                        <a:pt x="16" y="26"/>
                        <a:pt x="11" y="18"/>
                      </a:cubicBezTo>
                      <a:cubicBezTo>
                        <a:pt x="6" y="10"/>
                        <a:pt x="3" y="2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45" name="Freeform 2076"/>
                <p:cNvSpPr/>
                <p:nvPr/>
              </p:nvSpPr>
              <p:spPr>
                <a:xfrm>
                  <a:off x="3644" y="1920"/>
                  <a:ext cx="25" cy="40"/>
                </a:xfrm>
                <a:custGeom>
                  <a:avLst/>
                  <a:gdLst/>
                  <a:ahLst/>
                  <a:cxnLst>
                    <a:cxn ang="0">
                      <a:pos x="0" y="285"/>
                    </a:cxn>
                    <a:cxn ang="0">
                      <a:pos x="158" y="0"/>
                    </a:cxn>
                    <a:cxn ang="0">
                      <a:pos x="95" y="115"/>
                    </a:cxn>
                    <a:cxn ang="0">
                      <a:pos x="0" y="285"/>
                    </a:cxn>
                  </a:cxnLst>
                  <a:pathLst>
                    <a:path w="10" h="15">
                      <a:moveTo>
                        <a:pt x="0" y="15"/>
                      </a:moveTo>
                      <a:cubicBezTo>
                        <a:pt x="1" y="13"/>
                        <a:pt x="7" y="2"/>
                        <a:pt x="10" y="0"/>
                      </a:cubicBezTo>
                      <a:cubicBezTo>
                        <a:pt x="9" y="2"/>
                        <a:pt x="6" y="5"/>
                        <a:pt x="6" y="6"/>
                      </a:cubicBezTo>
                      <a:cubicBezTo>
                        <a:pt x="5" y="7"/>
                        <a:pt x="0" y="15"/>
                        <a:pt x="0" y="15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546" name="Group 2077"/>
              <p:cNvGrpSpPr/>
              <p:nvPr/>
            </p:nvGrpSpPr>
            <p:grpSpPr>
              <a:xfrm>
                <a:off x="8040" y="5088"/>
                <a:ext cx="863" cy="270"/>
                <a:chOff x="3075" y="1155"/>
                <a:chExt cx="1357" cy="424"/>
              </a:xfrm>
            </p:grpSpPr>
            <p:sp>
              <p:nvSpPr>
                <p:cNvPr id="4547" name="Freeform 2078"/>
                <p:cNvSpPr/>
                <p:nvPr/>
              </p:nvSpPr>
              <p:spPr>
                <a:xfrm>
                  <a:off x="3100" y="1456"/>
                  <a:ext cx="27" cy="35"/>
                </a:xfrm>
                <a:custGeom>
                  <a:avLst/>
                  <a:gdLst/>
                  <a:ahLst/>
                  <a:cxnLst>
                    <a:cxn ang="0">
                      <a:pos x="0" y="81"/>
                    </a:cxn>
                    <a:cxn ang="0">
                      <a:pos x="42" y="253"/>
                    </a:cxn>
                    <a:cxn ang="0">
                      <a:pos x="162" y="0"/>
                    </a:cxn>
                    <a:cxn ang="0">
                      <a:pos x="61" y="0"/>
                    </a:cxn>
                    <a:cxn ang="0">
                      <a:pos x="0" y="81"/>
                    </a:cxn>
                  </a:cxnLst>
                  <a:pathLst>
                    <a:path w="11" h="13">
                      <a:moveTo>
                        <a:pt x="0" y="4"/>
                      </a:moveTo>
                      <a:cubicBezTo>
                        <a:pt x="1" y="7"/>
                        <a:pt x="2" y="10"/>
                        <a:pt x="3" y="13"/>
                      </a:cubicBezTo>
                      <a:cubicBezTo>
                        <a:pt x="5" y="7"/>
                        <a:pt x="8" y="0"/>
                        <a:pt x="11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2" y="2"/>
                        <a:pt x="0" y="4"/>
                      </a:cubicBez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48" name="Freeform 2079"/>
                <p:cNvSpPr/>
                <p:nvPr/>
              </p:nvSpPr>
              <p:spPr>
                <a:xfrm>
                  <a:off x="3167" y="1456"/>
                  <a:ext cx="78" cy="123"/>
                </a:xfrm>
                <a:custGeom>
                  <a:avLst/>
                  <a:gdLst/>
                  <a:ahLst/>
                  <a:cxnLst>
                    <a:cxn ang="0">
                      <a:pos x="400" y="0"/>
                    </a:cxn>
                    <a:cxn ang="0">
                      <a:pos x="221" y="457"/>
                    </a:cxn>
                    <a:cxn ang="0">
                      <a:pos x="0" y="880"/>
                    </a:cxn>
                    <a:cxn ang="0">
                      <a:pos x="96" y="880"/>
                    </a:cxn>
                    <a:cxn ang="0">
                      <a:pos x="317" y="457"/>
                    </a:cxn>
                    <a:cxn ang="0">
                      <a:pos x="493" y="0"/>
                    </a:cxn>
                    <a:cxn ang="0">
                      <a:pos x="400" y="0"/>
                    </a:cxn>
                  </a:cxnLst>
                  <a:pathLst>
                    <a:path w="31" h="46">
                      <a:moveTo>
                        <a:pt x="25" y="0"/>
                      </a:moveTo>
                      <a:cubicBezTo>
                        <a:pt x="21" y="0"/>
                        <a:pt x="16" y="18"/>
                        <a:pt x="14" y="24"/>
                      </a:cubicBezTo>
                      <a:cubicBezTo>
                        <a:pt x="11" y="30"/>
                        <a:pt x="5" y="46"/>
                        <a:pt x="0" y="46"/>
                      </a:cubicBezTo>
                      <a:cubicBezTo>
                        <a:pt x="6" y="46"/>
                        <a:pt x="6" y="46"/>
                        <a:pt x="6" y="46"/>
                      </a:cubicBezTo>
                      <a:cubicBezTo>
                        <a:pt x="12" y="46"/>
                        <a:pt x="18" y="30"/>
                        <a:pt x="20" y="24"/>
                      </a:cubicBezTo>
                      <a:cubicBezTo>
                        <a:pt x="23" y="18"/>
                        <a:pt x="27" y="0"/>
                        <a:pt x="31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49" name="Freeform 2080"/>
                <p:cNvSpPr/>
                <p:nvPr/>
              </p:nvSpPr>
              <p:spPr>
                <a:xfrm>
                  <a:off x="3132" y="1456"/>
                  <a:ext cx="80" cy="123"/>
                </a:xfrm>
                <a:custGeom>
                  <a:avLst/>
                  <a:gdLst/>
                  <a:ahLst/>
                  <a:cxnLst>
                    <a:cxn ang="0">
                      <a:pos x="395" y="0"/>
                    </a:cxn>
                    <a:cxn ang="0">
                      <a:pos x="220" y="457"/>
                    </a:cxn>
                    <a:cxn ang="0">
                      <a:pos x="0" y="880"/>
                    </a:cxn>
                    <a:cxn ang="0">
                      <a:pos x="95" y="880"/>
                    </a:cxn>
                    <a:cxn ang="0">
                      <a:pos x="333" y="457"/>
                    </a:cxn>
                    <a:cxn ang="0">
                      <a:pos x="500" y="0"/>
                    </a:cxn>
                    <a:cxn ang="0">
                      <a:pos x="395" y="0"/>
                    </a:cxn>
                  </a:cxnLst>
                  <a:pathLst>
                    <a:path w="32" h="46">
                      <a:moveTo>
                        <a:pt x="25" y="0"/>
                      </a:moveTo>
                      <a:cubicBezTo>
                        <a:pt x="21" y="0"/>
                        <a:pt x="16" y="18"/>
                        <a:pt x="14" y="24"/>
                      </a:cubicBezTo>
                      <a:cubicBezTo>
                        <a:pt x="11" y="30"/>
                        <a:pt x="5" y="46"/>
                        <a:pt x="0" y="46"/>
                      </a:cubicBezTo>
                      <a:cubicBezTo>
                        <a:pt x="6" y="46"/>
                        <a:pt x="6" y="46"/>
                        <a:pt x="6" y="46"/>
                      </a:cubicBezTo>
                      <a:cubicBezTo>
                        <a:pt x="12" y="46"/>
                        <a:pt x="18" y="30"/>
                        <a:pt x="21" y="24"/>
                      </a:cubicBezTo>
                      <a:cubicBezTo>
                        <a:pt x="23" y="18"/>
                        <a:pt x="27" y="0"/>
                        <a:pt x="32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50" name="Freeform 2081"/>
                <p:cNvSpPr/>
                <p:nvPr/>
              </p:nvSpPr>
              <p:spPr>
                <a:xfrm>
                  <a:off x="3284" y="1451"/>
                  <a:ext cx="75" cy="125"/>
                </a:xfrm>
                <a:custGeom>
                  <a:avLst/>
                  <a:gdLst/>
                  <a:ahLst/>
                  <a:cxnLst>
                    <a:cxn ang="0">
                      <a:pos x="363" y="0"/>
                    </a:cxn>
                    <a:cxn ang="0">
                      <a:pos x="208" y="468"/>
                    </a:cxn>
                    <a:cxn ang="0">
                      <a:pos x="0" y="883"/>
                    </a:cxn>
                    <a:cxn ang="0">
                      <a:pos x="95" y="883"/>
                    </a:cxn>
                    <a:cxn ang="0">
                      <a:pos x="313" y="452"/>
                    </a:cxn>
                    <a:cxn ang="0">
                      <a:pos x="470" y="0"/>
                    </a:cxn>
                    <a:cxn ang="0">
                      <a:pos x="363" y="0"/>
                    </a:cxn>
                  </a:cxnLst>
                  <a:pathLst>
                    <a:path w="30" h="47">
                      <a:moveTo>
                        <a:pt x="23" y="0"/>
                      </a:moveTo>
                      <a:cubicBezTo>
                        <a:pt x="19" y="1"/>
                        <a:pt x="15" y="18"/>
                        <a:pt x="13" y="25"/>
                      </a:cubicBezTo>
                      <a:cubicBezTo>
                        <a:pt x="11" y="31"/>
                        <a:pt x="5" y="47"/>
                        <a:pt x="0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12" y="47"/>
                        <a:pt x="17" y="31"/>
                        <a:pt x="20" y="24"/>
                      </a:cubicBezTo>
                      <a:cubicBezTo>
                        <a:pt x="22" y="18"/>
                        <a:pt x="25" y="0"/>
                        <a:pt x="30" y="0"/>
                      </a:cubicBez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51" name="Freeform 2082"/>
                <p:cNvSpPr/>
                <p:nvPr/>
              </p:nvSpPr>
              <p:spPr>
                <a:xfrm>
                  <a:off x="3250" y="1453"/>
                  <a:ext cx="74" cy="126"/>
                </a:xfrm>
                <a:custGeom>
                  <a:avLst/>
                  <a:gdLst/>
                  <a:ahLst/>
                  <a:cxnLst>
                    <a:cxn ang="0">
                      <a:pos x="360" y="0"/>
                    </a:cxn>
                    <a:cxn ang="0">
                      <a:pos x="195" y="461"/>
                    </a:cxn>
                    <a:cxn ang="0">
                      <a:pos x="0" y="906"/>
                    </a:cxn>
                    <a:cxn ang="0">
                      <a:pos x="104" y="885"/>
                    </a:cxn>
                    <a:cxn ang="0">
                      <a:pos x="298" y="461"/>
                    </a:cxn>
                    <a:cxn ang="0">
                      <a:pos x="451" y="0"/>
                    </a:cxn>
                    <a:cxn ang="0">
                      <a:pos x="360" y="0"/>
                    </a:cxn>
                  </a:cxnLst>
                  <a:pathLst>
                    <a:path w="30" h="47">
                      <a:moveTo>
                        <a:pt x="24" y="0"/>
                      </a:moveTo>
                      <a:cubicBezTo>
                        <a:pt x="19" y="0"/>
                        <a:pt x="15" y="18"/>
                        <a:pt x="13" y="24"/>
                      </a:cubicBezTo>
                      <a:cubicBezTo>
                        <a:pt x="11" y="30"/>
                        <a:pt x="6" y="46"/>
                        <a:pt x="0" y="47"/>
                      </a:cubicBezTo>
                      <a:cubicBezTo>
                        <a:pt x="7" y="46"/>
                        <a:pt x="7" y="46"/>
                        <a:pt x="7" y="46"/>
                      </a:cubicBezTo>
                      <a:cubicBezTo>
                        <a:pt x="12" y="46"/>
                        <a:pt x="18" y="30"/>
                        <a:pt x="20" y="24"/>
                      </a:cubicBezTo>
                      <a:cubicBezTo>
                        <a:pt x="22" y="17"/>
                        <a:pt x="26" y="0"/>
                        <a:pt x="30" y="0"/>
                      </a:cubicBez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52" name="Freeform 2083"/>
                <p:cNvSpPr/>
                <p:nvPr/>
              </p:nvSpPr>
              <p:spPr>
                <a:xfrm>
                  <a:off x="3524" y="1421"/>
                  <a:ext cx="60" cy="134"/>
                </a:xfrm>
                <a:custGeom>
                  <a:avLst/>
                  <a:gdLst/>
                  <a:ahLst/>
                  <a:cxnLst>
                    <a:cxn ang="0">
                      <a:pos x="283" y="21"/>
                    </a:cxn>
                    <a:cxn ang="0">
                      <a:pos x="175" y="504"/>
                    </a:cxn>
                    <a:cxn ang="0">
                      <a:pos x="0" y="962"/>
                    </a:cxn>
                    <a:cxn ang="0">
                      <a:pos x="113" y="941"/>
                    </a:cxn>
                    <a:cxn ang="0">
                      <a:pos x="270" y="482"/>
                    </a:cxn>
                    <a:cxn ang="0">
                      <a:pos x="375" y="0"/>
                    </a:cxn>
                    <a:cxn ang="0">
                      <a:pos x="283" y="21"/>
                    </a:cxn>
                  </a:cxnLst>
                  <a:pathLst>
                    <a:path w="24" h="50">
                      <a:moveTo>
                        <a:pt x="18" y="1"/>
                      </a:moveTo>
                      <a:cubicBezTo>
                        <a:pt x="14" y="2"/>
                        <a:pt x="12" y="20"/>
                        <a:pt x="11" y="26"/>
                      </a:cubicBezTo>
                      <a:cubicBezTo>
                        <a:pt x="9" y="33"/>
                        <a:pt x="6" y="49"/>
                        <a:pt x="0" y="50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12" y="48"/>
                        <a:pt x="16" y="32"/>
                        <a:pt x="17" y="25"/>
                      </a:cubicBezTo>
                      <a:cubicBezTo>
                        <a:pt x="19" y="19"/>
                        <a:pt x="20" y="1"/>
                        <a:pt x="24" y="0"/>
                      </a:cubicBezTo>
                      <a:lnTo>
                        <a:pt x="18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53" name="Freeform 2084"/>
                <p:cNvSpPr/>
                <p:nvPr/>
              </p:nvSpPr>
              <p:spPr>
                <a:xfrm>
                  <a:off x="3492" y="1427"/>
                  <a:ext cx="60" cy="136"/>
                </a:xfrm>
                <a:custGeom>
                  <a:avLst/>
                  <a:gdLst/>
                  <a:ahLst/>
                  <a:cxnLst>
                    <a:cxn ang="0">
                      <a:pos x="270" y="21"/>
                    </a:cxn>
                    <a:cxn ang="0">
                      <a:pos x="158" y="512"/>
                    </a:cxn>
                    <a:cxn ang="0">
                      <a:pos x="0" y="968"/>
                    </a:cxn>
                    <a:cxn ang="0">
                      <a:pos x="95" y="931"/>
                    </a:cxn>
                    <a:cxn ang="0">
                      <a:pos x="270" y="477"/>
                    </a:cxn>
                    <a:cxn ang="0">
                      <a:pos x="375" y="0"/>
                    </a:cxn>
                    <a:cxn ang="0">
                      <a:pos x="270" y="21"/>
                    </a:cxn>
                  </a:cxnLst>
                  <a:pathLst>
                    <a:path w="24" h="51">
                      <a:moveTo>
                        <a:pt x="17" y="1"/>
                      </a:moveTo>
                      <a:cubicBezTo>
                        <a:pt x="13" y="2"/>
                        <a:pt x="11" y="20"/>
                        <a:pt x="10" y="27"/>
                      </a:cubicBezTo>
                      <a:cubicBezTo>
                        <a:pt x="9" y="33"/>
                        <a:pt x="5" y="50"/>
                        <a:pt x="0" y="51"/>
                      </a:cubicBezTo>
                      <a:cubicBezTo>
                        <a:pt x="6" y="49"/>
                        <a:pt x="6" y="49"/>
                        <a:pt x="6" y="49"/>
                      </a:cubicBezTo>
                      <a:cubicBezTo>
                        <a:pt x="12" y="49"/>
                        <a:pt x="15" y="32"/>
                        <a:pt x="17" y="25"/>
                      </a:cubicBezTo>
                      <a:cubicBezTo>
                        <a:pt x="18" y="19"/>
                        <a:pt x="20" y="1"/>
                        <a:pt x="24" y="0"/>
                      </a:cubicBezTo>
                      <a:lnTo>
                        <a:pt x="17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54" name="Freeform 2085"/>
                <p:cNvSpPr/>
                <p:nvPr/>
              </p:nvSpPr>
              <p:spPr>
                <a:xfrm>
                  <a:off x="3404" y="1443"/>
                  <a:ext cx="73" cy="128"/>
                </a:xfrm>
                <a:custGeom>
                  <a:avLst/>
                  <a:gdLst/>
                  <a:ahLst/>
                  <a:cxnLst>
                    <a:cxn ang="0">
                      <a:pos x="347" y="0"/>
                    </a:cxn>
                    <a:cxn ang="0">
                      <a:pos x="209" y="491"/>
                    </a:cxn>
                    <a:cxn ang="0">
                      <a:pos x="0" y="909"/>
                    </a:cxn>
                    <a:cxn ang="0">
                      <a:pos x="96" y="909"/>
                    </a:cxn>
                    <a:cxn ang="0">
                      <a:pos x="305" y="477"/>
                    </a:cxn>
                    <a:cxn ang="0">
                      <a:pos x="463" y="0"/>
                    </a:cxn>
                    <a:cxn ang="0">
                      <a:pos x="347" y="0"/>
                    </a:cxn>
                  </a:cxnLst>
                  <a:pathLst>
                    <a:path w="29" h="48">
                      <a:moveTo>
                        <a:pt x="22" y="0"/>
                      </a:moveTo>
                      <a:cubicBezTo>
                        <a:pt x="18" y="0"/>
                        <a:pt x="15" y="19"/>
                        <a:pt x="13" y="26"/>
                      </a:cubicBezTo>
                      <a:cubicBezTo>
                        <a:pt x="10" y="32"/>
                        <a:pt x="5" y="48"/>
                        <a:pt x="0" y="48"/>
                      </a:cubicBez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12" y="48"/>
                        <a:pt x="17" y="32"/>
                        <a:pt x="19" y="25"/>
                      </a:cubicBezTo>
                      <a:cubicBezTo>
                        <a:pt x="21" y="19"/>
                        <a:pt x="25" y="0"/>
                        <a:pt x="29" y="0"/>
                      </a:cubicBez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55" name="Freeform 2086"/>
                <p:cNvSpPr/>
                <p:nvPr/>
              </p:nvSpPr>
              <p:spPr>
                <a:xfrm>
                  <a:off x="3369" y="1448"/>
                  <a:ext cx="75" cy="125"/>
                </a:xfrm>
                <a:custGeom>
                  <a:avLst/>
                  <a:gdLst/>
                  <a:ahLst/>
                  <a:cxnLst>
                    <a:cxn ang="0">
                      <a:pos x="363" y="0"/>
                    </a:cxn>
                    <a:cxn ang="0">
                      <a:pos x="208" y="452"/>
                    </a:cxn>
                    <a:cxn ang="0">
                      <a:pos x="0" y="883"/>
                    </a:cxn>
                    <a:cxn ang="0">
                      <a:pos x="95" y="862"/>
                    </a:cxn>
                    <a:cxn ang="0">
                      <a:pos x="313" y="452"/>
                    </a:cxn>
                    <a:cxn ang="0">
                      <a:pos x="470" y="0"/>
                    </a:cxn>
                    <a:cxn ang="0">
                      <a:pos x="363" y="0"/>
                    </a:cxn>
                  </a:cxnLst>
                  <a:pathLst>
                    <a:path w="30" h="47">
                      <a:moveTo>
                        <a:pt x="23" y="0"/>
                      </a:moveTo>
                      <a:cubicBezTo>
                        <a:pt x="19" y="0"/>
                        <a:pt x="15" y="18"/>
                        <a:pt x="13" y="24"/>
                      </a:cubicBezTo>
                      <a:cubicBezTo>
                        <a:pt x="11" y="30"/>
                        <a:pt x="5" y="46"/>
                        <a:pt x="0" y="47"/>
                      </a:cubicBezTo>
                      <a:cubicBezTo>
                        <a:pt x="6" y="46"/>
                        <a:pt x="6" y="46"/>
                        <a:pt x="6" y="46"/>
                      </a:cubicBezTo>
                      <a:cubicBezTo>
                        <a:pt x="12" y="46"/>
                        <a:pt x="17" y="30"/>
                        <a:pt x="20" y="24"/>
                      </a:cubicBezTo>
                      <a:cubicBezTo>
                        <a:pt x="22" y="17"/>
                        <a:pt x="25" y="0"/>
                        <a:pt x="30" y="0"/>
                      </a:cubicBez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56" name="Freeform 2087"/>
                <p:cNvSpPr/>
                <p:nvPr/>
              </p:nvSpPr>
              <p:spPr>
                <a:xfrm>
                  <a:off x="3757" y="1347"/>
                  <a:ext cx="35" cy="144"/>
                </a:xfrm>
                <a:custGeom>
                  <a:avLst/>
                  <a:gdLst/>
                  <a:ahLst/>
                  <a:cxnLst>
                    <a:cxn ang="0">
                      <a:pos x="113" y="35"/>
                    </a:cxn>
                    <a:cxn ang="0">
                      <a:pos x="83" y="533"/>
                    </a:cxn>
                    <a:cxn ang="0">
                      <a:pos x="0" y="1024"/>
                    </a:cxn>
                    <a:cxn ang="0">
                      <a:pos x="95" y="968"/>
                    </a:cxn>
                    <a:cxn ang="0">
                      <a:pos x="188" y="491"/>
                    </a:cxn>
                    <a:cxn ang="0">
                      <a:pos x="220" y="0"/>
                    </a:cxn>
                    <a:cxn ang="0">
                      <a:pos x="113" y="35"/>
                    </a:cxn>
                  </a:cxnLst>
                  <a:pathLst>
                    <a:path w="14" h="54">
                      <a:moveTo>
                        <a:pt x="7" y="2"/>
                      </a:moveTo>
                      <a:cubicBezTo>
                        <a:pt x="3" y="4"/>
                        <a:pt x="5" y="21"/>
                        <a:pt x="5" y="28"/>
                      </a:cubicBezTo>
                      <a:cubicBezTo>
                        <a:pt x="5" y="35"/>
                        <a:pt x="6" y="52"/>
                        <a:pt x="0" y="54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12" y="49"/>
                        <a:pt x="12" y="33"/>
                        <a:pt x="12" y="26"/>
                      </a:cubicBezTo>
                      <a:cubicBezTo>
                        <a:pt x="12" y="19"/>
                        <a:pt x="9" y="1"/>
                        <a:pt x="14" y="0"/>
                      </a:cubicBez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57" name="Freeform 2088"/>
                <p:cNvSpPr/>
                <p:nvPr/>
              </p:nvSpPr>
              <p:spPr>
                <a:xfrm>
                  <a:off x="3727" y="1360"/>
                  <a:ext cx="32" cy="144"/>
                </a:xfrm>
                <a:custGeom>
                  <a:avLst/>
                  <a:gdLst/>
                  <a:ahLst/>
                  <a:cxnLst>
                    <a:cxn ang="0">
                      <a:pos x="103" y="35"/>
                    </a:cxn>
                    <a:cxn ang="0">
                      <a:pos x="74" y="533"/>
                    </a:cxn>
                    <a:cxn ang="0">
                      <a:pos x="0" y="1024"/>
                    </a:cxn>
                    <a:cxn ang="0">
                      <a:pos x="91" y="968"/>
                    </a:cxn>
                    <a:cxn ang="0">
                      <a:pos x="162" y="491"/>
                    </a:cxn>
                    <a:cxn ang="0">
                      <a:pos x="194" y="0"/>
                    </a:cxn>
                    <a:cxn ang="0">
                      <a:pos x="103" y="35"/>
                    </a:cxn>
                  </a:cxnLst>
                  <a:pathLst>
                    <a:path w="13" h="54">
                      <a:moveTo>
                        <a:pt x="7" y="2"/>
                      </a:moveTo>
                      <a:cubicBezTo>
                        <a:pt x="3" y="4"/>
                        <a:pt x="5" y="21"/>
                        <a:pt x="5" y="28"/>
                      </a:cubicBezTo>
                      <a:cubicBezTo>
                        <a:pt x="5" y="35"/>
                        <a:pt x="5" y="52"/>
                        <a:pt x="0" y="54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11" y="49"/>
                        <a:pt x="11" y="32"/>
                        <a:pt x="11" y="26"/>
                      </a:cubicBezTo>
                      <a:cubicBezTo>
                        <a:pt x="11" y="19"/>
                        <a:pt x="9" y="1"/>
                        <a:pt x="13" y="0"/>
                      </a:cubicBez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58" name="Freeform 2089"/>
                <p:cNvSpPr/>
                <p:nvPr/>
              </p:nvSpPr>
              <p:spPr>
                <a:xfrm>
                  <a:off x="3642" y="1389"/>
                  <a:ext cx="47" cy="142"/>
                </a:xfrm>
                <a:custGeom>
                  <a:avLst/>
                  <a:gdLst/>
                  <a:ahLst/>
                  <a:cxnLst>
                    <a:cxn ang="0">
                      <a:pos x="183" y="35"/>
                    </a:cxn>
                    <a:cxn ang="0">
                      <a:pos x="121" y="560"/>
                    </a:cxn>
                    <a:cxn ang="0">
                      <a:pos x="0" y="1018"/>
                    </a:cxn>
                    <a:cxn ang="0">
                      <a:pos x="92" y="997"/>
                    </a:cxn>
                    <a:cxn ang="0">
                      <a:pos x="215" y="517"/>
                    </a:cxn>
                    <a:cxn ang="0">
                      <a:pos x="287" y="0"/>
                    </a:cxn>
                    <a:cxn ang="0">
                      <a:pos x="183" y="35"/>
                    </a:cxn>
                  </a:cxnLst>
                  <a:pathLst>
                    <a:path w="19" h="53">
                      <a:moveTo>
                        <a:pt x="12" y="2"/>
                      </a:moveTo>
                      <a:cubicBezTo>
                        <a:pt x="8" y="3"/>
                        <a:pt x="9" y="22"/>
                        <a:pt x="8" y="29"/>
                      </a:cubicBezTo>
                      <a:cubicBezTo>
                        <a:pt x="7" y="35"/>
                        <a:pt x="5" y="52"/>
                        <a:pt x="0" y="53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11" y="51"/>
                        <a:pt x="14" y="34"/>
                        <a:pt x="14" y="27"/>
                      </a:cubicBezTo>
                      <a:cubicBezTo>
                        <a:pt x="15" y="20"/>
                        <a:pt x="14" y="1"/>
                        <a:pt x="19" y="0"/>
                      </a:cubicBez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59" name="Freeform 2090"/>
                <p:cNvSpPr/>
                <p:nvPr/>
              </p:nvSpPr>
              <p:spPr>
                <a:xfrm>
                  <a:off x="3609" y="1403"/>
                  <a:ext cx="48" cy="138"/>
                </a:xfrm>
                <a:custGeom>
                  <a:avLst/>
                  <a:gdLst/>
                  <a:ahLst/>
                  <a:cxnLst>
                    <a:cxn ang="0">
                      <a:pos x="210" y="21"/>
                    </a:cxn>
                    <a:cxn ang="0">
                      <a:pos x="114" y="507"/>
                    </a:cxn>
                    <a:cxn ang="0">
                      <a:pos x="0" y="971"/>
                    </a:cxn>
                    <a:cxn ang="0">
                      <a:pos x="114" y="950"/>
                    </a:cxn>
                    <a:cxn ang="0">
                      <a:pos x="222" y="464"/>
                    </a:cxn>
                    <a:cxn ang="0">
                      <a:pos x="306" y="0"/>
                    </a:cxn>
                    <a:cxn ang="0">
                      <a:pos x="210" y="21"/>
                    </a:cxn>
                  </a:cxnLst>
                  <a:pathLst>
                    <a:path w="19" h="52">
                      <a:moveTo>
                        <a:pt x="13" y="1"/>
                      </a:moveTo>
                      <a:cubicBezTo>
                        <a:pt x="8" y="2"/>
                        <a:pt x="8" y="20"/>
                        <a:pt x="7" y="27"/>
                      </a:cubicBezTo>
                      <a:cubicBezTo>
                        <a:pt x="7" y="34"/>
                        <a:pt x="6" y="50"/>
                        <a:pt x="0" y="52"/>
                      </a:cubicBezTo>
                      <a:cubicBezTo>
                        <a:pt x="7" y="51"/>
                        <a:pt x="7" y="51"/>
                        <a:pt x="7" y="51"/>
                      </a:cubicBezTo>
                      <a:cubicBezTo>
                        <a:pt x="12" y="49"/>
                        <a:pt x="13" y="32"/>
                        <a:pt x="14" y="25"/>
                      </a:cubicBezTo>
                      <a:cubicBezTo>
                        <a:pt x="15" y="19"/>
                        <a:pt x="15" y="1"/>
                        <a:pt x="19" y="0"/>
                      </a:cubicBezTo>
                      <a:lnTo>
                        <a:pt x="13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60" name="Freeform 2091"/>
                <p:cNvSpPr/>
                <p:nvPr/>
              </p:nvSpPr>
              <p:spPr>
                <a:xfrm>
                  <a:off x="3969" y="1237"/>
                  <a:ext cx="35" cy="150"/>
                </a:xfrm>
                <a:custGeom>
                  <a:avLst/>
                  <a:gdLst/>
                  <a:ahLst/>
                  <a:cxnLst>
                    <a:cxn ang="0">
                      <a:pos x="50" y="56"/>
                    </a:cxn>
                    <a:cxn ang="0">
                      <a:pos x="83" y="573"/>
                    </a:cxn>
                    <a:cxn ang="0">
                      <a:pos x="50" y="1077"/>
                    </a:cxn>
                    <a:cxn ang="0">
                      <a:pos x="145" y="996"/>
                    </a:cxn>
                    <a:cxn ang="0">
                      <a:pos x="175" y="504"/>
                    </a:cxn>
                    <a:cxn ang="0">
                      <a:pos x="145" y="0"/>
                    </a:cxn>
                    <a:cxn ang="0">
                      <a:pos x="50" y="56"/>
                    </a:cxn>
                  </a:cxnLst>
                  <a:pathLst>
                    <a:path w="14" h="56">
                      <a:moveTo>
                        <a:pt x="3" y="3"/>
                      </a:moveTo>
                      <a:cubicBezTo>
                        <a:pt x="0" y="5"/>
                        <a:pt x="4" y="23"/>
                        <a:pt x="5" y="30"/>
                      </a:cubicBezTo>
                      <a:cubicBezTo>
                        <a:pt x="6" y="36"/>
                        <a:pt x="8" y="53"/>
                        <a:pt x="3" y="56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14" y="50"/>
                        <a:pt x="12" y="33"/>
                        <a:pt x="11" y="26"/>
                      </a:cubicBezTo>
                      <a:cubicBezTo>
                        <a:pt x="10" y="20"/>
                        <a:pt x="5" y="2"/>
                        <a:pt x="9" y="0"/>
                      </a:cubicBezTo>
                      <a:lnTo>
                        <a:pt x="3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61" name="Freeform 2092"/>
                <p:cNvSpPr/>
                <p:nvPr/>
              </p:nvSpPr>
              <p:spPr>
                <a:xfrm>
                  <a:off x="3939" y="1256"/>
                  <a:ext cx="35" cy="147"/>
                </a:xfrm>
                <a:custGeom>
                  <a:avLst/>
                  <a:gdLst/>
                  <a:ahLst/>
                  <a:cxnLst>
                    <a:cxn ang="0">
                      <a:pos x="50" y="56"/>
                    </a:cxn>
                    <a:cxn ang="0">
                      <a:pos x="83" y="556"/>
                    </a:cxn>
                    <a:cxn ang="0">
                      <a:pos x="50" y="1050"/>
                    </a:cxn>
                    <a:cxn ang="0">
                      <a:pos x="145" y="994"/>
                    </a:cxn>
                    <a:cxn ang="0">
                      <a:pos x="175" y="492"/>
                    </a:cxn>
                    <a:cxn ang="0">
                      <a:pos x="145" y="0"/>
                    </a:cxn>
                    <a:cxn ang="0">
                      <a:pos x="50" y="56"/>
                    </a:cxn>
                  </a:cxnLst>
                  <a:pathLst>
                    <a:path w="14" h="55">
                      <a:moveTo>
                        <a:pt x="3" y="3"/>
                      </a:moveTo>
                      <a:cubicBezTo>
                        <a:pt x="0" y="5"/>
                        <a:pt x="4" y="23"/>
                        <a:pt x="5" y="29"/>
                      </a:cubicBezTo>
                      <a:cubicBezTo>
                        <a:pt x="6" y="36"/>
                        <a:pt x="8" y="53"/>
                        <a:pt x="3" y="55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14" y="49"/>
                        <a:pt x="12" y="33"/>
                        <a:pt x="11" y="26"/>
                      </a:cubicBezTo>
                      <a:cubicBezTo>
                        <a:pt x="10" y="19"/>
                        <a:pt x="5" y="2"/>
                        <a:pt x="9" y="0"/>
                      </a:cubicBezTo>
                      <a:lnTo>
                        <a:pt x="3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62" name="Freeform 2093"/>
                <p:cNvSpPr/>
                <p:nvPr/>
              </p:nvSpPr>
              <p:spPr>
                <a:xfrm>
                  <a:off x="3867" y="1296"/>
                  <a:ext cx="30" cy="147"/>
                </a:xfrm>
                <a:custGeom>
                  <a:avLst/>
                  <a:gdLst/>
                  <a:ahLst/>
                  <a:cxnLst>
                    <a:cxn ang="0">
                      <a:pos x="95" y="56"/>
                    </a:cxn>
                    <a:cxn ang="0">
                      <a:pos x="83" y="572"/>
                    </a:cxn>
                    <a:cxn ang="0">
                      <a:pos x="0" y="1050"/>
                    </a:cxn>
                    <a:cxn ang="0">
                      <a:pos x="95" y="1016"/>
                    </a:cxn>
                    <a:cxn ang="0">
                      <a:pos x="175" y="513"/>
                    </a:cxn>
                    <a:cxn ang="0">
                      <a:pos x="188" y="0"/>
                    </a:cxn>
                    <a:cxn ang="0">
                      <a:pos x="95" y="56"/>
                    </a:cxn>
                  </a:cxnLst>
                  <a:pathLst>
                    <a:path w="12" h="55">
                      <a:moveTo>
                        <a:pt x="6" y="3"/>
                      </a:moveTo>
                      <a:cubicBezTo>
                        <a:pt x="2" y="4"/>
                        <a:pt x="5" y="23"/>
                        <a:pt x="5" y="30"/>
                      </a:cubicBezTo>
                      <a:cubicBezTo>
                        <a:pt x="5" y="36"/>
                        <a:pt x="5" y="53"/>
                        <a:pt x="0" y="55"/>
                      </a:cubicBezTo>
                      <a:cubicBezTo>
                        <a:pt x="6" y="53"/>
                        <a:pt x="6" y="53"/>
                        <a:pt x="6" y="53"/>
                      </a:cubicBezTo>
                      <a:cubicBezTo>
                        <a:pt x="11" y="51"/>
                        <a:pt x="11" y="34"/>
                        <a:pt x="11" y="27"/>
                      </a:cubicBezTo>
                      <a:cubicBezTo>
                        <a:pt x="11" y="21"/>
                        <a:pt x="8" y="2"/>
                        <a:pt x="12" y="0"/>
                      </a:cubicBez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63" name="Freeform 2094"/>
                <p:cNvSpPr/>
                <p:nvPr/>
              </p:nvSpPr>
              <p:spPr>
                <a:xfrm>
                  <a:off x="3837" y="1312"/>
                  <a:ext cx="30" cy="144"/>
                </a:xfrm>
                <a:custGeom>
                  <a:avLst/>
                  <a:gdLst/>
                  <a:ahLst/>
                  <a:cxnLst>
                    <a:cxn ang="0">
                      <a:pos x="95" y="56"/>
                    </a:cxn>
                    <a:cxn ang="0">
                      <a:pos x="63" y="547"/>
                    </a:cxn>
                    <a:cxn ang="0">
                      <a:pos x="0" y="1024"/>
                    </a:cxn>
                    <a:cxn ang="0">
                      <a:pos x="113" y="989"/>
                    </a:cxn>
                    <a:cxn ang="0">
                      <a:pos x="158" y="491"/>
                    </a:cxn>
                    <a:cxn ang="0">
                      <a:pos x="188" y="0"/>
                    </a:cxn>
                    <a:cxn ang="0">
                      <a:pos x="95" y="56"/>
                    </a:cxn>
                  </a:cxnLst>
                  <a:pathLst>
                    <a:path w="12" h="54">
                      <a:moveTo>
                        <a:pt x="6" y="3"/>
                      </a:moveTo>
                      <a:cubicBezTo>
                        <a:pt x="2" y="4"/>
                        <a:pt x="4" y="22"/>
                        <a:pt x="4" y="29"/>
                      </a:cubicBezTo>
                      <a:cubicBezTo>
                        <a:pt x="4" y="36"/>
                        <a:pt x="5" y="52"/>
                        <a:pt x="0" y="54"/>
                      </a:cubicBezTo>
                      <a:cubicBezTo>
                        <a:pt x="7" y="52"/>
                        <a:pt x="7" y="52"/>
                        <a:pt x="7" y="52"/>
                      </a:cubicBezTo>
                      <a:cubicBezTo>
                        <a:pt x="12" y="50"/>
                        <a:pt x="11" y="33"/>
                        <a:pt x="10" y="26"/>
                      </a:cubicBezTo>
                      <a:cubicBezTo>
                        <a:pt x="10" y="20"/>
                        <a:pt x="8" y="2"/>
                        <a:pt x="12" y="0"/>
                      </a:cubicBezTo>
                      <a:lnTo>
                        <a:pt x="6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64" name="Freeform 2095"/>
                <p:cNvSpPr/>
                <p:nvPr/>
              </p:nvSpPr>
              <p:spPr>
                <a:xfrm>
                  <a:off x="4077" y="1181"/>
                  <a:ext cx="45" cy="142"/>
                </a:xfrm>
                <a:custGeom>
                  <a:avLst/>
                  <a:gdLst/>
                  <a:ahLst/>
                  <a:cxnLst>
                    <a:cxn ang="0">
                      <a:pos x="188" y="35"/>
                    </a:cxn>
                    <a:cxn ang="0">
                      <a:pos x="113" y="539"/>
                    </a:cxn>
                    <a:cxn ang="0">
                      <a:pos x="0" y="1018"/>
                    </a:cxn>
                    <a:cxn ang="0">
                      <a:pos x="95" y="983"/>
                    </a:cxn>
                    <a:cxn ang="0">
                      <a:pos x="220" y="504"/>
                    </a:cxn>
                    <a:cxn ang="0">
                      <a:pos x="283" y="0"/>
                    </a:cxn>
                    <a:cxn ang="0">
                      <a:pos x="188" y="35"/>
                    </a:cxn>
                  </a:cxnLst>
                  <a:pathLst>
                    <a:path w="18" h="53">
                      <a:moveTo>
                        <a:pt x="12" y="2"/>
                      </a:moveTo>
                      <a:cubicBezTo>
                        <a:pt x="7" y="3"/>
                        <a:pt x="8" y="21"/>
                        <a:pt x="7" y="28"/>
                      </a:cubicBezTo>
                      <a:cubicBezTo>
                        <a:pt x="7" y="34"/>
                        <a:pt x="5" y="51"/>
                        <a:pt x="0" y="53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12" y="49"/>
                        <a:pt x="13" y="33"/>
                        <a:pt x="14" y="26"/>
                      </a:cubicBezTo>
                      <a:cubicBezTo>
                        <a:pt x="14" y="19"/>
                        <a:pt x="14" y="1"/>
                        <a:pt x="18" y="0"/>
                      </a:cubicBez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65" name="Freeform 2096"/>
                <p:cNvSpPr/>
                <p:nvPr/>
              </p:nvSpPr>
              <p:spPr>
                <a:xfrm>
                  <a:off x="4049" y="1192"/>
                  <a:ext cx="40" cy="147"/>
                </a:xfrm>
                <a:custGeom>
                  <a:avLst/>
                  <a:gdLst/>
                  <a:ahLst/>
                  <a:cxnLst>
                    <a:cxn ang="0">
                      <a:pos x="145" y="35"/>
                    </a:cxn>
                    <a:cxn ang="0">
                      <a:pos x="83" y="513"/>
                    </a:cxn>
                    <a:cxn ang="0">
                      <a:pos x="0" y="1050"/>
                    </a:cxn>
                    <a:cxn ang="0">
                      <a:pos x="95" y="1016"/>
                    </a:cxn>
                    <a:cxn ang="0">
                      <a:pos x="188" y="492"/>
                    </a:cxn>
                    <a:cxn ang="0">
                      <a:pos x="250" y="0"/>
                    </a:cxn>
                    <a:cxn ang="0">
                      <a:pos x="145" y="35"/>
                    </a:cxn>
                  </a:cxnLst>
                  <a:pathLst>
                    <a:path w="16" h="55">
                      <a:moveTo>
                        <a:pt x="9" y="2"/>
                      </a:moveTo>
                      <a:cubicBezTo>
                        <a:pt x="5" y="3"/>
                        <a:pt x="6" y="21"/>
                        <a:pt x="5" y="27"/>
                      </a:cubicBezTo>
                      <a:cubicBezTo>
                        <a:pt x="4" y="34"/>
                        <a:pt x="5" y="53"/>
                        <a:pt x="0" y="55"/>
                      </a:cubicBezTo>
                      <a:cubicBezTo>
                        <a:pt x="6" y="53"/>
                        <a:pt x="6" y="53"/>
                        <a:pt x="6" y="53"/>
                      </a:cubicBezTo>
                      <a:cubicBezTo>
                        <a:pt x="12" y="51"/>
                        <a:pt x="11" y="32"/>
                        <a:pt x="12" y="26"/>
                      </a:cubicBezTo>
                      <a:cubicBezTo>
                        <a:pt x="12" y="19"/>
                        <a:pt x="11" y="1"/>
                        <a:pt x="16" y="0"/>
                      </a:cubicBezTo>
                      <a:lnTo>
                        <a:pt x="9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66" name="Freeform 2097"/>
                <p:cNvSpPr/>
                <p:nvPr/>
              </p:nvSpPr>
              <p:spPr>
                <a:xfrm>
                  <a:off x="4294" y="1155"/>
                  <a:ext cx="75" cy="125"/>
                </a:xfrm>
                <a:custGeom>
                  <a:avLst/>
                  <a:gdLst/>
                  <a:ahLst/>
                  <a:cxnLst>
                    <a:cxn ang="0">
                      <a:pos x="363" y="0"/>
                    </a:cxn>
                    <a:cxn ang="0">
                      <a:pos x="208" y="452"/>
                    </a:cxn>
                    <a:cxn ang="0">
                      <a:pos x="0" y="883"/>
                    </a:cxn>
                    <a:cxn ang="0">
                      <a:pos x="95" y="862"/>
                    </a:cxn>
                    <a:cxn ang="0">
                      <a:pos x="313" y="452"/>
                    </a:cxn>
                    <a:cxn ang="0">
                      <a:pos x="470" y="0"/>
                    </a:cxn>
                    <a:cxn ang="0">
                      <a:pos x="363" y="0"/>
                    </a:cxn>
                  </a:cxnLst>
                  <a:pathLst>
                    <a:path w="30" h="47">
                      <a:moveTo>
                        <a:pt x="23" y="0"/>
                      </a:moveTo>
                      <a:cubicBezTo>
                        <a:pt x="19" y="0"/>
                        <a:pt x="15" y="18"/>
                        <a:pt x="13" y="24"/>
                      </a:cubicBezTo>
                      <a:cubicBezTo>
                        <a:pt x="11" y="31"/>
                        <a:pt x="5" y="46"/>
                        <a:pt x="0" y="47"/>
                      </a:cubicBezTo>
                      <a:cubicBezTo>
                        <a:pt x="6" y="46"/>
                        <a:pt x="6" y="46"/>
                        <a:pt x="6" y="46"/>
                      </a:cubicBezTo>
                      <a:cubicBezTo>
                        <a:pt x="12" y="46"/>
                        <a:pt x="17" y="30"/>
                        <a:pt x="20" y="24"/>
                      </a:cubicBezTo>
                      <a:cubicBezTo>
                        <a:pt x="22" y="18"/>
                        <a:pt x="26" y="0"/>
                        <a:pt x="30" y="0"/>
                      </a:cubicBez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67" name="Freeform 2098"/>
                <p:cNvSpPr/>
                <p:nvPr/>
              </p:nvSpPr>
              <p:spPr>
                <a:xfrm>
                  <a:off x="4259" y="1155"/>
                  <a:ext cx="75" cy="125"/>
                </a:xfrm>
                <a:custGeom>
                  <a:avLst/>
                  <a:gdLst/>
                  <a:ahLst/>
                  <a:cxnLst>
                    <a:cxn ang="0">
                      <a:pos x="375" y="21"/>
                    </a:cxn>
                    <a:cxn ang="0">
                      <a:pos x="208" y="468"/>
                    </a:cxn>
                    <a:cxn ang="0">
                      <a:pos x="0" y="883"/>
                    </a:cxn>
                    <a:cxn ang="0">
                      <a:pos x="125" y="883"/>
                    </a:cxn>
                    <a:cxn ang="0">
                      <a:pos x="313" y="452"/>
                    </a:cxn>
                    <a:cxn ang="0">
                      <a:pos x="470" y="0"/>
                    </a:cxn>
                    <a:cxn ang="0">
                      <a:pos x="375" y="21"/>
                    </a:cxn>
                  </a:cxnLst>
                  <a:pathLst>
                    <a:path w="30" h="47">
                      <a:moveTo>
                        <a:pt x="24" y="1"/>
                      </a:moveTo>
                      <a:cubicBezTo>
                        <a:pt x="19" y="1"/>
                        <a:pt x="15" y="18"/>
                        <a:pt x="13" y="25"/>
                      </a:cubicBezTo>
                      <a:cubicBezTo>
                        <a:pt x="11" y="31"/>
                        <a:pt x="6" y="47"/>
                        <a:pt x="0" y="47"/>
                      </a:cubicBezTo>
                      <a:cubicBezTo>
                        <a:pt x="8" y="47"/>
                        <a:pt x="8" y="47"/>
                        <a:pt x="8" y="47"/>
                      </a:cubicBezTo>
                      <a:cubicBezTo>
                        <a:pt x="13" y="47"/>
                        <a:pt x="18" y="31"/>
                        <a:pt x="20" y="24"/>
                      </a:cubicBezTo>
                      <a:cubicBezTo>
                        <a:pt x="22" y="18"/>
                        <a:pt x="26" y="0"/>
                        <a:pt x="30" y="0"/>
                      </a:cubicBezTo>
                      <a:lnTo>
                        <a:pt x="24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68" name="Freeform 2099"/>
                <p:cNvSpPr/>
                <p:nvPr/>
              </p:nvSpPr>
              <p:spPr>
                <a:xfrm>
                  <a:off x="4184" y="1163"/>
                  <a:ext cx="65" cy="133"/>
                </a:xfrm>
                <a:custGeom>
                  <a:avLst/>
                  <a:gdLst/>
                  <a:ahLst/>
                  <a:cxnLst>
                    <a:cxn ang="0">
                      <a:pos x="300" y="21"/>
                    </a:cxn>
                    <a:cxn ang="0">
                      <a:pos x="175" y="511"/>
                    </a:cxn>
                    <a:cxn ang="0">
                      <a:pos x="0" y="942"/>
                    </a:cxn>
                    <a:cxn ang="0">
                      <a:pos x="113" y="920"/>
                    </a:cxn>
                    <a:cxn ang="0">
                      <a:pos x="283" y="489"/>
                    </a:cxn>
                    <a:cxn ang="0">
                      <a:pos x="408" y="0"/>
                    </a:cxn>
                    <a:cxn ang="0">
                      <a:pos x="300" y="21"/>
                    </a:cxn>
                  </a:cxnLst>
                  <a:pathLst>
                    <a:path w="26" h="50">
                      <a:moveTo>
                        <a:pt x="19" y="1"/>
                      </a:moveTo>
                      <a:cubicBezTo>
                        <a:pt x="15" y="1"/>
                        <a:pt x="13" y="21"/>
                        <a:pt x="11" y="27"/>
                      </a:cubicBezTo>
                      <a:cubicBezTo>
                        <a:pt x="10" y="34"/>
                        <a:pt x="5" y="50"/>
                        <a:pt x="0" y="50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12" y="48"/>
                        <a:pt x="16" y="33"/>
                        <a:pt x="18" y="26"/>
                      </a:cubicBezTo>
                      <a:cubicBezTo>
                        <a:pt x="20" y="20"/>
                        <a:pt x="22" y="1"/>
                        <a:pt x="26" y="0"/>
                      </a:cubicBezTo>
                      <a:lnTo>
                        <a:pt x="19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69" name="Freeform 2100"/>
                <p:cNvSpPr/>
                <p:nvPr/>
              </p:nvSpPr>
              <p:spPr>
                <a:xfrm>
                  <a:off x="4152" y="1168"/>
                  <a:ext cx="65" cy="133"/>
                </a:xfrm>
                <a:custGeom>
                  <a:avLst/>
                  <a:gdLst/>
                  <a:ahLst/>
                  <a:cxnLst>
                    <a:cxn ang="0">
                      <a:pos x="300" y="0"/>
                    </a:cxn>
                    <a:cxn ang="0">
                      <a:pos x="175" y="489"/>
                    </a:cxn>
                    <a:cxn ang="0">
                      <a:pos x="0" y="942"/>
                    </a:cxn>
                    <a:cxn ang="0">
                      <a:pos x="113" y="942"/>
                    </a:cxn>
                    <a:cxn ang="0">
                      <a:pos x="270" y="489"/>
                    </a:cxn>
                    <a:cxn ang="0">
                      <a:pos x="408" y="21"/>
                    </a:cxn>
                    <a:cxn ang="0">
                      <a:pos x="300" y="0"/>
                    </a:cxn>
                  </a:cxnLst>
                  <a:pathLst>
                    <a:path w="26" h="50">
                      <a:moveTo>
                        <a:pt x="19" y="0"/>
                      </a:moveTo>
                      <a:cubicBezTo>
                        <a:pt x="14" y="1"/>
                        <a:pt x="12" y="20"/>
                        <a:pt x="11" y="26"/>
                      </a:cubicBezTo>
                      <a:cubicBezTo>
                        <a:pt x="9" y="33"/>
                        <a:pt x="5" y="49"/>
                        <a:pt x="0" y="50"/>
                      </a:cubicBezTo>
                      <a:cubicBezTo>
                        <a:pt x="7" y="50"/>
                        <a:pt x="7" y="50"/>
                        <a:pt x="7" y="50"/>
                      </a:cubicBezTo>
                      <a:cubicBezTo>
                        <a:pt x="12" y="49"/>
                        <a:pt x="16" y="32"/>
                        <a:pt x="17" y="26"/>
                      </a:cubicBezTo>
                      <a:cubicBezTo>
                        <a:pt x="19" y="19"/>
                        <a:pt x="22" y="2"/>
                        <a:pt x="26" y="1"/>
                      </a:cubicBez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70" name="Freeform 2101"/>
                <p:cNvSpPr/>
                <p:nvPr/>
              </p:nvSpPr>
              <p:spPr>
                <a:xfrm>
                  <a:off x="3195" y="1456"/>
                  <a:ext cx="74" cy="123"/>
                </a:xfrm>
                <a:custGeom>
                  <a:avLst/>
                  <a:gdLst/>
                  <a:ahLst/>
                  <a:cxnLst>
                    <a:cxn ang="0">
                      <a:pos x="451" y="880"/>
                    </a:cxn>
                    <a:cxn ang="0">
                      <a:pos x="237" y="422"/>
                    </a:cxn>
                    <a:cxn ang="0">
                      <a:pos x="91" y="0"/>
                    </a:cxn>
                    <a:cxn ang="0">
                      <a:pos x="0" y="0"/>
                    </a:cxn>
                    <a:cxn ang="0">
                      <a:pos x="153" y="422"/>
                    </a:cxn>
                    <a:cxn ang="0">
                      <a:pos x="360" y="880"/>
                    </a:cxn>
                    <a:cxn ang="0">
                      <a:pos x="451" y="880"/>
                    </a:cxn>
                  </a:cxnLst>
                  <a:pathLst>
                    <a:path w="30" h="46">
                      <a:moveTo>
                        <a:pt x="30" y="46"/>
                      </a:moveTo>
                      <a:cubicBezTo>
                        <a:pt x="24" y="46"/>
                        <a:pt x="20" y="33"/>
                        <a:pt x="16" y="22"/>
                      </a:cubicBezTo>
                      <a:cubicBezTo>
                        <a:pt x="12" y="10"/>
                        <a:pt x="11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6" y="10"/>
                        <a:pt x="10" y="22"/>
                      </a:cubicBezTo>
                      <a:cubicBezTo>
                        <a:pt x="14" y="33"/>
                        <a:pt x="18" y="46"/>
                        <a:pt x="24" y="46"/>
                      </a:cubicBezTo>
                      <a:lnTo>
                        <a:pt x="30" y="4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71" name="Freeform 2102"/>
                <p:cNvSpPr/>
                <p:nvPr/>
              </p:nvSpPr>
              <p:spPr>
                <a:xfrm>
                  <a:off x="3230" y="1456"/>
                  <a:ext cx="74" cy="123"/>
                </a:xfrm>
                <a:custGeom>
                  <a:avLst/>
                  <a:gdLst/>
                  <a:ahLst/>
                  <a:cxnLst>
                    <a:cxn ang="0">
                      <a:pos x="451" y="858"/>
                    </a:cxn>
                    <a:cxn ang="0">
                      <a:pos x="237" y="422"/>
                    </a:cxn>
                    <a:cxn ang="0">
                      <a:pos x="91" y="0"/>
                    </a:cxn>
                    <a:cxn ang="0">
                      <a:pos x="0" y="0"/>
                    </a:cxn>
                    <a:cxn ang="0">
                      <a:pos x="153" y="422"/>
                    </a:cxn>
                    <a:cxn ang="0">
                      <a:pos x="360" y="880"/>
                    </a:cxn>
                    <a:cxn ang="0">
                      <a:pos x="451" y="858"/>
                    </a:cxn>
                  </a:cxnLst>
                  <a:pathLst>
                    <a:path w="30" h="46">
                      <a:moveTo>
                        <a:pt x="30" y="45"/>
                      </a:moveTo>
                      <a:cubicBezTo>
                        <a:pt x="24" y="45"/>
                        <a:pt x="20" y="33"/>
                        <a:pt x="16" y="22"/>
                      </a:cubicBezTo>
                      <a:cubicBezTo>
                        <a:pt x="12" y="10"/>
                        <a:pt x="10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6" y="10"/>
                        <a:pt x="10" y="22"/>
                      </a:cubicBezTo>
                      <a:cubicBezTo>
                        <a:pt x="13" y="33"/>
                        <a:pt x="18" y="46"/>
                        <a:pt x="24" y="46"/>
                      </a:cubicBezTo>
                      <a:lnTo>
                        <a:pt x="30" y="4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72" name="Freeform 2103"/>
                <p:cNvSpPr/>
                <p:nvPr/>
              </p:nvSpPr>
              <p:spPr>
                <a:xfrm>
                  <a:off x="3075" y="1456"/>
                  <a:ext cx="75" cy="123"/>
                </a:xfrm>
                <a:custGeom>
                  <a:avLst/>
                  <a:gdLst/>
                  <a:ahLst/>
                  <a:cxnLst>
                    <a:cxn ang="0">
                      <a:pos x="470" y="880"/>
                    </a:cxn>
                    <a:cxn ang="0">
                      <a:pos x="250" y="422"/>
                    </a:cxn>
                    <a:cxn ang="0">
                      <a:pos x="95" y="0"/>
                    </a:cxn>
                    <a:cxn ang="0">
                      <a:pos x="0" y="0"/>
                    </a:cxn>
                    <a:cxn ang="0">
                      <a:pos x="158" y="422"/>
                    </a:cxn>
                    <a:cxn ang="0">
                      <a:pos x="375" y="880"/>
                    </a:cxn>
                    <a:cxn ang="0">
                      <a:pos x="470" y="880"/>
                    </a:cxn>
                  </a:cxnLst>
                  <a:pathLst>
                    <a:path w="30" h="46">
                      <a:moveTo>
                        <a:pt x="30" y="46"/>
                      </a:moveTo>
                      <a:cubicBezTo>
                        <a:pt x="24" y="46"/>
                        <a:pt x="20" y="33"/>
                        <a:pt x="16" y="22"/>
                      </a:cubicBezTo>
                      <a:cubicBezTo>
                        <a:pt x="12" y="10"/>
                        <a:pt x="10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6" y="10"/>
                        <a:pt x="10" y="22"/>
                      </a:cubicBezTo>
                      <a:cubicBezTo>
                        <a:pt x="13" y="33"/>
                        <a:pt x="18" y="46"/>
                        <a:pt x="24" y="46"/>
                      </a:cubicBezTo>
                      <a:lnTo>
                        <a:pt x="30" y="4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73" name="Freeform 2104"/>
                <p:cNvSpPr/>
                <p:nvPr/>
              </p:nvSpPr>
              <p:spPr>
                <a:xfrm>
                  <a:off x="3110" y="1456"/>
                  <a:ext cx="75" cy="123"/>
                </a:xfrm>
                <a:custGeom>
                  <a:avLst/>
                  <a:gdLst/>
                  <a:ahLst/>
                  <a:cxnLst>
                    <a:cxn ang="0">
                      <a:pos x="470" y="880"/>
                    </a:cxn>
                    <a:cxn ang="0">
                      <a:pos x="250" y="422"/>
                    </a:cxn>
                    <a:cxn ang="0">
                      <a:pos x="95" y="0"/>
                    </a:cxn>
                    <a:cxn ang="0">
                      <a:pos x="0" y="0"/>
                    </a:cxn>
                    <a:cxn ang="0">
                      <a:pos x="145" y="422"/>
                    </a:cxn>
                    <a:cxn ang="0">
                      <a:pos x="375" y="880"/>
                    </a:cxn>
                    <a:cxn ang="0">
                      <a:pos x="470" y="880"/>
                    </a:cxn>
                  </a:cxnLst>
                  <a:pathLst>
                    <a:path w="30" h="46">
                      <a:moveTo>
                        <a:pt x="30" y="46"/>
                      </a:moveTo>
                      <a:cubicBezTo>
                        <a:pt x="24" y="46"/>
                        <a:pt x="19" y="33"/>
                        <a:pt x="16" y="22"/>
                      </a:cubicBezTo>
                      <a:cubicBezTo>
                        <a:pt x="12" y="10"/>
                        <a:pt x="10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5" y="10"/>
                        <a:pt x="9" y="22"/>
                      </a:cubicBezTo>
                      <a:cubicBezTo>
                        <a:pt x="13" y="33"/>
                        <a:pt x="18" y="46"/>
                        <a:pt x="24" y="46"/>
                      </a:cubicBezTo>
                      <a:lnTo>
                        <a:pt x="30" y="4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74" name="Freeform 2105"/>
                <p:cNvSpPr/>
                <p:nvPr/>
              </p:nvSpPr>
              <p:spPr>
                <a:xfrm>
                  <a:off x="3205" y="1461"/>
                  <a:ext cx="45" cy="11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3" y="380"/>
                    </a:cxn>
                    <a:cxn ang="0">
                      <a:pos x="283" y="824"/>
                    </a:cxn>
                    <a:cxn ang="0">
                      <a:pos x="113" y="380"/>
                    </a:cxn>
                    <a:cxn ang="0">
                      <a:pos x="0" y="0"/>
                    </a:cxn>
                  </a:cxnLst>
                  <a:pathLst>
                    <a:path w="18" h="43">
                      <a:moveTo>
                        <a:pt x="0" y="0"/>
                      </a:moveTo>
                      <a:cubicBezTo>
                        <a:pt x="2" y="3"/>
                        <a:pt x="4" y="11"/>
                        <a:pt x="7" y="20"/>
                      </a:cubicBezTo>
                      <a:cubicBezTo>
                        <a:pt x="11" y="28"/>
                        <a:pt x="14" y="39"/>
                        <a:pt x="18" y="43"/>
                      </a:cubicBezTo>
                      <a:cubicBezTo>
                        <a:pt x="14" y="39"/>
                        <a:pt x="10" y="28"/>
                        <a:pt x="7" y="20"/>
                      </a:cubicBezTo>
                      <a:cubicBezTo>
                        <a:pt x="4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75" name="Freeform 2106"/>
                <p:cNvSpPr/>
                <p:nvPr/>
              </p:nvSpPr>
              <p:spPr>
                <a:xfrm>
                  <a:off x="3237" y="1461"/>
                  <a:ext cx="47" cy="11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1" y="380"/>
                    </a:cxn>
                    <a:cxn ang="0">
                      <a:pos x="287" y="824"/>
                    </a:cxn>
                    <a:cxn ang="0">
                      <a:pos x="104" y="380"/>
                    </a:cxn>
                    <a:cxn ang="0">
                      <a:pos x="0" y="0"/>
                    </a:cxn>
                  </a:cxnLst>
                  <a:pathLst>
                    <a:path w="19" h="43">
                      <a:moveTo>
                        <a:pt x="0" y="0"/>
                      </a:moveTo>
                      <a:cubicBezTo>
                        <a:pt x="3" y="3"/>
                        <a:pt x="5" y="11"/>
                        <a:pt x="8" y="20"/>
                      </a:cubicBezTo>
                      <a:cubicBezTo>
                        <a:pt x="11" y="28"/>
                        <a:pt x="14" y="39"/>
                        <a:pt x="19" y="43"/>
                      </a:cubicBezTo>
                      <a:cubicBezTo>
                        <a:pt x="14" y="39"/>
                        <a:pt x="11" y="28"/>
                        <a:pt x="7" y="20"/>
                      </a:cubicBezTo>
                      <a:cubicBezTo>
                        <a:pt x="4" y="11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76" name="Freeform 2107"/>
                <p:cNvSpPr/>
                <p:nvPr/>
              </p:nvSpPr>
              <p:spPr>
                <a:xfrm>
                  <a:off x="3082" y="1461"/>
                  <a:ext cx="48" cy="11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9" y="380"/>
                    </a:cxn>
                    <a:cxn ang="0">
                      <a:pos x="306" y="824"/>
                    </a:cxn>
                    <a:cxn ang="0">
                      <a:pos x="129" y="380"/>
                    </a:cxn>
                    <a:cxn ang="0">
                      <a:pos x="0" y="0"/>
                    </a:cxn>
                  </a:cxnLst>
                  <a:pathLst>
                    <a:path w="19" h="43">
                      <a:moveTo>
                        <a:pt x="0" y="0"/>
                      </a:moveTo>
                      <a:cubicBezTo>
                        <a:pt x="3" y="3"/>
                        <a:pt x="5" y="11"/>
                        <a:pt x="8" y="20"/>
                      </a:cubicBezTo>
                      <a:cubicBezTo>
                        <a:pt x="11" y="28"/>
                        <a:pt x="14" y="39"/>
                        <a:pt x="19" y="43"/>
                      </a:cubicBezTo>
                      <a:cubicBezTo>
                        <a:pt x="14" y="39"/>
                        <a:pt x="11" y="28"/>
                        <a:pt x="8" y="20"/>
                      </a:cubicBezTo>
                      <a:cubicBezTo>
                        <a:pt x="4" y="11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77" name="Freeform 2108"/>
                <p:cNvSpPr/>
                <p:nvPr/>
              </p:nvSpPr>
              <p:spPr>
                <a:xfrm>
                  <a:off x="3117" y="1461"/>
                  <a:ext cx="45" cy="11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5" y="380"/>
                    </a:cxn>
                    <a:cxn ang="0">
                      <a:pos x="283" y="824"/>
                    </a:cxn>
                    <a:cxn ang="0">
                      <a:pos x="113" y="380"/>
                    </a:cxn>
                    <a:cxn ang="0">
                      <a:pos x="0" y="0"/>
                    </a:cxn>
                  </a:cxnLst>
                  <a:pathLst>
                    <a:path w="18" h="43">
                      <a:moveTo>
                        <a:pt x="0" y="0"/>
                      </a:moveTo>
                      <a:cubicBezTo>
                        <a:pt x="3" y="3"/>
                        <a:pt x="5" y="11"/>
                        <a:pt x="8" y="20"/>
                      </a:cubicBezTo>
                      <a:cubicBezTo>
                        <a:pt x="11" y="28"/>
                        <a:pt x="14" y="39"/>
                        <a:pt x="18" y="43"/>
                      </a:cubicBezTo>
                      <a:cubicBezTo>
                        <a:pt x="14" y="39"/>
                        <a:pt x="10" y="28"/>
                        <a:pt x="7" y="20"/>
                      </a:cubicBezTo>
                      <a:cubicBezTo>
                        <a:pt x="4" y="11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78" name="Freeform 2109"/>
                <p:cNvSpPr>
                  <a:spLocks noEditPoints="1"/>
                </p:cNvSpPr>
                <p:nvPr/>
              </p:nvSpPr>
              <p:spPr>
                <a:xfrm>
                  <a:off x="3075" y="1456"/>
                  <a:ext cx="75" cy="1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3" y="251"/>
                    </a:cxn>
                    <a:cxn ang="0">
                      <a:pos x="145" y="422"/>
                    </a:cxn>
                    <a:cxn ang="0">
                      <a:pos x="145" y="422"/>
                    </a:cxn>
                    <a:cxn ang="0">
                      <a:pos x="375" y="880"/>
                    </a:cxn>
                    <a:cxn ang="0">
                      <a:pos x="470" y="880"/>
                    </a:cxn>
                    <a:cxn ang="0">
                      <a:pos x="470" y="880"/>
                    </a:cxn>
                    <a:cxn ang="0">
                      <a:pos x="250" y="422"/>
                    </a:cxn>
                    <a:cxn ang="0">
                      <a:pos x="250" y="422"/>
                    </a:cxn>
                    <a:cxn ang="0">
                      <a:pos x="208" y="251"/>
                    </a:cxn>
                    <a:cxn ang="0">
                      <a:pos x="95" y="0"/>
                    </a:cxn>
                    <a:cxn ang="0">
                      <a:pos x="0" y="0"/>
                    </a:cxn>
                    <a:cxn ang="0">
                      <a:pos x="375" y="880"/>
                    </a:cxn>
                    <a:cxn ang="0">
                      <a:pos x="158" y="422"/>
                    </a:cxn>
                    <a:cxn ang="0">
                      <a:pos x="158" y="422"/>
                    </a:cxn>
                    <a:cxn ang="0">
                      <a:pos x="113" y="251"/>
                    </a:cxn>
                    <a:cxn ang="0">
                      <a:pos x="20" y="21"/>
                    </a:cxn>
                    <a:cxn ang="0">
                      <a:pos x="20" y="0"/>
                    </a:cxn>
                    <a:cxn ang="0">
                      <a:pos x="95" y="21"/>
                    </a:cxn>
                    <a:cxn ang="0">
                      <a:pos x="208" y="251"/>
                    </a:cxn>
                    <a:cxn ang="0">
                      <a:pos x="250" y="422"/>
                    </a:cxn>
                    <a:cxn ang="0">
                      <a:pos x="250" y="422"/>
                    </a:cxn>
                    <a:cxn ang="0">
                      <a:pos x="438" y="880"/>
                    </a:cxn>
                    <a:cxn ang="0">
                      <a:pos x="375" y="880"/>
                    </a:cxn>
                  </a:cxnLst>
                  <a:pathLst>
                    <a:path w="30" h="46">
                      <a:moveTo>
                        <a:pt x="0" y="0"/>
                      </a:moveTo>
                      <a:cubicBezTo>
                        <a:pt x="3" y="0"/>
                        <a:pt x="4" y="6"/>
                        <a:pt x="7" y="13"/>
                      </a:cubicBezTo>
                      <a:cubicBezTo>
                        <a:pt x="7" y="16"/>
                        <a:pt x="8" y="19"/>
                        <a:pt x="9" y="22"/>
                      </a:cubicBez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13" y="33"/>
                        <a:pt x="18" y="46"/>
                        <a:pt x="24" y="46"/>
                      </a:cubicBezTo>
                      <a:cubicBezTo>
                        <a:pt x="30" y="46"/>
                        <a:pt x="30" y="46"/>
                        <a:pt x="30" y="46"/>
                      </a:cubicBezTo>
                      <a:cubicBezTo>
                        <a:pt x="30" y="46"/>
                        <a:pt x="30" y="46"/>
                        <a:pt x="30" y="46"/>
                      </a:cubicBezTo>
                      <a:cubicBezTo>
                        <a:pt x="25" y="46"/>
                        <a:pt x="20" y="33"/>
                        <a:pt x="16" y="22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5" y="19"/>
                        <a:pt x="14" y="16"/>
                        <a:pt x="13" y="13"/>
                      </a:cubicBezTo>
                      <a:cubicBezTo>
                        <a:pt x="11" y="6"/>
                        <a:pt x="9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  <a:moveTo>
                        <a:pt x="24" y="46"/>
                      </a:moveTo>
                      <a:cubicBezTo>
                        <a:pt x="18" y="46"/>
                        <a:pt x="14" y="33"/>
                        <a:pt x="10" y="22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9" y="19"/>
                        <a:pt x="8" y="16"/>
                        <a:pt x="7" y="13"/>
                      </a:cubicBezTo>
                      <a:cubicBezTo>
                        <a:pt x="5" y="7"/>
                        <a:pt x="4" y="2"/>
                        <a:pt x="1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2" y="0"/>
                        <a:pt x="6" y="1"/>
                        <a:pt x="6" y="1"/>
                      </a:cubicBezTo>
                      <a:cubicBezTo>
                        <a:pt x="9" y="1"/>
                        <a:pt x="11" y="6"/>
                        <a:pt x="13" y="13"/>
                      </a:cubicBezTo>
                      <a:cubicBezTo>
                        <a:pt x="14" y="16"/>
                        <a:pt x="15" y="19"/>
                        <a:pt x="16" y="22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9" y="32"/>
                        <a:pt x="23" y="44"/>
                        <a:pt x="28" y="46"/>
                      </a:cubicBezTo>
                      <a:cubicBezTo>
                        <a:pt x="27" y="46"/>
                        <a:pt x="24" y="46"/>
                        <a:pt x="24" y="46"/>
                      </a:cubicBezTo>
                      <a:close/>
                    </a:path>
                  </a:pathLst>
                </a:custGeom>
                <a:solidFill>
                  <a:srgbClr val="33333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79" name="Freeform 2110"/>
                <p:cNvSpPr/>
                <p:nvPr/>
              </p:nvSpPr>
              <p:spPr>
                <a:xfrm>
                  <a:off x="3177" y="1461"/>
                  <a:ext cx="18" cy="43"/>
                </a:xfrm>
                <a:custGeom>
                  <a:avLst/>
                  <a:gdLst/>
                  <a:ahLst/>
                  <a:cxnLst>
                    <a:cxn ang="0">
                      <a:pos x="0" y="312"/>
                    </a:cxn>
                    <a:cxn ang="0">
                      <a:pos x="118" y="0"/>
                    </a:cxn>
                    <a:cxn ang="0">
                      <a:pos x="67" y="137"/>
                    </a:cxn>
                    <a:cxn ang="0">
                      <a:pos x="0" y="312"/>
                    </a:cxn>
                  </a:cxnLst>
                  <a:pathLst>
                    <a:path w="7" h="16">
                      <a:moveTo>
                        <a:pt x="0" y="16"/>
                      </a:moveTo>
                      <a:cubicBezTo>
                        <a:pt x="1" y="14"/>
                        <a:pt x="4" y="2"/>
                        <a:pt x="7" y="0"/>
                      </a:cubicBezTo>
                      <a:cubicBezTo>
                        <a:pt x="6" y="2"/>
                        <a:pt x="4" y="6"/>
                        <a:pt x="4" y="7"/>
                      </a:cubicBezTo>
                      <a:cubicBezTo>
                        <a:pt x="3" y="8"/>
                        <a:pt x="0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80" name="Freeform 2111"/>
                <p:cNvSpPr/>
                <p:nvPr/>
              </p:nvSpPr>
              <p:spPr>
                <a:xfrm>
                  <a:off x="3309" y="1453"/>
                  <a:ext cx="78" cy="120"/>
                </a:xfrm>
                <a:custGeom>
                  <a:avLst/>
                  <a:gdLst/>
                  <a:ahLst/>
                  <a:cxnLst>
                    <a:cxn ang="0">
                      <a:pos x="493" y="853"/>
                    </a:cxn>
                    <a:cxn ang="0">
                      <a:pos x="254" y="397"/>
                    </a:cxn>
                    <a:cxn ang="0">
                      <a:pos x="96" y="0"/>
                    </a:cxn>
                    <a:cxn ang="0">
                      <a:pos x="0" y="0"/>
                    </a:cxn>
                    <a:cxn ang="0">
                      <a:pos x="159" y="397"/>
                    </a:cxn>
                    <a:cxn ang="0">
                      <a:pos x="400" y="853"/>
                    </a:cxn>
                    <a:cxn ang="0">
                      <a:pos x="493" y="853"/>
                    </a:cxn>
                  </a:cxnLst>
                  <a:pathLst>
                    <a:path w="31" h="45">
                      <a:moveTo>
                        <a:pt x="31" y="45"/>
                      </a:moveTo>
                      <a:cubicBezTo>
                        <a:pt x="26" y="45"/>
                        <a:pt x="21" y="31"/>
                        <a:pt x="16" y="21"/>
                      </a:cubicBezTo>
                      <a:cubicBezTo>
                        <a:pt x="12" y="9"/>
                        <a:pt x="10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6" y="10"/>
                        <a:pt x="10" y="21"/>
                      </a:cubicBezTo>
                      <a:cubicBezTo>
                        <a:pt x="14" y="32"/>
                        <a:pt x="20" y="45"/>
                        <a:pt x="25" y="45"/>
                      </a:cubicBezTo>
                      <a:lnTo>
                        <a:pt x="31" y="4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81" name="Freeform 2112"/>
                <p:cNvSpPr/>
                <p:nvPr/>
              </p:nvSpPr>
              <p:spPr>
                <a:xfrm>
                  <a:off x="3342" y="1451"/>
                  <a:ext cx="80" cy="120"/>
                </a:xfrm>
                <a:custGeom>
                  <a:avLst/>
                  <a:gdLst/>
                  <a:ahLst/>
                  <a:cxnLst>
                    <a:cxn ang="0">
                      <a:pos x="500" y="853"/>
                    </a:cxn>
                    <a:cxn ang="0">
                      <a:pos x="270" y="397"/>
                    </a:cxn>
                    <a:cxn ang="0">
                      <a:pos x="113" y="0"/>
                    </a:cxn>
                    <a:cxn ang="0">
                      <a:pos x="0" y="0"/>
                    </a:cxn>
                    <a:cxn ang="0">
                      <a:pos x="175" y="397"/>
                    </a:cxn>
                    <a:cxn ang="0">
                      <a:pos x="408" y="853"/>
                    </a:cxn>
                    <a:cxn ang="0">
                      <a:pos x="500" y="853"/>
                    </a:cxn>
                  </a:cxnLst>
                  <a:pathLst>
                    <a:path w="32" h="45">
                      <a:moveTo>
                        <a:pt x="32" y="45"/>
                      </a:moveTo>
                      <a:cubicBezTo>
                        <a:pt x="27" y="45"/>
                        <a:pt x="21" y="32"/>
                        <a:pt x="17" y="21"/>
                      </a:cubicBezTo>
                      <a:cubicBezTo>
                        <a:pt x="13" y="10"/>
                        <a:pt x="11" y="0"/>
                        <a:pt x="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6" y="10"/>
                        <a:pt x="11" y="21"/>
                      </a:cubicBezTo>
                      <a:cubicBezTo>
                        <a:pt x="15" y="32"/>
                        <a:pt x="20" y="45"/>
                        <a:pt x="26" y="45"/>
                      </a:cubicBezTo>
                      <a:lnTo>
                        <a:pt x="32" y="4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82" name="Freeform 2113"/>
                <p:cNvSpPr/>
                <p:nvPr/>
              </p:nvSpPr>
              <p:spPr>
                <a:xfrm>
                  <a:off x="3317" y="1456"/>
                  <a:ext cx="50" cy="11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5" y="376"/>
                    </a:cxn>
                    <a:cxn ang="0">
                      <a:pos x="313" y="797"/>
                    </a:cxn>
                    <a:cxn ang="0">
                      <a:pos x="125" y="376"/>
                    </a:cxn>
                    <a:cxn ang="0">
                      <a:pos x="0" y="0"/>
                    </a:cxn>
                  </a:cxnLst>
                  <a:pathLst>
                    <a:path w="20" h="42">
                      <a:moveTo>
                        <a:pt x="0" y="0"/>
                      </a:moveTo>
                      <a:cubicBezTo>
                        <a:pt x="3" y="3"/>
                        <a:pt x="5" y="11"/>
                        <a:pt x="9" y="20"/>
                      </a:cubicBezTo>
                      <a:cubicBezTo>
                        <a:pt x="12" y="28"/>
                        <a:pt x="16" y="39"/>
                        <a:pt x="20" y="42"/>
                      </a:cubicBezTo>
                      <a:cubicBezTo>
                        <a:pt x="16" y="39"/>
                        <a:pt x="11" y="28"/>
                        <a:pt x="8" y="20"/>
                      </a:cubicBezTo>
                      <a:cubicBezTo>
                        <a:pt x="4" y="11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83" name="Freeform 2114"/>
                <p:cNvSpPr/>
                <p:nvPr/>
              </p:nvSpPr>
              <p:spPr>
                <a:xfrm>
                  <a:off x="3352" y="1456"/>
                  <a:ext cx="50" cy="11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5" y="363"/>
                    </a:cxn>
                    <a:cxn ang="0">
                      <a:pos x="313" y="797"/>
                    </a:cxn>
                    <a:cxn ang="0">
                      <a:pos x="125" y="363"/>
                    </a:cxn>
                    <a:cxn ang="0">
                      <a:pos x="0" y="0"/>
                    </a:cxn>
                  </a:cxnLst>
                  <a:pathLst>
                    <a:path w="20" h="42">
                      <a:moveTo>
                        <a:pt x="0" y="0"/>
                      </a:moveTo>
                      <a:cubicBezTo>
                        <a:pt x="2" y="3"/>
                        <a:pt x="5" y="10"/>
                        <a:pt x="8" y="19"/>
                      </a:cubicBezTo>
                      <a:cubicBezTo>
                        <a:pt x="12" y="28"/>
                        <a:pt x="15" y="38"/>
                        <a:pt x="20" y="42"/>
                      </a:cubicBezTo>
                      <a:cubicBezTo>
                        <a:pt x="15" y="38"/>
                        <a:pt x="11" y="28"/>
                        <a:pt x="8" y="19"/>
                      </a:cubicBezTo>
                      <a:cubicBezTo>
                        <a:pt x="4" y="10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84" name="Freeform 2115"/>
                <p:cNvSpPr/>
                <p:nvPr/>
              </p:nvSpPr>
              <p:spPr>
                <a:xfrm>
                  <a:off x="3292" y="1459"/>
                  <a:ext cx="15" cy="42"/>
                </a:xfrm>
                <a:custGeom>
                  <a:avLst/>
                  <a:gdLst/>
                  <a:ahLst/>
                  <a:cxnLst>
                    <a:cxn ang="0">
                      <a:pos x="0" y="289"/>
                    </a:cxn>
                    <a:cxn ang="0">
                      <a:pos x="95" y="0"/>
                    </a:cxn>
                    <a:cxn ang="0">
                      <a:pos x="50" y="110"/>
                    </a:cxn>
                    <a:cxn ang="0">
                      <a:pos x="0" y="289"/>
                    </a:cxn>
                  </a:cxnLst>
                  <a:pathLst>
                    <a:path w="6" h="16">
                      <a:moveTo>
                        <a:pt x="0" y="16"/>
                      </a:moveTo>
                      <a:cubicBezTo>
                        <a:pt x="1" y="14"/>
                        <a:pt x="4" y="2"/>
                        <a:pt x="6" y="0"/>
                      </a:cubicBezTo>
                      <a:cubicBezTo>
                        <a:pt x="6" y="1"/>
                        <a:pt x="4" y="5"/>
                        <a:pt x="3" y="6"/>
                      </a:cubicBezTo>
                      <a:cubicBezTo>
                        <a:pt x="3" y="7"/>
                        <a:pt x="0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85" name="Freeform 2116"/>
                <p:cNvSpPr/>
                <p:nvPr/>
              </p:nvSpPr>
              <p:spPr>
                <a:xfrm>
                  <a:off x="3424" y="1445"/>
                  <a:ext cx="85" cy="120"/>
                </a:xfrm>
                <a:custGeom>
                  <a:avLst/>
                  <a:gdLst/>
                  <a:ahLst/>
                  <a:cxnLst>
                    <a:cxn ang="0">
                      <a:pos x="533" y="819"/>
                    </a:cxn>
                    <a:cxn ang="0">
                      <a:pos x="283" y="376"/>
                    </a:cxn>
                    <a:cxn ang="0">
                      <a:pos x="95" y="21"/>
                    </a:cxn>
                    <a:cxn ang="0">
                      <a:pos x="0" y="21"/>
                    </a:cxn>
                    <a:cxn ang="0">
                      <a:pos x="188" y="397"/>
                    </a:cxn>
                    <a:cxn ang="0">
                      <a:pos x="458" y="832"/>
                    </a:cxn>
                    <a:cxn ang="0">
                      <a:pos x="533" y="819"/>
                    </a:cxn>
                  </a:cxnLst>
                  <a:pathLst>
                    <a:path w="34" h="45">
                      <a:moveTo>
                        <a:pt x="34" y="43"/>
                      </a:moveTo>
                      <a:cubicBezTo>
                        <a:pt x="29" y="43"/>
                        <a:pt x="23" y="31"/>
                        <a:pt x="18" y="20"/>
                      </a:cubicBezTo>
                      <a:cubicBezTo>
                        <a:pt x="13" y="10"/>
                        <a:pt x="10" y="0"/>
                        <a:pt x="6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1"/>
                        <a:pt x="6" y="10"/>
                        <a:pt x="12" y="21"/>
                      </a:cubicBezTo>
                      <a:cubicBezTo>
                        <a:pt x="17" y="32"/>
                        <a:pt x="23" y="45"/>
                        <a:pt x="29" y="44"/>
                      </a:cubicBezTo>
                      <a:lnTo>
                        <a:pt x="34" y="4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86" name="Freeform 2117"/>
                <p:cNvSpPr/>
                <p:nvPr/>
              </p:nvSpPr>
              <p:spPr>
                <a:xfrm>
                  <a:off x="3457" y="1440"/>
                  <a:ext cx="87" cy="120"/>
                </a:xfrm>
                <a:custGeom>
                  <a:avLst/>
                  <a:gdLst/>
                  <a:ahLst/>
                  <a:cxnLst>
                    <a:cxn ang="0">
                      <a:pos x="537" y="797"/>
                    </a:cxn>
                    <a:cxn ang="0">
                      <a:pos x="291" y="397"/>
                    </a:cxn>
                    <a:cxn ang="0">
                      <a:pos x="92" y="21"/>
                    </a:cxn>
                    <a:cxn ang="0">
                      <a:pos x="0" y="35"/>
                    </a:cxn>
                    <a:cxn ang="0">
                      <a:pos x="186" y="419"/>
                    </a:cxn>
                    <a:cxn ang="0">
                      <a:pos x="445" y="832"/>
                    </a:cxn>
                    <a:cxn ang="0">
                      <a:pos x="537" y="797"/>
                    </a:cxn>
                  </a:cxnLst>
                  <a:pathLst>
                    <a:path w="35" h="45">
                      <a:moveTo>
                        <a:pt x="35" y="42"/>
                      </a:moveTo>
                      <a:cubicBezTo>
                        <a:pt x="30" y="43"/>
                        <a:pt x="24" y="31"/>
                        <a:pt x="19" y="21"/>
                      </a:cubicBezTo>
                      <a:cubicBezTo>
                        <a:pt x="13" y="10"/>
                        <a:pt x="11" y="0"/>
                        <a:pt x="6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1"/>
                        <a:pt x="7" y="11"/>
                        <a:pt x="12" y="22"/>
                      </a:cubicBezTo>
                      <a:cubicBezTo>
                        <a:pt x="17" y="32"/>
                        <a:pt x="24" y="45"/>
                        <a:pt x="29" y="44"/>
                      </a:cubicBezTo>
                      <a:lnTo>
                        <a:pt x="35" y="4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87" name="Freeform 2118"/>
                <p:cNvSpPr/>
                <p:nvPr/>
              </p:nvSpPr>
              <p:spPr>
                <a:xfrm>
                  <a:off x="3432" y="1451"/>
                  <a:ext cx="57" cy="10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4" y="362"/>
                    </a:cxn>
                    <a:cxn ang="0">
                      <a:pos x="349" y="771"/>
                    </a:cxn>
                    <a:cxn ang="0">
                      <a:pos x="154" y="362"/>
                    </a:cxn>
                    <a:cxn ang="0">
                      <a:pos x="0" y="0"/>
                    </a:cxn>
                  </a:cxnLst>
                  <a:pathLst>
                    <a:path w="23" h="41">
                      <a:moveTo>
                        <a:pt x="0" y="0"/>
                      </a:moveTo>
                      <a:cubicBezTo>
                        <a:pt x="3" y="3"/>
                        <a:pt x="6" y="11"/>
                        <a:pt x="10" y="19"/>
                      </a:cubicBezTo>
                      <a:cubicBezTo>
                        <a:pt x="15" y="27"/>
                        <a:pt x="19" y="38"/>
                        <a:pt x="23" y="41"/>
                      </a:cubicBezTo>
                      <a:cubicBezTo>
                        <a:pt x="19" y="38"/>
                        <a:pt x="14" y="27"/>
                        <a:pt x="10" y="19"/>
                      </a:cubicBezTo>
                      <a:cubicBezTo>
                        <a:pt x="5" y="11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88" name="Freeform 2119"/>
                <p:cNvSpPr/>
                <p:nvPr/>
              </p:nvSpPr>
              <p:spPr>
                <a:xfrm>
                  <a:off x="3467" y="1448"/>
                  <a:ext cx="57" cy="10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4" y="342"/>
                    </a:cxn>
                    <a:cxn ang="0">
                      <a:pos x="349" y="765"/>
                    </a:cxn>
                    <a:cxn ang="0">
                      <a:pos x="136" y="342"/>
                    </a:cxn>
                    <a:cxn ang="0">
                      <a:pos x="0" y="0"/>
                    </a:cxn>
                  </a:cxnLst>
                  <a:pathLst>
                    <a:path w="23" h="40">
                      <a:moveTo>
                        <a:pt x="0" y="0"/>
                      </a:moveTo>
                      <a:cubicBezTo>
                        <a:pt x="2" y="2"/>
                        <a:pt x="6" y="10"/>
                        <a:pt x="10" y="18"/>
                      </a:cubicBezTo>
                      <a:cubicBezTo>
                        <a:pt x="14" y="27"/>
                        <a:pt x="18" y="37"/>
                        <a:pt x="23" y="40"/>
                      </a:cubicBezTo>
                      <a:cubicBezTo>
                        <a:pt x="18" y="37"/>
                        <a:pt x="13" y="27"/>
                        <a:pt x="9" y="18"/>
                      </a:cubicBezTo>
                      <a:cubicBezTo>
                        <a:pt x="5" y="10"/>
                        <a:pt x="2" y="2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89" name="Freeform 2120"/>
                <p:cNvSpPr/>
                <p:nvPr/>
              </p:nvSpPr>
              <p:spPr>
                <a:xfrm>
                  <a:off x="3534" y="1427"/>
                  <a:ext cx="93" cy="117"/>
                </a:xfrm>
                <a:custGeom>
                  <a:avLst/>
                  <a:gdLst/>
                  <a:ahLst/>
                  <a:cxnLst>
                    <a:cxn ang="0">
                      <a:pos x="588" y="792"/>
                    </a:cxn>
                    <a:cxn ang="0">
                      <a:pos x="317" y="375"/>
                    </a:cxn>
                    <a:cxn ang="0">
                      <a:pos x="113" y="0"/>
                    </a:cxn>
                    <a:cxn ang="0">
                      <a:pos x="0" y="21"/>
                    </a:cxn>
                    <a:cxn ang="0">
                      <a:pos x="209" y="396"/>
                    </a:cxn>
                    <a:cxn ang="0">
                      <a:pos x="493" y="806"/>
                    </a:cxn>
                    <a:cxn ang="0">
                      <a:pos x="588" y="792"/>
                    </a:cxn>
                  </a:cxnLst>
                  <a:pathLst>
                    <a:path w="37" h="44">
                      <a:moveTo>
                        <a:pt x="37" y="42"/>
                      </a:moveTo>
                      <a:cubicBezTo>
                        <a:pt x="32" y="43"/>
                        <a:pt x="25" y="30"/>
                        <a:pt x="20" y="20"/>
                      </a:cubicBezTo>
                      <a:cubicBezTo>
                        <a:pt x="14" y="9"/>
                        <a:pt x="11" y="0"/>
                        <a:pt x="7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5" y="1"/>
                        <a:pt x="8" y="10"/>
                        <a:pt x="13" y="21"/>
                      </a:cubicBezTo>
                      <a:cubicBezTo>
                        <a:pt x="19" y="31"/>
                        <a:pt x="26" y="44"/>
                        <a:pt x="31" y="43"/>
                      </a:cubicBezTo>
                      <a:lnTo>
                        <a:pt x="37" y="4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90" name="Freeform 2121"/>
                <p:cNvSpPr/>
                <p:nvPr/>
              </p:nvSpPr>
              <p:spPr>
                <a:xfrm>
                  <a:off x="3569" y="1419"/>
                  <a:ext cx="90" cy="117"/>
                </a:xfrm>
                <a:custGeom>
                  <a:avLst/>
                  <a:gdLst/>
                  <a:ahLst/>
                  <a:cxnLst>
                    <a:cxn ang="0">
                      <a:pos x="563" y="771"/>
                    </a:cxn>
                    <a:cxn ang="0">
                      <a:pos x="300" y="396"/>
                    </a:cxn>
                    <a:cxn ang="0">
                      <a:pos x="95" y="21"/>
                    </a:cxn>
                    <a:cxn ang="0">
                      <a:pos x="0" y="35"/>
                    </a:cxn>
                    <a:cxn ang="0">
                      <a:pos x="208" y="417"/>
                    </a:cxn>
                    <a:cxn ang="0">
                      <a:pos x="458" y="806"/>
                    </a:cxn>
                    <a:cxn ang="0">
                      <a:pos x="563" y="771"/>
                    </a:cxn>
                  </a:cxnLst>
                  <a:pathLst>
                    <a:path w="36" h="44">
                      <a:moveTo>
                        <a:pt x="36" y="41"/>
                      </a:moveTo>
                      <a:cubicBezTo>
                        <a:pt x="30" y="42"/>
                        <a:pt x="25" y="31"/>
                        <a:pt x="19" y="21"/>
                      </a:cubicBezTo>
                      <a:cubicBezTo>
                        <a:pt x="13" y="10"/>
                        <a:pt x="10" y="0"/>
                        <a:pt x="6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1"/>
                        <a:pt x="7" y="11"/>
                        <a:pt x="13" y="22"/>
                      </a:cubicBezTo>
                      <a:cubicBezTo>
                        <a:pt x="18" y="32"/>
                        <a:pt x="24" y="44"/>
                        <a:pt x="29" y="43"/>
                      </a:cubicBezTo>
                      <a:lnTo>
                        <a:pt x="36" y="4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91" name="Freeform 2122"/>
                <p:cNvSpPr/>
                <p:nvPr/>
              </p:nvSpPr>
              <p:spPr>
                <a:xfrm>
                  <a:off x="3544" y="1432"/>
                  <a:ext cx="63" cy="10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342"/>
                    </a:cxn>
                    <a:cxn ang="0">
                      <a:pos x="401" y="765"/>
                    </a:cxn>
                    <a:cxn ang="0">
                      <a:pos x="159" y="364"/>
                    </a:cxn>
                    <a:cxn ang="0">
                      <a:pos x="0" y="0"/>
                    </a:cxn>
                  </a:cxnLst>
                  <a:pathLst>
                    <a:path w="25" h="40">
                      <a:moveTo>
                        <a:pt x="0" y="0"/>
                      </a:moveTo>
                      <a:cubicBezTo>
                        <a:pt x="3" y="3"/>
                        <a:pt x="6" y="10"/>
                        <a:pt x="11" y="18"/>
                      </a:cubicBezTo>
                      <a:cubicBezTo>
                        <a:pt x="15" y="27"/>
                        <a:pt x="20" y="37"/>
                        <a:pt x="25" y="40"/>
                      </a:cubicBezTo>
                      <a:cubicBezTo>
                        <a:pt x="20" y="37"/>
                        <a:pt x="15" y="27"/>
                        <a:pt x="10" y="19"/>
                      </a:cubicBezTo>
                      <a:cubicBezTo>
                        <a:pt x="6" y="10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92" name="Freeform 2123"/>
                <p:cNvSpPr/>
                <p:nvPr/>
              </p:nvSpPr>
              <p:spPr>
                <a:xfrm>
                  <a:off x="3577" y="1427"/>
                  <a:ext cx="60" cy="9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5" y="336"/>
                    </a:cxn>
                    <a:cxn ang="0">
                      <a:pos x="375" y="689"/>
                    </a:cxn>
                    <a:cxn ang="0">
                      <a:pos x="175" y="336"/>
                    </a:cxn>
                    <a:cxn ang="0">
                      <a:pos x="0" y="0"/>
                    </a:cxn>
                  </a:cxnLst>
                  <a:pathLst>
                    <a:path w="24" h="37">
                      <a:moveTo>
                        <a:pt x="0" y="0"/>
                      </a:moveTo>
                      <a:cubicBezTo>
                        <a:pt x="3" y="3"/>
                        <a:pt x="7" y="10"/>
                        <a:pt x="11" y="18"/>
                      </a:cubicBezTo>
                      <a:cubicBezTo>
                        <a:pt x="16" y="27"/>
                        <a:pt x="19" y="34"/>
                        <a:pt x="24" y="37"/>
                      </a:cubicBezTo>
                      <a:cubicBezTo>
                        <a:pt x="19" y="34"/>
                        <a:pt x="15" y="27"/>
                        <a:pt x="11" y="18"/>
                      </a:cubicBezTo>
                      <a:cubicBezTo>
                        <a:pt x="6" y="10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93" name="Freeform 2124"/>
                <p:cNvSpPr/>
                <p:nvPr/>
              </p:nvSpPr>
              <p:spPr>
                <a:xfrm>
                  <a:off x="3524" y="1435"/>
                  <a:ext cx="10" cy="45"/>
                </a:xfrm>
                <a:custGeom>
                  <a:avLst/>
                  <a:gdLst/>
                  <a:ahLst/>
                  <a:cxnLst>
                    <a:cxn ang="0">
                      <a:pos x="0" y="315"/>
                    </a:cxn>
                    <a:cxn ang="0">
                      <a:pos x="63" y="0"/>
                    </a:cxn>
                    <a:cxn ang="0">
                      <a:pos x="33" y="132"/>
                    </a:cxn>
                    <a:cxn ang="0">
                      <a:pos x="0" y="315"/>
                    </a:cxn>
                  </a:cxnLst>
                  <a:pathLst>
                    <a:path w="4" h="17">
                      <a:moveTo>
                        <a:pt x="0" y="17"/>
                      </a:moveTo>
                      <a:cubicBezTo>
                        <a:pt x="0" y="15"/>
                        <a:pt x="2" y="3"/>
                        <a:pt x="4" y="0"/>
                      </a:cubicBezTo>
                      <a:cubicBezTo>
                        <a:pt x="4" y="2"/>
                        <a:pt x="3" y="6"/>
                        <a:pt x="2" y="7"/>
                      </a:cubicBezTo>
                      <a:cubicBezTo>
                        <a:pt x="2" y="8"/>
                        <a:pt x="0" y="17"/>
                        <a:pt x="0" y="1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94" name="Freeform 2125"/>
                <p:cNvSpPr/>
                <p:nvPr/>
              </p:nvSpPr>
              <p:spPr>
                <a:xfrm>
                  <a:off x="3412" y="1453"/>
                  <a:ext cx="15" cy="43"/>
                </a:xfrm>
                <a:custGeom>
                  <a:avLst/>
                  <a:gdLst/>
                  <a:ahLst/>
                  <a:cxnLst>
                    <a:cxn ang="0">
                      <a:pos x="0" y="312"/>
                    </a:cxn>
                    <a:cxn ang="0">
                      <a:pos x="95" y="0"/>
                    </a:cxn>
                    <a:cxn ang="0">
                      <a:pos x="50" y="116"/>
                    </a:cxn>
                    <a:cxn ang="0">
                      <a:pos x="0" y="312"/>
                    </a:cxn>
                  </a:cxnLst>
                  <a:pathLst>
                    <a:path w="6" h="16">
                      <a:moveTo>
                        <a:pt x="0" y="16"/>
                      </a:moveTo>
                      <a:cubicBezTo>
                        <a:pt x="0" y="14"/>
                        <a:pt x="4" y="2"/>
                        <a:pt x="6" y="0"/>
                      </a:cubicBezTo>
                      <a:cubicBezTo>
                        <a:pt x="5" y="1"/>
                        <a:pt x="3" y="5"/>
                        <a:pt x="3" y="6"/>
                      </a:cubicBezTo>
                      <a:cubicBezTo>
                        <a:pt x="3" y="7"/>
                        <a:pt x="0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95" name="Freeform 2126"/>
                <p:cNvSpPr/>
                <p:nvPr/>
              </p:nvSpPr>
              <p:spPr>
                <a:xfrm>
                  <a:off x="3637" y="1400"/>
                  <a:ext cx="107" cy="107"/>
                </a:xfrm>
                <a:custGeom>
                  <a:avLst/>
                  <a:gdLst/>
                  <a:ahLst/>
                  <a:cxnLst>
                    <a:cxn ang="0">
                      <a:pos x="662" y="687"/>
                    </a:cxn>
                    <a:cxn ang="0">
                      <a:pos x="341" y="342"/>
                    </a:cxn>
                    <a:cxn ang="0">
                      <a:pos x="92" y="21"/>
                    </a:cxn>
                    <a:cxn ang="0">
                      <a:pos x="0" y="56"/>
                    </a:cxn>
                    <a:cxn ang="0">
                      <a:pos x="249" y="385"/>
                    </a:cxn>
                    <a:cxn ang="0">
                      <a:pos x="587" y="744"/>
                    </a:cxn>
                    <a:cxn ang="0">
                      <a:pos x="662" y="687"/>
                    </a:cxn>
                  </a:cxnLst>
                  <a:pathLst>
                    <a:path w="43" h="40">
                      <a:moveTo>
                        <a:pt x="43" y="36"/>
                      </a:moveTo>
                      <a:cubicBezTo>
                        <a:pt x="37" y="38"/>
                        <a:pt x="29" y="27"/>
                        <a:pt x="22" y="18"/>
                      </a:cubicBezTo>
                      <a:cubicBezTo>
                        <a:pt x="15" y="9"/>
                        <a:pt x="10" y="0"/>
                        <a:pt x="6" y="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4" y="2"/>
                        <a:pt x="9" y="11"/>
                        <a:pt x="16" y="20"/>
                      </a:cubicBezTo>
                      <a:cubicBezTo>
                        <a:pt x="23" y="29"/>
                        <a:pt x="32" y="40"/>
                        <a:pt x="38" y="39"/>
                      </a:cubicBezTo>
                      <a:lnTo>
                        <a:pt x="43" y="3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96" name="Freeform 2127"/>
                <p:cNvSpPr/>
                <p:nvPr/>
              </p:nvSpPr>
              <p:spPr>
                <a:xfrm>
                  <a:off x="3669" y="1387"/>
                  <a:ext cx="108" cy="109"/>
                </a:xfrm>
                <a:custGeom>
                  <a:avLst/>
                  <a:gdLst/>
                  <a:ahLst/>
                  <a:cxnLst>
                    <a:cxn ang="0">
                      <a:pos x="681" y="678"/>
                    </a:cxn>
                    <a:cxn ang="0">
                      <a:pos x="347" y="362"/>
                    </a:cxn>
                    <a:cxn ang="0">
                      <a:pos x="95" y="35"/>
                    </a:cxn>
                    <a:cxn ang="0">
                      <a:pos x="0" y="77"/>
                    </a:cxn>
                    <a:cxn ang="0">
                      <a:pos x="251" y="396"/>
                    </a:cxn>
                    <a:cxn ang="0">
                      <a:pos x="588" y="734"/>
                    </a:cxn>
                    <a:cxn ang="0">
                      <a:pos x="681" y="678"/>
                    </a:cxn>
                  </a:cxnLst>
                  <a:pathLst>
                    <a:path w="43" h="41">
                      <a:moveTo>
                        <a:pt x="43" y="36"/>
                      </a:moveTo>
                      <a:cubicBezTo>
                        <a:pt x="37" y="38"/>
                        <a:pt x="29" y="28"/>
                        <a:pt x="22" y="19"/>
                      </a:cubicBezTo>
                      <a:cubicBezTo>
                        <a:pt x="15" y="9"/>
                        <a:pt x="10" y="0"/>
                        <a:pt x="6" y="2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4" y="2"/>
                        <a:pt x="9" y="11"/>
                        <a:pt x="16" y="21"/>
                      </a:cubicBezTo>
                      <a:cubicBezTo>
                        <a:pt x="23" y="30"/>
                        <a:pt x="32" y="41"/>
                        <a:pt x="37" y="39"/>
                      </a:cubicBezTo>
                      <a:lnTo>
                        <a:pt x="43" y="3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97" name="Freeform 2128"/>
                <p:cNvSpPr/>
                <p:nvPr/>
              </p:nvSpPr>
              <p:spPr>
                <a:xfrm>
                  <a:off x="3647" y="1408"/>
                  <a:ext cx="77" cy="9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16" y="303"/>
                    </a:cxn>
                    <a:cxn ang="0">
                      <a:pos x="474" y="656"/>
                    </a:cxn>
                    <a:cxn ang="0">
                      <a:pos x="196" y="319"/>
                    </a:cxn>
                    <a:cxn ang="0">
                      <a:pos x="0" y="0"/>
                    </a:cxn>
                  </a:cxnLst>
                  <a:pathLst>
                    <a:path w="31" h="35">
                      <a:moveTo>
                        <a:pt x="0" y="0"/>
                      </a:moveTo>
                      <a:cubicBezTo>
                        <a:pt x="3" y="2"/>
                        <a:pt x="8" y="9"/>
                        <a:pt x="14" y="16"/>
                      </a:cubicBezTo>
                      <a:cubicBezTo>
                        <a:pt x="20" y="24"/>
                        <a:pt x="26" y="33"/>
                        <a:pt x="31" y="35"/>
                      </a:cubicBezTo>
                      <a:cubicBezTo>
                        <a:pt x="26" y="33"/>
                        <a:pt x="19" y="24"/>
                        <a:pt x="13" y="17"/>
                      </a:cubicBezTo>
                      <a:cubicBezTo>
                        <a:pt x="7" y="9"/>
                        <a:pt x="3" y="2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98" name="Freeform 2129"/>
                <p:cNvSpPr/>
                <p:nvPr/>
              </p:nvSpPr>
              <p:spPr>
                <a:xfrm>
                  <a:off x="3679" y="1397"/>
                  <a:ext cx="78" cy="9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1" y="309"/>
                    </a:cxn>
                    <a:cxn ang="0">
                      <a:pos x="493" y="677"/>
                    </a:cxn>
                    <a:cxn ang="0">
                      <a:pos x="209" y="309"/>
                    </a:cxn>
                    <a:cxn ang="0">
                      <a:pos x="0" y="0"/>
                    </a:cxn>
                  </a:cxnLst>
                  <a:pathLst>
                    <a:path w="31" h="35">
                      <a:moveTo>
                        <a:pt x="0" y="0"/>
                      </a:moveTo>
                      <a:cubicBezTo>
                        <a:pt x="3" y="2"/>
                        <a:pt x="8" y="9"/>
                        <a:pt x="14" y="16"/>
                      </a:cubicBezTo>
                      <a:cubicBezTo>
                        <a:pt x="19" y="23"/>
                        <a:pt x="26" y="32"/>
                        <a:pt x="31" y="35"/>
                      </a:cubicBezTo>
                      <a:cubicBezTo>
                        <a:pt x="26" y="32"/>
                        <a:pt x="19" y="24"/>
                        <a:pt x="13" y="16"/>
                      </a:cubicBezTo>
                      <a:cubicBezTo>
                        <a:pt x="7" y="9"/>
                        <a:pt x="3" y="2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599" name="Freeform 2130"/>
                <p:cNvSpPr/>
                <p:nvPr/>
              </p:nvSpPr>
              <p:spPr>
                <a:xfrm>
                  <a:off x="3744" y="1355"/>
                  <a:ext cx="110" cy="106"/>
                </a:xfrm>
                <a:custGeom>
                  <a:avLst/>
                  <a:gdLst/>
                  <a:ahLst/>
                  <a:cxnLst>
                    <a:cxn ang="0">
                      <a:pos x="688" y="668"/>
                    </a:cxn>
                    <a:cxn ang="0">
                      <a:pos x="345" y="337"/>
                    </a:cxn>
                    <a:cxn ang="0">
                      <a:pos x="83" y="34"/>
                    </a:cxn>
                    <a:cxn ang="0">
                      <a:pos x="0" y="77"/>
                    </a:cxn>
                    <a:cxn ang="0">
                      <a:pos x="250" y="371"/>
                    </a:cxn>
                    <a:cxn ang="0">
                      <a:pos x="595" y="710"/>
                    </a:cxn>
                    <a:cxn ang="0">
                      <a:pos x="688" y="668"/>
                    </a:cxn>
                  </a:cxnLst>
                  <a:pathLst>
                    <a:path w="44" h="40">
                      <a:moveTo>
                        <a:pt x="44" y="36"/>
                      </a:moveTo>
                      <a:cubicBezTo>
                        <a:pt x="39" y="38"/>
                        <a:pt x="30" y="27"/>
                        <a:pt x="22" y="18"/>
                      </a:cubicBezTo>
                      <a:cubicBezTo>
                        <a:pt x="14" y="9"/>
                        <a:pt x="9" y="0"/>
                        <a:pt x="5" y="2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4" y="2"/>
                        <a:pt x="8" y="11"/>
                        <a:pt x="16" y="20"/>
                      </a:cubicBezTo>
                      <a:cubicBezTo>
                        <a:pt x="24" y="29"/>
                        <a:pt x="33" y="40"/>
                        <a:pt x="38" y="38"/>
                      </a:cubicBezTo>
                      <a:lnTo>
                        <a:pt x="44" y="3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00" name="Freeform 2131"/>
                <p:cNvSpPr/>
                <p:nvPr/>
              </p:nvSpPr>
              <p:spPr>
                <a:xfrm>
                  <a:off x="3774" y="1341"/>
                  <a:ext cx="110" cy="107"/>
                </a:xfrm>
                <a:custGeom>
                  <a:avLst/>
                  <a:gdLst/>
                  <a:ahLst/>
                  <a:cxnLst>
                    <a:cxn ang="0">
                      <a:pos x="688" y="687"/>
                    </a:cxn>
                    <a:cxn ang="0">
                      <a:pos x="363" y="342"/>
                    </a:cxn>
                    <a:cxn ang="0">
                      <a:pos x="95" y="35"/>
                    </a:cxn>
                    <a:cxn ang="0">
                      <a:pos x="0" y="78"/>
                    </a:cxn>
                    <a:cxn ang="0">
                      <a:pos x="270" y="385"/>
                    </a:cxn>
                    <a:cxn ang="0">
                      <a:pos x="613" y="730"/>
                    </a:cxn>
                    <a:cxn ang="0">
                      <a:pos x="688" y="687"/>
                    </a:cxn>
                  </a:cxnLst>
                  <a:pathLst>
                    <a:path w="44" h="40">
                      <a:moveTo>
                        <a:pt x="44" y="36"/>
                      </a:moveTo>
                      <a:cubicBezTo>
                        <a:pt x="39" y="38"/>
                        <a:pt x="30" y="27"/>
                        <a:pt x="23" y="18"/>
                      </a:cubicBezTo>
                      <a:cubicBezTo>
                        <a:pt x="15" y="9"/>
                        <a:pt x="10" y="0"/>
                        <a:pt x="6" y="2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4" y="2"/>
                        <a:pt x="9" y="11"/>
                        <a:pt x="17" y="20"/>
                      </a:cubicBezTo>
                      <a:cubicBezTo>
                        <a:pt x="25" y="29"/>
                        <a:pt x="34" y="40"/>
                        <a:pt x="39" y="38"/>
                      </a:cubicBezTo>
                      <a:lnTo>
                        <a:pt x="44" y="3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01" name="Freeform 2132"/>
                <p:cNvSpPr/>
                <p:nvPr/>
              </p:nvSpPr>
              <p:spPr>
                <a:xfrm>
                  <a:off x="3752" y="1365"/>
                  <a:ext cx="82" cy="9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9" y="308"/>
                    </a:cxn>
                    <a:cxn ang="0">
                      <a:pos x="507" y="653"/>
                    </a:cxn>
                    <a:cxn ang="0">
                      <a:pos x="216" y="308"/>
                    </a:cxn>
                    <a:cxn ang="0">
                      <a:pos x="0" y="0"/>
                    </a:cxn>
                  </a:cxnLst>
                  <a:pathLst>
                    <a:path w="33" h="34">
                      <a:moveTo>
                        <a:pt x="0" y="0"/>
                      </a:moveTo>
                      <a:cubicBezTo>
                        <a:pt x="4" y="2"/>
                        <a:pt x="9" y="9"/>
                        <a:pt x="15" y="16"/>
                      </a:cubicBezTo>
                      <a:cubicBezTo>
                        <a:pt x="21" y="23"/>
                        <a:pt x="28" y="32"/>
                        <a:pt x="33" y="34"/>
                      </a:cubicBezTo>
                      <a:cubicBezTo>
                        <a:pt x="28" y="32"/>
                        <a:pt x="20" y="23"/>
                        <a:pt x="14" y="16"/>
                      </a:cubicBezTo>
                      <a:cubicBezTo>
                        <a:pt x="8" y="9"/>
                        <a:pt x="4" y="2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02" name="Freeform 2133"/>
                <p:cNvSpPr/>
                <p:nvPr/>
              </p:nvSpPr>
              <p:spPr>
                <a:xfrm>
                  <a:off x="3784" y="1352"/>
                  <a:ext cx="83" cy="9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41" y="308"/>
                    </a:cxn>
                    <a:cxn ang="0">
                      <a:pos x="526" y="653"/>
                    </a:cxn>
                    <a:cxn ang="0">
                      <a:pos x="221" y="308"/>
                    </a:cxn>
                    <a:cxn ang="0">
                      <a:pos x="0" y="0"/>
                    </a:cxn>
                  </a:cxnLst>
                  <a:pathLst>
                    <a:path w="33" h="34">
                      <a:moveTo>
                        <a:pt x="0" y="0"/>
                      </a:moveTo>
                      <a:cubicBezTo>
                        <a:pt x="4" y="2"/>
                        <a:pt x="9" y="9"/>
                        <a:pt x="15" y="16"/>
                      </a:cubicBezTo>
                      <a:cubicBezTo>
                        <a:pt x="21" y="23"/>
                        <a:pt x="27" y="32"/>
                        <a:pt x="33" y="34"/>
                      </a:cubicBezTo>
                      <a:cubicBezTo>
                        <a:pt x="27" y="32"/>
                        <a:pt x="20" y="23"/>
                        <a:pt x="14" y="16"/>
                      </a:cubicBezTo>
                      <a:cubicBezTo>
                        <a:pt x="8" y="9"/>
                        <a:pt x="4" y="2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03" name="Freeform 2134"/>
                <p:cNvSpPr/>
                <p:nvPr/>
              </p:nvSpPr>
              <p:spPr>
                <a:xfrm>
                  <a:off x="3742" y="1371"/>
                  <a:ext cx="2" cy="45"/>
                </a:xfrm>
                <a:custGeom>
                  <a:avLst/>
                  <a:gdLst/>
                  <a:ahLst/>
                  <a:cxnLst>
                    <a:cxn ang="0">
                      <a:pos x="0" y="315"/>
                    </a:cxn>
                    <a:cxn ang="0">
                      <a:pos x="8" y="0"/>
                    </a:cxn>
                    <a:cxn ang="0">
                      <a:pos x="0" y="132"/>
                    </a:cxn>
                    <a:cxn ang="0">
                      <a:pos x="0" y="315"/>
                    </a:cxn>
                  </a:cxnLst>
                  <a:pathLst>
                    <a:path w="1" h="17">
                      <a:moveTo>
                        <a:pt x="0" y="17"/>
                      </a:moveTo>
                      <a:cubicBezTo>
                        <a:pt x="0" y="15"/>
                        <a:pt x="0" y="3"/>
                        <a:pt x="1" y="0"/>
                      </a:cubicBezTo>
                      <a:cubicBezTo>
                        <a:pt x="1" y="1"/>
                        <a:pt x="0" y="6"/>
                        <a:pt x="0" y="7"/>
                      </a:cubicBezTo>
                      <a:cubicBezTo>
                        <a:pt x="0" y="8"/>
                        <a:pt x="0" y="17"/>
                        <a:pt x="0" y="1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04" name="Freeform 2135"/>
                <p:cNvSpPr/>
                <p:nvPr/>
              </p:nvSpPr>
              <p:spPr>
                <a:xfrm>
                  <a:off x="3634" y="1411"/>
                  <a:ext cx="8" cy="45"/>
                </a:xfrm>
                <a:custGeom>
                  <a:avLst/>
                  <a:gdLst/>
                  <a:ahLst/>
                  <a:cxnLst>
                    <a:cxn ang="0">
                      <a:pos x="0" y="315"/>
                    </a:cxn>
                    <a:cxn ang="0">
                      <a:pos x="56" y="0"/>
                    </a:cxn>
                    <a:cxn ang="0">
                      <a:pos x="21" y="132"/>
                    </a:cxn>
                    <a:cxn ang="0">
                      <a:pos x="0" y="315"/>
                    </a:cxn>
                  </a:cxnLst>
                  <a:pathLst>
                    <a:path w="3" h="17">
                      <a:moveTo>
                        <a:pt x="0" y="17"/>
                      </a:moveTo>
                      <a:cubicBezTo>
                        <a:pt x="0" y="15"/>
                        <a:pt x="1" y="3"/>
                        <a:pt x="3" y="0"/>
                      </a:cubicBezTo>
                      <a:cubicBezTo>
                        <a:pt x="3" y="2"/>
                        <a:pt x="2" y="6"/>
                        <a:pt x="1" y="7"/>
                      </a:cubicBezTo>
                      <a:cubicBezTo>
                        <a:pt x="1" y="8"/>
                        <a:pt x="0" y="17"/>
                        <a:pt x="0" y="1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05" name="Freeform 2136"/>
                <p:cNvSpPr/>
                <p:nvPr/>
              </p:nvSpPr>
              <p:spPr>
                <a:xfrm>
                  <a:off x="3847" y="1309"/>
                  <a:ext cx="117" cy="99"/>
                </a:xfrm>
                <a:custGeom>
                  <a:avLst/>
                  <a:gdLst/>
                  <a:ahLst/>
                  <a:cxnLst>
                    <a:cxn ang="0">
                      <a:pos x="724" y="615"/>
                    </a:cxn>
                    <a:cxn ang="0">
                      <a:pos x="371" y="308"/>
                    </a:cxn>
                    <a:cxn ang="0">
                      <a:pos x="92" y="35"/>
                    </a:cxn>
                    <a:cxn ang="0">
                      <a:pos x="0" y="94"/>
                    </a:cxn>
                    <a:cxn ang="0">
                      <a:pos x="291" y="364"/>
                    </a:cxn>
                    <a:cxn ang="0">
                      <a:pos x="650" y="674"/>
                    </a:cxn>
                    <a:cxn ang="0">
                      <a:pos x="724" y="615"/>
                    </a:cxn>
                  </a:cxnLst>
                  <a:pathLst>
                    <a:path w="47" h="37">
                      <a:moveTo>
                        <a:pt x="47" y="32"/>
                      </a:moveTo>
                      <a:cubicBezTo>
                        <a:pt x="42" y="34"/>
                        <a:pt x="32" y="25"/>
                        <a:pt x="24" y="16"/>
                      </a:cubicBezTo>
                      <a:cubicBezTo>
                        <a:pt x="16" y="8"/>
                        <a:pt x="10" y="0"/>
                        <a:pt x="6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4" y="3"/>
                        <a:pt x="10" y="11"/>
                        <a:pt x="19" y="19"/>
                      </a:cubicBezTo>
                      <a:cubicBezTo>
                        <a:pt x="27" y="27"/>
                        <a:pt x="37" y="37"/>
                        <a:pt x="42" y="35"/>
                      </a:cubicBezTo>
                      <a:lnTo>
                        <a:pt x="47" y="3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06" name="Freeform 2137"/>
                <p:cNvSpPr/>
                <p:nvPr/>
              </p:nvSpPr>
              <p:spPr>
                <a:xfrm>
                  <a:off x="3879" y="1293"/>
                  <a:ext cx="115" cy="99"/>
                </a:xfrm>
                <a:custGeom>
                  <a:avLst/>
                  <a:gdLst/>
                  <a:ahLst/>
                  <a:cxnLst>
                    <a:cxn ang="0">
                      <a:pos x="720" y="594"/>
                    </a:cxn>
                    <a:cxn ang="0">
                      <a:pos x="363" y="308"/>
                    </a:cxn>
                    <a:cxn ang="0">
                      <a:pos x="83" y="35"/>
                    </a:cxn>
                    <a:cxn ang="0">
                      <a:pos x="0" y="78"/>
                    </a:cxn>
                    <a:cxn ang="0">
                      <a:pos x="283" y="364"/>
                    </a:cxn>
                    <a:cxn ang="0">
                      <a:pos x="645" y="674"/>
                    </a:cxn>
                    <a:cxn ang="0">
                      <a:pos x="720" y="594"/>
                    </a:cxn>
                  </a:cxnLst>
                  <a:pathLst>
                    <a:path w="46" h="37">
                      <a:moveTo>
                        <a:pt x="46" y="31"/>
                      </a:moveTo>
                      <a:cubicBezTo>
                        <a:pt x="41" y="33"/>
                        <a:pt x="32" y="24"/>
                        <a:pt x="23" y="16"/>
                      </a:cubicBezTo>
                      <a:cubicBezTo>
                        <a:pt x="15" y="8"/>
                        <a:pt x="9" y="0"/>
                        <a:pt x="5" y="2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4" y="2"/>
                        <a:pt x="9" y="11"/>
                        <a:pt x="18" y="19"/>
                      </a:cubicBezTo>
                      <a:cubicBezTo>
                        <a:pt x="26" y="27"/>
                        <a:pt x="36" y="37"/>
                        <a:pt x="41" y="35"/>
                      </a:cubicBezTo>
                      <a:lnTo>
                        <a:pt x="46" y="3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07" name="Freeform 2138"/>
                <p:cNvSpPr/>
                <p:nvPr/>
              </p:nvSpPr>
              <p:spPr>
                <a:xfrm>
                  <a:off x="3857" y="1320"/>
                  <a:ext cx="90" cy="8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0" y="265"/>
                    </a:cxn>
                    <a:cxn ang="0">
                      <a:pos x="563" y="594"/>
                    </a:cxn>
                    <a:cxn ang="0">
                      <a:pos x="238" y="286"/>
                    </a:cxn>
                    <a:cxn ang="0">
                      <a:pos x="0" y="0"/>
                    </a:cxn>
                  </a:cxnLst>
                  <a:pathLst>
                    <a:path w="36" h="31">
                      <a:moveTo>
                        <a:pt x="0" y="0"/>
                      </a:moveTo>
                      <a:cubicBezTo>
                        <a:pt x="4" y="2"/>
                        <a:pt x="9" y="8"/>
                        <a:pt x="16" y="14"/>
                      </a:cubicBezTo>
                      <a:cubicBezTo>
                        <a:pt x="23" y="21"/>
                        <a:pt x="30" y="29"/>
                        <a:pt x="36" y="31"/>
                      </a:cubicBezTo>
                      <a:cubicBezTo>
                        <a:pt x="30" y="29"/>
                        <a:pt x="22" y="21"/>
                        <a:pt x="15" y="15"/>
                      </a:cubicBezTo>
                      <a:cubicBezTo>
                        <a:pt x="9" y="8"/>
                        <a:pt x="4" y="2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08" name="Freeform 2139"/>
                <p:cNvSpPr/>
                <p:nvPr/>
              </p:nvSpPr>
              <p:spPr>
                <a:xfrm>
                  <a:off x="3887" y="1304"/>
                  <a:ext cx="90" cy="8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0" y="264"/>
                    </a:cxn>
                    <a:cxn ang="0">
                      <a:pos x="563" y="568"/>
                    </a:cxn>
                    <a:cxn ang="0">
                      <a:pos x="250" y="285"/>
                    </a:cxn>
                    <a:cxn ang="0">
                      <a:pos x="0" y="0"/>
                    </a:cxn>
                  </a:cxnLst>
                  <a:pathLst>
                    <a:path w="36" h="30">
                      <a:moveTo>
                        <a:pt x="0" y="0"/>
                      </a:moveTo>
                      <a:cubicBezTo>
                        <a:pt x="4" y="2"/>
                        <a:pt x="10" y="8"/>
                        <a:pt x="16" y="14"/>
                      </a:cubicBezTo>
                      <a:cubicBezTo>
                        <a:pt x="23" y="21"/>
                        <a:pt x="30" y="29"/>
                        <a:pt x="36" y="30"/>
                      </a:cubicBezTo>
                      <a:cubicBezTo>
                        <a:pt x="30" y="29"/>
                        <a:pt x="22" y="21"/>
                        <a:pt x="16" y="15"/>
                      </a:cubicBezTo>
                      <a:cubicBezTo>
                        <a:pt x="9" y="8"/>
                        <a:pt x="4" y="2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09" name="Freeform 2140"/>
                <p:cNvSpPr/>
                <p:nvPr/>
              </p:nvSpPr>
              <p:spPr>
                <a:xfrm>
                  <a:off x="3947" y="1251"/>
                  <a:ext cx="122" cy="96"/>
                </a:xfrm>
                <a:custGeom>
                  <a:avLst/>
                  <a:gdLst/>
                  <a:ahLst/>
                  <a:cxnLst>
                    <a:cxn ang="0">
                      <a:pos x="757" y="589"/>
                    </a:cxn>
                    <a:cxn ang="0">
                      <a:pos x="383" y="307"/>
                    </a:cxn>
                    <a:cxn ang="0">
                      <a:pos x="92" y="35"/>
                    </a:cxn>
                    <a:cxn ang="0">
                      <a:pos x="0" y="93"/>
                    </a:cxn>
                    <a:cxn ang="0">
                      <a:pos x="291" y="363"/>
                    </a:cxn>
                    <a:cxn ang="0">
                      <a:pos x="662" y="648"/>
                    </a:cxn>
                    <a:cxn ang="0">
                      <a:pos x="757" y="589"/>
                    </a:cxn>
                  </a:cxnLst>
                  <a:pathLst>
                    <a:path w="49" h="36">
                      <a:moveTo>
                        <a:pt x="49" y="31"/>
                      </a:moveTo>
                      <a:cubicBezTo>
                        <a:pt x="44" y="33"/>
                        <a:pt x="33" y="24"/>
                        <a:pt x="25" y="16"/>
                      </a:cubicBezTo>
                      <a:cubicBezTo>
                        <a:pt x="16" y="8"/>
                        <a:pt x="10" y="0"/>
                        <a:pt x="6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4" y="3"/>
                        <a:pt x="10" y="11"/>
                        <a:pt x="19" y="19"/>
                      </a:cubicBezTo>
                      <a:cubicBezTo>
                        <a:pt x="28" y="27"/>
                        <a:pt x="38" y="36"/>
                        <a:pt x="43" y="34"/>
                      </a:cubicBezTo>
                      <a:lnTo>
                        <a:pt x="49" y="3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10" name="Freeform 2141"/>
                <p:cNvSpPr/>
                <p:nvPr/>
              </p:nvSpPr>
              <p:spPr>
                <a:xfrm>
                  <a:off x="3977" y="1232"/>
                  <a:ext cx="122" cy="99"/>
                </a:xfrm>
                <a:custGeom>
                  <a:avLst/>
                  <a:gdLst/>
                  <a:ahLst/>
                  <a:cxnLst>
                    <a:cxn ang="0">
                      <a:pos x="757" y="594"/>
                    </a:cxn>
                    <a:cxn ang="0">
                      <a:pos x="383" y="308"/>
                    </a:cxn>
                    <a:cxn ang="0">
                      <a:pos x="92" y="35"/>
                    </a:cxn>
                    <a:cxn ang="0">
                      <a:pos x="0" y="94"/>
                    </a:cxn>
                    <a:cxn ang="0">
                      <a:pos x="291" y="364"/>
                    </a:cxn>
                    <a:cxn ang="0">
                      <a:pos x="662" y="650"/>
                    </a:cxn>
                    <a:cxn ang="0">
                      <a:pos x="757" y="594"/>
                    </a:cxn>
                  </a:cxnLst>
                  <a:pathLst>
                    <a:path w="49" h="37">
                      <a:moveTo>
                        <a:pt x="49" y="31"/>
                      </a:moveTo>
                      <a:cubicBezTo>
                        <a:pt x="44" y="34"/>
                        <a:pt x="33" y="24"/>
                        <a:pt x="25" y="16"/>
                      </a:cubicBezTo>
                      <a:cubicBezTo>
                        <a:pt x="16" y="8"/>
                        <a:pt x="10" y="0"/>
                        <a:pt x="6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4" y="3"/>
                        <a:pt x="10" y="11"/>
                        <a:pt x="19" y="19"/>
                      </a:cubicBezTo>
                      <a:cubicBezTo>
                        <a:pt x="28" y="27"/>
                        <a:pt x="38" y="37"/>
                        <a:pt x="43" y="34"/>
                      </a:cubicBezTo>
                      <a:lnTo>
                        <a:pt x="49" y="3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11" name="Freeform 2142"/>
                <p:cNvSpPr/>
                <p:nvPr/>
              </p:nvSpPr>
              <p:spPr>
                <a:xfrm>
                  <a:off x="3957" y="1261"/>
                  <a:ext cx="92" cy="7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9" y="274"/>
                    </a:cxn>
                    <a:cxn ang="0">
                      <a:pos x="569" y="565"/>
                    </a:cxn>
                    <a:cxn ang="0">
                      <a:pos x="246" y="274"/>
                    </a:cxn>
                    <a:cxn ang="0">
                      <a:pos x="0" y="0"/>
                    </a:cxn>
                  </a:cxnLst>
                  <a:pathLst>
                    <a:path w="37" h="29">
                      <a:moveTo>
                        <a:pt x="0" y="0"/>
                      </a:moveTo>
                      <a:cubicBezTo>
                        <a:pt x="4" y="2"/>
                        <a:pt x="10" y="8"/>
                        <a:pt x="17" y="14"/>
                      </a:cubicBezTo>
                      <a:cubicBezTo>
                        <a:pt x="24" y="20"/>
                        <a:pt x="31" y="28"/>
                        <a:pt x="37" y="29"/>
                      </a:cubicBezTo>
                      <a:cubicBezTo>
                        <a:pt x="31" y="28"/>
                        <a:pt x="23" y="21"/>
                        <a:pt x="16" y="14"/>
                      </a:cubicBezTo>
                      <a:cubicBezTo>
                        <a:pt x="9" y="8"/>
                        <a:pt x="4" y="2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12" name="Freeform 2143"/>
                <p:cNvSpPr/>
                <p:nvPr/>
              </p:nvSpPr>
              <p:spPr>
                <a:xfrm>
                  <a:off x="3987" y="1245"/>
                  <a:ext cx="92" cy="7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9" y="274"/>
                    </a:cxn>
                    <a:cxn ang="0">
                      <a:pos x="569" y="565"/>
                    </a:cxn>
                    <a:cxn ang="0">
                      <a:pos x="246" y="274"/>
                    </a:cxn>
                    <a:cxn ang="0">
                      <a:pos x="0" y="0"/>
                    </a:cxn>
                  </a:cxnLst>
                  <a:pathLst>
                    <a:path w="37" h="29">
                      <a:moveTo>
                        <a:pt x="0" y="0"/>
                      </a:moveTo>
                      <a:cubicBezTo>
                        <a:pt x="4" y="1"/>
                        <a:pt x="10" y="7"/>
                        <a:pt x="17" y="14"/>
                      </a:cubicBezTo>
                      <a:cubicBezTo>
                        <a:pt x="24" y="20"/>
                        <a:pt x="31" y="28"/>
                        <a:pt x="37" y="29"/>
                      </a:cubicBezTo>
                      <a:cubicBezTo>
                        <a:pt x="31" y="28"/>
                        <a:pt x="23" y="20"/>
                        <a:pt x="16" y="14"/>
                      </a:cubicBezTo>
                      <a:cubicBezTo>
                        <a:pt x="9" y="8"/>
                        <a:pt x="4" y="1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13" name="Freeform 2144"/>
                <p:cNvSpPr/>
                <p:nvPr/>
              </p:nvSpPr>
              <p:spPr>
                <a:xfrm>
                  <a:off x="3947" y="1269"/>
                  <a:ext cx="5" cy="46"/>
                </a:xfrm>
                <a:custGeom>
                  <a:avLst/>
                  <a:gdLst/>
                  <a:ahLst/>
                  <a:cxnLst>
                    <a:cxn ang="0">
                      <a:pos x="33" y="336"/>
                    </a:cxn>
                    <a:cxn ang="0">
                      <a:pos x="20" y="0"/>
                    </a:cxn>
                    <a:cxn ang="0">
                      <a:pos x="20" y="138"/>
                    </a:cxn>
                    <a:cxn ang="0">
                      <a:pos x="33" y="336"/>
                    </a:cxn>
                  </a:cxnLst>
                  <a:pathLst>
                    <a:path w="2" h="17">
                      <a:moveTo>
                        <a:pt x="2" y="17"/>
                      </a:moveTo>
                      <a:cubicBezTo>
                        <a:pt x="2" y="15"/>
                        <a:pt x="0" y="3"/>
                        <a:pt x="1" y="0"/>
                      </a:cubicBezTo>
                      <a:cubicBezTo>
                        <a:pt x="1" y="1"/>
                        <a:pt x="1" y="6"/>
                        <a:pt x="1" y="7"/>
                      </a:cubicBezTo>
                      <a:cubicBezTo>
                        <a:pt x="1" y="8"/>
                        <a:pt x="2" y="17"/>
                        <a:pt x="2" y="1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14" name="Freeform 2145"/>
                <p:cNvSpPr/>
                <p:nvPr/>
              </p:nvSpPr>
              <p:spPr>
                <a:xfrm>
                  <a:off x="3849" y="1323"/>
                  <a:ext cx="3" cy="45"/>
                </a:xfrm>
                <a:custGeom>
                  <a:avLst/>
                  <a:gdLst/>
                  <a:ahLst/>
                  <a:cxnLst>
                    <a:cxn ang="0">
                      <a:pos x="27" y="315"/>
                    </a:cxn>
                    <a:cxn ang="0">
                      <a:pos x="27" y="0"/>
                    </a:cxn>
                    <a:cxn ang="0">
                      <a:pos x="27" y="148"/>
                    </a:cxn>
                    <a:cxn ang="0">
                      <a:pos x="27" y="315"/>
                    </a:cxn>
                  </a:cxnLst>
                  <a:pathLst>
                    <a:path w="1" h="17">
                      <a:moveTo>
                        <a:pt x="1" y="17"/>
                      </a:moveTo>
                      <a:cubicBezTo>
                        <a:pt x="1" y="15"/>
                        <a:pt x="0" y="3"/>
                        <a:pt x="1" y="0"/>
                      </a:cubicBezTo>
                      <a:cubicBezTo>
                        <a:pt x="1" y="2"/>
                        <a:pt x="1" y="6"/>
                        <a:pt x="1" y="8"/>
                      </a:cubicBezTo>
                      <a:cubicBezTo>
                        <a:pt x="1" y="9"/>
                        <a:pt x="1" y="17"/>
                        <a:pt x="1" y="1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15" name="Freeform 2146"/>
                <p:cNvSpPr/>
                <p:nvPr/>
              </p:nvSpPr>
              <p:spPr>
                <a:xfrm>
                  <a:off x="4072" y="1189"/>
                  <a:ext cx="100" cy="115"/>
                </a:xfrm>
                <a:custGeom>
                  <a:avLst/>
                  <a:gdLst/>
                  <a:ahLst/>
                  <a:cxnLst>
                    <a:cxn ang="0">
                      <a:pos x="625" y="786"/>
                    </a:cxn>
                    <a:cxn ang="0">
                      <a:pos x="313" y="380"/>
                    </a:cxn>
                    <a:cxn ang="0">
                      <a:pos x="95" y="21"/>
                    </a:cxn>
                    <a:cxn ang="0">
                      <a:pos x="0" y="35"/>
                    </a:cxn>
                    <a:cxn ang="0">
                      <a:pos x="220" y="401"/>
                    </a:cxn>
                    <a:cxn ang="0">
                      <a:pos x="520" y="802"/>
                    </a:cxn>
                    <a:cxn ang="0">
                      <a:pos x="625" y="786"/>
                    </a:cxn>
                  </a:cxnLst>
                  <a:pathLst>
                    <a:path w="40" h="43">
                      <a:moveTo>
                        <a:pt x="40" y="41"/>
                      </a:moveTo>
                      <a:cubicBezTo>
                        <a:pt x="34" y="42"/>
                        <a:pt x="26" y="30"/>
                        <a:pt x="20" y="20"/>
                      </a:cubicBezTo>
                      <a:cubicBezTo>
                        <a:pt x="14" y="10"/>
                        <a:pt x="10" y="0"/>
                        <a:pt x="6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5" y="2"/>
                        <a:pt x="8" y="11"/>
                        <a:pt x="14" y="21"/>
                      </a:cubicBezTo>
                      <a:cubicBezTo>
                        <a:pt x="20" y="31"/>
                        <a:pt x="28" y="43"/>
                        <a:pt x="33" y="42"/>
                      </a:cubicBezTo>
                      <a:lnTo>
                        <a:pt x="40" y="4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16" name="Freeform 2147"/>
                <p:cNvSpPr/>
                <p:nvPr/>
              </p:nvSpPr>
              <p:spPr>
                <a:xfrm>
                  <a:off x="4104" y="1179"/>
                  <a:ext cx="100" cy="122"/>
                </a:xfrm>
                <a:custGeom>
                  <a:avLst/>
                  <a:gdLst/>
                  <a:ahLst/>
                  <a:cxnLst>
                    <a:cxn ang="0">
                      <a:pos x="625" y="780"/>
                    </a:cxn>
                    <a:cxn ang="0">
                      <a:pos x="333" y="395"/>
                    </a:cxn>
                    <a:cxn ang="0">
                      <a:pos x="95" y="21"/>
                    </a:cxn>
                    <a:cxn ang="0">
                      <a:pos x="0" y="34"/>
                    </a:cxn>
                    <a:cxn ang="0">
                      <a:pos x="238" y="408"/>
                    </a:cxn>
                    <a:cxn ang="0">
                      <a:pos x="520" y="822"/>
                    </a:cxn>
                    <a:cxn ang="0">
                      <a:pos x="625" y="780"/>
                    </a:cxn>
                  </a:cxnLst>
                  <a:pathLst>
                    <a:path w="40" h="46">
                      <a:moveTo>
                        <a:pt x="40" y="42"/>
                      </a:moveTo>
                      <a:cubicBezTo>
                        <a:pt x="34" y="44"/>
                        <a:pt x="27" y="31"/>
                        <a:pt x="21" y="21"/>
                      </a:cubicBezTo>
                      <a:cubicBezTo>
                        <a:pt x="15" y="11"/>
                        <a:pt x="10" y="0"/>
                        <a:pt x="6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1"/>
                        <a:pt x="8" y="12"/>
                        <a:pt x="15" y="22"/>
                      </a:cubicBezTo>
                      <a:cubicBezTo>
                        <a:pt x="21" y="32"/>
                        <a:pt x="27" y="46"/>
                        <a:pt x="33" y="44"/>
                      </a:cubicBezTo>
                      <a:lnTo>
                        <a:pt x="40" y="4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17" name="Freeform 2148"/>
                <p:cNvSpPr/>
                <p:nvPr/>
              </p:nvSpPr>
              <p:spPr>
                <a:xfrm>
                  <a:off x="4082" y="1197"/>
                  <a:ext cx="67" cy="10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4" y="346"/>
                    </a:cxn>
                    <a:cxn ang="0">
                      <a:pos x="412" y="735"/>
                    </a:cxn>
                    <a:cxn ang="0">
                      <a:pos x="166" y="346"/>
                    </a:cxn>
                    <a:cxn ang="0">
                      <a:pos x="0" y="0"/>
                    </a:cxn>
                  </a:cxnLst>
                  <a:pathLst>
                    <a:path w="27" h="38">
                      <a:moveTo>
                        <a:pt x="0" y="0"/>
                      </a:moveTo>
                      <a:cubicBezTo>
                        <a:pt x="3" y="3"/>
                        <a:pt x="7" y="10"/>
                        <a:pt x="12" y="18"/>
                      </a:cubicBezTo>
                      <a:cubicBezTo>
                        <a:pt x="17" y="26"/>
                        <a:pt x="22" y="36"/>
                        <a:pt x="27" y="38"/>
                      </a:cubicBezTo>
                      <a:cubicBezTo>
                        <a:pt x="22" y="36"/>
                        <a:pt x="16" y="26"/>
                        <a:pt x="11" y="18"/>
                      </a:cubicBezTo>
                      <a:cubicBezTo>
                        <a:pt x="6" y="10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18" name="Freeform 2149"/>
                <p:cNvSpPr/>
                <p:nvPr/>
              </p:nvSpPr>
              <p:spPr>
                <a:xfrm>
                  <a:off x="4114" y="1189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1" y="346"/>
                    </a:cxn>
                    <a:cxn ang="0">
                      <a:pos x="431" y="735"/>
                    </a:cxn>
                    <a:cxn ang="0">
                      <a:pos x="191" y="346"/>
                    </a:cxn>
                    <a:cxn ang="0">
                      <a:pos x="0" y="0"/>
                    </a:cxn>
                  </a:cxnLst>
                  <a:pathLst>
                    <a:path w="27" h="38">
                      <a:moveTo>
                        <a:pt x="0" y="0"/>
                      </a:moveTo>
                      <a:cubicBezTo>
                        <a:pt x="4" y="3"/>
                        <a:pt x="7" y="10"/>
                        <a:pt x="12" y="18"/>
                      </a:cubicBezTo>
                      <a:cubicBezTo>
                        <a:pt x="17" y="26"/>
                        <a:pt x="22" y="36"/>
                        <a:pt x="27" y="38"/>
                      </a:cubicBezTo>
                      <a:cubicBezTo>
                        <a:pt x="22" y="36"/>
                        <a:pt x="16" y="26"/>
                        <a:pt x="12" y="18"/>
                      </a:cubicBezTo>
                      <a:cubicBezTo>
                        <a:pt x="7" y="10"/>
                        <a:pt x="4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19" name="Freeform 2150"/>
                <p:cNvSpPr/>
                <p:nvPr/>
              </p:nvSpPr>
              <p:spPr>
                <a:xfrm>
                  <a:off x="4067" y="1200"/>
                  <a:ext cx="7" cy="45"/>
                </a:xfrm>
                <a:custGeom>
                  <a:avLst/>
                  <a:gdLst/>
                  <a:ahLst/>
                  <a:cxnLst>
                    <a:cxn ang="0">
                      <a:pos x="0" y="315"/>
                    </a:cxn>
                    <a:cxn ang="0">
                      <a:pos x="37" y="0"/>
                    </a:cxn>
                    <a:cxn ang="0">
                      <a:pos x="12" y="132"/>
                    </a:cxn>
                    <a:cxn ang="0">
                      <a:pos x="0" y="315"/>
                    </a:cxn>
                  </a:cxnLst>
                  <a:pathLst>
                    <a:path w="3" h="17">
                      <a:moveTo>
                        <a:pt x="0" y="17"/>
                      </a:moveTo>
                      <a:cubicBezTo>
                        <a:pt x="0" y="15"/>
                        <a:pt x="1" y="3"/>
                        <a:pt x="3" y="0"/>
                      </a:cubicBezTo>
                      <a:cubicBezTo>
                        <a:pt x="2" y="2"/>
                        <a:pt x="2" y="6"/>
                        <a:pt x="1" y="7"/>
                      </a:cubicBezTo>
                      <a:cubicBezTo>
                        <a:pt x="1" y="8"/>
                        <a:pt x="0" y="17"/>
                        <a:pt x="0" y="1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20" name="Freeform 2151"/>
                <p:cNvSpPr/>
                <p:nvPr/>
              </p:nvSpPr>
              <p:spPr>
                <a:xfrm>
                  <a:off x="4197" y="1165"/>
                  <a:ext cx="82" cy="120"/>
                </a:xfrm>
                <a:custGeom>
                  <a:avLst/>
                  <a:gdLst/>
                  <a:ahLst/>
                  <a:cxnLst>
                    <a:cxn ang="0">
                      <a:pos x="507" y="819"/>
                    </a:cxn>
                    <a:cxn ang="0">
                      <a:pos x="278" y="397"/>
                    </a:cxn>
                    <a:cxn ang="0">
                      <a:pos x="92" y="21"/>
                    </a:cxn>
                    <a:cxn ang="0">
                      <a:pos x="0" y="21"/>
                    </a:cxn>
                    <a:cxn ang="0">
                      <a:pos x="166" y="397"/>
                    </a:cxn>
                    <a:cxn ang="0">
                      <a:pos x="432" y="832"/>
                    </a:cxn>
                    <a:cxn ang="0">
                      <a:pos x="507" y="819"/>
                    </a:cxn>
                  </a:cxnLst>
                  <a:pathLst>
                    <a:path w="33" h="45">
                      <a:moveTo>
                        <a:pt x="33" y="43"/>
                      </a:moveTo>
                      <a:cubicBezTo>
                        <a:pt x="28" y="44"/>
                        <a:pt x="23" y="31"/>
                        <a:pt x="18" y="21"/>
                      </a:cubicBezTo>
                      <a:cubicBezTo>
                        <a:pt x="13" y="10"/>
                        <a:pt x="10" y="0"/>
                        <a:pt x="6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1"/>
                        <a:pt x="6" y="10"/>
                        <a:pt x="11" y="21"/>
                      </a:cubicBezTo>
                      <a:cubicBezTo>
                        <a:pt x="16" y="32"/>
                        <a:pt x="22" y="45"/>
                        <a:pt x="28" y="44"/>
                      </a:cubicBezTo>
                      <a:lnTo>
                        <a:pt x="33" y="4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21" name="Freeform 2152"/>
                <p:cNvSpPr/>
                <p:nvPr/>
              </p:nvSpPr>
              <p:spPr>
                <a:xfrm>
                  <a:off x="4229" y="1163"/>
                  <a:ext cx="85" cy="117"/>
                </a:xfrm>
                <a:custGeom>
                  <a:avLst/>
                  <a:gdLst/>
                  <a:ahLst/>
                  <a:cxnLst>
                    <a:cxn ang="0">
                      <a:pos x="533" y="806"/>
                    </a:cxn>
                    <a:cxn ang="0">
                      <a:pos x="283" y="375"/>
                    </a:cxn>
                    <a:cxn ang="0">
                      <a:pos x="113" y="0"/>
                    </a:cxn>
                    <a:cxn ang="0">
                      <a:pos x="0" y="21"/>
                    </a:cxn>
                    <a:cxn ang="0">
                      <a:pos x="188" y="396"/>
                    </a:cxn>
                    <a:cxn ang="0">
                      <a:pos x="425" y="827"/>
                    </a:cxn>
                    <a:cxn ang="0">
                      <a:pos x="533" y="806"/>
                    </a:cxn>
                  </a:cxnLst>
                  <a:pathLst>
                    <a:path w="34" h="44">
                      <a:moveTo>
                        <a:pt x="34" y="43"/>
                      </a:moveTo>
                      <a:cubicBezTo>
                        <a:pt x="28" y="44"/>
                        <a:pt x="23" y="31"/>
                        <a:pt x="18" y="20"/>
                      </a:cubicBezTo>
                      <a:cubicBezTo>
                        <a:pt x="13" y="9"/>
                        <a:pt x="11" y="0"/>
                        <a:pt x="7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5" y="0"/>
                        <a:pt x="7" y="10"/>
                        <a:pt x="12" y="21"/>
                      </a:cubicBezTo>
                      <a:cubicBezTo>
                        <a:pt x="17" y="32"/>
                        <a:pt x="22" y="44"/>
                        <a:pt x="27" y="44"/>
                      </a:cubicBezTo>
                      <a:lnTo>
                        <a:pt x="34" y="4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22" name="Freeform 2153"/>
                <p:cNvSpPr/>
                <p:nvPr/>
              </p:nvSpPr>
              <p:spPr>
                <a:xfrm>
                  <a:off x="4204" y="1171"/>
                  <a:ext cx="58" cy="10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9" y="362"/>
                    </a:cxn>
                    <a:cxn ang="0">
                      <a:pos x="368" y="771"/>
                    </a:cxn>
                    <a:cxn ang="0">
                      <a:pos x="146" y="362"/>
                    </a:cxn>
                    <a:cxn ang="0">
                      <a:pos x="0" y="0"/>
                    </a:cxn>
                  </a:cxnLst>
                  <a:pathLst>
                    <a:path w="23" h="41">
                      <a:moveTo>
                        <a:pt x="0" y="0"/>
                      </a:moveTo>
                      <a:cubicBezTo>
                        <a:pt x="3" y="3"/>
                        <a:pt x="6" y="11"/>
                        <a:pt x="10" y="19"/>
                      </a:cubicBezTo>
                      <a:cubicBezTo>
                        <a:pt x="14" y="28"/>
                        <a:pt x="18" y="38"/>
                        <a:pt x="23" y="41"/>
                      </a:cubicBezTo>
                      <a:cubicBezTo>
                        <a:pt x="18" y="38"/>
                        <a:pt x="13" y="28"/>
                        <a:pt x="9" y="19"/>
                      </a:cubicBezTo>
                      <a:cubicBezTo>
                        <a:pt x="5" y="11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23" name="Freeform 2154"/>
                <p:cNvSpPr/>
                <p:nvPr/>
              </p:nvSpPr>
              <p:spPr>
                <a:xfrm>
                  <a:off x="4239" y="1168"/>
                  <a:ext cx="55" cy="10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8" y="362"/>
                    </a:cxn>
                    <a:cxn ang="0">
                      <a:pos x="345" y="771"/>
                    </a:cxn>
                    <a:cxn ang="0">
                      <a:pos x="145" y="362"/>
                    </a:cxn>
                    <a:cxn ang="0">
                      <a:pos x="0" y="0"/>
                    </a:cxn>
                  </a:cxnLst>
                  <a:pathLst>
                    <a:path w="22" h="41">
                      <a:moveTo>
                        <a:pt x="0" y="0"/>
                      </a:moveTo>
                      <a:cubicBezTo>
                        <a:pt x="3" y="3"/>
                        <a:pt x="6" y="10"/>
                        <a:pt x="10" y="19"/>
                      </a:cubicBezTo>
                      <a:cubicBezTo>
                        <a:pt x="14" y="27"/>
                        <a:pt x="18" y="38"/>
                        <a:pt x="22" y="41"/>
                      </a:cubicBezTo>
                      <a:cubicBezTo>
                        <a:pt x="18" y="38"/>
                        <a:pt x="13" y="27"/>
                        <a:pt x="9" y="19"/>
                      </a:cubicBezTo>
                      <a:cubicBezTo>
                        <a:pt x="5" y="10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24" name="Freeform 2155"/>
                <p:cNvSpPr/>
                <p:nvPr/>
              </p:nvSpPr>
              <p:spPr>
                <a:xfrm>
                  <a:off x="4319" y="1155"/>
                  <a:ext cx="78" cy="122"/>
                </a:xfrm>
                <a:custGeom>
                  <a:avLst/>
                  <a:gdLst/>
                  <a:ahLst/>
                  <a:cxnLst>
                    <a:cxn ang="0">
                      <a:pos x="493" y="838"/>
                    </a:cxn>
                    <a:cxn ang="0">
                      <a:pos x="254" y="395"/>
                    </a:cxn>
                    <a:cxn ang="0">
                      <a:pos x="96" y="0"/>
                    </a:cxn>
                    <a:cxn ang="0">
                      <a:pos x="0" y="21"/>
                    </a:cxn>
                    <a:cxn ang="0">
                      <a:pos x="159" y="395"/>
                    </a:cxn>
                    <a:cxn ang="0">
                      <a:pos x="400" y="838"/>
                    </a:cxn>
                    <a:cxn ang="0">
                      <a:pos x="493" y="838"/>
                    </a:cxn>
                  </a:cxnLst>
                  <a:pathLst>
                    <a:path w="31" h="46">
                      <a:moveTo>
                        <a:pt x="31" y="45"/>
                      </a:moveTo>
                      <a:cubicBezTo>
                        <a:pt x="26" y="45"/>
                        <a:pt x="21" y="32"/>
                        <a:pt x="16" y="21"/>
                      </a:cubicBezTo>
                      <a:cubicBezTo>
                        <a:pt x="12" y="10"/>
                        <a:pt x="10" y="0"/>
                        <a:pt x="6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0"/>
                        <a:pt x="6" y="10"/>
                        <a:pt x="10" y="21"/>
                      </a:cubicBezTo>
                      <a:cubicBezTo>
                        <a:pt x="14" y="32"/>
                        <a:pt x="19" y="46"/>
                        <a:pt x="25" y="45"/>
                      </a:cubicBezTo>
                      <a:lnTo>
                        <a:pt x="31" y="4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25" name="Freeform 2156"/>
                <p:cNvSpPr/>
                <p:nvPr/>
              </p:nvSpPr>
              <p:spPr>
                <a:xfrm>
                  <a:off x="4352" y="1155"/>
                  <a:ext cx="80" cy="120"/>
                </a:xfrm>
                <a:custGeom>
                  <a:avLst/>
                  <a:gdLst/>
                  <a:ahLst/>
                  <a:cxnLst>
                    <a:cxn ang="0">
                      <a:pos x="500" y="853"/>
                    </a:cxn>
                    <a:cxn ang="0">
                      <a:pos x="270" y="397"/>
                    </a:cxn>
                    <a:cxn ang="0">
                      <a:pos x="113" y="0"/>
                    </a:cxn>
                    <a:cxn ang="0">
                      <a:pos x="0" y="0"/>
                    </a:cxn>
                    <a:cxn ang="0">
                      <a:pos x="175" y="397"/>
                    </a:cxn>
                    <a:cxn ang="0">
                      <a:pos x="408" y="853"/>
                    </a:cxn>
                    <a:cxn ang="0">
                      <a:pos x="500" y="853"/>
                    </a:cxn>
                  </a:cxnLst>
                  <a:pathLst>
                    <a:path w="32" h="45">
                      <a:moveTo>
                        <a:pt x="32" y="45"/>
                      </a:moveTo>
                      <a:cubicBezTo>
                        <a:pt x="26" y="45"/>
                        <a:pt x="21" y="32"/>
                        <a:pt x="17" y="21"/>
                      </a:cubicBezTo>
                      <a:cubicBezTo>
                        <a:pt x="13" y="10"/>
                        <a:pt x="11" y="0"/>
                        <a:pt x="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6" y="10"/>
                        <a:pt x="11" y="21"/>
                      </a:cubicBezTo>
                      <a:cubicBezTo>
                        <a:pt x="15" y="32"/>
                        <a:pt x="20" y="45"/>
                        <a:pt x="26" y="45"/>
                      </a:cubicBezTo>
                      <a:lnTo>
                        <a:pt x="32" y="4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26" name="Freeform 2157"/>
                <p:cNvSpPr/>
                <p:nvPr/>
              </p:nvSpPr>
              <p:spPr>
                <a:xfrm>
                  <a:off x="4327" y="1160"/>
                  <a:ext cx="50" cy="11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5" y="363"/>
                    </a:cxn>
                    <a:cxn ang="0">
                      <a:pos x="313" y="797"/>
                    </a:cxn>
                    <a:cxn ang="0">
                      <a:pos x="125" y="363"/>
                    </a:cxn>
                    <a:cxn ang="0">
                      <a:pos x="0" y="0"/>
                    </a:cxn>
                  </a:cxnLst>
                  <a:pathLst>
                    <a:path w="20" h="42">
                      <a:moveTo>
                        <a:pt x="0" y="0"/>
                      </a:moveTo>
                      <a:cubicBezTo>
                        <a:pt x="3" y="3"/>
                        <a:pt x="5" y="11"/>
                        <a:pt x="9" y="19"/>
                      </a:cubicBezTo>
                      <a:cubicBezTo>
                        <a:pt x="12" y="28"/>
                        <a:pt x="15" y="39"/>
                        <a:pt x="20" y="42"/>
                      </a:cubicBezTo>
                      <a:cubicBezTo>
                        <a:pt x="15" y="39"/>
                        <a:pt x="11" y="28"/>
                        <a:pt x="8" y="19"/>
                      </a:cubicBezTo>
                      <a:cubicBezTo>
                        <a:pt x="5" y="11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27" name="Freeform 2158"/>
                <p:cNvSpPr/>
                <p:nvPr/>
              </p:nvSpPr>
              <p:spPr>
                <a:xfrm>
                  <a:off x="4362" y="1157"/>
                  <a:ext cx="50" cy="11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5" y="380"/>
                    </a:cxn>
                    <a:cxn ang="0">
                      <a:pos x="313" y="824"/>
                    </a:cxn>
                    <a:cxn ang="0">
                      <a:pos x="125" y="380"/>
                    </a:cxn>
                    <a:cxn ang="0">
                      <a:pos x="0" y="0"/>
                    </a:cxn>
                  </a:cxnLst>
                  <a:pathLst>
                    <a:path w="20" h="43">
                      <a:moveTo>
                        <a:pt x="0" y="0"/>
                      </a:moveTo>
                      <a:cubicBezTo>
                        <a:pt x="2" y="3"/>
                        <a:pt x="5" y="11"/>
                        <a:pt x="8" y="20"/>
                      </a:cubicBezTo>
                      <a:cubicBezTo>
                        <a:pt x="12" y="29"/>
                        <a:pt x="15" y="39"/>
                        <a:pt x="20" y="43"/>
                      </a:cubicBezTo>
                      <a:cubicBezTo>
                        <a:pt x="15" y="39"/>
                        <a:pt x="11" y="29"/>
                        <a:pt x="8" y="20"/>
                      </a:cubicBezTo>
                      <a:cubicBezTo>
                        <a:pt x="4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28" name="Freeform 2159"/>
                <p:cNvSpPr/>
                <p:nvPr/>
              </p:nvSpPr>
              <p:spPr>
                <a:xfrm>
                  <a:off x="4302" y="1160"/>
                  <a:ext cx="15" cy="43"/>
                </a:xfrm>
                <a:custGeom>
                  <a:avLst/>
                  <a:gdLst/>
                  <a:ahLst/>
                  <a:cxnLst>
                    <a:cxn ang="0">
                      <a:pos x="0" y="312"/>
                    </a:cxn>
                    <a:cxn ang="0">
                      <a:pos x="95" y="0"/>
                    </a:cxn>
                    <a:cxn ang="0">
                      <a:pos x="63" y="137"/>
                    </a:cxn>
                    <a:cxn ang="0">
                      <a:pos x="0" y="312"/>
                    </a:cxn>
                  </a:cxnLst>
                  <a:pathLst>
                    <a:path w="6" h="16">
                      <a:moveTo>
                        <a:pt x="0" y="16"/>
                      </a:moveTo>
                      <a:cubicBezTo>
                        <a:pt x="1" y="14"/>
                        <a:pt x="4" y="3"/>
                        <a:pt x="6" y="0"/>
                      </a:cubicBezTo>
                      <a:cubicBezTo>
                        <a:pt x="6" y="2"/>
                        <a:pt x="4" y="6"/>
                        <a:pt x="4" y="7"/>
                      </a:cubicBezTo>
                      <a:cubicBezTo>
                        <a:pt x="3" y="8"/>
                        <a:pt x="0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29" name="Freeform 2160"/>
                <p:cNvSpPr/>
                <p:nvPr/>
              </p:nvSpPr>
              <p:spPr>
                <a:xfrm>
                  <a:off x="4187" y="1179"/>
                  <a:ext cx="12" cy="42"/>
                </a:xfrm>
                <a:custGeom>
                  <a:avLst/>
                  <a:gdLst/>
                  <a:ahLst/>
                  <a:cxnLst>
                    <a:cxn ang="0">
                      <a:pos x="0" y="289"/>
                    </a:cxn>
                    <a:cxn ang="0">
                      <a:pos x="70" y="0"/>
                    </a:cxn>
                    <a:cxn ang="0">
                      <a:pos x="41" y="110"/>
                    </a:cxn>
                    <a:cxn ang="0">
                      <a:pos x="0" y="289"/>
                    </a:cxn>
                  </a:cxnLst>
                  <a:pathLst>
                    <a:path w="5" h="16">
                      <a:moveTo>
                        <a:pt x="0" y="16"/>
                      </a:moveTo>
                      <a:cubicBezTo>
                        <a:pt x="1" y="14"/>
                        <a:pt x="3" y="2"/>
                        <a:pt x="5" y="0"/>
                      </a:cubicBezTo>
                      <a:cubicBezTo>
                        <a:pt x="5" y="1"/>
                        <a:pt x="3" y="5"/>
                        <a:pt x="3" y="6"/>
                      </a:cubicBezTo>
                      <a:cubicBezTo>
                        <a:pt x="3" y="7"/>
                        <a:pt x="0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4630" name="Oval 2161"/>
              <p:cNvSpPr/>
              <p:nvPr/>
            </p:nvSpPr>
            <p:spPr>
              <a:xfrm rot="-1254726" flipV="1">
                <a:off x="5760" y="5283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31" name="Oval 2162"/>
              <p:cNvSpPr/>
              <p:nvPr/>
            </p:nvSpPr>
            <p:spPr>
              <a:xfrm rot="-1254726" flipV="1">
                <a:off x="6600" y="37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32" name="Oval 2163"/>
              <p:cNvSpPr/>
              <p:nvPr/>
            </p:nvSpPr>
            <p:spPr>
              <a:xfrm rot="-1254726" flipV="1">
                <a:off x="6840" y="41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33" name="Oval 2164"/>
              <p:cNvSpPr/>
              <p:nvPr/>
            </p:nvSpPr>
            <p:spPr>
              <a:xfrm rot="-1254726" flipV="1">
                <a:off x="6360" y="388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34" name="Oval 2165"/>
              <p:cNvSpPr/>
              <p:nvPr/>
            </p:nvSpPr>
            <p:spPr>
              <a:xfrm rot="-1254726" flipV="1">
                <a:off x="7080" y="34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35" name="Oval 2166"/>
              <p:cNvSpPr/>
              <p:nvPr/>
            </p:nvSpPr>
            <p:spPr>
              <a:xfrm rot="-1254726" flipV="1">
                <a:off x="6840" y="47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36" name="Oval 2167"/>
              <p:cNvSpPr/>
              <p:nvPr/>
            </p:nvSpPr>
            <p:spPr>
              <a:xfrm rot="-1254726" flipV="1">
                <a:off x="9840" y="448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37" name="Oval 2168"/>
              <p:cNvSpPr/>
              <p:nvPr/>
            </p:nvSpPr>
            <p:spPr>
              <a:xfrm rot="-1254726" flipV="1">
                <a:off x="9720" y="424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38" name="Oval 2169"/>
              <p:cNvSpPr/>
              <p:nvPr/>
            </p:nvSpPr>
            <p:spPr>
              <a:xfrm rot="-1254726" flipV="1">
                <a:off x="9120" y="34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39" name="Oval 2170"/>
              <p:cNvSpPr/>
              <p:nvPr/>
            </p:nvSpPr>
            <p:spPr>
              <a:xfrm rot="-1254726" flipV="1">
                <a:off x="9000" y="328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40" name="Oval 2171"/>
              <p:cNvSpPr/>
              <p:nvPr/>
            </p:nvSpPr>
            <p:spPr>
              <a:xfrm rot="-1254726" flipV="1">
                <a:off x="7560" y="34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41" name="Oval 2172"/>
              <p:cNvSpPr/>
              <p:nvPr/>
            </p:nvSpPr>
            <p:spPr>
              <a:xfrm rot="-1254726" flipV="1">
                <a:off x="7200" y="49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4642" name="Group 2173"/>
              <p:cNvGrpSpPr/>
              <p:nvPr/>
            </p:nvGrpSpPr>
            <p:grpSpPr>
              <a:xfrm>
                <a:off x="6240" y="6288"/>
                <a:ext cx="480" cy="500"/>
                <a:chOff x="3012" y="3125"/>
                <a:chExt cx="232" cy="248"/>
              </a:xfrm>
            </p:grpSpPr>
            <p:sp>
              <p:nvSpPr>
                <p:cNvPr id="4643" name="Freeform 2174"/>
                <p:cNvSpPr/>
                <p:nvPr/>
              </p:nvSpPr>
              <p:spPr>
                <a:xfrm>
                  <a:off x="3012" y="3125"/>
                  <a:ext cx="232" cy="248"/>
                </a:xfrm>
                <a:custGeom>
                  <a:avLst/>
                  <a:gdLst/>
                  <a:ahLst/>
                  <a:cxnLst>
                    <a:cxn ang="0">
                      <a:pos x="312" y="264"/>
                    </a:cxn>
                    <a:cxn ang="0">
                      <a:pos x="1212" y="397"/>
                    </a:cxn>
                    <a:cxn ang="0">
                      <a:pos x="1120" y="1501"/>
                    </a:cxn>
                    <a:cxn ang="0">
                      <a:pos x="217" y="1387"/>
                    </a:cxn>
                    <a:cxn ang="0">
                      <a:pos x="312" y="264"/>
                    </a:cxn>
                  </a:cxnLst>
                  <a:pathLst>
                    <a:path w="93" h="93">
                      <a:moveTo>
                        <a:pt x="20" y="14"/>
                      </a:moveTo>
                      <a:cubicBezTo>
                        <a:pt x="38" y="0"/>
                        <a:pt x="64" y="3"/>
                        <a:pt x="78" y="21"/>
                      </a:cubicBezTo>
                      <a:cubicBezTo>
                        <a:pt x="93" y="38"/>
                        <a:pt x="90" y="65"/>
                        <a:pt x="72" y="79"/>
                      </a:cubicBezTo>
                      <a:cubicBezTo>
                        <a:pt x="54" y="93"/>
                        <a:pt x="28" y="90"/>
                        <a:pt x="14" y="73"/>
                      </a:cubicBezTo>
                      <a:cubicBezTo>
                        <a:pt x="0" y="55"/>
                        <a:pt x="2" y="29"/>
                        <a:pt x="20" y="14"/>
                      </a:cubicBezTo>
                      <a:close/>
                    </a:path>
                  </a:pathLst>
                </a:custGeom>
                <a:solidFill>
                  <a:srgbClr val="FFF5A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44" name="Freeform 2175"/>
                <p:cNvSpPr/>
                <p:nvPr/>
              </p:nvSpPr>
              <p:spPr>
                <a:xfrm>
                  <a:off x="3034" y="3149"/>
                  <a:ext cx="188" cy="200"/>
                </a:xfrm>
                <a:custGeom>
                  <a:avLst/>
                  <a:gdLst/>
                  <a:ahLst/>
                  <a:cxnLst>
                    <a:cxn ang="0">
                      <a:pos x="251" y="227"/>
                    </a:cxn>
                    <a:cxn ang="0">
                      <a:pos x="993" y="320"/>
                    </a:cxn>
                    <a:cxn ang="0">
                      <a:pos x="910" y="1216"/>
                    </a:cxn>
                    <a:cxn ang="0">
                      <a:pos x="175" y="1117"/>
                    </a:cxn>
                    <a:cxn ang="0">
                      <a:pos x="251" y="227"/>
                    </a:cxn>
                  </a:cxnLst>
                  <a:pathLst>
                    <a:path w="75" h="75">
                      <a:moveTo>
                        <a:pt x="16" y="12"/>
                      </a:moveTo>
                      <a:cubicBezTo>
                        <a:pt x="31" y="0"/>
                        <a:pt x="52" y="2"/>
                        <a:pt x="63" y="17"/>
                      </a:cubicBezTo>
                      <a:cubicBezTo>
                        <a:pt x="75" y="31"/>
                        <a:pt x="72" y="52"/>
                        <a:pt x="58" y="64"/>
                      </a:cubicBezTo>
                      <a:cubicBezTo>
                        <a:pt x="44" y="75"/>
                        <a:pt x="23" y="73"/>
                        <a:pt x="11" y="59"/>
                      </a:cubicBezTo>
                      <a:cubicBezTo>
                        <a:pt x="0" y="44"/>
                        <a:pt x="2" y="23"/>
                        <a:pt x="16" y="12"/>
                      </a:cubicBezTo>
                      <a:close/>
                    </a:path>
                  </a:pathLst>
                </a:custGeom>
                <a:solidFill>
                  <a:srgbClr val="F6DEE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45" name="Freeform 2176"/>
                <p:cNvSpPr/>
                <p:nvPr/>
              </p:nvSpPr>
              <p:spPr>
                <a:xfrm>
                  <a:off x="3084" y="3219"/>
                  <a:ext cx="130" cy="114"/>
                </a:xfrm>
                <a:custGeom>
                  <a:avLst/>
                  <a:gdLst/>
                  <a:ahLst/>
                  <a:cxnLst>
                    <a:cxn ang="0">
                      <a:pos x="688" y="0"/>
                    </a:cxn>
                    <a:cxn ang="0">
                      <a:pos x="533" y="575"/>
                    </a:cxn>
                    <a:cxn ang="0">
                      <a:pos x="0" y="655"/>
                    </a:cxn>
                    <a:cxn ang="0">
                      <a:pos x="563" y="634"/>
                    </a:cxn>
                    <a:cxn ang="0">
                      <a:pos x="688" y="0"/>
                    </a:cxn>
                  </a:cxnLst>
                  <a:pathLst>
                    <a:path w="52" h="43">
                      <a:moveTo>
                        <a:pt x="44" y="0"/>
                      </a:moveTo>
                      <a:cubicBezTo>
                        <a:pt x="48" y="9"/>
                        <a:pt x="44" y="24"/>
                        <a:pt x="34" y="31"/>
                      </a:cubicBezTo>
                      <a:cubicBezTo>
                        <a:pt x="25" y="38"/>
                        <a:pt x="10" y="40"/>
                        <a:pt x="0" y="35"/>
                      </a:cubicBezTo>
                      <a:cubicBezTo>
                        <a:pt x="10" y="43"/>
                        <a:pt x="25" y="42"/>
                        <a:pt x="36" y="34"/>
                      </a:cubicBezTo>
                      <a:cubicBezTo>
                        <a:pt x="47" y="25"/>
                        <a:pt x="52" y="11"/>
                        <a:pt x="4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46" name="Freeform 2177"/>
                <p:cNvSpPr/>
                <p:nvPr/>
              </p:nvSpPr>
              <p:spPr>
                <a:xfrm>
                  <a:off x="3034" y="3149"/>
                  <a:ext cx="173" cy="174"/>
                </a:xfrm>
                <a:custGeom>
                  <a:avLst/>
                  <a:gdLst/>
                  <a:ahLst/>
                  <a:cxnLst>
                    <a:cxn ang="0">
                      <a:pos x="441" y="538"/>
                    </a:cxn>
                    <a:cxn ang="0">
                      <a:pos x="1088" y="517"/>
                    </a:cxn>
                    <a:cxn ang="0">
                      <a:pos x="993" y="329"/>
                    </a:cxn>
                    <a:cxn ang="0">
                      <a:pos x="251" y="230"/>
                    </a:cxn>
                    <a:cxn ang="0">
                      <a:pos x="176" y="1132"/>
                    </a:cxn>
                    <a:cxn ang="0">
                      <a:pos x="283" y="1247"/>
                    </a:cxn>
                    <a:cxn ang="0">
                      <a:pos x="441" y="538"/>
                    </a:cxn>
                  </a:cxnLst>
                  <a:pathLst>
                    <a:path w="69" h="65">
                      <a:moveTo>
                        <a:pt x="28" y="28"/>
                      </a:moveTo>
                      <a:cubicBezTo>
                        <a:pt x="40" y="18"/>
                        <a:pt x="57" y="18"/>
                        <a:pt x="69" y="27"/>
                      </a:cubicBezTo>
                      <a:cubicBezTo>
                        <a:pt x="67" y="23"/>
                        <a:pt x="66" y="20"/>
                        <a:pt x="63" y="17"/>
                      </a:cubicBezTo>
                      <a:cubicBezTo>
                        <a:pt x="52" y="3"/>
                        <a:pt x="31" y="0"/>
                        <a:pt x="16" y="12"/>
                      </a:cubicBezTo>
                      <a:cubicBezTo>
                        <a:pt x="2" y="23"/>
                        <a:pt x="0" y="44"/>
                        <a:pt x="11" y="59"/>
                      </a:cubicBezTo>
                      <a:cubicBezTo>
                        <a:pt x="13" y="61"/>
                        <a:pt x="15" y="63"/>
                        <a:pt x="18" y="65"/>
                      </a:cubicBezTo>
                      <a:cubicBezTo>
                        <a:pt x="13" y="52"/>
                        <a:pt x="17" y="37"/>
                        <a:pt x="28" y="28"/>
                      </a:cubicBezTo>
                      <a:close/>
                    </a:path>
                  </a:pathLst>
                </a:custGeom>
                <a:solidFill>
                  <a:srgbClr val="F0C5D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47" name="Freeform 2178"/>
                <p:cNvSpPr/>
                <p:nvPr/>
              </p:nvSpPr>
              <p:spPr>
                <a:xfrm>
                  <a:off x="3012" y="3125"/>
                  <a:ext cx="232" cy="248"/>
                </a:xfrm>
                <a:custGeom>
                  <a:avLst/>
                  <a:gdLst/>
                  <a:ahLst/>
                  <a:cxnLst>
                    <a:cxn ang="0">
                      <a:pos x="312" y="264"/>
                    </a:cxn>
                    <a:cxn ang="0">
                      <a:pos x="1212" y="397"/>
                    </a:cxn>
                    <a:cxn ang="0">
                      <a:pos x="1120" y="1501"/>
                    </a:cxn>
                    <a:cxn ang="0">
                      <a:pos x="217" y="1387"/>
                    </a:cxn>
                    <a:cxn ang="0">
                      <a:pos x="312" y="264"/>
                    </a:cxn>
                  </a:cxnLst>
                  <a:pathLst>
                    <a:path w="93" h="93">
                      <a:moveTo>
                        <a:pt x="20" y="14"/>
                      </a:moveTo>
                      <a:cubicBezTo>
                        <a:pt x="38" y="0"/>
                        <a:pt x="64" y="3"/>
                        <a:pt x="78" y="21"/>
                      </a:cubicBezTo>
                      <a:cubicBezTo>
                        <a:pt x="93" y="38"/>
                        <a:pt x="90" y="65"/>
                        <a:pt x="72" y="79"/>
                      </a:cubicBezTo>
                      <a:cubicBezTo>
                        <a:pt x="54" y="93"/>
                        <a:pt x="28" y="90"/>
                        <a:pt x="14" y="73"/>
                      </a:cubicBezTo>
                      <a:cubicBezTo>
                        <a:pt x="0" y="55"/>
                        <a:pt x="2" y="29"/>
                        <a:pt x="20" y="14"/>
                      </a:cubicBezTo>
                      <a:close/>
                    </a:path>
                  </a:pathLst>
                </a:custGeom>
                <a:noFill/>
                <a:ln w="7938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648" name="Freeform 2179"/>
                <p:cNvSpPr/>
                <p:nvPr/>
              </p:nvSpPr>
              <p:spPr>
                <a:xfrm>
                  <a:off x="3034" y="3149"/>
                  <a:ext cx="188" cy="200"/>
                </a:xfrm>
                <a:custGeom>
                  <a:avLst/>
                  <a:gdLst/>
                  <a:ahLst/>
                  <a:cxnLst>
                    <a:cxn ang="0">
                      <a:pos x="251" y="227"/>
                    </a:cxn>
                    <a:cxn ang="0">
                      <a:pos x="993" y="320"/>
                    </a:cxn>
                    <a:cxn ang="0">
                      <a:pos x="910" y="1216"/>
                    </a:cxn>
                    <a:cxn ang="0">
                      <a:pos x="175" y="1117"/>
                    </a:cxn>
                    <a:cxn ang="0">
                      <a:pos x="251" y="227"/>
                    </a:cxn>
                  </a:cxnLst>
                  <a:pathLst>
                    <a:path w="75" h="75">
                      <a:moveTo>
                        <a:pt x="16" y="12"/>
                      </a:moveTo>
                      <a:cubicBezTo>
                        <a:pt x="31" y="0"/>
                        <a:pt x="52" y="2"/>
                        <a:pt x="63" y="17"/>
                      </a:cubicBezTo>
                      <a:cubicBezTo>
                        <a:pt x="75" y="31"/>
                        <a:pt x="72" y="52"/>
                        <a:pt x="58" y="64"/>
                      </a:cubicBezTo>
                      <a:cubicBezTo>
                        <a:pt x="44" y="75"/>
                        <a:pt x="23" y="73"/>
                        <a:pt x="11" y="59"/>
                      </a:cubicBezTo>
                      <a:cubicBezTo>
                        <a:pt x="0" y="44"/>
                        <a:pt x="2" y="23"/>
                        <a:pt x="16" y="12"/>
                      </a:cubicBezTo>
                      <a:close/>
                    </a:path>
                  </a:pathLst>
                </a:custGeom>
                <a:noFill/>
                <a:ln w="3175" cap="rnd" cmpd="sng">
                  <a:solidFill>
                    <a:srgbClr val="58585A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4649" name="Oval 2180"/>
              <p:cNvSpPr/>
              <p:nvPr/>
            </p:nvSpPr>
            <p:spPr>
              <a:xfrm rot="-1254726" flipV="1">
                <a:off x="7080" y="67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50" name="Oval 2181"/>
              <p:cNvSpPr/>
              <p:nvPr/>
            </p:nvSpPr>
            <p:spPr>
              <a:xfrm rot="-1254726" flipV="1">
                <a:off x="6960" y="65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51" name="Oval 2182"/>
              <p:cNvSpPr/>
              <p:nvPr/>
            </p:nvSpPr>
            <p:spPr>
              <a:xfrm rot="-1254726" flipV="1">
                <a:off x="6720" y="52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52" name="Oval 2183"/>
              <p:cNvSpPr/>
              <p:nvPr/>
            </p:nvSpPr>
            <p:spPr>
              <a:xfrm rot="-1254726" flipV="1">
                <a:off x="5880" y="64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53" name="Oval 2184"/>
              <p:cNvSpPr/>
              <p:nvPr/>
            </p:nvSpPr>
            <p:spPr>
              <a:xfrm rot="-1254726" flipV="1">
                <a:off x="6480" y="71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54" name="Oval 2185"/>
              <p:cNvSpPr/>
              <p:nvPr/>
            </p:nvSpPr>
            <p:spPr>
              <a:xfrm rot="-1254726" flipV="1">
                <a:off x="7080" y="76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55" name="Oval 2186"/>
              <p:cNvSpPr/>
              <p:nvPr/>
            </p:nvSpPr>
            <p:spPr>
              <a:xfrm rot="-1254726" flipV="1">
                <a:off x="6925" y="71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56" name="Oval 2187"/>
              <p:cNvSpPr/>
              <p:nvPr/>
            </p:nvSpPr>
            <p:spPr>
              <a:xfrm rot="-1254726" flipV="1">
                <a:off x="8040" y="784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57" name="Oval 2188"/>
              <p:cNvSpPr/>
              <p:nvPr/>
            </p:nvSpPr>
            <p:spPr>
              <a:xfrm rot="-1254726" flipV="1">
                <a:off x="7440" y="688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58" name="Oval 2189"/>
              <p:cNvSpPr/>
              <p:nvPr/>
            </p:nvSpPr>
            <p:spPr>
              <a:xfrm rot="-1254726" flipV="1">
                <a:off x="6600" y="59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59" name="Oval 2190"/>
              <p:cNvSpPr/>
              <p:nvPr/>
            </p:nvSpPr>
            <p:spPr>
              <a:xfrm rot="-1254726" flipV="1">
                <a:off x="6360" y="61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60" name="Oval 2191"/>
              <p:cNvSpPr/>
              <p:nvPr/>
            </p:nvSpPr>
            <p:spPr>
              <a:xfrm rot="-1254726" flipV="1">
                <a:off x="7440" y="73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4661" name="Group 2192"/>
              <p:cNvGrpSpPr/>
              <p:nvPr/>
            </p:nvGrpSpPr>
            <p:grpSpPr>
              <a:xfrm rot="-499841">
                <a:off x="9120" y="6888"/>
                <a:ext cx="763" cy="520"/>
                <a:chOff x="2784" y="2816"/>
                <a:chExt cx="305" cy="208"/>
              </a:xfrm>
            </p:grpSpPr>
            <p:sp>
              <p:nvSpPr>
                <p:cNvPr id="4662" name="Oval 2193"/>
                <p:cNvSpPr/>
                <p:nvPr/>
              </p:nvSpPr>
              <p:spPr>
                <a:xfrm rot="-1254726" flipV="1">
                  <a:off x="2784" y="2816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63" name="Oval 2194"/>
                <p:cNvSpPr/>
                <p:nvPr/>
              </p:nvSpPr>
              <p:spPr>
                <a:xfrm rot="-1254726" flipV="1">
                  <a:off x="2814" y="2816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64" name="Oval 2195"/>
                <p:cNvSpPr/>
                <p:nvPr/>
              </p:nvSpPr>
              <p:spPr>
                <a:xfrm rot="-1254726" flipV="1">
                  <a:off x="2868" y="2864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65" name="Oval 2196"/>
                <p:cNvSpPr/>
                <p:nvPr/>
              </p:nvSpPr>
              <p:spPr>
                <a:xfrm rot="-1254726" flipV="1">
                  <a:off x="2838" y="2844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66" name="Oval 2197"/>
                <p:cNvSpPr/>
                <p:nvPr/>
              </p:nvSpPr>
              <p:spPr>
                <a:xfrm rot="-1254726" flipV="1">
                  <a:off x="2896" y="2894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67" name="Oval 2198"/>
                <p:cNvSpPr/>
                <p:nvPr/>
              </p:nvSpPr>
              <p:spPr>
                <a:xfrm rot="-1254726" flipV="1">
                  <a:off x="2928" y="2912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68" name="Oval 2199"/>
                <p:cNvSpPr/>
                <p:nvPr/>
              </p:nvSpPr>
              <p:spPr>
                <a:xfrm rot="-1254726" flipV="1">
                  <a:off x="2962" y="2912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69" name="Oval 2200"/>
                <p:cNvSpPr/>
                <p:nvPr/>
              </p:nvSpPr>
              <p:spPr>
                <a:xfrm rot="-1254726" flipV="1">
                  <a:off x="2998" y="2912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70" name="Oval 2201"/>
                <p:cNvSpPr/>
                <p:nvPr/>
              </p:nvSpPr>
              <p:spPr>
                <a:xfrm rot="-1254726" flipV="1">
                  <a:off x="3038" y="2912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71" name="Oval 2202"/>
                <p:cNvSpPr/>
                <p:nvPr/>
              </p:nvSpPr>
              <p:spPr>
                <a:xfrm rot="-1254726" flipV="1">
                  <a:off x="3064" y="2938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72" name="Oval 2203"/>
                <p:cNvSpPr/>
                <p:nvPr/>
              </p:nvSpPr>
              <p:spPr>
                <a:xfrm rot="-1254726" flipV="1">
                  <a:off x="3072" y="2978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73" name="Oval 2204"/>
                <p:cNvSpPr/>
                <p:nvPr/>
              </p:nvSpPr>
              <p:spPr>
                <a:xfrm rot="-1254726" flipV="1">
                  <a:off x="3044" y="3006"/>
                  <a:ext cx="17" cy="18"/>
                </a:xfrm>
                <a:prstGeom prst="ellipse">
                  <a:avLst/>
                </a:prstGeom>
                <a:solidFill>
                  <a:srgbClr val="460061"/>
                </a:solidFill>
                <a:ln w="9525">
                  <a:noFill/>
                </a:ln>
              </p:spPr>
              <p:txBody>
                <a:bodyPr/>
                <a:p>
                  <a:pPr eaLnBrk="1" hangingPunct="1"/>
                  <a:endParaRPr lang="zh-CN" altLang="x-none">
                    <a:solidFill>
                      <a:srgbClr val="0070C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4674" name="Oval 2205"/>
              <p:cNvSpPr/>
              <p:nvPr/>
            </p:nvSpPr>
            <p:spPr>
              <a:xfrm rot="-1254726" flipV="1">
                <a:off x="11040" y="52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75" name="Oval 2206"/>
              <p:cNvSpPr/>
              <p:nvPr/>
            </p:nvSpPr>
            <p:spPr>
              <a:xfrm rot="-1254726" flipV="1">
                <a:off x="10920" y="448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76" name="Oval 2207"/>
              <p:cNvSpPr/>
              <p:nvPr/>
            </p:nvSpPr>
            <p:spPr>
              <a:xfrm rot="-1254726" flipV="1">
                <a:off x="10080" y="544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77" name="Oval 2208"/>
              <p:cNvSpPr/>
              <p:nvPr/>
            </p:nvSpPr>
            <p:spPr>
              <a:xfrm rot="-1254726" flipV="1">
                <a:off x="10320" y="484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78" name="Oval 2209"/>
              <p:cNvSpPr/>
              <p:nvPr/>
            </p:nvSpPr>
            <p:spPr>
              <a:xfrm rot="-1254726" flipV="1">
                <a:off x="10320" y="55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79" name="Oval 2210"/>
              <p:cNvSpPr/>
              <p:nvPr/>
            </p:nvSpPr>
            <p:spPr>
              <a:xfrm rot="-1254726" flipV="1">
                <a:off x="10440" y="53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80" name="Oval 2211"/>
              <p:cNvSpPr/>
              <p:nvPr/>
            </p:nvSpPr>
            <p:spPr>
              <a:xfrm rot="-1254726" flipV="1">
                <a:off x="10525" y="544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81" name="Oval 2212"/>
              <p:cNvSpPr/>
              <p:nvPr/>
            </p:nvSpPr>
            <p:spPr>
              <a:xfrm rot="-1254726" flipV="1">
                <a:off x="12960" y="53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82" name="Oval 2213"/>
              <p:cNvSpPr/>
              <p:nvPr/>
            </p:nvSpPr>
            <p:spPr>
              <a:xfrm rot="-1254726" flipV="1">
                <a:off x="13200" y="55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83" name="Oval 2214"/>
              <p:cNvSpPr/>
              <p:nvPr/>
            </p:nvSpPr>
            <p:spPr>
              <a:xfrm rot="-1254726" flipV="1">
                <a:off x="12600" y="664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84" name="Oval 2215"/>
              <p:cNvSpPr/>
              <p:nvPr/>
            </p:nvSpPr>
            <p:spPr>
              <a:xfrm rot="-1254726" flipV="1">
                <a:off x="13080" y="53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85" name="Oval 2216"/>
              <p:cNvSpPr/>
              <p:nvPr/>
            </p:nvSpPr>
            <p:spPr>
              <a:xfrm rot="-1254726" flipV="1">
                <a:off x="13320" y="70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86" name="Oval 2217"/>
              <p:cNvSpPr/>
              <p:nvPr/>
            </p:nvSpPr>
            <p:spPr>
              <a:xfrm rot="-1254726" flipV="1">
                <a:off x="10320" y="67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87" name="Oval 2218"/>
              <p:cNvSpPr/>
              <p:nvPr/>
            </p:nvSpPr>
            <p:spPr>
              <a:xfrm rot="-1254726" flipV="1">
                <a:off x="13320" y="64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88" name="Oval 2219"/>
              <p:cNvSpPr/>
              <p:nvPr/>
            </p:nvSpPr>
            <p:spPr>
              <a:xfrm rot="-1254726" flipV="1">
                <a:off x="12000" y="64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89" name="Oval 2220"/>
              <p:cNvSpPr/>
              <p:nvPr/>
            </p:nvSpPr>
            <p:spPr>
              <a:xfrm rot="-1254726" flipV="1">
                <a:off x="12480" y="880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90" name="Oval 2221"/>
              <p:cNvSpPr/>
              <p:nvPr/>
            </p:nvSpPr>
            <p:spPr>
              <a:xfrm rot="-1254726" flipV="1">
                <a:off x="10200" y="748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91" name="Oval 2222"/>
              <p:cNvSpPr/>
              <p:nvPr/>
            </p:nvSpPr>
            <p:spPr>
              <a:xfrm rot="-1254726" flipV="1">
                <a:off x="10440" y="73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92" name="Oval 2223"/>
              <p:cNvSpPr/>
              <p:nvPr/>
            </p:nvSpPr>
            <p:spPr>
              <a:xfrm rot="-1254726" flipV="1">
                <a:off x="9720" y="77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93" name="Oval 2224"/>
              <p:cNvSpPr/>
              <p:nvPr/>
            </p:nvSpPr>
            <p:spPr>
              <a:xfrm rot="-1254726" flipV="1">
                <a:off x="11040" y="61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94" name="Oval 2225"/>
              <p:cNvSpPr/>
              <p:nvPr/>
            </p:nvSpPr>
            <p:spPr>
              <a:xfrm rot="-1254726" flipV="1">
                <a:off x="9360" y="77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95" name="Oval 2226"/>
              <p:cNvSpPr/>
              <p:nvPr/>
            </p:nvSpPr>
            <p:spPr>
              <a:xfrm rot="-1254726" flipV="1">
                <a:off x="9240" y="784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96" name="Oval 2227"/>
              <p:cNvSpPr/>
              <p:nvPr/>
            </p:nvSpPr>
            <p:spPr>
              <a:xfrm rot="-1254726" flipV="1">
                <a:off x="9480" y="736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97" name="Oval 2228"/>
              <p:cNvSpPr/>
              <p:nvPr/>
            </p:nvSpPr>
            <p:spPr>
              <a:xfrm rot="-1254726" flipV="1">
                <a:off x="10560" y="7728"/>
                <a:ext cx="43" cy="45"/>
              </a:xfrm>
              <a:prstGeom prst="ellipse">
                <a:avLst/>
              </a:prstGeom>
              <a:solidFill>
                <a:srgbClr val="460061"/>
              </a:solidFill>
              <a:ln w="9525">
                <a:noFill/>
              </a:ln>
            </p:spPr>
            <p:txBody>
              <a:bodyPr/>
              <a:p>
                <a:pPr eaLnBrk="1" hangingPunct="1"/>
                <a:endParaRPr lang="zh-CN" altLang="x-none">
                  <a:solidFill>
                    <a:srgbClr val="0070C0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4698" name="Group 2231"/>
              <p:cNvGrpSpPr/>
              <p:nvPr/>
            </p:nvGrpSpPr>
            <p:grpSpPr>
              <a:xfrm rot="5328310" flipV="1">
                <a:off x="8140" y="5185"/>
                <a:ext cx="838" cy="403"/>
                <a:chOff x="2352" y="1491"/>
                <a:chExt cx="1547" cy="744"/>
              </a:xfrm>
            </p:grpSpPr>
            <p:sp>
              <p:nvSpPr>
                <p:cNvPr id="4699" name="Freeform 2232"/>
                <p:cNvSpPr/>
                <p:nvPr/>
              </p:nvSpPr>
              <p:spPr>
                <a:xfrm>
                  <a:off x="2585" y="1509"/>
                  <a:ext cx="35" cy="144"/>
                </a:xfrm>
                <a:custGeom>
                  <a:avLst/>
                  <a:gdLst/>
                  <a:ahLst/>
                  <a:cxnLst>
                    <a:cxn ang="0">
                      <a:pos x="113" y="35"/>
                    </a:cxn>
                    <a:cxn ang="0">
                      <a:pos x="83" y="533"/>
                    </a:cxn>
                    <a:cxn ang="0">
                      <a:pos x="0" y="1024"/>
                    </a:cxn>
                    <a:cxn ang="0">
                      <a:pos x="95" y="968"/>
                    </a:cxn>
                    <a:cxn ang="0">
                      <a:pos x="175" y="491"/>
                    </a:cxn>
                    <a:cxn ang="0">
                      <a:pos x="220" y="0"/>
                    </a:cxn>
                    <a:cxn ang="0">
                      <a:pos x="113" y="35"/>
                    </a:cxn>
                  </a:cxnLst>
                  <a:pathLst>
                    <a:path w="14" h="54">
                      <a:moveTo>
                        <a:pt x="7" y="2"/>
                      </a:moveTo>
                      <a:cubicBezTo>
                        <a:pt x="3" y="3"/>
                        <a:pt x="5" y="21"/>
                        <a:pt x="5" y="28"/>
                      </a:cubicBezTo>
                      <a:cubicBezTo>
                        <a:pt x="5" y="35"/>
                        <a:pt x="5" y="52"/>
                        <a:pt x="0" y="54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11" y="49"/>
                        <a:pt x="11" y="32"/>
                        <a:pt x="11" y="26"/>
                      </a:cubicBezTo>
                      <a:cubicBezTo>
                        <a:pt x="11" y="19"/>
                        <a:pt x="10" y="1"/>
                        <a:pt x="14" y="0"/>
                      </a:cubicBez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00" name="Freeform 2233"/>
                <p:cNvSpPr/>
                <p:nvPr/>
              </p:nvSpPr>
              <p:spPr>
                <a:xfrm>
                  <a:off x="2560" y="1517"/>
                  <a:ext cx="27" cy="152"/>
                </a:xfrm>
                <a:custGeom>
                  <a:avLst/>
                  <a:gdLst/>
                  <a:ahLst/>
                  <a:cxnLst>
                    <a:cxn ang="0">
                      <a:pos x="61" y="35"/>
                    </a:cxn>
                    <a:cxn ang="0">
                      <a:pos x="29" y="533"/>
                    </a:cxn>
                    <a:cxn ang="0">
                      <a:pos x="0" y="1080"/>
                    </a:cxn>
                    <a:cxn ang="0">
                      <a:pos x="91" y="1024"/>
                    </a:cxn>
                    <a:cxn ang="0">
                      <a:pos x="120" y="477"/>
                    </a:cxn>
                    <a:cxn ang="0">
                      <a:pos x="150" y="0"/>
                    </a:cxn>
                    <a:cxn ang="0">
                      <a:pos x="61" y="35"/>
                    </a:cxn>
                  </a:cxnLst>
                  <a:pathLst>
                    <a:path w="11" h="57">
                      <a:moveTo>
                        <a:pt x="4" y="2"/>
                      </a:moveTo>
                      <a:cubicBezTo>
                        <a:pt x="0" y="3"/>
                        <a:pt x="2" y="21"/>
                        <a:pt x="2" y="28"/>
                      </a:cubicBezTo>
                      <a:cubicBezTo>
                        <a:pt x="2" y="35"/>
                        <a:pt x="5" y="55"/>
                        <a:pt x="0" y="57"/>
                      </a:cubicBezTo>
                      <a:cubicBezTo>
                        <a:pt x="6" y="54"/>
                        <a:pt x="6" y="54"/>
                        <a:pt x="6" y="54"/>
                      </a:cubicBezTo>
                      <a:cubicBezTo>
                        <a:pt x="11" y="52"/>
                        <a:pt x="8" y="32"/>
                        <a:pt x="8" y="25"/>
                      </a:cubicBezTo>
                      <a:cubicBezTo>
                        <a:pt x="8" y="19"/>
                        <a:pt x="6" y="2"/>
                        <a:pt x="10" y="0"/>
                      </a:cubicBez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01" name="Freeform 2234"/>
                <p:cNvSpPr/>
                <p:nvPr/>
              </p:nvSpPr>
              <p:spPr>
                <a:xfrm>
                  <a:off x="2677" y="1496"/>
                  <a:ext cx="78" cy="117"/>
                </a:xfrm>
                <a:custGeom>
                  <a:avLst/>
                  <a:gdLst/>
                  <a:ahLst/>
                  <a:cxnLst>
                    <a:cxn ang="0">
                      <a:pos x="380" y="0"/>
                    </a:cxn>
                    <a:cxn ang="0">
                      <a:pos x="221" y="417"/>
                    </a:cxn>
                    <a:cxn ang="0">
                      <a:pos x="0" y="827"/>
                    </a:cxn>
                    <a:cxn ang="0">
                      <a:pos x="113" y="827"/>
                    </a:cxn>
                    <a:cxn ang="0">
                      <a:pos x="335" y="417"/>
                    </a:cxn>
                    <a:cxn ang="0">
                      <a:pos x="493" y="21"/>
                    </a:cxn>
                    <a:cxn ang="0">
                      <a:pos x="380" y="0"/>
                    </a:cxn>
                  </a:cxnLst>
                  <a:pathLst>
                    <a:path w="31" h="44">
                      <a:moveTo>
                        <a:pt x="24" y="0"/>
                      </a:moveTo>
                      <a:cubicBezTo>
                        <a:pt x="19" y="0"/>
                        <a:pt x="16" y="16"/>
                        <a:pt x="14" y="22"/>
                      </a:cubicBezTo>
                      <a:cubicBezTo>
                        <a:pt x="12" y="28"/>
                        <a:pt x="6" y="44"/>
                        <a:pt x="0" y="44"/>
                      </a:cubicBezTo>
                      <a:cubicBezTo>
                        <a:pt x="7" y="44"/>
                        <a:pt x="7" y="44"/>
                        <a:pt x="7" y="44"/>
                      </a:cubicBezTo>
                      <a:cubicBezTo>
                        <a:pt x="12" y="44"/>
                        <a:pt x="18" y="28"/>
                        <a:pt x="21" y="22"/>
                      </a:cubicBezTo>
                      <a:cubicBezTo>
                        <a:pt x="23" y="15"/>
                        <a:pt x="26" y="1"/>
                        <a:pt x="31" y="1"/>
                      </a:cubicBez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02" name="Freeform 2235"/>
                <p:cNvSpPr/>
                <p:nvPr/>
              </p:nvSpPr>
              <p:spPr>
                <a:xfrm>
                  <a:off x="2647" y="1493"/>
                  <a:ext cx="73" cy="128"/>
                </a:xfrm>
                <a:custGeom>
                  <a:avLst/>
                  <a:gdLst/>
                  <a:ahLst/>
                  <a:cxnLst>
                    <a:cxn ang="0">
                      <a:pos x="347" y="0"/>
                    </a:cxn>
                    <a:cxn ang="0">
                      <a:pos x="191" y="435"/>
                    </a:cxn>
                    <a:cxn ang="0">
                      <a:pos x="0" y="909"/>
                    </a:cxn>
                    <a:cxn ang="0">
                      <a:pos x="113" y="909"/>
                    </a:cxn>
                    <a:cxn ang="0">
                      <a:pos x="305" y="435"/>
                    </a:cxn>
                    <a:cxn ang="0">
                      <a:pos x="463" y="21"/>
                    </a:cxn>
                    <a:cxn ang="0">
                      <a:pos x="347" y="0"/>
                    </a:cxn>
                  </a:cxnLst>
                  <a:pathLst>
                    <a:path w="29" h="48">
                      <a:moveTo>
                        <a:pt x="22" y="0"/>
                      </a:moveTo>
                      <a:cubicBezTo>
                        <a:pt x="18" y="0"/>
                        <a:pt x="14" y="17"/>
                        <a:pt x="12" y="23"/>
                      </a:cubicBezTo>
                      <a:cubicBezTo>
                        <a:pt x="10" y="29"/>
                        <a:pt x="6" y="48"/>
                        <a:pt x="0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12" y="48"/>
                        <a:pt x="17" y="29"/>
                        <a:pt x="19" y="23"/>
                      </a:cubicBezTo>
                      <a:cubicBezTo>
                        <a:pt x="21" y="17"/>
                        <a:pt x="24" y="1"/>
                        <a:pt x="29" y="1"/>
                      </a:cubicBez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03" name="Freeform 2236"/>
                <p:cNvSpPr/>
                <p:nvPr/>
              </p:nvSpPr>
              <p:spPr>
                <a:xfrm>
                  <a:off x="2392" y="1672"/>
                  <a:ext cx="95" cy="128"/>
                </a:xfrm>
                <a:custGeom>
                  <a:avLst/>
                  <a:gdLst/>
                  <a:ahLst/>
                  <a:cxnLst>
                    <a:cxn ang="0">
                      <a:pos x="33" y="115"/>
                    </a:cxn>
                    <a:cxn ang="0">
                      <a:pos x="300" y="491"/>
                    </a:cxn>
                    <a:cxn ang="0">
                      <a:pos x="520" y="909"/>
                    </a:cxn>
                    <a:cxn ang="0">
                      <a:pos x="550" y="797"/>
                    </a:cxn>
                    <a:cxn ang="0">
                      <a:pos x="333" y="376"/>
                    </a:cxn>
                    <a:cxn ang="0">
                      <a:pos x="95" y="0"/>
                    </a:cxn>
                    <a:cxn ang="0">
                      <a:pos x="33" y="115"/>
                    </a:cxn>
                  </a:cxnLst>
                  <a:pathLst>
                    <a:path w="38" h="48">
                      <a:moveTo>
                        <a:pt x="2" y="6"/>
                      </a:moveTo>
                      <a:cubicBezTo>
                        <a:pt x="0" y="10"/>
                        <a:pt x="14" y="22"/>
                        <a:pt x="19" y="26"/>
                      </a:cubicBezTo>
                      <a:cubicBezTo>
                        <a:pt x="23" y="31"/>
                        <a:pt x="35" y="43"/>
                        <a:pt x="33" y="48"/>
                      </a:cubicBezTo>
                      <a:cubicBezTo>
                        <a:pt x="35" y="42"/>
                        <a:pt x="35" y="42"/>
                        <a:pt x="35" y="42"/>
                      </a:cubicBezTo>
                      <a:cubicBezTo>
                        <a:pt x="38" y="37"/>
                        <a:pt x="26" y="25"/>
                        <a:pt x="21" y="20"/>
                      </a:cubicBezTo>
                      <a:cubicBezTo>
                        <a:pt x="17" y="15"/>
                        <a:pt x="4" y="4"/>
                        <a:pt x="6" y="0"/>
                      </a:cubicBezTo>
                      <a:lnTo>
                        <a:pt x="2" y="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04" name="Freeform 2237"/>
                <p:cNvSpPr/>
                <p:nvPr/>
              </p:nvSpPr>
              <p:spPr>
                <a:xfrm>
                  <a:off x="2375" y="1704"/>
                  <a:ext cx="107" cy="131"/>
                </a:xfrm>
                <a:custGeom>
                  <a:avLst/>
                  <a:gdLst/>
                  <a:ahLst/>
                  <a:cxnLst>
                    <a:cxn ang="0">
                      <a:pos x="30" y="94"/>
                    </a:cxn>
                    <a:cxn ang="0">
                      <a:pos x="279" y="479"/>
                    </a:cxn>
                    <a:cxn ang="0">
                      <a:pos x="587" y="936"/>
                    </a:cxn>
                    <a:cxn ang="0">
                      <a:pos x="632" y="821"/>
                    </a:cxn>
                    <a:cxn ang="0">
                      <a:pos x="321" y="364"/>
                    </a:cxn>
                    <a:cxn ang="0">
                      <a:pos x="75" y="0"/>
                    </a:cxn>
                    <a:cxn ang="0">
                      <a:pos x="30" y="94"/>
                    </a:cxn>
                  </a:cxnLst>
                  <a:pathLst>
                    <a:path w="43" h="49">
                      <a:moveTo>
                        <a:pt x="2" y="5"/>
                      </a:moveTo>
                      <a:cubicBezTo>
                        <a:pt x="0" y="9"/>
                        <a:pt x="14" y="21"/>
                        <a:pt x="18" y="25"/>
                      </a:cubicBezTo>
                      <a:cubicBezTo>
                        <a:pt x="23" y="30"/>
                        <a:pt x="40" y="44"/>
                        <a:pt x="38" y="49"/>
                      </a:cubicBezTo>
                      <a:cubicBezTo>
                        <a:pt x="41" y="43"/>
                        <a:pt x="41" y="43"/>
                        <a:pt x="41" y="43"/>
                      </a:cubicBezTo>
                      <a:cubicBezTo>
                        <a:pt x="43" y="38"/>
                        <a:pt x="26" y="24"/>
                        <a:pt x="21" y="19"/>
                      </a:cubicBezTo>
                      <a:cubicBezTo>
                        <a:pt x="16" y="15"/>
                        <a:pt x="3" y="4"/>
                        <a:pt x="5" y="0"/>
                      </a:cubicBez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05" name="Freeform 2238"/>
                <p:cNvSpPr/>
                <p:nvPr/>
              </p:nvSpPr>
              <p:spPr>
                <a:xfrm>
                  <a:off x="2475" y="1565"/>
                  <a:ext cx="62" cy="139"/>
                </a:xfrm>
                <a:custGeom>
                  <a:avLst/>
                  <a:gdLst/>
                  <a:ahLst/>
                  <a:cxnLst>
                    <a:cxn ang="0">
                      <a:pos x="42" y="78"/>
                    </a:cxn>
                    <a:cxn ang="0">
                      <a:pos x="166" y="513"/>
                    </a:cxn>
                    <a:cxn ang="0">
                      <a:pos x="258" y="994"/>
                    </a:cxn>
                    <a:cxn ang="0">
                      <a:pos x="320" y="901"/>
                    </a:cxn>
                    <a:cxn ang="0">
                      <a:pos x="246" y="422"/>
                    </a:cxn>
                    <a:cxn ang="0">
                      <a:pos x="136" y="0"/>
                    </a:cxn>
                    <a:cxn ang="0">
                      <a:pos x="42" y="78"/>
                    </a:cxn>
                  </a:cxnLst>
                  <a:pathLst>
                    <a:path w="25" h="52">
                      <a:moveTo>
                        <a:pt x="3" y="4"/>
                      </a:moveTo>
                      <a:cubicBezTo>
                        <a:pt x="0" y="7"/>
                        <a:pt x="8" y="20"/>
                        <a:pt x="11" y="27"/>
                      </a:cubicBezTo>
                      <a:cubicBezTo>
                        <a:pt x="14" y="33"/>
                        <a:pt x="21" y="48"/>
                        <a:pt x="17" y="52"/>
                      </a:cubicBez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5" y="43"/>
                        <a:pt x="18" y="28"/>
                        <a:pt x="16" y="22"/>
                      </a:cubicBezTo>
                      <a:cubicBezTo>
                        <a:pt x="13" y="16"/>
                        <a:pt x="6" y="3"/>
                        <a:pt x="9" y="0"/>
                      </a:cubicBezTo>
                      <a:lnTo>
                        <a:pt x="3" y="4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06" name="Freeform 2239"/>
                <p:cNvSpPr/>
                <p:nvPr/>
              </p:nvSpPr>
              <p:spPr>
                <a:xfrm>
                  <a:off x="2450" y="1587"/>
                  <a:ext cx="72" cy="144"/>
                </a:xfrm>
                <a:custGeom>
                  <a:avLst/>
                  <a:gdLst/>
                  <a:ahLst/>
                  <a:cxnLst>
                    <a:cxn ang="0">
                      <a:pos x="42" y="77"/>
                    </a:cxn>
                    <a:cxn ang="0">
                      <a:pos x="166" y="533"/>
                    </a:cxn>
                    <a:cxn ang="0">
                      <a:pos x="308" y="1024"/>
                    </a:cxn>
                    <a:cxn ang="0">
                      <a:pos x="382" y="947"/>
                    </a:cxn>
                    <a:cxn ang="0">
                      <a:pos x="246" y="456"/>
                    </a:cxn>
                    <a:cxn ang="0">
                      <a:pos x="124" y="0"/>
                    </a:cxn>
                    <a:cxn ang="0">
                      <a:pos x="42" y="77"/>
                    </a:cxn>
                  </a:cxnLst>
                  <a:pathLst>
                    <a:path w="29" h="54">
                      <a:moveTo>
                        <a:pt x="3" y="4"/>
                      </a:moveTo>
                      <a:cubicBezTo>
                        <a:pt x="0" y="8"/>
                        <a:pt x="9" y="22"/>
                        <a:pt x="11" y="28"/>
                      </a:cubicBezTo>
                      <a:cubicBezTo>
                        <a:pt x="14" y="34"/>
                        <a:pt x="24" y="50"/>
                        <a:pt x="20" y="54"/>
                      </a:cubicBezTo>
                      <a:cubicBezTo>
                        <a:pt x="25" y="50"/>
                        <a:pt x="25" y="50"/>
                        <a:pt x="25" y="50"/>
                      </a:cubicBezTo>
                      <a:cubicBezTo>
                        <a:pt x="29" y="46"/>
                        <a:pt x="19" y="30"/>
                        <a:pt x="16" y="24"/>
                      </a:cubicBezTo>
                      <a:cubicBezTo>
                        <a:pt x="13" y="17"/>
                        <a:pt x="5" y="4"/>
                        <a:pt x="8" y="0"/>
                      </a:cubicBezTo>
                      <a:lnTo>
                        <a:pt x="3" y="4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07" name="Freeform 2240"/>
                <p:cNvSpPr/>
                <p:nvPr/>
              </p:nvSpPr>
              <p:spPr>
                <a:xfrm>
                  <a:off x="2357" y="1813"/>
                  <a:ext cx="115" cy="91"/>
                </a:xfrm>
                <a:custGeom>
                  <a:avLst/>
                  <a:gdLst/>
                  <a:ahLst/>
                  <a:cxnLst>
                    <a:cxn ang="0">
                      <a:pos x="0" y="150"/>
                    </a:cxn>
                    <a:cxn ang="0">
                      <a:pos x="375" y="388"/>
                    </a:cxn>
                    <a:cxn ang="0">
                      <a:pos x="708" y="653"/>
                    </a:cxn>
                    <a:cxn ang="0">
                      <a:pos x="708" y="538"/>
                    </a:cxn>
                    <a:cxn ang="0">
                      <a:pos x="375" y="252"/>
                    </a:cxn>
                    <a:cxn ang="0">
                      <a:pos x="20" y="0"/>
                    </a:cxn>
                    <a:cxn ang="0">
                      <a:pos x="0" y="150"/>
                    </a:cxn>
                  </a:cxnLst>
                  <a:pathLst>
                    <a:path w="46" h="34">
                      <a:moveTo>
                        <a:pt x="0" y="8"/>
                      </a:moveTo>
                      <a:cubicBezTo>
                        <a:pt x="0" y="12"/>
                        <a:pt x="17" y="17"/>
                        <a:pt x="24" y="20"/>
                      </a:cubicBezTo>
                      <a:cubicBezTo>
                        <a:pt x="30" y="22"/>
                        <a:pt x="45" y="29"/>
                        <a:pt x="45" y="34"/>
                      </a:cubicBezTo>
                      <a:cubicBezTo>
                        <a:pt x="45" y="28"/>
                        <a:pt x="45" y="28"/>
                        <a:pt x="45" y="28"/>
                      </a:cubicBezTo>
                      <a:cubicBezTo>
                        <a:pt x="46" y="22"/>
                        <a:pt x="30" y="16"/>
                        <a:pt x="24" y="13"/>
                      </a:cubicBezTo>
                      <a:cubicBezTo>
                        <a:pt x="18" y="10"/>
                        <a:pt x="1" y="5"/>
                        <a:pt x="1" y="0"/>
                      </a:cubicBez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08" name="Freeform 2241"/>
                <p:cNvSpPr/>
                <p:nvPr/>
              </p:nvSpPr>
              <p:spPr>
                <a:xfrm>
                  <a:off x="2352" y="1851"/>
                  <a:ext cx="123" cy="85"/>
                </a:xfrm>
                <a:custGeom>
                  <a:avLst/>
                  <a:gdLst/>
                  <a:ahLst/>
                  <a:cxnLst>
                    <a:cxn ang="0">
                      <a:pos x="0" y="133"/>
                    </a:cxn>
                    <a:cxn ang="0">
                      <a:pos x="366" y="353"/>
                    </a:cxn>
                    <a:cxn ang="0">
                      <a:pos x="776" y="600"/>
                    </a:cxn>
                    <a:cxn ang="0">
                      <a:pos x="776" y="486"/>
                    </a:cxn>
                    <a:cxn ang="0">
                      <a:pos x="366" y="226"/>
                    </a:cxn>
                    <a:cxn ang="0">
                      <a:pos x="20" y="0"/>
                    </a:cxn>
                    <a:cxn ang="0">
                      <a:pos x="0" y="133"/>
                    </a:cxn>
                  </a:cxnLst>
                  <a:pathLst>
                    <a:path w="49" h="32">
                      <a:moveTo>
                        <a:pt x="0" y="7"/>
                      </a:moveTo>
                      <a:cubicBezTo>
                        <a:pt x="0" y="11"/>
                        <a:pt x="17" y="16"/>
                        <a:pt x="23" y="19"/>
                      </a:cubicBezTo>
                      <a:cubicBezTo>
                        <a:pt x="29" y="22"/>
                        <a:pt x="49" y="27"/>
                        <a:pt x="49" y="32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0"/>
                        <a:pt x="30" y="15"/>
                        <a:pt x="23" y="12"/>
                      </a:cubicBezTo>
                      <a:cubicBezTo>
                        <a:pt x="17" y="10"/>
                        <a:pt x="1" y="5"/>
                        <a:pt x="1" y="0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09" name="Freeform 2242"/>
                <p:cNvSpPr/>
                <p:nvPr/>
              </p:nvSpPr>
              <p:spPr>
                <a:xfrm>
                  <a:off x="2417" y="2048"/>
                  <a:ext cx="138" cy="64"/>
                </a:xfrm>
                <a:custGeom>
                  <a:avLst/>
                  <a:gdLst/>
                  <a:ahLst/>
                  <a:cxnLst>
                    <a:cxn ang="0">
                      <a:pos x="63" y="397"/>
                    </a:cxn>
                    <a:cxn ang="0">
                      <a:pos x="472" y="248"/>
                    </a:cxn>
                    <a:cxn ang="0">
                      <a:pos x="868" y="171"/>
                    </a:cxn>
                    <a:cxn ang="0">
                      <a:pos x="805" y="77"/>
                    </a:cxn>
                    <a:cxn ang="0">
                      <a:pos x="396" y="149"/>
                    </a:cxn>
                    <a:cxn ang="0">
                      <a:pos x="0" y="285"/>
                    </a:cxn>
                    <a:cxn ang="0">
                      <a:pos x="63" y="397"/>
                    </a:cxn>
                  </a:cxnLst>
                  <a:pathLst>
                    <a:path w="55" h="24">
                      <a:moveTo>
                        <a:pt x="4" y="21"/>
                      </a:moveTo>
                      <a:cubicBezTo>
                        <a:pt x="7" y="24"/>
                        <a:pt x="23" y="16"/>
                        <a:pt x="30" y="13"/>
                      </a:cubicBezTo>
                      <a:cubicBezTo>
                        <a:pt x="36" y="11"/>
                        <a:pt x="52" y="5"/>
                        <a:pt x="55" y="9"/>
                      </a:cubicBezTo>
                      <a:cubicBezTo>
                        <a:pt x="51" y="4"/>
                        <a:pt x="51" y="4"/>
                        <a:pt x="51" y="4"/>
                      </a:cubicBezTo>
                      <a:cubicBezTo>
                        <a:pt x="47" y="0"/>
                        <a:pt x="31" y="6"/>
                        <a:pt x="25" y="8"/>
                      </a:cubicBezTo>
                      <a:cubicBezTo>
                        <a:pt x="19" y="11"/>
                        <a:pt x="3" y="18"/>
                        <a:pt x="0" y="15"/>
                      </a:cubicBezTo>
                      <a:lnTo>
                        <a:pt x="4" y="2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10" name="Freeform 2243"/>
                <p:cNvSpPr/>
                <p:nvPr/>
              </p:nvSpPr>
              <p:spPr>
                <a:xfrm>
                  <a:off x="2437" y="2061"/>
                  <a:ext cx="145" cy="80"/>
                </a:xfrm>
                <a:custGeom>
                  <a:avLst/>
                  <a:gdLst/>
                  <a:ahLst/>
                  <a:cxnLst>
                    <a:cxn ang="0">
                      <a:pos x="63" y="512"/>
                    </a:cxn>
                    <a:cxn ang="0">
                      <a:pos x="458" y="363"/>
                    </a:cxn>
                    <a:cxn ang="0">
                      <a:pos x="908" y="171"/>
                    </a:cxn>
                    <a:cxn ang="0">
                      <a:pos x="833" y="77"/>
                    </a:cxn>
                    <a:cxn ang="0">
                      <a:pos x="375" y="264"/>
                    </a:cxn>
                    <a:cxn ang="0">
                      <a:pos x="0" y="397"/>
                    </a:cxn>
                    <a:cxn ang="0">
                      <a:pos x="63" y="512"/>
                    </a:cxn>
                  </a:cxnLst>
                  <a:pathLst>
                    <a:path w="58" h="30">
                      <a:moveTo>
                        <a:pt x="4" y="27"/>
                      </a:moveTo>
                      <a:cubicBezTo>
                        <a:pt x="7" y="30"/>
                        <a:pt x="23" y="22"/>
                        <a:pt x="29" y="19"/>
                      </a:cubicBezTo>
                      <a:cubicBezTo>
                        <a:pt x="35" y="17"/>
                        <a:pt x="54" y="5"/>
                        <a:pt x="58" y="9"/>
                      </a:cubicBez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49" y="0"/>
                        <a:pt x="31" y="12"/>
                        <a:pt x="24" y="14"/>
                      </a:cubicBezTo>
                      <a:cubicBezTo>
                        <a:pt x="18" y="17"/>
                        <a:pt x="3" y="24"/>
                        <a:pt x="0" y="21"/>
                      </a:cubicBezTo>
                      <a:lnTo>
                        <a:pt x="4" y="2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11" name="Freeform 2244"/>
                <p:cNvSpPr/>
                <p:nvPr/>
              </p:nvSpPr>
              <p:spPr>
                <a:xfrm>
                  <a:off x="2360" y="1957"/>
                  <a:ext cx="127" cy="35"/>
                </a:xfrm>
                <a:custGeom>
                  <a:avLst/>
                  <a:gdLst/>
                  <a:ahLst/>
                  <a:cxnLst>
                    <a:cxn ang="0">
                      <a:pos x="30" y="137"/>
                    </a:cxn>
                    <a:cxn ang="0">
                      <a:pos x="403" y="159"/>
                    </a:cxn>
                    <a:cxn ang="0">
                      <a:pos x="787" y="253"/>
                    </a:cxn>
                    <a:cxn ang="0">
                      <a:pos x="757" y="137"/>
                    </a:cxn>
                    <a:cxn ang="0">
                      <a:pos x="354" y="35"/>
                    </a:cxn>
                    <a:cxn ang="0">
                      <a:pos x="0" y="0"/>
                    </a:cxn>
                    <a:cxn ang="0">
                      <a:pos x="30" y="137"/>
                    </a:cxn>
                  </a:cxnLst>
                  <a:pathLst>
                    <a:path w="51" h="13">
                      <a:moveTo>
                        <a:pt x="2" y="7"/>
                      </a:moveTo>
                      <a:cubicBezTo>
                        <a:pt x="3" y="11"/>
                        <a:pt x="19" y="8"/>
                        <a:pt x="26" y="8"/>
                      </a:cubicBezTo>
                      <a:cubicBezTo>
                        <a:pt x="33" y="8"/>
                        <a:pt x="49" y="8"/>
                        <a:pt x="51" y="13"/>
                      </a:cubicBezTo>
                      <a:cubicBezTo>
                        <a:pt x="49" y="7"/>
                        <a:pt x="49" y="7"/>
                        <a:pt x="49" y="7"/>
                      </a:cubicBezTo>
                      <a:cubicBezTo>
                        <a:pt x="47" y="2"/>
                        <a:pt x="30" y="2"/>
                        <a:pt x="23" y="2"/>
                      </a:cubicBezTo>
                      <a:cubicBezTo>
                        <a:pt x="17" y="2"/>
                        <a:pt x="2" y="4"/>
                        <a:pt x="0" y="0"/>
                      </a:cubicBezTo>
                      <a:lnTo>
                        <a:pt x="2" y="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12" name="Freeform 2245"/>
                <p:cNvSpPr/>
                <p:nvPr/>
              </p:nvSpPr>
              <p:spPr>
                <a:xfrm>
                  <a:off x="2370" y="1989"/>
                  <a:ext cx="135" cy="32"/>
                </a:xfrm>
                <a:custGeom>
                  <a:avLst/>
                  <a:gdLst/>
                  <a:ahLst/>
                  <a:cxnLst>
                    <a:cxn ang="0">
                      <a:pos x="33" y="149"/>
                    </a:cxn>
                    <a:cxn ang="0">
                      <a:pos x="425" y="171"/>
                    </a:cxn>
                    <a:cxn ang="0">
                      <a:pos x="845" y="205"/>
                    </a:cxn>
                    <a:cxn ang="0">
                      <a:pos x="813" y="93"/>
                    </a:cxn>
                    <a:cxn ang="0">
                      <a:pos x="375" y="56"/>
                    </a:cxn>
                    <a:cxn ang="0">
                      <a:pos x="0" y="35"/>
                    </a:cxn>
                    <a:cxn ang="0">
                      <a:pos x="33" y="149"/>
                    </a:cxn>
                  </a:cxnLst>
                  <a:pathLst>
                    <a:path w="54" h="12">
                      <a:moveTo>
                        <a:pt x="2" y="8"/>
                      </a:moveTo>
                      <a:cubicBezTo>
                        <a:pt x="3" y="12"/>
                        <a:pt x="20" y="9"/>
                        <a:pt x="27" y="9"/>
                      </a:cubicBezTo>
                      <a:cubicBezTo>
                        <a:pt x="34" y="9"/>
                        <a:pt x="52" y="6"/>
                        <a:pt x="54" y="11"/>
                      </a:cubicBez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0" y="0"/>
                        <a:pt x="31" y="3"/>
                        <a:pt x="24" y="3"/>
                      </a:cubicBezTo>
                      <a:cubicBezTo>
                        <a:pt x="18" y="3"/>
                        <a:pt x="2" y="6"/>
                        <a:pt x="0" y="2"/>
                      </a:cubicBezTo>
                      <a:lnTo>
                        <a:pt x="2" y="8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13" name="Freeform 2246"/>
                <p:cNvSpPr/>
                <p:nvPr/>
              </p:nvSpPr>
              <p:spPr>
                <a:xfrm>
                  <a:off x="2530" y="2093"/>
                  <a:ext cx="115" cy="107"/>
                </a:xfrm>
                <a:custGeom>
                  <a:avLst/>
                  <a:gdLst/>
                  <a:ahLst/>
                  <a:cxnLst>
                    <a:cxn ang="0">
                      <a:pos x="113" y="730"/>
                    </a:cxn>
                    <a:cxn ang="0">
                      <a:pos x="408" y="385"/>
                    </a:cxn>
                    <a:cxn ang="0">
                      <a:pos x="720" y="78"/>
                    </a:cxn>
                    <a:cxn ang="0">
                      <a:pos x="625" y="35"/>
                    </a:cxn>
                    <a:cxn ang="0">
                      <a:pos x="313" y="342"/>
                    </a:cxn>
                    <a:cxn ang="0">
                      <a:pos x="0" y="671"/>
                    </a:cxn>
                    <a:cxn ang="0">
                      <a:pos x="113" y="730"/>
                    </a:cxn>
                  </a:cxnLst>
                  <a:pathLst>
                    <a:path w="46" h="40">
                      <a:moveTo>
                        <a:pt x="7" y="38"/>
                      </a:moveTo>
                      <a:cubicBezTo>
                        <a:pt x="11" y="40"/>
                        <a:pt x="21" y="25"/>
                        <a:pt x="26" y="20"/>
                      </a:cubicBezTo>
                      <a:cubicBezTo>
                        <a:pt x="30" y="15"/>
                        <a:pt x="41" y="2"/>
                        <a:pt x="46" y="4"/>
                      </a:cubicBez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35" y="0"/>
                        <a:pt x="24" y="13"/>
                        <a:pt x="20" y="18"/>
                      </a:cubicBezTo>
                      <a:cubicBezTo>
                        <a:pt x="15" y="23"/>
                        <a:pt x="5" y="37"/>
                        <a:pt x="0" y="35"/>
                      </a:cubicBezTo>
                      <a:lnTo>
                        <a:pt x="7" y="38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14" name="Freeform 2247"/>
                <p:cNvSpPr/>
                <p:nvPr/>
              </p:nvSpPr>
              <p:spPr>
                <a:xfrm>
                  <a:off x="2562" y="2099"/>
                  <a:ext cx="113" cy="117"/>
                </a:xfrm>
                <a:custGeom>
                  <a:avLst/>
                  <a:gdLst/>
                  <a:ahLst/>
                  <a:cxnLst>
                    <a:cxn ang="0">
                      <a:pos x="95" y="806"/>
                    </a:cxn>
                    <a:cxn ang="0">
                      <a:pos x="397" y="452"/>
                    </a:cxn>
                    <a:cxn ang="0">
                      <a:pos x="713" y="77"/>
                    </a:cxn>
                    <a:cxn ang="0">
                      <a:pos x="618" y="35"/>
                    </a:cxn>
                    <a:cxn ang="0">
                      <a:pos x="284" y="417"/>
                    </a:cxn>
                    <a:cxn ang="0">
                      <a:pos x="0" y="737"/>
                    </a:cxn>
                    <a:cxn ang="0">
                      <a:pos x="95" y="806"/>
                    </a:cxn>
                  </a:cxnLst>
                  <a:pathLst>
                    <a:path w="45" h="44">
                      <a:moveTo>
                        <a:pt x="6" y="43"/>
                      </a:moveTo>
                      <a:cubicBezTo>
                        <a:pt x="10" y="44"/>
                        <a:pt x="20" y="29"/>
                        <a:pt x="25" y="24"/>
                      </a:cubicBezTo>
                      <a:cubicBezTo>
                        <a:pt x="29" y="19"/>
                        <a:pt x="40" y="2"/>
                        <a:pt x="45" y="4"/>
                      </a:cubicBezTo>
                      <a:cubicBezTo>
                        <a:pt x="39" y="2"/>
                        <a:pt x="39" y="2"/>
                        <a:pt x="39" y="2"/>
                      </a:cubicBezTo>
                      <a:cubicBezTo>
                        <a:pt x="34" y="0"/>
                        <a:pt x="23" y="17"/>
                        <a:pt x="18" y="22"/>
                      </a:cubicBezTo>
                      <a:cubicBezTo>
                        <a:pt x="14" y="27"/>
                        <a:pt x="4" y="41"/>
                        <a:pt x="0" y="39"/>
                      </a:cubicBezTo>
                      <a:lnTo>
                        <a:pt x="6" y="4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15" name="Freeform 2248"/>
                <p:cNvSpPr/>
                <p:nvPr/>
              </p:nvSpPr>
              <p:spPr>
                <a:xfrm>
                  <a:off x="2785" y="2072"/>
                  <a:ext cx="35" cy="141"/>
                </a:xfrm>
                <a:custGeom>
                  <a:avLst/>
                  <a:gdLst/>
                  <a:ahLst/>
                  <a:cxnLst>
                    <a:cxn ang="0">
                      <a:pos x="175" y="942"/>
                    </a:cxn>
                    <a:cxn ang="0">
                      <a:pos x="125" y="452"/>
                    </a:cxn>
                    <a:cxn ang="0">
                      <a:pos x="158" y="0"/>
                    </a:cxn>
                    <a:cxn ang="0">
                      <a:pos x="63" y="77"/>
                    </a:cxn>
                    <a:cxn ang="0">
                      <a:pos x="33" y="511"/>
                    </a:cxn>
                    <a:cxn ang="0">
                      <a:pos x="63" y="998"/>
                    </a:cxn>
                    <a:cxn ang="0">
                      <a:pos x="175" y="942"/>
                    </a:cxn>
                  </a:cxnLst>
                  <a:pathLst>
                    <a:path w="14" h="53">
                      <a:moveTo>
                        <a:pt x="11" y="50"/>
                      </a:moveTo>
                      <a:cubicBezTo>
                        <a:pt x="14" y="48"/>
                        <a:pt x="9" y="30"/>
                        <a:pt x="8" y="24"/>
                      </a:cubicBezTo>
                      <a:cubicBezTo>
                        <a:pt x="7" y="17"/>
                        <a:pt x="5" y="3"/>
                        <a:pt x="10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6"/>
                        <a:pt x="1" y="21"/>
                        <a:pt x="2" y="27"/>
                      </a:cubicBezTo>
                      <a:cubicBezTo>
                        <a:pt x="4" y="34"/>
                        <a:pt x="7" y="51"/>
                        <a:pt x="4" y="53"/>
                      </a:cubicBezTo>
                      <a:lnTo>
                        <a:pt x="11" y="5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16" name="Freeform 2249"/>
                <p:cNvSpPr/>
                <p:nvPr/>
              </p:nvSpPr>
              <p:spPr>
                <a:xfrm>
                  <a:off x="2805" y="2051"/>
                  <a:ext cx="47" cy="152"/>
                </a:xfrm>
                <a:custGeom>
                  <a:avLst/>
                  <a:gdLst/>
                  <a:ahLst/>
                  <a:cxnLst>
                    <a:cxn ang="0">
                      <a:pos x="228" y="1045"/>
                    </a:cxn>
                    <a:cxn ang="0">
                      <a:pos x="195" y="533"/>
                    </a:cxn>
                    <a:cxn ang="0">
                      <a:pos x="166" y="0"/>
                    </a:cxn>
                    <a:cxn ang="0">
                      <a:pos x="74" y="77"/>
                    </a:cxn>
                    <a:cxn ang="0">
                      <a:pos x="104" y="605"/>
                    </a:cxn>
                    <a:cxn ang="0">
                      <a:pos x="134" y="1080"/>
                    </a:cxn>
                    <a:cxn ang="0">
                      <a:pos x="228" y="1045"/>
                    </a:cxn>
                  </a:cxnLst>
                  <a:pathLst>
                    <a:path w="19" h="57">
                      <a:moveTo>
                        <a:pt x="15" y="55"/>
                      </a:moveTo>
                      <a:cubicBezTo>
                        <a:pt x="19" y="52"/>
                        <a:pt x="14" y="35"/>
                        <a:pt x="13" y="28"/>
                      </a:cubicBezTo>
                      <a:cubicBezTo>
                        <a:pt x="12" y="22"/>
                        <a:pt x="6" y="3"/>
                        <a:pt x="11" y="0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0" y="7"/>
                        <a:pt x="6" y="25"/>
                        <a:pt x="7" y="32"/>
                      </a:cubicBezTo>
                      <a:cubicBezTo>
                        <a:pt x="8" y="38"/>
                        <a:pt x="13" y="55"/>
                        <a:pt x="9" y="57"/>
                      </a:cubicBezTo>
                      <a:lnTo>
                        <a:pt x="15" y="55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17" name="Freeform 2250"/>
                <p:cNvSpPr/>
                <p:nvPr/>
              </p:nvSpPr>
              <p:spPr>
                <a:xfrm>
                  <a:off x="2660" y="2112"/>
                  <a:ext cx="70" cy="120"/>
                </a:xfrm>
                <a:custGeom>
                  <a:avLst/>
                  <a:gdLst/>
                  <a:ahLst/>
                  <a:cxnLst>
                    <a:cxn ang="0">
                      <a:pos x="113" y="853"/>
                    </a:cxn>
                    <a:cxn ang="0">
                      <a:pos x="238" y="435"/>
                    </a:cxn>
                    <a:cxn ang="0">
                      <a:pos x="438" y="0"/>
                    </a:cxn>
                    <a:cxn ang="0">
                      <a:pos x="333" y="21"/>
                    </a:cxn>
                    <a:cxn ang="0">
                      <a:pos x="145" y="435"/>
                    </a:cxn>
                    <a:cxn ang="0">
                      <a:pos x="0" y="853"/>
                    </a:cxn>
                    <a:cxn ang="0">
                      <a:pos x="113" y="853"/>
                    </a:cxn>
                  </a:cxnLst>
                  <a:pathLst>
                    <a:path w="28" h="45">
                      <a:moveTo>
                        <a:pt x="7" y="45"/>
                      </a:moveTo>
                      <a:cubicBezTo>
                        <a:pt x="11" y="45"/>
                        <a:pt x="13" y="29"/>
                        <a:pt x="15" y="23"/>
                      </a:cubicBezTo>
                      <a:cubicBezTo>
                        <a:pt x="17" y="17"/>
                        <a:pt x="22" y="0"/>
                        <a:pt x="28" y="0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16" y="1"/>
                        <a:pt x="11" y="17"/>
                        <a:pt x="9" y="23"/>
                      </a:cubicBezTo>
                      <a:cubicBezTo>
                        <a:pt x="7" y="30"/>
                        <a:pt x="4" y="44"/>
                        <a:pt x="0" y="45"/>
                      </a:cubicBezTo>
                      <a:lnTo>
                        <a:pt x="7" y="45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18" name="Freeform 2251"/>
                <p:cNvSpPr/>
                <p:nvPr/>
              </p:nvSpPr>
              <p:spPr>
                <a:xfrm>
                  <a:off x="2695" y="2104"/>
                  <a:ext cx="65" cy="131"/>
                </a:xfrm>
                <a:custGeom>
                  <a:avLst/>
                  <a:gdLst/>
                  <a:ahLst/>
                  <a:cxnLst>
                    <a:cxn ang="0">
                      <a:pos x="95" y="936"/>
                    </a:cxn>
                    <a:cxn ang="0">
                      <a:pos x="238" y="479"/>
                    </a:cxn>
                    <a:cxn ang="0">
                      <a:pos x="408" y="0"/>
                    </a:cxn>
                    <a:cxn ang="0">
                      <a:pos x="300" y="0"/>
                    </a:cxn>
                    <a:cxn ang="0">
                      <a:pos x="125" y="500"/>
                    </a:cxn>
                    <a:cxn ang="0">
                      <a:pos x="0" y="914"/>
                    </a:cxn>
                    <a:cxn ang="0">
                      <a:pos x="95" y="936"/>
                    </a:cxn>
                  </a:cxnLst>
                  <a:pathLst>
                    <a:path w="26" h="49">
                      <a:moveTo>
                        <a:pt x="6" y="49"/>
                      </a:moveTo>
                      <a:cubicBezTo>
                        <a:pt x="10" y="48"/>
                        <a:pt x="13" y="31"/>
                        <a:pt x="15" y="25"/>
                      </a:cubicBezTo>
                      <a:cubicBezTo>
                        <a:pt x="17" y="19"/>
                        <a:pt x="20" y="0"/>
                        <a:pt x="26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4" y="0"/>
                        <a:pt x="10" y="19"/>
                        <a:pt x="8" y="26"/>
                      </a:cubicBezTo>
                      <a:cubicBezTo>
                        <a:pt x="6" y="32"/>
                        <a:pt x="4" y="48"/>
                        <a:pt x="0" y="48"/>
                      </a:cubicBezTo>
                      <a:lnTo>
                        <a:pt x="6" y="49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19" name="Freeform 2252"/>
                <p:cNvSpPr/>
                <p:nvPr/>
              </p:nvSpPr>
              <p:spPr>
                <a:xfrm>
                  <a:off x="2845" y="1995"/>
                  <a:ext cx="85" cy="136"/>
                </a:xfrm>
                <a:custGeom>
                  <a:avLst/>
                  <a:gdLst/>
                  <a:ahLst/>
                  <a:cxnLst>
                    <a:cxn ang="0">
                      <a:pos x="500" y="875"/>
                    </a:cxn>
                    <a:cxn ang="0">
                      <a:pos x="283" y="435"/>
                    </a:cxn>
                    <a:cxn ang="0">
                      <a:pos x="113" y="0"/>
                    </a:cxn>
                    <a:cxn ang="0">
                      <a:pos x="50" y="93"/>
                    </a:cxn>
                    <a:cxn ang="0">
                      <a:pos x="220" y="547"/>
                    </a:cxn>
                    <a:cxn ang="0">
                      <a:pos x="425" y="968"/>
                    </a:cxn>
                    <a:cxn ang="0">
                      <a:pos x="500" y="875"/>
                    </a:cxn>
                  </a:cxnLst>
                  <a:pathLst>
                    <a:path w="34" h="51">
                      <a:moveTo>
                        <a:pt x="32" y="46"/>
                      </a:moveTo>
                      <a:cubicBezTo>
                        <a:pt x="34" y="42"/>
                        <a:pt x="22" y="29"/>
                        <a:pt x="18" y="23"/>
                      </a:cubicBezTo>
                      <a:cubicBezTo>
                        <a:pt x="14" y="18"/>
                        <a:pt x="4" y="4"/>
                        <a:pt x="7" y="0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10"/>
                        <a:pt x="10" y="23"/>
                        <a:pt x="14" y="29"/>
                      </a:cubicBezTo>
                      <a:cubicBezTo>
                        <a:pt x="18" y="34"/>
                        <a:pt x="29" y="48"/>
                        <a:pt x="27" y="51"/>
                      </a:cubicBezTo>
                      <a:lnTo>
                        <a:pt x="32" y="4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20" name="Freeform 2253"/>
                <p:cNvSpPr/>
                <p:nvPr/>
              </p:nvSpPr>
              <p:spPr>
                <a:xfrm>
                  <a:off x="2857" y="1965"/>
                  <a:ext cx="95" cy="139"/>
                </a:xfrm>
                <a:custGeom>
                  <a:avLst/>
                  <a:gdLst/>
                  <a:ahLst/>
                  <a:cxnLst>
                    <a:cxn ang="0">
                      <a:pos x="550" y="901"/>
                    </a:cxn>
                    <a:cxn ang="0">
                      <a:pos x="345" y="457"/>
                    </a:cxn>
                    <a:cxn ang="0">
                      <a:pos x="95" y="0"/>
                    </a:cxn>
                    <a:cxn ang="0">
                      <a:pos x="50" y="94"/>
                    </a:cxn>
                    <a:cxn ang="0">
                      <a:pos x="283" y="572"/>
                    </a:cxn>
                    <a:cxn ang="0">
                      <a:pos x="488" y="994"/>
                    </a:cxn>
                    <a:cxn ang="0">
                      <a:pos x="550" y="901"/>
                    </a:cxn>
                  </a:cxnLst>
                  <a:pathLst>
                    <a:path w="38" h="52">
                      <a:moveTo>
                        <a:pt x="35" y="47"/>
                      </a:moveTo>
                      <a:cubicBezTo>
                        <a:pt x="38" y="43"/>
                        <a:pt x="26" y="30"/>
                        <a:pt x="22" y="24"/>
                      </a:cubicBezTo>
                      <a:cubicBezTo>
                        <a:pt x="18" y="19"/>
                        <a:pt x="3" y="4"/>
                        <a:pt x="6" y="0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10"/>
                        <a:pt x="14" y="24"/>
                        <a:pt x="18" y="30"/>
                      </a:cubicBezTo>
                      <a:cubicBezTo>
                        <a:pt x="22" y="35"/>
                        <a:pt x="33" y="48"/>
                        <a:pt x="31" y="52"/>
                      </a:cubicBezTo>
                      <a:lnTo>
                        <a:pt x="35" y="47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21" name="Freeform 2254"/>
                <p:cNvSpPr/>
                <p:nvPr/>
              </p:nvSpPr>
              <p:spPr>
                <a:xfrm>
                  <a:off x="2870" y="1805"/>
                  <a:ext cx="124" cy="62"/>
                </a:xfrm>
                <a:custGeom>
                  <a:avLst/>
                  <a:gdLst/>
                  <a:ahLst/>
                  <a:cxnLst>
                    <a:cxn ang="0">
                      <a:pos x="764" y="313"/>
                    </a:cxn>
                    <a:cxn ang="0">
                      <a:pos x="370" y="175"/>
                    </a:cxn>
                    <a:cxn ang="0">
                      <a:pos x="0" y="0"/>
                    </a:cxn>
                    <a:cxn ang="0">
                      <a:pos x="12" y="116"/>
                    </a:cxn>
                    <a:cxn ang="0">
                      <a:pos x="394" y="313"/>
                    </a:cxn>
                    <a:cxn ang="0">
                      <a:pos x="764" y="450"/>
                    </a:cxn>
                    <a:cxn ang="0">
                      <a:pos x="764" y="313"/>
                    </a:cxn>
                  </a:cxnLst>
                  <a:pathLst>
                    <a:path w="50" h="23">
                      <a:moveTo>
                        <a:pt x="50" y="16"/>
                      </a:moveTo>
                      <a:cubicBezTo>
                        <a:pt x="49" y="11"/>
                        <a:pt x="31" y="10"/>
                        <a:pt x="24" y="9"/>
                      </a:cubicBezTo>
                      <a:cubicBezTo>
                        <a:pt x="18" y="8"/>
                        <a:pt x="1" y="5"/>
                        <a:pt x="0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2" y="11"/>
                        <a:pt x="19" y="14"/>
                        <a:pt x="26" y="16"/>
                      </a:cubicBezTo>
                      <a:cubicBezTo>
                        <a:pt x="32" y="17"/>
                        <a:pt x="50" y="19"/>
                        <a:pt x="50" y="23"/>
                      </a:cubicBezTo>
                      <a:lnTo>
                        <a:pt x="50" y="1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22" name="Freeform 2255"/>
                <p:cNvSpPr/>
                <p:nvPr/>
              </p:nvSpPr>
              <p:spPr>
                <a:xfrm>
                  <a:off x="2870" y="1768"/>
                  <a:ext cx="122" cy="61"/>
                </a:xfrm>
                <a:custGeom>
                  <a:avLst/>
                  <a:gdLst/>
                  <a:ahLst/>
                  <a:cxnLst>
                    <a:cxn ang="0">
                      <a:pos x="757" y="294"/>
                    </a:cxn>
                    <a:cxn ang="0">
                      <a:pos x="371" y="191"/>
                    </a:cxn>
                    <a:cxn ang="0">
                      <a:pos x="0" y="0"/>
                    </a:cxn>
                    <a:cxn ang="0">
                      <a:pos x="12" y="133"/>
                    </a:cxn>
                    <a:cxn ang="0">
                      <a:pos x="383" y="294"/>
                    </a:cxn>
                    <a:cxn ang="0">
                      <a:pos x="757" y="430"/>
                    </a:cxn>
                    <a:cxn ang="0">
                      <a:pos x="757" y="294"/>
                    </a:cxn>
                  </a:cxnLst>
                  <a:pathLst>
                    <a:path w="49" h="23">
                      <a:moveTo>
                        <a:pt x="49" y="16"/>
                      </a:moveTo>
                      <a:cubicBezTo>
                        <a:pt x="48" y="12"/>
                        <a:pt x="30" y="11"/>
                        <a:pt x="24" y="10"/>
                      </a:cubicBezTo>
                      <a:cubicBezTo>
                        <a:pt x="17" y="8"/>
                        <a:pt x="1" y="6"/>
                        <a:pt x="0" y="0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2" y="12"/>
                        <a:pt x="18" y="15"/>
                        <a:pt x="25" y="16"/>
                      </a:cubicBezTo>
                      <a:cubicBezTo>
                        <a:pt x="32" y="17"/>
                        <a:pt x="49" y="19"/>
                        <a:pt x="49" y="23"/>
                      </a:cubicBezTo>
                      <a:lnTo>
                        <a:pt x="49" y="16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23" name="Freeform 2256"/>
                <p:cNvSpPr/>
                <p:nvPr/>
              </p:nvSpPr>
              <p:spPr>
                <a:xfrm>
                  <a:off x="2885" y="1909"/>
                  <a:ext cx="104" cy="99"/>
                </a:xfrm>
                <a:custGeom>
                  <a:avLst/>
                  <a:gdLst/>
                  <a:ahLst/>
                  <a:cxnLst>
                    <a:cxn ang="0">
                      <a:pos x="626" y="594"/>
                    </a:cxn>
                    <a:cxn ang="0">
                      <a:pos x="319" y="321"/>
                    </a:cxn>
                    <a:cxn ang="0">
                      <a:pos x="30" y="0"/>
                    </a:cxn>
                    <a:cxn ang="0">
                      <a:pos x="12" y="115"/>
                    </a:cxn>
                    <a:cxn ang="0">
                      <a:pos x="307" y="458"/>
                    </a:cxn>
                    <a:cxn ang="0">
                      <a:pos x="594" y="709"/>
                    </a:cxn>
                    <a:cxn ang="0">
                      <a:pos x="626" y="594"/>
                    </a:cxn>
                  </a:cxnLst>
                  <a:pathLst>
                    <a:path w="42" h="37">
                      <a:moveTo>
                        <a:pt x="41" y="31"/>
                      </a:moveTo>
                      <a:cubicBezTo>
                        <a:pt x="42" y="26"/>
                        <a:pt x="27" y="20"/>
                        <a:pt x="21" y="17"/>
                      </a:cubicBezTo>
                      <a:cubicBezTo>
                        <a:pt x="15" y="14"/>
                        <a:pt x="1" y="5"/>
                        <a:pt x="2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12"/>
                        <a:pt x="14" y="20"/>
                        <a:pt x="20" y="24"/>
                      </a:cubicBezTo>
                      <a:cubicBezTo>
                        <a:pt x="26" y="27"/>
                        <a:pt x="39" y="33"/>
                        <a:pt x="39" y="37"/>
                      </a:cubicBezTo>
                      <a:lnTo>
                        <a:pt x="41" y="3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24" name="Freeform 2257"/>
                <p:cNvSpPr/>
                <p:nvPr/>
              </p:nvSpPr>
              <p:spPr>
                <a:xfrm>
                  <a:off x="2882" y="1877"/>
                  <a:ext cx="115" cy="96"/>
                </a:xfrm>
                <a:custGeom>
                  <a:avLst/>
                  <a:gdLst/>
                  <a:ahLst/>
                  <a:cxnLst>
                    <a:cxn ang="0">
                      <a:pos x="708" y="568"/>
                    </a:cxn>
                    <a:cxn ang="0">
                      <a:pos x="375" y="307"/>
                    </a:cxn>
                    <a:cxn ang="0">
                      <a:pos x="33" y="0"/>
                    </a:cxn>
                    <a:cxn ang="0">
                      <a:pos x="20" y="115"/>
                    </a:cxn>
                    <a:cxn ang="0">
                      <a:pos x="363" y="419"/>
                    </a:cxn>
                    <a:cxn ang="0">
                      <a:pos x="688" y="683"/>
                    </a:cxn>
                    <a:cxn ang="0">
                      <a:pos x="708" y="568"/>
                    </a:cxn>
                  </a:cxnLst>
                  <a:pathLst>
                    <a:path w="46" h="36">
                      <a:moveTo>
                        <a:pt x="45" y="30"/>
                      </a:moveTo>
                      <a:cubicBezTo>
                        <a:pt x="46" y="25"/>
                        <a:pt x="30" y="19"/>
                        <a:pt x="24" y="16"/>
                      </a:cubicBezTo>
                      <a:cubicBezTo>
                        <a:pt x="19" y="12"/>
                        <a:pt x="1" y="5"/>
                        <a:pt x="2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11"/>
                        <a:pt x="17" y="19"/>
                        <a:pt x="23" y="22"/>
                      </a:cubicBezTo>
                      <a:cubicBezTo>
                        <a:pt x="29" y="26"/>
                        <a:pt x="44" y="32"/>
                        <a:pt x="44" y="36"/>
                      </a:cubicBezTo>
                      <a:lnTo>
                        <a:pt x="45" y="3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25" name="Freeform 2258"/>
                <p:cNvSpPr/>
                <p:nvPr/>
              </p:nvSpPr>
              <p:spPr>
                <a:xfrm>
                  <a:off x="2872" y="1565"/>
                  <a:ext cx="115" cy="107"/>
                </a:xfrm>
                <a:custGeom>
                  <a:avLst/>
                  <a:gdLst/>
                  <a:ahLst/>
                  <a:cxnLst>
                    <a:cxn ang="0">
                      <a:pos x="625" y="35"/>
                    </a:cxn>
                    <a:cxn ang="0">
                      <a:pos x="333" y="385"/>
                    </a:cxn>
                    <a:cxn ang="0">
                      <a:pos x="0" y="671"/>
                    </a:cxn>
                    <a:cxn ang="0">
                      <a:pos x="113" y="730"/>
                    </a:cxn>
                    <a:cxn ang="0">
                      <a:pos x="438" y="423"/>
                    </a:cxn>
                    <a:cxn ang="0">
                      <a:pos x="720" y="78"/>
                    </a:cxn>
                    <a:cxn ang="0">
                      <a:pos x="625" y="35"/>
                    </a:cxn>
                  </a:cxnLst>
                  <a:pathLst>
                    <a:path w="46" h="40">
                      <a:moveTo>
                        <a:pt x="40" y="2"/>
                      </a:moveTo>
                      <a:cubicBezTo>
                        <a:pt x="36" y="0"/>
                        <a:pt x="26" y="15"/>
                        <a:pt x="21" y="20"/>
                      </a:cubicBezTo>
                      <a:cubicBezTo>
                        <a:pt x="17" y="25"/>
                        <a:pt x="6" y="37"/>
                        <a:pt x="0" y="35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12" y="40"/>
                        <a:pt x="23" y="27"/>
                        <a:pt x="28" y="22"/>
                      </a:cubicBezTo>
                      <a:cubicBezTo>
                        <a:pt x="32" y="17"/>
                        <a:pt x="42" y="2"/>
                        <a:pt x="46" y="4"/>
                      </a:cubicBezTo>
                      <a:lnTo>
                        <a:pt x="40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26" name="Freeform 2259"/>
                <p:cNvSpPr/>
                <p:nvPr/>
              </p:nvSpPr>
              <p:spPr>
                <a:xfrm>
                  <a:off x="2842" y="1552"/>
                  <a:ext cx="112" cy="107"/>
                </a:xfrm>
                <a:custGeom>
                  <a:avLst/>
                  <a:gdLst/>
                  <a:ahLst/>
                  <a:cxnLst>
                    <a:cxn ang="0">
                      <a:pos x="600" y="35"/>
                    </a:cxn>
                    <a:cxn ang="0">
                      <a:pos x="309" y="385"/>
                    </a:cxn>
                    <a:cxn ang="0">
                      <a:pos x="0" y="687"/>
                    </a:cxn>
                    <a:cxn ang="0">
                      <a:pos x="105" y="730"/>
                    </a:cxn>
                    <a:cxn ang="0">
                      <a:pos x="416" y="423"/>
                    </a:cxn>
                    <a:cxn ang="0">
                      <a:pos x="694" y="78"/>
                    </a:cxn>
                    <a:cxn ang="0">
                      <a:pos x="600" y="35"/>
                    </a:cxn>
                  </a:cxnLst>
                  <a:pathLst>
                    <a:path w="45" h="40">
                      <a:moveTo>
                        <a:pt x="39" y="2"/>
                      </a:moveTo>
                      <a:cubicBezTo>
                        <a:pt x="35" y="0"/>
                        <a:pt x="25" y="15"/>
                        <a:pt x="20" y="20"/>
                      </a:cubicBezTo>
                      <a:cubicBezTo>
                        <a:pt x="16" y="25"/>
                        <a:pt x="5" y="38"/>
                        <a:pt x="0" y="36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12" y="40"/>
                        <a:pt x="22" y="27"/>
                        <a:pt x="27" y="22"/>
                      </a:cubicBezTo>
                      <a:cubicBezTo>
                        <a:pt x="31" y="17"/>
                        <a:pt x="41" y="2"/>
                        <a:pt x="45" y="4"/>
                      </a:cubicBezTo>
                      <a:lnTo>
                        <a:pt x="39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27" name="Freeform 2260"/>
                <p:cNvSpPr/>
                <p:nvPr/>
              </p:nvSpPr>
              <p:spPr>
                <a:xfrm>
                  <a:off x="2765" y="1525"/>
                  <a:ext cx="110" cy="112"/>
                </a:xfrm>
                <a:custGeom>
                  <a:avLst/>
                  <a:gdLst/>
                  <a:ahLst/>
                  <a:cxnLst>
                    <a:cxn ang="0">
                      <a:pos x="583" y="21"/>
                    </a:cxn>
                    <a:cxn ang="0">
                      <a:pos x="313" y="435"/>
                    </a:cxn>
                    <a:cxn ang="0">
                      <a:pos x="0" y="760"/>
                    </a:cxn>
                    <a:cxn ang="0">
                      <a:pos x="113" y="776"/>
                    </a:cxn>
                    <a:cxn ang="0">
                      <a:pos x="408" y="477"/>
                    </a:cxn>
                    <a:cxn ang="0">
                      <a:pos x="688" y="77"/>
                    </a:cxn>
                    <a:cxn ang="0">
                      <a:pos x="583" y="21"/>
                    </a:cxn>
                  </a:cxnLst>
                  <a:pathLst>
                    <a:path w="44" h="42">
                      <a:moveTo>
                        <a:pt x="37" y="1"/>
                      </a:moveTo>
                      <a:cubicBezTo>
                        <a:pt x="33" y="0"/>
                        <a:pt x="24" y="17"/>
                        <a:pt x="20" y="23"/>
                      </a:cubicBezTo>
                      <a:cubicBezTo>
                        <a:pt x="16" y="28"/>
                        <a:pt x="6" y="41"/>
                        <a:pt x="0" y="40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13" y="42"/>
                        <a:pt x="22" y="30"/>
                        <a:pt x="26" y="25"/>
                      </a:cubicBezTo>
                      <a:cubicBezTo>
                        <a:pt x="31" y="19"/>
                        <a:pt x="40" y="2"/>
                        <a:pt x="44" y="4"/>
                      </a:cubicBezTo>
                      <a:lnTo>
                        <a:pt x="37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28" name="Freeform 2261"/>
                <p:cNvSpPr/>
                <p:nvPr/>
              </p:nvSpPr>
              <p:spPr>
                <a:xfrm>
                  <a:off x="2735" y="1515"/>
                  <a:ext cx="107" cy="117"/>
                </a:xfrm>
                <a:custGeom>
                  <a:avLst/>
                  <a:gdLst/>
                  <a:ahLst/>
                  <a:cxnLst>
                    <a:cxn ang="0">
                      <a:pos x="557" y="21"/>
                    </a:cxn>
                    <a:cxn ang="0">
                      <a:pos x="291" y="431"/>
                    </a:cxn>
                    <a:cxn ang="0">
                      <a:pos x="0" y="750"/>
                    </a:cxn>
                    <a:cxn ang="0">
                      <a:pos x="92" y="806"/>
                    </a:cxn>
                    <a:cxn ang="0">
                      <a:pos x="383" y="468"/>
                    </a:cxn>
                    <a:cxn ang="0">
                      <a:pos x="662" y="93"/>
                    </a:cxn>
                    <a:cxn ang="0">
                      <a:pos x="557" y="21"/>
                    </a:cxn>
                  </a:cxnLst>
                  <a:pathLst>
                    <a:path w="43" h="44">
                      <a:moveTo>
                        <a:pt x="36" y="1"/>
                      </a:moveTo>
                      <a:cubicBezTo>
                        <a:pt x="32" y="0"/>
                        <a:pt x="23" y="17"/>
                        <a:pt x="19" y="23"/>
                      </a:cubicBezTo>
                      <a:cubicBezTo>
                        <a:pt x="15" y="28"/>
                        <a:pt x="5" y="42"/>
                        <a:pt x="0" y="40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11" y="44"/>
                        <a:pt x="21" y="30"/>
                        <a:pt x="25" y="25"/>
                      </a:cubicBezTo>
                      <a:cubicBezTo>
                        <a:pt x="29" y="19"/>
                        <a:pt x="39" y="4"/>
                        <a:pt x="43" y="5"/>
                      </a:cubicBezTo>
                      <a:lnTo>
                        <a:pt x="36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29" name="Freeform 2262"/>
                <p:cNvSpPr/>
                <p:nvPr/>
              </p:nvSpPr>
              <p:spPr>
                <a:xfrm>
                  <a:off x="2984" y="1611"/>
                  <a:ext cx="115" cy="106"/>
                </a:xfrm>
                <a:custGeom>
                  <a:avLst/>
                  <a:gdLst/>
                  <a:ahLst/>
                  <a:cxnLst>
                    <a:cxn ang="0">
                      <a:pos x="625" y="34"/>
                    </a:cxn>
                    <a:cxn ang="0">
                      <a:pos x="313" y="371"/>
                    </a:cxn>
                    <a:cxn ang="0">
                      <a:pos x="0" y="652"/>
                    </a:cxn>
                    <a:cxn ang="0">
                      <a:pos x="95" y="710"/>
                    </a:cxn>
                    <a:cxn ang="0">
                      <a:pos x="425" y="408"/>
                    </a:cxn>
                    <a:cxn ang="0">
                      <a:pos x="720" y="77"/>
                    </a:cxn>
                    <a:cxn ang="0">
                      <a:pos x="625" y="34"/>
                    </a:cxn>
                  </a:cxnLst>
                  <a:pathLst>
                    <a:path w="46" h="40">
                      <a:moveTo>
                        <a:pt x="40" y="2"/>
                      </a:moveTo>
                      <a:cubicBezTo>
                        <a:pt x="36" y="0"/>
                        <a:pt x="25" y="15"/>
                        <a:pt x="20" y="20"/>
                      </a:cubicBezTo>
                      <a:cubicBezTo>
                        <a:pt x="16" y="25"/>
                        <a:pt x="5" y="37"/>
                        <a:pt x="0" y="35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11" y="40"/>
                        <a:pt x="22" y="27"/>
                        <a:pt x="27" y="22"/>
                      </a:cubicBezTo>
                      <a:cubicBezTo>
                        <a:pt x="31" y="17"/>
                        <a:pt x="42" y="3"/>
                        <a:pt x="46" y="4"/>
                      </a:cubicBezTo>
                      <a:lnTo>
                        <a:pt x="40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30" name="Freeform 2263"/>
                <p:cNvSpPr/>
                <p:nvPr/>
              </p:nvSpPr>
              <p:spPr>
                <a:xfrm>
                  <a:off x="2952" y="1597"/>
                  <a:ext cx="115" cy="107"/>
                </a:xfrm>
                <a:custGeom>
                  <a:avLst/>
                  <a:gdLst/>
                  <a:ahLst/>
                  <a:cxnLst>
                    <a:cxn ang="0">
                      <a:pos x="625" y="35"/>
                    </a:cxn>
                    <a:cxn ang="0">
                      <a:pos x="333" y="385"/>
                    </a:cxn>
                    <a:cxn ang="0">
                      <a:pos x="0" y="671"/>
                    </a:cxn>
                    <a:cxn ang="0">
                      <a:pos x="95" y="730"/>
                    </a:cxn>
                    <a:cxn ang="0">
                      <a:pos x="425" y="423"/>
                    </a:cxn>
                    <a:cxn ang="0">
                      <a:pos x="720" y="78"/>
                    </a:cxn>
                    <a:cxn ang="0">
                      <a:pos x="625" y="35"/>
                    </a:cxn>
                  </a:cxnLst>
                  <a:pathLst>
                    <a:path w="46" h="40">
                      <a:moveTo>
                        <a:pt x="40" y="2"/>
                      </a:moveTo>
                      <a:cubicBezTo>
                        <a:pt x="36" y="0"/>
                        <a:pt x="25" y="15"/>
                        <a:pt x="21" y="20"/>
                      </a:cubicBezTo>
                      <a:cubicBezTo>
                        <a:pt x="16" y="25"/>
                        <a:pt x="5" y="37"/>
                        <a:pt x="0" y="35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11" y="40"/>
                        <a:pt x="22" y="27"/>
                        <a:pt x="27" y="22"/>
                      </a:cubicBezTo>
                      <a:cubicBezTo>
                        <a:pt x="31" y="17"/>
                        <a:pt x="42" y="3"/>
                        <a:pt x="46" y="4"/>
                      </a:cubicBezTo>
                      <a:lnTo>
                        <a:pt x="40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31" name="Freeform 2264"/>
                <p:cNvSpPr/>
                <p:nvPr/>
              </p:nvSpPr>
              <p:spPr>
                <a:xfrm>
                  <a:off x="3092" y="1675"/>
                  <a:ext cx="130" cy="88"/>
                </a:xfrm>
                <a:custGeom>
                  <a:avLst/>
                  <a:gdLst/>
                  <a:ahLst/>
                  <a:cxnLst>
                    <a:cxn ang="0">
                      <a:pos x="738" y="56"/>
                    </a:cxn>
                    <a:cxn ang="0">
                      <a:pos x="375" y="307"/>
                    </a:cxn>
                    <a:cxn ang="0">
                      <a:pos x="0" y="491"/>
                    </a:cxn>
                    <a:cxn ang="0">
                      <a:pos x="95" y="568"/>
                    </a:cxn>
                    <a:cxn ang="0">
                      <a:pos x="470" y="376"/>
                    </a:cxn>
                    <a:cxn ang="0">
                      <a:pos x="813" y="115"/>
                    </a:cxn>
                    <a:cxn ang="0">
                      <a:pos x="738" y="56"/>
                    </a:cxn>
                  </a:cxnLst>
                  <a:pathLst>
                    <a:path w="52" h="33">
                      <a:moveTo>
                        <a:pt x="47" y="3"/>
                      </a:moveTo>
                      <a:cubicBezTo>
                        <a:pt x="43" y="0"/>
                        <a:pt x="30" y="12"/>
                        <a:pt x="24" y="16"/>
                      </a:cubicBezTo>
                      <a:cubicBezTo>
                        <a:pt x="19" y="20"/>
                        <a:pt x="5" y="29"/>
                        <a:pt x="0" y="26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10" y="33"/>
                        <a:pt x="24" y="23"/>
                        <a:pt x="30" y="20"/>
                      </a:cubicBezTo>
                      <a:cubicBezTo>
                        <a:pt x="35" y="16"/>
                        <a:pt x="49" y="4"/>
                        <a:pt x="52" y="6"/>
                      </a:cubicBezTo>
                      <a:lnTo>
                        <a:pt x="47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32" name="Freeform 2265"/>
                <p:cNvSpPr/>
                <p:nvPr/>
              </p:nvSpPr>
              <p:spPr>
                <a:xfrm>
                  <a:off x="3064" y="1653"/>
                  <a:ext cx="130" cy="96"/>
                </a:xfrm>
                <a:custGeom>
                  <a:avLst/>
                  <a:gdLst/>
                  <a:ahLst/>
                  <a:cxnLst>
                    <a:cxn ang="0">
                      <a:pos x="720" y="56"/>
                    </a:cxn>
                    <a:cxn ang="0">
                      <a:pos x="375" y="307"/>
                    </a:cxn>
                    <a:cxn ang="0">
                      <a:pos x="0" y="568"/>
                    </a:cxn>
                    <a:cxn ang="0">
                      <a:pos x="83" y="627"/>
                    </a:cxn>
                    <a:cxn ang="0">
                      <a:pos x="458" y="376"/>
                    </a:cxn>
                    <a:cxn ang="0">
                      <a:pos x="813" y="136"/>
                    </a:cxn>
                    <a:cxn ang="0">
                      <a:pos x="720" y="56"/>
                    </a:cxn>
                  </a:cxnLst>
                  <a:pathLst>
                    <a:path w="52" h="36">
                      <a:moveTo>
                        <a:pt x="46" y="3"/>
                      </a:moveTo>
                      <a:cubicBezTo>
                        <a:pt x="43" y="0"/>
                        <a:pt x="29" y="12"/>
                        <a:pt x="24" y="16"/>
                      </a:cubicBezTo>
                      <a:cubicBezTo>
                        <a:pt x="18" y="20"/>
                        <a:pt x="4" y="33"/>
                        <a:pt x="0" y="30"/>
                      </a:cubicBez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10" y="36"/>
                        <a:pt x="24" y="24"/>
                        <a:pt x="29" y="20"/>
                      </a:cubicBezTo>
                      <a:cubicBezTo>
                        <a:pt x="35" y="16"/>
                        <a:pt x="48" y="4"/>
                        <a:pt x="52" y="7"/>
                      </a:cubicBezTo>
                      <a:lnTo>
                        <a:pt x="46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33" name="Freeform 2266"/>
                <p:cNvSpPr/>
                <p:nvPr/>
              </p:nvSpPr>
              <p:spPr>
                <a:xfrm>
                  <a:off x="3264" y="1829"/>
                  <a:ext cx="143" cy="86"/>
                </a:xfrm>
                <a:custGeom>
                  <a:avLst/>
                  <a:gdLst/>
                  <a:ahLst/>
                  <a:cxnLst>
                    <a:cxn ang="0">
                      <a:pos x="818" y="59"/>
                    </a:cxn>
                    <a:cxn ang="0">
                      <a:pos x="396" y="312"/>
                    </a:cxn>
                    <a:cxn ang="0">
                      <a:pos x="0" y="470"/>
                    </a:cxn>
                    <a:cxn ang="0">
                      <a:pos x="83" y="543"/>
                    </a:cxn>
                    <a:cxn ang="0">
                      <a:pos x="472" y="406"/>
                    </a:cxn>
                    <a:cxn ang="0">
                      <a:pos x="901" y="159"/>
                    </a:cxn>
                    <a:cxn ang="0">
                      <a:pos x="818" y="59"/>
                    </a:cxn>
                  </a:cxnLst>
                  <a:pathLst>
                    <a:path w="57" h="32">
                      <a:moveTo>
                        <a:pt x="52" y="3"/>
                      </a:moveTo>
                      <a:cubicBezTo>
                        <a:pt x="48" y="0"/>
                        <a:pt x="31" y="13"/>
                        <a:pt x="25" y="16"/>
                      </a:cubicBezTo>
                      <a:cubicBezTo>
                        <a:pt x="19" y="19"/>
                        <a:pt x="4" y="27"/>
                        <a:pt x="0" y="24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9" y="32"/>
                        <a:pt x="24" y="24"/>
                        <a:pt x="30" y="21"/>
                      </a:cubicBezTo>
                      <a:cubicBezTo>
                        <a:pt x="36" y="18"/>
                        <a:pt x="53" y="5"/>
                        <a:pt x="57" y="8"/>
                      </a:cubicBezTo>
                      <a:lnTo>
                        <a:pt x="52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34" name="Freeform 2267"/>
                <p:cNvSpPr/>
                <p:nvPr/>
              </p:nvSpPr>
              <p:spPr>
                <a:xfrm>
                  <a:off x="3239" y="1813"/>
                  <a:ext cx="135" cy="78"/>
                </a:xfrm>
                <a:custGeom>
                  <a:avLst/>
                  <a:gdLst/>
                  <a:ahLst/>
                  <a:cxnLst>
                    <a:cxn ang="0">
                      <a:pos x="770" y="59"/>
                    </a:cxn>
                    <a:cxn ang="0">
                      <a:pos x="395" y="253"/>
                    </a:cxn>
                    <a:cxn ang="0">
                      <a:pos x="0" y="406"/>
                    </a:cxn>
                    <a:cxn ang="0">
                      <a:pos x="83" y="506"/>
                    </a:cxn>
                    <a:cxn ang="0">
                      <a:pos x="470" y="347"/>
                    </a:cxn>
                    <a:cxn ang="0">
                      <a:pos x="845" y="137"/>
                    </a:cxn>
                    <a:cxn ang="0">
                      <a:pos x="770" y="59"/>
                    </a:cxn>
                  </a:cxnLst>
                  <a:pathLst>
                    <a:path w="54" h="29">
                      <a:moveTo>
                        <a:pt x="49" y="3"/>
                      </a:moveTo>
                      <a:cubicBezTo>
                        <a:pt x="46" y="0"/>
                        <a:pt x="31" y="10"/>
                        <a:pt x="25" y="13"/>
                      </a:cubicBezTo>
                      <a:cubicBezTo>
                        <a:pt x="19" y="16"/>
                        <a:pt x="4" y="24"/>
                        <a:pt x="0" y="21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9" y="29"/>
                        <a:pt x="24" y="21"/>
                        <a:pt x="30" y="18"/>
                      </a:cubicBezTo>
                      <a:cubicBezTo>
                        <a:pt x="36" y="15"/>
                        <a:pt x="51" y="4"/>
                        <a:pt x="54" y="7"/>
                      </a:cubicBezTo>
                      <a:lnTo>
                        <a:pt x="49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35" name="Freeform 2268"/>
                <p:cNvSpPr/>
                <p:nvPr/>
              </p:nvSpPr>
              <p:spPr>
                <a:xfrm>
                  <a:off x="3179" y="1763"/>
                  <a:ext cx="138" cy="74"/>
                </a:xfrm>
                <a:custGeom>
                  <a:avLst/>
                  <a:gdLst/>
                  <a:ahLst/>
                  <a:cxnLst>
                    <a:cxn ang="0">
                      <a:pos x="788" y="56"/>
                    </a:cxn>
                    <a:cxn ang="0">
                      <a:pos x="396" y="259"/>
                    </a:cxn>
                    <a:cxn ang="0">
                      <a:pos x="0" y="370"/>
                    </a:cxn>
                    <a:cxn ang="0">
                      <a:pos x="83" y="441"/>
                    </a:cxn>
                    <a:cxn ang="0">
                      <a:pos x="472" y="349"/>
                    </a:cxn>
                    <a:cxn ang="0">
                      <a:pos x="868" y="148"/>
                    </a:cxn>
                    <a:cxn ang="0">
                      <a:pos x="788" y="56"/>
                    </a:cxn>
                  </a:cxnLst>
                  <a:pathLst>
                    <a:path w="55" h="28">
                      <a:moveTo>
                        <a:pt x="50" y="3"/>
                      </a:moveTo>
                      <a:cubicBezTo>
                        <a:pt x="47" y="0"/>
                        <a:pt x="31" y="11"/>
                        <a:pt x="25" y="14"/>
                      </a:cubicBezTo>
                      <a:cubicBezTo>
                        <a:pt x="19" y="17"/>
                        <a:pt x="4" y="24"/>
                        <a:pt x="0" y="20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9" y="28"/>
                        <a:pt x="24" y="22"/>
                        <a:pt x="30" y="19"/>
                      </a:cubicBezTo>
                      <a:cubicBezTo>
                        <a:pt x="36" y="16"/>
                        <a:pt x="52" y="5"/>
                        <a:pt x="55" y="8"/>
                      </a:cubicBezTo>
                      <a:lnTo>
                        <a:pt x="50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36" name="Freeform 2269"/>
                <p:cNvSpPr/>
                <p:nvPr/>
              </p:nvSpPr>
              <p:spPr>
                <a:xfrm>
                  <a:off x="3154" y="1739"/>
                  <a:ext cx="138" cy="77"/>
                </a:xfrm>
                <a:custGeom>
                  <a:avLst/>
                  <a:gdLst/>
                  <a:ahLst/>
                  <a:cxnLst>
                    <a:cxn ang="0">
                      <a:pos x="805" y="56"/>
                    </a:cxn>
                    <a:cxn ang="0">
                      <a:pos x="396" y="260"/>
                    </a:cxn>
                    <a:cxn ang="0">
                      <a:pos x="0" y="374"/>
                    </a:cxn>
                    <a:cxn ang="0">
                      <a:pos x="83" y="465"/>
                    </a:cxn>
                    <a:cxn ang="0">
                      <a:pos x="472" y="337"/>
                    </a:cxn>
                    <a:cxn ang="0">
                      <a:pos x="868" y="170"/>
                    </a:cxn>
                    <a:cxn ang="0">
                      <a:pos x="805" y="56"/>
                    </a:cxn>
                  </a:cxnLst>
                  <a:pathLst>
                    <a:path w="55" h="29">
                      <a:moveTo>
                        <a:pt x="51" y="3"/>
                      </a:moveTo>
                      <a:cubicBezTo>
                        <a:pt x="48" y="0"/>
                        <a:pt x="31" y="11"/>
                        <a:pt x="25" y="14"/>
                      </a:cubicBezTo>
                      <a:cubicBezTo>
                        <a:pt x="19" y="16"/>
                        <a:pt x="4" y="24"/>
                        <a:pt x="0" y="20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9" y="29"/>
                        <a:pt x="24" y="21"/>
                        <a:pt x="30" y="18"/>
                      </a:cubicBezTo>
                      <a:cubicBezTo>
                        <a:pt x="36" y="15"/>
                        <a:pt x="51" y="6"/>
                        <a:pt x="55" y="9"/>
                      </a:cubicBezTo>
                      <a:lnTo>
                        <a:pt x="51" y="3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37" name="Freeform 2270"/>
                <p:cNvSpPr/>
                <p:nvPr/>
              </p:nvSpPr>
              <p:spPr>
                <a:xfrm>
                  <a:off x="3499" y="1901"/>
                  <a:ext cx="103" cy="112"/>
                </a:xfrm>
                <a:custGeom>
                  <a:avLst/>
                  <a:gdLst/>
                  <a:ahLst/>
                  <a:cxnLst>
                    <a:cxn ang="0">
                      <a:pos x="555" y="21"/>
                    </a:cxn>
                    <a:cxn ang="0">
                      <a:pos x="284" y="397"/>
                    </a:cxn>
                    <a:cxn ang="0">
                      <a:pos x="0" y="739"/>
                    </a:cxn>
                    <a:cxn ang="0">
                      <a:pos x="95" y="776"/>
                    </a:cxn>
                    <a:cxn ang="0">
                      <a:pos x="397" y="435"/>
                    </a:cxn>
                    <a:cxn ang="0">
                      <a:pos x="651" y="35"/>
                    </a:cxn>
                    <a:cxn ang="0">
                      <a:pos x="555" y="21"/>
                    </a:cxn>
                  </a:cxnLst>
                  <a:pathLst>
                    <a:path w="41" h="42">
                      <a:moveTo>
                        <a:pt x="35" y="1"/>
                      </a:moveTo>
                      <a:cubicBezTo>
                        <a:pt x="31" y="0"/>
                        <a:pt x="22" y="16"/>
                        <a:pt x="18" y="21"/>
                      </a:cubicBezTo>
                      <a:cubicBezTo>
                        <a:pt x="15" y="27"/>
                        <a:pt x="5" y="41"/>
                        <a:pt x="0" y="39"/>
                      </a:cubicBezTo>
                      <a:cubicBezTo>
                        <a:pt x="6" y="41"/>
                        <a:pt x="6" y="41"/>
                        <a:pt x="6" y="41"/>
                      </a:cubicBezTo>
                      <a:cubicBezTo>
                        <a:pt x="12" y="42"/>
                        <a:pt x="21" y="28"/>
                        <a:pt x="25" y="23"/>
                      </a:cubicBezTo>
                      <a:cubicBezTo>
                        <a:pt x="29" y="17"/>
                        <a:pt x="37" y="1"/>
                        <a:pt x="41" y="2"/>
                      </a:cubicBezTo>
                      <a:lnTo>
                        <a:pt x="35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38" name="Freeform 2271"/>
                <p:cNvSpPr/>
                <p:nvPr/>
              </p:nvSpPr>
              <p:spPr>
                <a:xfrm>
                  <a:off x="3464" y="1893"/>
                  <a:ext cx="105" cy="112"/>
                </a:xfrm>
                <a:custGeom>
                  <a:avLst/>
                  <a:gdLst/>
                  <a:ahLst/>
                  <a:cxnLst>
                    <a:cxn ang="0">
                      <a:pos x="563" y="21"/>
                    </a:cxn>
                    <a:cxn ang="0">
                      <a:pos x="300" y="397"/>
                    </a:cxn>
                    <a:cxn ang="0">
                      <a:pos x="0" y="739"/>
                    </a:cxn>
                    <a:cxn ang="0">
                      <a:pos x="113" y="776"/>
                    </a:cxn>
                    <a:cxn ang="0">
                      <a:pos x="408" y="435"/>
                    </a:cxn>
                    <a:cxn ang="0">
                      <a:pos x="658" y="35"/>
                    </a:cxn>
                    <a:cxn ang="0">
                      <a:pos x="563" y="21"/>
                    </a:cxn>
                  </a:cxnLst>
                  <a:pathLst>
                    <a:path w="42" h="42">
                      <a:moveTo>
                        <a:pt x="36" y="1"/>
                      </a:moveTo>
                      <a:cubicBezTo>
                        <a:pt x="31" y="0"/>
                        <a:pt x="23" y="15"/>
                        <a:pt x="19" y="21"/>
                      </a:cubicBezTo>
                      <a:cubicBezTo>
                        <a:pt x="15" y="27"/>
                        <a:pt x="6" y="41"/>
                        <a:pt x="0" y="39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12" y="42"/>
                        <a:pt x="22" y="28"/>
                        <a:pt x="26" y="23"/>
                      </a:cubicBezTo>
                      <a:cubicBezTo>
                        <a:pt x="29" y="17"/>
                        <a:pt x="38" y="1"/>
                        <a:pt x="42" y="2"/>
                      </a:cubicBezTo>
                      <a:lnTo>
                        <a:pt x="36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39" name="Freeform 2272"/>
                <p:cNvSpPr/>
                <p:nvPr/>
              </p:nvSpPr>
              <p:spPr>
                <a:xfrm>
                  <a:off x="3382" y="1875"/>
                  <a:ext cx="117" cy="104"/>
                </a:xfrm>
                <a:custGeom>
                  <a:avLst/>
                  <a:gdLst/>
                  <a:ahLst/>
                  <a:cxnLst>
                    <a:cxn ang="0">
                      <a:pos x="632" y="35"/>
                    </a:cxn>
                    <a:cxn ang="0">
                      <a:pos x="321" y="376"/>
                    </a:cxn>
                    <a:cxn ang="0">
                      <a:pos x="0" y="661"/>
                    </a:cxn>
                    <a:cxn ang="0">
                      <a:pos x="92" y="704"/>
                    </a:cxn>
                    <a:cxn ang="0">
                      <a:pos x="416" y="419"/>
                    </a:cxn>
                    <a:cxn ang="0">
                      <a:pos x="724" y="77"/>
                    </a:cxn>
                    <a:cxn ang="0">
                      <a:pos x="632" y="35"/>
                    </a:cxn>
                  </a:cxnLst>
                  <a:pathLst>
                    <a:path w="47" h="39">
                      <a:moveTo>
                        <a:pt x="41" y="2"/>
                      </a:moveTo>
                      <a:cubicBezTo>
                        <a:pt x="37" y="0"/>
                        <a:pt x="26" y="15"/>
                        <a:pt x="21" y="20"/>
                      </a:cubicBezTo>
                      <a:cubicBezTo>
                        <a:pt x="17" y="24"/>
                        <a:pt x="5" y="37"/>
                        <a:pt x="0" y="35"/>
                      </a:cubicBezTo>
                      <a:cubicBezTo>
                        <a:pt x="6" y="37"/>
                        <a:pt x="6" y="37"/>
                        <a:pt x="6" y="37"/>
                      </a:cubicBezTo>
                      <a:cubicBezTo>
                        <a:pt x="11" y="39"/>
                        <a:pt x="23" y="27"/>
                        <a:pt x="27" y="22"/>
                      </a:cubicBezTo>
                      <a:cubicBezTo>
                        <a:pt x="32" y="17"/>
                        <a:pt x="43" y="3"/>
                        <a:pt x="47" y="4"/>
                      </a:cubicBezTo>
                      <a:lnTo>
                        <a:pt x="41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40" name="Freeform 2273"/>
                <p:cNvSpPr/>
                <p:nvPr/>
              </p:nvSpPr>
              <p:spPr>
                <a:xfrm>
                  <a:off x="3352" y="1861"/>
                  <a:ext cx="115" cy="107"/>
                </a:xfrm>
                <a:custGeom>
                  <a:avLst/>
                  <a:gdLst/>
                  <a:ahLst/>
                  <a:cxnLst>
                    <a:cxn ang="0">
                      <a:pos x="625" y="35"/>
                    </a:cxn>
                    <a:cxn ang="0">
                      <a:pos x="333" y="364"/>
                    </a:cxn>
                    <a:cxn ang="0">
                      <a:pos x="0" y="671"/>
                    </a:cxn>
                    <a:cxn ang="0">
                      <a:pos x="95" y="730"/>
                    </a:cxn>
                    <a:cxn ang="0">
                      <a:pos x="425" y="423"/>
                    </a:cxn>
                    <a:cxn ang="0">
                      <a:pos x="720" y="78"/>
                    </a:cxn>
                    <a:cxn ang="0">
                      <a:pos x="625" y="35"/>
                    </a:cxn>
                  </a:cxnLst>
                  <a:pathLst>
                    <a:path w="46" h="40">
                      <a:moveTo>
                        <a:pt x="40" y="2"/>
                      </a:moveTo>
                      <a:cubicBezTo>
                        <a:pt x="36" y="0"/>
                        <a:pt x="25" y="14"/>
                        <a:pt x="21" y="19"/>
                      </a:cubicBezTo>
                      <a:cubicBezTo>
                        <a:pt x="16" y="24"/>
                        <a:pt x="5" y="37"/>
                        <a:pt x="0" y="35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11" y="40"/>
                        <a:pt x="22" y="27"/>
                        <a:pt x="27" y="22"/>
                      </a:cubicBezTo>
                      <a:cubicBezTo>
                        <a:pt x="31" y="17"/>
                        <a:pt x="42" y="3"/>
                        <a:pt x="46" y="4"/>
                      </a:cubicBezTo>
                      <a:lnTo>
                        <a:pt x="40" y="2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41" name="Freeform 2274"/>
                <p:cNvSpPr/>
                <p:nvPr/>
              </p:nvSpPr>
              <p:spPr>
                <a:xfrm>
                  <a:off x="3754" y="1904"/>
                  <a:ext cx="68" cy="131"/>
                </a:xfrm>
                <a:custGeom>
                  <a:avLst/>
                  <a:gdLst/>
                  <a:ahLst/>
                  <a:cxnLst>
                    <a:cxn ang="0">
                      <a:pos x="317" y="21"/>
                    </a:cxn>
                    <a:cxn ang="0">
                      <a:pos x="179" y="500"/>
                    </a:cxn>
                    <a:cxn ang="0">
                      <a:pos x="0" y="936"/>
                    </a:cxn>
                    <a:cxn ang="0">
                      <a:pos x="96" y="914"/>
                    </a:cxn>
                    <a:cxn ang="0">
                      <a:pos x="285" y="479"/>
                    </a:cxn>
                    <a:cxn ang="0">
                      <a:pos x="431" y="0"/>
                    </a:cxn>
                    <a:cxn ang="0">
                      <a:pos x="317" y="21"/>
                    </a:cxn>
                  </a:cxnLst>
                  <a:pathLst>
                    <a:path w="27" h="49">
                      <a:moveTo>
                        <a:pt x="20" y="1"/>
                      </a:moveTo>
                      <a:cubicBezTo>
                        <a:pt x="16" y="1"/>
                        <a:pt x="13" y="19"/>
                        <a:pt x="11" y="26"/>
                      </a:cubicBezTo>
                      <a:cubicBezTo>
                        <a:pt x="10" y="32"/>
                        <a:pt x="6" y="49"/>
                        <a:pt x="0" y="49"/>
                      </a:cubicBez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12" y="48"/>
                        <a:pt x="16" y="31"/>
                        <a:pt x="18" y="25"/>
                      </a:cubicBezTo>
                      <a:cubicBezTo>
                        <a:pt x="20" y="18"/>
                        <a:pt x="22" y="1"/>
                        <a:pt x="27" y="0"/>
                      </a:cubicBezTo>
                      <a:lnTo>
                        <a:pt x="20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42" name="Freeform 2275"/>
                <p:cNvSpPr/>
                <p:nvPr/>
              </p:nvSpPr>
              <p:spPr>
                <a:xfrm>
                  <a:off x="3719" y="1909"/>
                  <a:ext cx="68" cy="131"/>
                </a:xfrm>
                <a:custGeom>
                  <a:avLst/>
                  <a:gdLst/>
                  <a:ahLst/>
                  <a:cxnLst>
                    <a:cxn ang="0">
                      <a:pos x="317" y="0"/>
                    </a:cxn>
                    <a:cxn ang="0">
                      <a:pos x="191" y="479"/>
                    </a:cxn>
                    <a:cxn ang="0">
                      <a:pos x="0" y="936"/>
                    </a:cxn>
                    <a:cxn ang="0">
                      <a:pos x="113" y="914"/>
                    </a:cxn>
                    <a:cxn ang="0">
                      <a:pos x="285" y="457"/>
                    </a:cxn>
                    <a:cxn ang="0">
                      <a:pos x="431" y="0"/>
                    </a:cxn>
                    <a:cxn ang="0">
                      <a:pos x="317" y="0"/>
                    </a:cxn>
                  </a:cxnLst>
                  <a:pathLst>
                    <a:path w="27" h="49">
                      <a:moveTo>
                        <a:pt x="20" y="0"/>
                      </a:moveTo>
                      <a:cubicBezTo>
                        <a:pt x="16" y="1"/>
                        <a:pt x="13" y="19"/>
                        <a:pt x="12" y="25"/>
                      </a:cubicBezTo>
                      <a:cubicBezTo>
                        <a:pt x="10" y="32"/>
                        <a:pt x="6" y="48"/>
                        <a:pt x="0" y="49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12" y="47"/>
                        <a:pt x="17" y="31"/>
                        <a:pt x="18" y="24"/>
                      </a:cubicBezTo>
                      <a:cubicBezTo>
                        <a:pt x="20" y="18"/>
                        <a:pt x="23" y="0"/>
                        <a:pt x="27" y="0"/>
                      </a:cubicBez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43" name="Freeform 2276"/>
                <p:cNvSpPr/>
                <p:nvPr/>
              </p:nvSpPr>
              <p:spPr>
                <a:xfrm>
                  <a:off x="3622" y="1917"/>
                  <a:ext cx="97" cy="120"/>
                </a:xfrm>
                <a:custGeom>
                  <a:avLst/>
                  <a:gdLst/>
                  <a:ahLst/>
                  <a:cxnLst>
                    <a:cxn ang="0">
                      <a:pos x="507" y="21"/>
                    </a:cxn>
                    <a:cxn ang="0">
                      <a:pos x="279" y="435"/>
                    </a:cxn>
                    <a:cxn ang="0">
                      <a:pos x="0" y="819"/>
                    </a:cxn>
                    <a:cxn ang="0">
                      <a:pos x="92" y="832"/>
                    </a:cxn>
                    <a:cxn ang="0">
                      <a:pos x="371" y="477"/>
                    </a:cxn>
                    <a:cxn ang="0">
                      <a:pos x="599" y="35"/>
                    </a:cxn>
                    <a:cxn ang="0">
                      <a:pos x="507" y="21"/>
                    </a:cxn>
                  </a:cxnLst>
                  <a:pathLst>
                    <a:path w="39" h="45">
                      <a:moveTo>
                        <a:pt x="33" y="1"/>
                      </a:moveTo>
                      <a:cubicBezTo>
                        <a:pt x="29" y="0"/>
                        <a:pt x="21" y="18"/>
                        <a:pt x="18" y="23"/>
                      </a:cubicBezTo>
                      <a:cubicBezTo>
                        <a:pt x="14" y="29"/>
                        <a:pt x="5" y="44"/>
                        <a:pt x="0" y="43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2" y="45"/>
                        <a:pt x="21" y="30"/>
                        <a:pt x="24" y="25"/>
                      </a:cubicBezTo>
                      <a:cubicBezTo>
                        <a:pt x="28" y="19"/>
                        <a:pt x="35" y="1"/>
                        <a:pt x="39" y="2"/>
                      </a:cubicBezTo>
                      <a:lnTo>
                        <a:pt x="33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44" name="Freeform 2277"/>
                <p:cNvSpPr/>
                <p:nvPr/>
              </p:nvSpPr>
              <p:spPr>
                <a:xfrm>
                  <a:off x="3589" y="1915"/>
                  <a:ext cx="98" cy="117"/>
                </a:xfrm>
                <a:custGeom>
                  <a:avLst/>
                  <a:gdLst/>
                  <a:ahLst/>
                  <a:cxnLst>
                    <a:cxn ang="0">
                      <a:pos x="525" y="21"/>
                    </a:cxn>
                    <a:cxn ang="0">
                      <a:pos x="271" y="417"/>
                    </a:cxn>
                    <a:cxn ang="0">
                      <a:pos x="0" y="771"/>
                    </a:cxn>
                    <a:cxn ang="0">
                      <a:pos x="113" y="806"/>
                    </a:cxn>
                    <a:cxn ang="0">
                      <a:pos x="379" y="431"/>
                    </a:cxn>
                    <a:cxn ang="0">
                      <a:pos x="618" y="35"/>
                    </a:cxn>
                    <a:cxn ang="0">
                      <a:pos x="525" y="21"/>
                    </a:cxn>
                  </a:cxnLst>
                  <a:pathLst>
                    <a:path w="39" h="44">
                      <a:moveTo>
                        <a:pt x="33" y="1"/>
                      </a:moveTo>
                      <a:cubicBezTo>
                        <a:pt x="28" y="0"/>
                        <a:pt x="21" y="16"/>
                        <a:pt x="17" y="22"/>
                      </a:cubicBezTo>
                      <a:cubicBezTo>
                        <a:pt x="14" y="28"/>
                        <a:pt x="6" y="42"/>
                        <a:pt x="0" y="41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12" y="44"/>
                        <a:pt x="20" y="29"/>
                        <a:pt x="24" y="23"/>
                      </a:cubicBezTo>
                      <a:cubicBezTo>
                        <a:pt x="27" y="18"/>
                        <a:pt x="35" y="1"/>
                        <a:pt x="39" y="2"/>
                      </a:cubicBezTo>
                      <a:lnTo>
                        <a:pt x="33" y="1"/>
                      </a:lnTo>
                      <a:close/>
                    </a:path>
                  </a:pathLst>
                </a:custGeom>
                <a:solidFill>
                  <a:srgbClr val="308539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45" name="Freeform 2278"/>
                <p:cNvSpPr/>
                <p:nvPr/>
              </p:nvSpPr>
              <p:spPr>
                <a:xfrm>
                  <a:off x="2567" y="1515"/>
                  <a:ext cx="100" cy="114"/>
                </a:xfrm>
                <a:custGeom>
                  <a:avLst/>
                  <a:gdLst/>
                  <a:ahLst/>
                  <a:cxnLst>
                    <a:cxn ang="0">
                      <a:pos x="625" y="745"/>
                    </a:cxn>
                    <a:cxn ang="0">
                      <a:pos x="333" y="374"/>
                    </a:cxn>
                    <a:cxn ang="0">
                      <a:pos x="95" y="21"/>
                    </a:cxn>
                    <a:cxn ang="0">
                      <a:pos x="0" y="56"/>
                    </a:cxn>
                    <a:cxn ang="0">
                      <a:pos x="238" y="392"/>
                    </a:cxn>
                    <a:cxn ang="0">
                      <a:pos x="533" y="779"/>
                    </a:cxn>
                    <a:cxn ang="0">
                      <a:pos x="625" y="745"/>
                    </a:cxn>
                  </a:cxnLst>
                  <a:pathLst>
                    <a:path w="40" h="43">
                      <a:moveTo>
                        <a:pt x="40" y="40"/>
                      </a:moveTo>
                      <a:cubicBezTo>
                        <a:pt x="35" y="41"/>
                        <a:pt x="27" y="29"/>
                        <a:pt x="21" y="20"/>
                      </a:cubicBezTo>
                      <a:cubicBezTo>
                        <a:pt x="14" y="10"/>
                        <a:pt x="10" y="0"/>
                        <a:pt x="6" y="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4" y="2"/>
                        <a:pt x="8" y="11"/>
                        <a:pt x="15" y="21"/>
                      </a:cubicBezTo>
                      <a:cubicBezTo>
                        <a:pt x="21" y="31"/>
                        <a:pt x="29" y="43"/>
                        <a:pt x="34" y="42"/>
                      </a:cubicBezTo>
                      <a:lnTo>
                        <a:pt x="40" y="4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46" name="Freeform 2279"/>
                <p:cNvSpPr/>
                <p:nvPr/>
              </p:nvSpPr>
              <p:spPr>
                <a:xfrm>
                  <a:off x="2600" y="1507"/>
                  <a:ext cx="102" cy="114"/>
                </a:xfrm>
                <a:custGeom>
                  <a:avLst/>
                  <a:gdLst/>
                  <a:ahLst/>
                  <a:cxnLst>
                    <a:cxn ang="0">
                      <a:pos x="632" y="745"/>
                    </a:cxn>
                    <a:cxn ang="0">
                      <a:pos x="321" y="353"/>
                    </a:cxn>
                    <a:cxn ang="0">
                      <a:pos x="92" y="21"/>
                    </a:cxn>
                    <a:cxn ang="0">
                      <a:pos x="0" y="56"/>
                    </a:cxn>
                    <a:cxn ang="0">
                      <a:pos x="229" y="392"/>
                    </a:cxn>
                    <a:cxn ang="0">
                      <a:pos x="537" y="766"/>
                    </a:cxn>
                    <a:cxn ang="0">
                      <a:pos x="632" y="745"/>
                    </a:cxn>
                  </a:cxnLst>
                  <a:pathLst>
                    <a:path w="41" h="43">
                      <a:moveTo>
                        <a:pt x="41" y="40"/>
                      </a:moveTo>
                      <a:cubicBezTo>
                        <a:pt x="35" y="41"/>
                        <a:pt x="27" y="29"/>
                        <a:pt x="21" y="19"/>
                      </a:cubicBezTo>
                      <a:cubicBezTo>
                        <a:pt x="14" y="9"/>
                        <a:pt x="11" y="0"/>
                        <a:pt x="6" y="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4" y="2"/>
                        <a:pt x="8" y="11"/>
                        <a:pt x="15" y="21"/>
                      </a:cubicBezTo>
                      <a:cubicBezTo>
                        <a:pt x="21" y="31"/>
                        <a:pt x="29" y="43"/>
                        <a:pt x="35" y="41"/>
                      </a:cubicBezTo>
                      <a:lnTo>
                        <a:pt x="41" y="4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47" name="Freeform 2280"/>
                <p:cNvSpPr/>
                <p:nvPr/>
              </p:nvSpPr>
              <p:spPr>
                <a:xfrm>
                  <a:off x="2577" y="1523"/>
                  <a:ext cx="70" cy="10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8" y="340"/>
                    </a:cxn>
                    <a:cxn ang="0">
                      <a:pos x="438" y="712"/>
                    </a:cxn>
                    <a:cxn ang="0">
                      <a:pos x="175" y="340"/>
                    </a:cxn>
                    <a:cxn ang="0">
                      <a:pos x="0" y="0"/>
                    </a:cxn>
                  </a:cxnLst>
                  <a:pathLst>
                    <a:path w="28" h="38">
                      <a:moveTo>
                        <a:pt x="0" y="0"/>
                      </a:moveTo>
                      <a:cubicBezTo>
                        <a:pt x="3" y="3"/>
                        <a:pt x="7" y="10"/>
                        <a:pt x="12" y="18"/>
                      </a:cubicBezTo>
                      <a:cubicBezTo>
                        <a:pt x="17" y="26"/>
                        <a:pt x="23" y="35"/>
                        <a:pt x="28" y="38"/>
                      </a:cubicBezTo>
                      <a:cubicBezTo>
                        <a:pt x="23" y="35"/>
                        <a:pt x="17" y="26"/>
                        <a:pt x="11" y="18"/>
                      </a:cubicBezTo>
                      <a:cubicBezTo>
                        <a:pt x="6" y="10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48" name="Freeform 2281"/>
                <p:cNvSpPr/>
                <p:nvPr/>
              </p:nvSpPr>
              <p:spPr>
                <a:xfrm>
                  <a:off x="2610" y="1515"/>
                  <a:ext cx="70" cy="9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8" y="315"/>
                    </a:cxn>
                    <a:cxn ang="0">
                      <a:pos x="438" y="689"/>
                    </a:cxn>
                    <a:cxn ang="0">
                      <a:pos x="188" y="336"/>
                    </a:cxn>
                    <a:cxn ang="0">
                      <a:pos x="0" y="0"/>
                    </a:cxn>
                  </a:cxnLst>
                  <a:pathLst>
                    <a:path w="28" h="37">
                      <a:moveTo>
                        <a:pt x="0" y="0"/>
                      </a:moveTo>
                      <a:cubicBezTo>
                        <a:pt x="3" y="3"/>
                        <a:pt x="7" y="10"/>
                        <a:pt x="12" y="17"/>
                      </a:cubicBezTo>
                      <a:cubicBezTo>
                        <a:pt x="18" y="25"/>
                        <a:pt x="23" y="35"/>
                        <a:pt x="28" y="37"/>
                      </a:cubicBezTo>
                      <a:cubicBezTo>
                        <a:pt x="23" y="35"/>
                        <a:pt x="17" y="26"/>
                        <a:pt x="12" y="18"/>
                      </a:cubicBezTo>
                      <a:cubicBezTo>
                        <a:pt x="7" y="10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49" name="Freeform 2282"/>
                <p:cNvSpPr/>
                <p:nvPr/>
              </p:nvSpPr>
              <p:spPr>
                <a:xfrm>
                  <a:off x="2567" y="1525"/>
                  <a:ext cx="3" cy="48"/>
                </a:xfrm>
                <a:custGeom>
                  <a:avLst/>
                  <a:gdLst/>
                  <a:ahLst/>
                  <a:cxnLst>
                    <a:cxn ang="0">
                      <a:pos x="27" y="341"/>
                    </a:cxn>
                    <a:cxn ang="0">
                      <a:pos x="27" y="0"/>
                    </a:cxn>
                    <a:cxn ang="0">
                      <a:pos x="27" y="149"/>
                    </a:cxn>
                    <a:cxn ang="0">
                      <a:pos x="27" y="341"/>
                    </a:cxn>
                  </a:cxnLst>
                  <a:pathLst>
                    <a:path w="1" h="18">
                      <a:moveTo>
                        <a:pt x="1" y="18"/>
                      </a:moveTo>
                      <a:cubicBezTo>
                        <a:pt x="0" y="16"/>
                        <a:pt x="0" y="3"/>
                        <a:pt x="1" y="0"/>
                      </a:cubicBezTo>
                      <a:cubicBezTo>
                        <a:pt x="1" y="2"/>
                        <a:pt x="1" y="7"/>
                        <a:pt x="1" y="8"/>
                      </a:cubicBezTo>
                      <a:cubicBezTo>
                        <a:pt x="1" y="9"/>
                        <a:pt x="1" y="18"/>
                        <a:pt x="1" y="18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50" name="Freeform 2283"/>
                <p:cNvSpPr/>
                <p:nvPr/>
              </p:nvSpPr>
              <p:spPr>
                <a:xfrm>
                  <a:off x="2700" y="1491"/>
                  <a:ext cx="52" cy="136"/>
                </a:xfrm>
                <a:custGeom>
                  <a:avLst/>
                  <a:gdLst/>
                  <a:ahLst/>
                  <a:cxnLst>
                    <a:cxn ang="0">
                      <a:pos x="319" y="968"/>
                    </a:cxn>
                    <a:cxn ang="0">
                      <a:pos x="183" y="456"/>
                    </a:cxn>
                    <a:cxn ang="0">
                      <a:pos x="92" y="21"/>
                    </a:cxn>
                    <a:cxn ang="0">
                      <a:pos x="0" y="0"/>
                    </a:cxn>
                    <a:cxn ang="0">
                      <a:pos x="92" y="435"/>
                    </a:cxn>
                    <a:cxn ang="0">
                      <a:pos x="228" y="947"/>
                    </a:cxn>
                    <a:cxn ang="0">
                      <a:pos x="319" y="968"/>
                    </a:cxn>
                  </a:cxnLst>
                  <a:pathLst>
                    <a:path w="21" h="51">
                      <a:moveTo>
                        <a:pt x="21" y="51"/>
                      </a:moveTo>
                      <a:cubicBezTo>
                        <a:pt x="16" y="50"/>
                        <a:pt x="13" y="36"/>
                        <a:pt x="12" y="24"/>
                      </a:cubicBezTo>
                      <a:cubicBezTo>
                        <a:pt x="10" y="12"/>
                        <a:pt x="10" y="2"/>
                        <a:pt x="6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4" y="11"/>
                        <a:pt x="6" y="23"/>
                      </a:cubicBezTo>
                      <a:cubicBezTo>
                        <a:pt x="7" y="35"/>
                        <a:pt x="9" y="49"/>
                        <a:pt x="15" y="50"/>
                      </a:cubicBezTo>
                      <a:lnTo>
                        <a:pt x="21" y="5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51" name="Freeform 2284"/>
                <p:cNvSpPr/>
                <p:nvPr/>
              </p:nvSpPr>
              <p:spPr>
                <a:xfrm>
                  <a:off x="2732" y="1493"/>
                  <a:ext cx="53" cy="142"/>
                </a:xfrm>
                <a:custGeom>
                  <a:avLst/>
                  <a:gdLst/>
                  <a:ahLst/>
                  <a:cxnLst>
                    <a:cxn ang="0">
                      <a:pos x="338" y="1018"/>
                    </a:cxn>
                    <a:cxn ang="0">
                      <a:pos x="192" y="504"/>
                    </a:cxn>
                    <a:cxn ang="0">
                      <a:pos x="114" y="21"/>
                    </a:cxn>
                    <a:cxn ang="0">
                      <a:pos x="0" y="0"/>
                    </a:cxn>
                    <a:cxn ang="0">
                      <a:pos x="96" y="482"/>
                    </a:cxn>
                    <a:cxn ang="0">
                      <a:pos x="222" y="997"/>
                    </a:cxn>
                    <a:cxn ang="0">
                      <a:pos x="338" y="1018"/>
                    </a:cxn>
                  </a:cxnLst>
                  <a:pathLst>
                    <a:path w="21" h="53">
                      <a:moveTo>
                        <a:pt x="21" y="53"/>
                      </a:moveTo>
                      <a:cubicBezTo>
                        <a:pt x="16" y="52"/>
                        <a:pt x="14" y="37"/>
                        <a:pt x="12" y="26"/>
                      </a:cubicBezTo>
                      <a:cubicBezTo>
                        <a:pt x="10" y="14"/>
                        <a:pt x="11" y="2"/>
                        <a:pt x="7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1"/>
                        <a:pt x="4" y="13"/>
                        <a:pt x="6" y="25"/>
                      </a:cubicBezTo>
                      <a:cubicBezTo>
                        <a:pt x="8" y="36"/>
                        <a:pt x="9" y="51"/>
                        <a:pt x="14" y="52"/>
                      </a:cubicBezTo>
                      <a:lnTo>
                        <a:pt x="21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52" name="Freeform 2285"/>
                <p:cNvSpPr/>
                <p:nvPr/>
              </p:nvSpPr>
              <p:spPr>
                <a:xfrm>
                  <a:off x="2707" y="1496"/>
                  <a:ext cx="25" cy="1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3" y="401"/>
                    </a:cxn>
                    <a:cxn ang="0">
                      <a:pos x="158" y="880"/>
                    </a:cxn>
                    <a:cxn ang="0">
                      <a:pos x="50" y="401"/>
                    </a:cxn>
                    <a:cxn ang="0">
                      <a:pos x="0" y="0"/>
                    </a:cxn>
                  </a:cxnLst>
                  <a:pathLst>
                    <a:path w="10" h="46">
                      <a:moveTo>
                        <a:pt x="0" y="0"/>
                      </a:moveTo>
                      <a:cubicBezTo>
                        <a:pt x="2" y="4"/>
                        <a:pt x="3" y="12"/>
                        <a:pt x="4" y="21"/>
                      </a:cubicBezTo>
                      <a:cubicBezTo>
                        <a:pt x="6" y="31"/>
                        <a:pt x="7" y="42"/>
                        <a:pt x="10" y="46"/>
                      </a:cubicBezTo>
                      <a:cubicBezTo>
                        <a:pt x="7" y="42"/>
                        <a:pt x="5" y="31"/>
                        <a:pt x="3" y="21"/>
                      </a:cubicBezTo>
                      <a:cubicBezTo>
                        <a:pt x="2" y="12"/>
                        <a:pt x="2" y="4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53" name="Freeform 2286"/>
                <p:cNvSpPr/>
                <p:nvPr/>
              </p:nvSpPr>
              <p:spPr>
                <a:xfrm>
                  <a:off x="2742" y="1504"/>
                  <a:ext cx="25" cy="1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3" y="401"/>
                    </a:cxn>
                    <a:cxn ang="0">
                      <a:pos x="158" y="880"/>
                    </a:cxn>
                    <a:cxn ang="0">
                      <a:pos x="50" y="401"/>
                    </a:cxn>
                    <a:cxn ang="0">
                      <a:pos x="0" y="0"/>
                    </a:cxn>
                  </a:cxnLst>
                  <a:pathLst>
                    <a:path w="10" h="46">
                      <a:moveTo>
                        <a:pt x="0" y="0"/>
                      </a:moveTo>
                      <a:cubicBezTo>
                        <a:pt x="1" y="3"/>
                        <a:pt x="2" y="12"/>
                        <a:pt x="4" y="21"/>
                      </a:cubicBezTo>
                      <a:cubicBezTo>
                        <a:pt x="5" y="30"/>
                        <a:pt x="6" y="41"/>
                        <a:pt x="10" y="46"/>
                      </a:cubicBezTo>
                      <a:cubicBezTo>
                        <a:pt x="6" y="41"/>
                        <a:pt x="4" y="30"/>
                        <a:pt x="3" y="21"/>
                      </a:cubicBezTo>
                      <a:cubicBezTo>
                        <a:pt x="2" y="12"/>
                        <a:pt x="1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54" name="Freeform 2287"/>
                <p:cNvSpPr/>
                <p:nvPr/>
              </p:nvSpPr>
              <p:spPr>
                <a:xfrm>
                  <a:off x="2687" y="1496"/>
                  <a:ext cx="18" cy="43"/>
                </a:xfrm>
                <a:custGeom>
                  <a:avLst/>
                  <a:gdLst/>
                  <a:ahLst/>
                  <a:cxnLst>
                    <a:cxn ang="0">
                      <a:pos x="0" y="312"/>
                    </a:cxn>
                    <a:cxn ang="0">
                      <a:pos x="118" y="0"/>
                    </a:cxn>
                    <a:cxn ang="0">
                      <a:pos x="67" y="116"/>
                    </a:cxn>
                    <a:cxn ang="0">
                      <a:pos x="0" y="312"/>
                    </a:cxn>
                  </a:cxnLst>
                  <a:pathLst>
                    <a:path w="7" h="16">
                      <a:moveTo>
                        <a:pt x="0" y="16"/>
                      </a:moveTo>
                      <a:cubicBezTo>
                        <a:pt x="1" y="14"/>
                        <a:pt x="4" y="2"/>
                        <a:pt x="7" y="0"/>
                      </a:cubicBezTo>
                      <a:cubicBezTo>
                        <a:pt x="6" y="1"/>
                        <a:pt x="4" y="5"/>
                        <a:pt x="4" y="6"/>
                      </a:cubicBezTo>
                      <a:cubicBezTo>
                        <a:pt x="3" y="7"/>
                        <a:pt x="0" y="16"/>
                        <a:pt x="0" y="16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55" name="Freeform 2288"/>
                <p:cNvSpPr/>
                <p:nvPr/>
              </p:nvSpPr>
              <p:spPr>
                <a:xfrm>
                  <a:off x="2377" y="1696"/>
                  <a:ext cx="138" cy="48"/>
                </a:xfrm>
                <a:custGeom>
                  <a:avLst/>
                  <a:gdLst/>
                  <a:ahLst/>
                  <a:cxnLst>
                    <a:cxn ang="0">
                      <a:pos x="868" y="149"/>
                    </a:cxn>
                    <a:cxn ang="0">
                      <a:pos x="429" y="136"/>
                    </a:cxn>
                    <a:cxn ang="0">
                      <a:pos x="50" y="77"/>
                    </a:cxn>
                    <a:cxn ang="0">
                      <a:pos x="0" y="171"/>
                    </a:cxn>
                    <a:cxn ang="0">
                      <a:pos x="366" y="227"/>
                    </a:cxn>
                    <a:cxn ang="0">
                      <a:pos x="805" y="248"/>
                    </a:cxn>
                    <a:cxn ang="0">
                      <a:pos x="868" y="149"/>
                    </a:cxn>
                  </a:cxnLst>
                  <a:pathLst>
                    <a:path w="55" h="18">
                      <a:moveTo>
                        <a:pt x="55" y="8"/>
                      </a:moveTo>
                      <a:cubicBezTo>
                        <a:pt x="52" y="13"/>
                        <a:pt x="38" y="9"/>
                        <a:pt x="27" y="7"/>
                      </a:cubicBezTo>
                      <a:cubicBezTo>
                        <a:pt x="15" y="4"/>
                        <a:pt x="6" y="0"/>
                        <a:pt x="3" y="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2" y="5"/>
                        <a:pt x="11" y="9"/>
                        <a:pt x="23" y="12"/>
                      </a:cubicBezTo>
                      <a:cubicBezTo>
                        <a:pt x="34" y="15"/>
                        <a:pt x="48" y="18"/>
                        <a:pt x="51" y="13"/>
                      </a:cubicBezTo>
                      <a:lnTo>
                        <a:pt x="55" y="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56" name="Freeform 2289"/>
                <p:cNvSpPr/>
                <p:nvPr/>
              </p:nvSpPr>
              <p:spPr>
                <a:xfrm>
                  <a:off x="2395" y="1664"/>
                  <a:ext cx="137" cy="48"/>
                </a:xfrm>
                <a:custGeom>
                  <a:avLst/>
                  <a:gdLst/>
                  <a:ahLst/>
                  <a:cxnLst>
                    <a:cxn ang="0">
                      <a:pos x="849" y="149"/>
                    </a:cxn>
                    <a:cxn ang="0">
                      <a:pos x="416" y="136"/>
                    </a:cxn>
                    <a:cxn ang="0">
                      <a:pos x="62" y="77"/>
                    </a:cxn>
                    <a:cxn ang="0">
                      <a:pos x="0" y="171"/>
                    </a:cxn>
                    <a:cxn ang="0">
                      <a:pos x="371" y="248"/>
                    </a:cxn>
                    <a:cxn ang="0">
                      <a:pos x="807" y="264"/>
                    </a:cxn>
                    <a:cxn ang="0">
                      <a:pos x="849" y="149"/>
                    </a:cxn>
                  </a:cxnLst>
                  <a:pathLst>
                    <a:path w="55" h="18">
                      <a:moveTo>
                        <a:pt x="55" y="8"/>
                      </a:moveTo>
                      <a:cubicBezTo>
                        <a:pt x="52" y="13"/>
                        <a:pt x="38" y="10"/>
                        <a:pt x="27" y="7"/>
                      </a:cubicBezTo>
                      <a:cubicBezTo>
                        <a:pt x="15" y="5"/>
                        <a:pt x="6" y="0"/>
                        <a:pt x="4" y="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3" y="6"/>
                        <a:pt x="12" y="10"/>
                        <a:pt x="24" y="13"/>
                      </a:cubicBezTo>
                      <a:cubicBezTo>
                        <a:pt x="35" y="15"/>
                        <a:pt x="49" y="18"/>
                        <a:pt x="52" y="14"/>
                      </a:cubicBezTo>
                      <a:lnTo>
                        <a:pt x="55" y="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57" name="Freeform 2290"/>
                <p:cNvSpPr/>
                <p:nvPr/>
              </p:nvSpPr>
              <p:spPr>
                <a:xfrm>
                  <a:off x="2385" y="1712"/>
                  <a:ext cx="115" cy="27"/>
                </a:xfrm>
                <a:custGeom>
                  <a:avLst/>
                  <a:gdLst/>
                  <a:ahLst/>
                  <a:cxnLst>
                    <a:cxn ang="0">
                      <a:pos x="0" y="22"/>
                    </a:cxn>
                    <a:cxn ang="0">
                      <a:pos x="333" y="103"/>
                    </a:cxn>
                    <a:cxn ang="0">
                      <a:pos x="720" y="159"/>
                    </a:cxn>
                    <a:cxn ang="0">
                      <a:pos x="333" y="103"/>
                    </a:cxn>
                    <a:cxn ang="0">
                      <a:pos x="0" y="22"/>
                    </a:cxn>
                  </a:cxnLst>
                  <a:pathLst>
                    <a:path w="46" h="10">
                      <a:moveTo>
                        <a:pt x="0" y="1"/>
                      </a:moveTo>
                      <a:cubicBezTo>
                        <a:pt x="4" y="0"/>
                        <a:pt x="12" y="3"/>
                        <a:pt x="21" y="5"/>
                      </a:cubicBezTo>
                      <a:cubicBezTo>
                        <a:pt x="30" y="7"/>
                        <a:pt x="41" y="10"/>
                        <a:pt x="46" y="8"/>
                      </a:cubicBezTo>
                      <a:cubicBezTo>
                        <a:pt x="41" y="10"/>
                        <a:pt x="30" y="7"/>
                        <a:pt x="21" y="5"/>
                      </a:cubicBezTo>
                      <a:cubicBezTo>
                        <a:pt x="12" y="3"/>
                        <a:pt x="4" y="0"/>
                        <a:pt x="0" y="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58" name="Freeform 2291"/>
                <p:cNvSpPr/>
                <p:nvPr/>
              </p:nvSpPr>
              <p:spPr>
                <a:xfrm>
                  <a:off x="2402" y="1683"/>
                  <a:ext cx="115" cy="2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33" y="77"/>
                    </a:cxn>
                    <a:cxn ang="0">
                      <a:pos x="720" y="149"/>
                    </a:cxn>
                    <a:cxn ang="0">
                      <a:pos x="333" y="93"/>
                    </a:cxn>
                    <a:cxn ang="0">
                      <a:pos x="0" y="0"/>
                    </a:cxn>
                  </a:cxnLst>
                  <a:pathLst>
                    <a:path w="46" h="9">
                      <a:moveTo>
                        <a:pt x="0" y="0"/>
                      </a:moveTo>
                      <a:cubicBezTo>
                        <a:pt x="4" y="0"/>
                        <a:pt x="12" y="2"/>
                        <a:pt x="21" y="4"/>
                      </a:cubicBezTo>
                      <a:cubicBezTo>
                        <a:pt x="31" y="6"/>
                        <a:pt x="41" y="9"/>
                        <a:pt x="46" y="8"/>
                      </a:cubicBezTo>
                      <a:cubicBezTo>
                        <a:pt x="41" y="9"/>
                        <a:pt x="30" y="7"/>
                        <a:pt x="21" y="5"/>
                      </a:cubicBezTo>
                      <a:cubicBezTo>
                        <a:pt x="12" y="3"/>
                        <a:pt x="4" y="0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59" name="Freeform 2292"/>
                <p:cNvSpPr/>
                <p:nvPr/>
              </p:nvSpPr>
              <p:spPr>
                <a:xfrm>
                  <a:off x="2382" y="1720"/>
                  <a:ext cx="28" cy="35"/>
                </a:xfrm>
                <a:custGeom>
                  <a:avLst/>
                  <a:gdLst/>
                  <a:ahLst/>
                  <a:cxnLst>
                    <a:cxn ang="0">
                      <a:pos x="181" y="253"/>
                    </a:cxn>
                    <a:cxn ang="0">
                      <a:pos x="0" y="0"/>
                    </a:cxn>
                    <a:cxn ang="0">
                      <a:pos x="84" y="116"/>
                    </a:cxn>
                    <a:cxn ang="0">
                      <a:pos x="181" y="253"/>
                    </a:cxn>
                  </a:cxnLst>
                  <a:pathLst>
                    <a:path w="11" h="13">
                      <a:moveTo>
                        <a:pt x="11" y="13"/>
                      </a:moveTo>
                      <a:cubicBezTo>
                        <a:pt x="10" y="12"/>
                        <a:pt x="1" y="3"/>
                        <a:pt x="0" y="0"/>
                      </a:cubicBezTo>
                      <a:cubicBezTo>
                        <a:pt x="1" y="1"/>
                        <a:pt x="4" y="5"/>
                        <a:pt x="5" y="6"/>
                      </a:cubicBezTo>
                      <a:cubicBezTo>
                        <a:pt x="5" y="7"/>
                        <a:pt x="11" y="13"/>
                        <a:pt x="11" y="13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60" name="Freeform 2293"/>
                <p:cNvSpPr/>
                <p:nvPr/>
              </p:nvSpPr>
              <p:spPr>
                <a:xfrm>
                  <a:off x="2452" y="1584"/>
                  <a:ext cx="128" cy="91"/>
                </a:xfrm>
                <a:custGeom>
                  <a:avLst/>
                  <a:gdLst/>
                  <a:ahLst/>
                  <a:cxnLst>
                    <a:cxn ang="0">
                      <a:pos x="806" y="538"/>
                    </a:cxn>
                    <a:cxn ang="0">
                      <a:pos x="397" y="286"/>
                    </a:cxn>
                    <a:cxn ang="0">
                      <a:pos x="83" y="35"/>
                    </a:cxn>
                    <a:cxn ang="0">
                      <a:pos x="0" y="115"/>
                    </a:cxn>
                    <a:cxn ang="0">
                      <a:pos x="314" y="367"/>
                    </a:cxn>
                    <a:cxn ang="0">
                      <a:pos x="713" y="594"/>
                    </a:cxn>
                    <a:cxn ang="0">
                      <a:pos x="806" y="538"/>
                    </a:cxn>
                  </a:cxnLst>
                  <a:pathLst>
                    <a:path w="51" h="34">
                      <a:moveTo>
                        <a:pt x="51" y="28"/>
                      </a:moveTo>
                      <a:cubicBezTo>
                        <a:pt x="46" y="31"/>
                        <a:pt x="34" y="22"/>
                        <a:pt x="25" y="15"/>
                      </a:cubicBezTo>
                      <a:cubicBezTo>
                        <a:pt x="16" y="8"/>
                        <a:pt x="8" y="0"/>
                        <a:pt x="5" y="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4" y="4"/>
                        <a:pt x="10" y="11"/>
                        <a:pt x="20" y="19"/>
                      </a:cubicBezTo>
                      <a:cubicBezTo>
                        <a:pt x="29" y="26"/>
                        <a:pt x="41" y="34"/>
                        <a:pt x="45" y="31"/>
                      </a:cubicBezTo>
                      <a:lnTo>
                        <a:pt x="51" y="2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61" name="Freeform 2294"/>
                <p:cNvSpPr/>
                <p:nvPr/>
              </p:nvSpPr>
              <p:spPr>
                <a:xfrm>
                  <a:off x="2480" y="1563"/>
                  <a:ext cx="127" cy="96"/>
                </a:xfrm>
                <a:custGeom>
                  <a:avLst/>
                  <a:gdLst/>
                  <a:ahLst/>
                  <a:cxnLst>
                    <a:cxn ang="0">
                      <a:pos x="787" y="547"/>
                    </a:cxn>
                    <a:cxn ang="0">
                      <a:pos x="403" y="307"/>
                    </a:cxn>
                    <a:cxn ang="0">
                      <a:pos x="75" y="35"/>
                    </a:cxn>
                    <a:cxn ang="0">
                      <a:pos x="0" y="93"/>
                    </a:cxn>
                    <a:cxn ang="0">
                      <a:pos x="321" y="363"/>
                    </a:cxn>
                    <a:cxn ang="0">
                      <a:pos x="695" y="627"/>
                    </a:cxn>
                    <a:cxn ang="0">
                      <a:pos x="787" y="547"/>
                    </a:cxn>
                  </a:cxnLst>
                  <a:pathLst>
                    <a:path w="51" h="36">
                      <a:moveTo>
                        <a:pt x="51" y="29"/>
                      </a:moveTo>
                      <a:cubicBezTo>
                        <a:pt x="46" y="32"/>
                        <a:pt x="35" y="23"/>
                        <a:pt x="26" y="16"/>
                      </a:cubicBezTo>
                      <a:cubicBezTo>
                        <a:pt x="16" y="8"/>
                        <a:pt x="8" y="0"/>
                        <a:pt x="5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3" y="3"/>
                        <a:pt x="11" y="12"/>
                        <a:pt x="21" y="19"/>
                      </a:cubicBezTo>
                      <a:cubicBezTo>
                        <a:pt x="30" y="26"/>
                        <a:pt x="40" y="36"/>
                        <a:pt x="45" y="33"/>
                      </a:cubicBezTo>
                      <a:lnTo>
                        <a:pt x="51" y="29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62" name="Freeform 2295"/>
                <p:cNvSpPr/>
                <p:nvPr/>
              </p:nvSpPr>
              <p:spPr>
                <a:xfrm>
                  <a:off x="2462" y="1597"/>
                  <a:ext cx="98" cy="7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71" y="253"/>
                    </a:cxn>
                    <a:cxn ang="0">
                      <a:pos x="618" y="506"/>
                    </a:cxn>
                    <a:cxn ang="0">
                      <a:pos x="271" y="253"/>
                    </a:cxn>
                    <a:cxn ang="0">
                      <a:pos x="0" y="0"/>
                    </a:cxn>
                  </a:cxnLst>
                  <a:pathLst>
                    <a:path w="39" h="26">
                      <a:moveTo>
                        <a:pt x="0" y="0"/>
                      </a:moveTo>
                      <a:cubicBezTo>
                        <a:pt x="4" y="1"/>
                        <a:pt x="10" y="7"/>
                        <a:pt x="17" y="13"/>
                      </a:cubicBezTo>
                      <a:cubicBezTo>
                        <a:pt x="25" y="18"/>
                        <a:pt x="33" y="26"/>
                        <a:pt x="39" y="26"/>
                      </a:cubicBezTo>
                      <a:cubicBezTo>
                        <a:pt x="33" y="26"/>
                        <a:pt x="24" y="19"/>
                        <a:pt x="17" y="13"/>
                      </a:cubicBezTo>
                      <a:cubicBezTo>
                        <a:pt x="9" y="7"/>
                        <a:pt x="4" y="1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63" name="Freeform 2296"/>
                <p:cNvSpPr/>
                <p:nvPr/>
              </p:nvSpPr>
              <p:spPr>
                <a:xfrm>
                  <a:off x="2490" y="1579"/>
                  <a:ext cx="97" cy="6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79" y="226"/>
                    </a:cxn>
                    <a:cxn ang="0">
                      <a:pos x="599" y="486"/>
                    </a:cxn>
                    <a:cxn ang="0">
                      <a:pos x="259" y="247"/>
                    </a:cxn>
                    <a:cxn ang="0">
                      <a:pos x="0" y="0"/>
                    </a:cxn>
                  </a:cxnLst>
                  <a:pathLst>
                    <a:path w="39" h="26">
                      <a:moveTo>
                        <a:pt x="0" y="0"/>
                      </a:moveTo>
                      <a:cubicBezTo>
                        <a:pt x="4" y="1"/>
                        <a:pt x="10" y="6"/>
                        <a:pt x="18" y="12"/>
                      </a:cubicBezTo>
                      <a:cubicBezTo>
                        <a:pt x="25" y="18"/>
                        <a:pt x="34" y="25"/>
                        <a:pt x="39" y="26"/>
                      </a:cubicBezTo>
                      <a:cubicBezTo>
                        <a:pt x="34" y="25"/>
                        <a:pt x="25" y="18"/>
                        <a:pt x="17" y="13"/>
                      </a:cubicBezTo>
                      <a:cubicBezTo>
                        <a:pt x="10" y="7"/>
                        <a:pt x="4" y="1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64" name="Freeform 2297"/>
                <p:cNvSpPr/>
                <p:nvPr/>
              </p:nvSpPr>
              <p:spPr>
                <a:xfrm>
                  <a:off x="2457" y="1600"/>
                  <a:ext cx="18" cy="43"/>
                </a:xfrm>
                <a:custGeom>
                  <a:avLst/>
                  <a:gdLst/>
                  <a:ahLst/>
                  <a:cxnLst>
                    <a:cxn ang="0">
                      <a:pos x="118" y="312"/>
                    </a:cxn>
                    <a:cxn ang="0">
                      <a:pos x="21" y="0"/>
                    </a:cxn>
                    <a:cxn ang="0">
                      <a:pos x="54" y="137"/>
                    </a:cxn>
                    <a:cxn ang="0">
                      <a:pos x="118" y="312"/>
                    </a:cxn>
                  </a:cxnLst>
                  <a:pathLst>
                    <a:path w="7" h="16">
                      <a:moveTo>
                        <a:pt x="7" y="16"/>
                      </a:moveTo>
                      <a:cubicBezTo>
                        <a:pt x="6" y="14"/>
                        <a:pt x="0" y="3"/>
                        <a:pt x="1" y="0"/>
                      </a:cubicBezTo>
                      <a:cubicBezTo>
                        <a:pt x="1" y="1"/>
                        <a:pt x="3" y="6"/>
                        <a:pt x="3" y="7"/>
                      </a:cubicBezTo>
                      <a:cubicBezTo>
                        <a:pt x="3" y="8"/>
                        <a:pt x="7" y="16"/>
                        <a:pt x="7" y="16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65" name="Freeform 2298"/>
                <p:cNvSpPr/>
                <p:nvPr/>
              </p:nvSpPr>
              <p:spPr>
                <a:xfrm>
                  <a:off x="2352" y="1811"/>
                  <a:ext cx="125" cy="61"/>
                </a:xfrm>
                <a:custGeom>
                  <a:avLst/>
                  <a:gdLst/>
                  <a:ahLst/>
                  <a:cxnLst>
                    <a:cxn ang="0">
                      <a:pos x="783" y="0"/>
                    </a:cxn>
                    <a:cxn ang="0">
                      <a:pos x="363" y="191"/>
                    </a:cxn>
                    <a:cxn ang="0">
                      <a:pos x="20" y="316"/>
                    </a:cxn>
                    <a:cxn ang="0">
                      <a:pos x="0" y="430"/>
                    </a:cxn>
                    <a:cxn ang="0">
                      <a:pos x="345" y="316"/>
                    </a:cxn>
                    <a:cxn ang="0">
                      <a:pos x="770" y="111"/>
                    </a:cxn>
                    <a:cxn ang="0">
                      <a:pos x="783" y="0"/>
                    </a:cxn>
                  </a:cxnLst>
                  <a:pathLst>
                    <a:path w="50" h="23">
                      <a:moveTo>
                        <a:pt x="50" y="0"/>
                      </a:moveTo>
                      <a:cubicBezTo>
                        <a:pt x="49" y="6"/>
                        <a:pt x="35" y="8"/>
                        <a:pt x="23" y="10"/>
                      </a:cubicBezTo>
                      <a:cubicBezTo>
                        <a:pt x="11" y="13"/>
                        <a:pt x="1" y="12"/>
                        <a:pt x="1" y="17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19"/>
                        <a:pt x="10" y="19"/>
                        <a:pt x="22" y="17"/>
                      </a:cubicBezTo>
                      <a:cubicBezTo>
                        <a:pt x="34" y="14"/>
                        <a:pt x="48" y="12"/>
                        <a:pt x="49" y="6"/>
                      </a:cubicBez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66" name="Freeform 2299"/>
                <p:cNvSpPr/>
                <p:nvPr/>
              </p:nvSpPr>
              <p:spPr>
                <a:xfrm>
                  <a:off x="2357" y="1776"/>
                  <a:ext cx="125" cy="59"/>
                </a:xfrm>
                <a:custGeom>
                  <a:avLst/>
                  <a:gdLst/>
                  <a:ahLst/>
                  <a:cxnLst>
                    <a:cxn ang="0">
                      <a:pos x="783" y="0"/>
                    </a:cxn>
                    <a:cxn ang="0">
                      <a:pos x="363" y="193"/>
                    </a:cxn>
                    <a:cxn ang="0">
                      <a:pos x="20" y="308"/>
                    </a:cxn>
                    <a:cxn ang="0">
                      <a:pos x="0" y="424"/>
                    </a:cxn>
                    <a:cxn ang="0">
                      <a:pos x="345" y="308"/>
                    </a:cxn>
                    <a:cxn ang="0">
                      <a:pos x="770" y="115"/>
                    </a:cxn>
                    <a:cxn ang="0">
                      <a:pos x="783" y="0"/>
                    </a:cxn>
                  </a:cxnLst>
                  <a:pathLst>
                    <a:path w="50" h="22">
                      <a:moveTo>
                        <a:pt x="50" y="0"/>
                      </a:moveTo>
                      <a:cubicBezTo>
                        <a:pt x="49" y="5"/>
                        <a:pt x="35" y="8"/>
                        <a:pt x="23" y="10"/>
                      </a:cubicBezTo>
                      <a:cubicBezTo>
                        <a:pt x="12" y="12"/>
                        <a:pt x="2" y="12"/>
                        <a:pt x="1" y="16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1" y="18"/>
                        <a:pt x="11" y="18"/>
                        <a:pt x="22" y="16"/>
                      </a:cubicBezTo>
                      <a:cubicBezTo>
                        <a:pt x="34" y="14"/>
                        <a:pt x="48" y="11"/>
                        <a:pt x="49" y="6"/>
                      </a:cubicBez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67" name="Freeform 2300"/>
                <p:cNvSpPr/>
                <p:nvPr/>
              </p:nvSpPr>
              <p:spPr>
                <a:xfrm>
                  <a:off x="2357" y="1832"/>
                  <a:ext cx="113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316" y="136"/>
                    </a:cxn>
                    <a:cxn ang="0">
                      <a:pos x="713" y="0"/>
                    </a:cxn>
                    <a:cxn ang="0">
                      <a:pos x="316" y="149"/>
                    </a:cxn>
                    <a:cxn ang="0">
                      <a:pos x="0" y="227"/>
                    </a:cxn>
                  </a:cxnLst>
                  <a:pathLst>
                    <a:path w="45" h="12">
                      <a:moveTo>
                        <a:pt x="0" y="12"/>
                      </a:moveTo>
                      <a:cubicBezTo>
                        <a:pt x="3" y="10"/>
                        <a:pt x="11" y="9"/>
                        <a:pt x="20" y="7"/>
                      </a:cubicBezTo>
                      <a:cubicBezTo>
                        <a:pt x="30" y="5"/>
                        <a:pt x="41" y="4"/>
                        <a:pt x="45" y="0"/>
                      </a:cubicBezTo>
                      <a:cubicBezTo>
                        <a:pt x="41" y="4"/>
                        <a:pt x="30" y="6"/>
                        <a:pt x="20" y="8"/>
                      </a:cubicBezTo>
                      <a:cubicBezTo>
                        <a:pt x="11" y="9"/>
                        <a:pt x="3" y="10"/>
                        <a:pt x="0" y="12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68" name="Freeform 2301"/>
                <p:cNvSpPr/>
                <p:nvPr/>
              </p:nvSpPr>
              <p:spPr>
                <a:xfrm>
                  <a:off x="2362" y="1797"/>
                  <a:ext cx="113" cy="30"/>
                </a:xfrm>
                <a:custGeom>
                  <a:avLst/>
                  <a:gdLst/>
                  <a:ahLst/>
                  <a:cxnLst>
                    <a:cxn ang="0">
                      <a:pos x="0" y="224"/>
                    </a:cxn>
                    <a:cxn ang="0">
                      <a:pos x="334" y="120"/>
                    </a:cxn>
                    <a:cxn ang="0">
                      <a:pos x="713" y="0"/>
                    </a:cxn>
                    <a:cxn ang="0">
                      <a:pos x="316" y="142"/>
                    </a:cxn>
                    <a:cxn ang="0">
                      <a:pos x="0" y="224"/>
                    </a:cxn>
                  </a:cxnLst>
                  <a:pathLst>
                    <a:path w="45" h="11">
                      <a:moveTo>
                        <a:pt x="0" y="11"/>
                      </a:moveTo>
                      <a:cubicBezTo>
                        <a:pt x="3" y="9"/>
                        <a:pt x="11" y="8"/>
                        <a:pt x="21" y="6"/>
                      </a:cubicBezTo>
                      <a:cubicBezTo>
                        <a:pt x="30" y="5"/>
                        <a:pt x="41" y="3"/>
                        <a:pt x="45" y="0"/>
                      </a:cubicBezTo>
                      <a:cubicBezTo>
                        <a:pt x="41" y="3"/>
                        <a:pt x="30" y="5"/>
                        <a:pt x="20" y="7"/>
                      </a:cubicBezTo>
                      <a:cubicBezTo>
                        <a:pt x="11" y="9"/>
                        <a:pt x="3" y="9"/>
                        <a:pt x="0" y="1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69" name="Freeform 2302"/>
                <p:cNvSpPr/>
                <p:nvPr/>
              </p:nvSpPr>
              <p:spPr>
                <a:xfrm>
                  <a:off x="2357" y="1869"/>
                  <a:ext cx="38" cy="22"/>
                </a:xfrm>
                <a:custGeom>
                  <a:avLst/>
                  <a:gdLst/>
                  <a:ahLst/>
                  <a:cxnLst>
                    <a:cxn ang="0">
                      <a:pos x="243" y="168"/>
                    </a:cxn>
                    <a:cxn ang="0">
                      <a:pos x="0" y="0"/>
                    </a:cxn>
                    <a:cxn ang="0">
                      <a:pos x="96" y="61"/>
                    </a:cxn>
                    <a:cxn ang="0">
                      <a:pos x="243" y="168"/>
                    </a:cxn>
                  </a:cxnLst>
                  <a:pathLst>
                    <a:path w="15" h="8">
                      <a:moveTo>
                        <a:pt x="15" y="8"/>
                      </a:moveTo>
                      <a:cubicBezTo>
                        <a:pt x="13" y="7"/>
                        <a:pt x="2" y="3"/>
                        <a:pt x="0" y="0"/>
                      </a:cubicBezTo>
                      <a:cubicBezTo>
                        <a:pt x="1" y="1"/>
                        <a:pt x="5" y="3"/>
                        <a:pt x="6" y="3"/>
                      </a:cubicBezTo>
                      <a:cubicBezTo>
                        <a:pt x="7" y="4"/>
                        <a:pt x="15" y="8"/>
                        <a:pt x="15" y="8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70" name="Freeform 2303"/>
                <p:cNvSpPr/>
                <p:nvPr/>
              </p:nvSpPr>
              <p:spPr>
                <a:xfrm>
                  <a:off x="2432" y="2000"/>
                  <a:ext cx="83" cy="136"/>
                </a:xfrm>
                <a:custGeom>
                  <a:avLst/>
                  <a:gdLst/>
                  <a:ahLst/>
                  <a:cxnLst>
                    <a:cxn ang="0">
                      <a:pos x="430" y="0"/>
                    </a:cxn>
                    <a:cxn ang="0">
                      <a:pos x="241" y="477"/>
                    </a:cxn>
                    <a:cxn ang="0">
                      <a:pos x="50" y="853"/>
                    </a:cxn>
                    <a:cxn ang="0">
                      <a:pos x="96" y="968"/>
                    </a:cxn>
                    <a:cxn ang="0">
                      <a:pos x="284" y="589"/>
                    </a:cxn>
                    <a:cxn ang="0">
                      <a:pos x="475" y="93"/>
                    </a:cxn>
                    <a:cxn ang="0">
                      <a:pos x="430" y="0"/>
                    </a:cxn>
                  </a:cxnLst>
                  <a:pathLst>
                    <a:path w="33" h="51">
                      <a:moveTo>
                        <a:pt x="27" y="0"/>
                      </a:moveTo>
                      <a:cubicBezTo>
                        <a:pt x="30" y="4"/>
                        <a:pt x="21" y="16"/>
                        <a:pt x="15" y="25"/>
                      </a:cubicBezTo>
                      <a:cubicBezTo>
                        <a:pt x="8" y="35"/>
                        <a:pt x="0" y="42"/>
                        <a:pt x="3" y="45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4" y="47"/>
                        <a:pt x="11" y="40"/>
                        <a:pt x="18" y="31"/>
                      </a:cubicBezTo>
                      <a:cubicBezTo>
                        <a:pt x="25" y="21"/>
                        <a:pt x="33" y="9"/>
                        <a:pt x="30" y="5"/>
                      </a:cubicBez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71" name="Freeform 2304"/>
                <p:cNvSpPr/>
                <p:nvPr/>
              </p:nvSpPr>
              <p:spPr>
                <a:xfrm>
                  <a:off x="2412" y="1968"/>
                  <a:ext cx="85" cy="136"/>
                </a:xfrm>
                <a:custGeom>
                  <a:avLst/>
                  <a:gdLst/>
                  <a:ahLst/>
                  <a:cxnLst>
                    <a:cxn ang="0">
                      <a:pos x="425" y="0"/>
                    </a:cxn>
                    <a:cxn ang="0">
                      <a:pos x="238" y="491"/>
                    </a:cxn>
                    <a:cxn ang="0">
                      <a:pos x="50" y="875"/>
                    </a:cxn>
                    <a:cxn ang="0">
                      <a:pos x="95" y="968"/>
                    </a:cxn>
                    <a:cxn ang="0">
                      <a:pos x="283" y="589"/>
                    </a:cxn>
                    <a:cxn ang="0">
                      <a:pos x="470" y="115"/>
                    </a:cxn>
                    <a:cxn ang="0">
                      <a:pos x="425" y="0"/>
                    </a:cxn>
                  </a:cxnLst>
                  <a:pathLst>
                    <a:path w="34" h="51">
                      <a:moveTo>
                        <a:pt x="27" y="0"/>
                      </a:moveTo>
                      <a:cubicBezTo>
                        <a:pt x="30" y="5"/>
                        <a:pt x="22" y="17"/>
                        <a:pt x="15" y="26"/>
                      </a:cubicBezTo>
                      <a:cubicBezTo>
                        <a:pt x="8" y="36"/>
                        <a:pt x="0" y="43"/>
                        <a:pt x="3" y="46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4" y="48"/>
                        <a:pt x="11" y="41"/>
                        <a:pt x="18" y="31"/>
                      </a:cubicBezTo>
                      <a:cubicBezTo>
                        <a:pt x="25" y="22"/>
                        <a:pt x="34" y="10"/>
                        <a:pt x="30" y="6"/>
                      </a:cubicBez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72" name="Freeform 2305"/>
                <p:cNvSpPr/>
                <p:nvPr/>
              </p:nvSpPr>
              <p:spPr>
                <a:xfrm>
                  <a:off x="2445" y="2019"/>
                  <a:ext cx="62" cy="106"/>
                </a:xfrm>
                <a:custGeom>
                  <a:avLst/>
                  <a:gdLst/>
                  <a:ahLst/>
                  <a:cxnLst>
                    <a:cxn ang="0">
                      <a:pos x="0" y="745"/>
                    </a:cxn>
                    <a:cxn ang="0">
                      <a:pos x="184" y="408"/>
                    </a:cxn>
                    <a:cxn ang="0">
                      <a:pos x="382" y="0"/>
                    </a:cxn>
                    <a:cxn ang="0">
                      <a:pos x="196" y="429"/>
                    </a:cxn>
                    <a:cxn ang="0">
                      <a:pos x="0" y="745"/>
                    </a:cxn>
                  </a:cxnLst>
                  <a:pathLst>
                    <a:path w="25" h="40">
                      <a:moveTo>
                        <a:pt x="0" y="40"/>
                      </a:moveTo>
                      <a:cubicBezTo>
                        <a:pt x="2" y="36"/>
                        <a:pt x="7" y="30"/>
                        <a:pt x="12" y="22"/>
                      </a:cubicBezTo>
                      <a:cubicBezTo>
                        <a:pt x="18" y="15"/>
                        <a:pt x="25" y="6"/>
                        <a:pt x="25" y="0"/>
                      </a:cubicBezTo>
                      <a:cubicBezTo>
                        <a:pt x="25" y="6"/>
                        <a:pt x="18" y="15"/>
                        <a:pt x="13" y="23"/>
                      </a:cubicBezTo>
                      <a:cubicBezTo>
                        <a:pt x="7" y="30"/>
                        <a:pt x="2" y="36"/>
                        <a:pt x="0" y="4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73" name="Freeform 2306"/>
                <p:cNvSpPr/>
                <p:nvPr/>
              </p:nvSpPr>
              <p:spPr>
                <a:xfrm>
                  <a:off x="2427" y="1989"/>
                  <a:ext cx="63" cy="107"/>
                </a:xfrm>
                <a:custGeom>
                  <a:avLst/>
                  <a:gdLst/>
                  <a:ahLst/>
                  <a:cxnLst>
                    <a:cxn ang="0">
                      <a:pos x="0" y="765"/>
                    </a:cxn>
                    <a:cxn ang="0">
                      <a:pos x="179" y="423"/>
                    </a:cxn>
                    <a:cxn ang="0">
                      <a:pos x="401" y="0"/>
                    </a:cxn>
                    <a:cxn ang="0">
                      <a:pos x="192" y="444"/>
                    </a:cxn>
                    <a:cxn ang="0">
                      <a:pos x="0" y="765"/>
                    </a:cxn>
                  </a:cxnLst>
                  <a:pathLst>
                    <a:path w="25" h="40">
                      <a:moveTo>
                        <a:pt x="0" y="40"/>
                      </a:moveTo>
                      <a:cubicBezTo>
                        <a:pt x="1" y="36"/>
                        <a:pt x="6" y="30"/>
                        <a:pt x="11" y="22"/>
                      </a:cubicBezTo>
                      <a:cubicBezTo>
                        <a:pt x="17" y="14"/>
                        <a:pt x="24" y="6"/>
                        <a:pt x="25" y="0"/>
                      </a:cubicBezTo>
                      <a:cubicBezTo>
                        <a:pt x="24" y="6"/>
                        <a:pt x="17" y="15"/>
                        <a:pt x="12" y="23"/>
                      </a:cubicBezTo>
                      <a:cubicBezTo>
                        <a:pt x="6" y="30"/>
                        <a:pt x="1" y="36"/>
                        <a:pt x="0" y="4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74" name="Freeform 2307"/>
                <p:cNvSpPr/>
                <p:nvPr/>
              </p:nvSpPr>
              <p:spPr>
                <a:xfrm>
                  <a:off x="2450" y="2115"/>
                  <a:ext cx="42" cy="16"/>
                </a:xfrm>
                <a:custGeom>
                  <a:avLst/>
                  <a:gdLst/>
                  <a:ahLst/>
                  <a:cxnLst>
                    <a:cxn ang="0">
                      <a:pos x="257" y="0"/>
                    </a:cxn>
                    <a:cxn ang="0">
                      <a:pos x="0" y="115"/>
                    </a:cxn>
                    <a:cxn ang="0">
                      <a:pos x="104" y="77"/>
                    </a:cxn>
                    <a:cxn ang="0">
                      <a:pos x="257" y="0"/>
                    </a:cxn>
                  </a:cxnLst>
                  <a:pathLst>
                    <a:path w="17" h="6">
                      <a:moveTo>
                        <a:pt x="17" y="0"/>
                      </a:moveTo>
                      <a:cubicBezTo>
                        <a:pt x="15" y="1"/>
                        <a:pt x="3" y="6"/>
                        <a:pt x="0" y="6"/>
                      </a:cubicBezTo>
                      <a:cubicBezTo>
                        <a:pt x="2" y="5"/>
                        <a:pt x="6" y="4"/>
                        <a:pt x="7" y="4"/>
                      </a:cubicBezTo>
                      <a:cubicBezTo>
                        <a:pt x="8" y="3"/>
                        <a:pt x="17" y="0"/>
                        <a:pt x="17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75" name="Freeform 2308"/>
                <p:cNvSpPr/>
                <p:nvPr/>
              </p:nvSpPr>
              <p:spPr>
                <a:xfrm>
                  <a:off x="2367" y="1912"/>
                  <a:ext cx="113" cy="101"/>
                </a:xfrm>
                <a:custGeom>
                  <a:avLst/>
                  <a:gdLst/>
                  <a:ahLst/>
                  <a:cxnLst>
                    <a:cxn ang="0">
                      <a:pos x="681" y="0"/>
                    </a:cxn>
                    <a:cxn ang="0">
                      <a:pos x="334" y="361"/>
                    </a:cxn>
                    <a:cxn ang="0">
                      <a:pos x="20" y="601"/>
                    </a:cxn>
                    <a:cxn ang="0">
                      <a:pos x="50" y="712"/>
                    </a:cxn>
                    <a:cxn ang="0">
                      <a:pos x="347" y="465"/>
                    </a:cxn>
                    <a:cxn ang="0">
                      <a:pos x="693" y="136"/>
                    </a:cxn>
                    <a:cxn ang="0">
                      <a:pos x="681" y="0"/>
                    </a:cxn>
                  </a:cxnLst>
                  <a:pathLst>
                    <a:path w="45" h="38">
                      <a:moveTo>
                        <a:pt x="43" y="0"/>
                      </a:moveTo>
                      <a:cubicBezTo>
                        <a:pt x="44" y="6"/>
                        <a:pt x="31" y="13"/>
                        <a:pt x="21" y="19"/>
                      </a:cubicBezTo>
                      <a:cubicBezTo>
                        <a:pt x="10" y="25"/>
                        <a:pt x="0" y="28"/>
                        <a:pt x="1" y="3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2" y="34"/>
                        <a:pt x="11" y="31"/>
                        <a:pt x="22" y="25"/>
                      </a:cubicBezTo>
                      <a:cubicBezTo>
                        <a:pt x="32" y="19"/>
                        <a:pt x="45" y="12"/>
                        <a:pt x="44" y="7"/>
                      </a:cubicBez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76" name="Freeform 2309"/>
                <p:cNvSpPr/>
                <p:nvPr/>
              </p:nvSpPr>
              <p:spPr>
                <a:xfrm>
                  <a:off x="2360" y="1877"/>
                  <a:ext cx="115" cy="102"/>
                </a:xfrm>
                <a:custGeom>
                  <a:avLst/>
                  <a:gdLst/>
                  <a:ahLst/>
                  <a:cxnLst>
                    <a:cxn ang="0">
                      <a:pos x="675" y="0"/>
                    </a:cxn>
                    <a:cxn ang="0">
                      <a:pos x="333" y="346"/>
                    </a:cxn>
                    <a:cxn ang="0">
                      <a:pos x="20" y="620"/>
                    </a:cxn>
                    <a:cxn ang="0">
                      <a:pos x="33" y="735"/>
                    </a:cxn>
                    <a:cxn ang="0">
                      <a:pos x="345" y="462"/>
                    </a:cxn>
                    <a:cxn ang="0">
                      <a:pos x="708" y="137"/>
                    </a:cxn>
                    <a:cxn ang="0">
                      <a:pos x="675" y="0"/>
                    </a:cxn>
                  </a:cxnLst>
                  <a:pathLst>
                    <a:path w="46" h="38">
                      <a:moveTo>
                        <a:pt x="43" y="0"/>
                      </a:moveTo>
                      <a:cubicBezTo>
                        <a:pt x="44" y="6"/>
                        <a:pt x="31" y="12"/>
                        <a:pt x="21" y="18"/>
                      </a:cubicBezTo>
                      <a:cubicBezTo>
                        <a:pt x="11" y="24"/>
                        <a:pt x="0" y="28"/>
                        <a:pt x="1" y="32"/>
                      </a:cubicBezTo>
                      <a:cubicBezTo>
                        <a:pt x="2" y="38"/>
                        <a:pt x="2" y="38"/>
                        <a:pt x="2" y="38"/>
                      </a:cubicBezTo>
                      <a:cubicBezTo>
                        <a:pt x="1" y="34"/>
                        <a:pt x="12" y="30"/>
                        <a:pt x="22" y="24"/>
                      </a:cubicBezTo>
                      <a:cubicBezTo>
                        <a:pt x="33" y="19"/>
                        <a:pt x="46" y="13"/>
                        <a:pt x="45" y="7"/>
                      </a:cubicBez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77" name="Freeform 2310"/>
                <p:cNvSpPr/>
                <p:nvPr/>
              </p:nvSpPr>
              <p:spPr>
                <a:xfrm>
                  <a:off x="2375" y="1936"/>
                  <a:ext cx="100" cy="69"/>
                </a:xfrm>
                <a:custGeom>
                  <a:avLst/>
                  <a:gdLst/>
                  <a:ahLst/>
                  <a:cxnLst>
                    <a:cxn ang="0">
                      <a:pos x="0" y="486"/>
                    </a:cxn>
                    <a:cxn ang="0">
                      <a:pos x="300" y="260"/>
                    </a:cxn>
                    <a:cxn ang="0">
                      <a:pos x="625" y="0"/>
                    </a:cxn>
                    <a:cxn ang="0">
                      <a:pos x="300" y="281"/>
                    </a:cxn>
                    <a:cxn ang="0">
                      <a:pos x="0" y="486"/>
                    </a:cxn>
                  </a:cxnLst>
                  <a:pathLst>
                    <a:path w="40" h="26">
                      <a:moveTo>
                        <a:pt x="0" y="26"/>
                      </a:moveTo>
                      <a:cubicBezTo>
                        <a:pt x="3" y="23"/>
                        <a:pt x="10" y="19"/>
                        <a:pt x="19" y="14"/>
                      </a:cubicBezTo>
                      <a:cubicBezTo>
                        <a:pt x="27" y="10"/>
                        <a:pt x="37" y="5"/>
                        <a:pt x="40" y="0"/>
                      </a:cubicBezTo>
                      <a:cubicBezTo>
                        <a:pt x="37" y="5"/>
                        <a:pt x="27" y="10"/>
                        <a:pt x="19" y="15"/>
                      </a:cubicBezTo>
                      <a:cubicBezTo>
                        <a:pt x="11" y="20"/>
                        <a:pt x="3" y="23"/>
                        <a:pt x="0" y="2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78" name="Freeform 2311"/>
                <p:cNvSpPr/>
                <p:nvPr/>
              </p:nvSpPr>
              <p:spPr>
                <a:xfrm>
                  <a:off x="2370" y="1899"/>
                  <a:ext cx="97" cy="69"/>
                </a:xfrm>
                <a:custGeom>
                  <a:avLst/>
                  <a:gdLst/>
                  <a:ahLst/>
                  <a:cxnLst>
                    <a:cxn ang="0">
                      <a:pos x="0" y="486"/>
                    </a:cxn>
                    <a:cxn ang="0">
                      <a:pos x="279" y="281"/>
                    </a:cxn>
                    <a:cxn ang="0">
                      <a:pos x="599" y="0"/>
                    </a:cxn>
                    <a:cxn ang="0">
                      <a:pos x="279" y="295"/>
                    </a:cxn>
                    <a:cxn ang="0">
                      <a:pos x="0" y="486"/>
                    </a:cxn>
                  </a:cxnLst>
                  <a:pathLst>
                    <a:path w="39" h="26">
                      <a:moveTo>
                        <a:pt x="0" y="26"/>
                      </a:moveTo>
                      <a:cubicBezTo>
                        <a:pt x="3" y="23"/>
                        <a:pt x="10" y="19"/>
                        <a:pt x="18" y="15"/>
                      </a:cubicBezTo>
                      <a:cubicBezTo>
                        <a:pt x="26" y="10"/>
                        <a:pt x="36" y="5"/>
                        <a:pt x="39" y="0"/>
                      </a:cubicBezTo>
                      <a:cubicBezTo>
                        <a:pt x="36" y="5"/>
                        <a:pt x="26" y="11"/>
                        <a:pt x="18" y="16"/>
                      </a:cubicBezTo>
                      <a:cubicBezTo>
                        <a:pt x="10" y="20"/>
                        <a:pt x="3" y="23"/>
                        <a:pt x="0" y="2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79" name="Freeform 2312"/>
                <p:cNvSpPr/>
                <p:nvPr/>
              </p:nvSpPr>
              <p:spPr>
                <a:xfrm>
                  <a:off x="2375" y="2008"/>
                  <a:ext cx="45" cy="3"/>
                </a:xfrm>
                <a:custGeom>
                  <a:avLst/>
                  <a:gdLst/>
                  <a:ahLst/>
                  <a:cxnLst>
                    <a:cxn ang="0">
                      <a:pos x="283" y="27"/>
                    </a:cxn>
                    <a:cxn ang="0">
                      <a:pos x="0" y="0"/>
                    </a:cxn>
                    <a:cxn ang="0">
                      <a:pos x="125" y="27"/>
                    </a:cxn>
                    <a:cxn ang="0">
                      <a:pos x="283" y="27"/>
                    </a:cxn>
                  </a:cxnLst>
                  <a:pathLst>
                    <a:path w="18" h="1">
                      <a:moveTo>
                        <a:pt x="18" y="1"/>
                      </a:moveTo>
                      <a:cubicBezTo>
                        <a:pt x="16" y="1"/>
                        <a:pt x="3" y="1"/>
                        <a:pt x="0" y="0"/>
                      </a:cubicBezTo>
                      <a:cubicBezTo>
                        <a:pt x="2" y="0"/>
                        <a:pt x="7" y="1"/>
                        <a:pt x="8" y="1"/>
                      </a:cubicBezTo>
                      <a:cubicBezTo>
                        <a:pt x="9" y="1"/>
                        <a:pt x="18" y="1"/>
                        <a:pt x="18" y="1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80" name="Freeform 2313"/>
                <p:cNvSpPr/>
                <p:nvPr/>
              </p:nvSpPr>
              <p:spPr>
                <a:xfrm>
                  <a:off x="2555" y="2069"/>
                  <a:ext cx="35" cy="144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83" y="533"/>
                    </a:cxn>
                    <a:cxn ang="0">
                      <a:pos x="63" y="968"/>
                    </a:cxn>
                    <a:cxn ang="0">
                      <a:pos x="158" y="1024"/>
                    </a:cxn>
                    <a:cxn ang="0">
                      <a:pos x="175" y="589"/>
                    </a:cxn>
                    <a:cxn ang="0">
                      <a:pos x="145" y="35"/>
                    </a:cxn>
                    <a:cxn ang="0">
                      <a:pos x="63" y="0"/>
                    </a:cxn>
                  </a:cxnLst>
                  <a:pathLst>
                    <a:path w="14" h="54">
                      <a:moveTo>
                        <a:pt x="4" y="0"/>
                      </a:moveTo>
                      <a:cubicBezTo>
                        <a:pt x="9" y="2"/>
                        <a:pt x="7" y="16"/>
                        <a:pt x="5" y="28"/>
                      </a:cubicBezTo>
                      <a:cubicBezTo>
                        <a:pt x="4" y="40"/>
                        <a:pt x="0" y="49"/>
                        <a:pt x="4" y="51"/>
                      </a:cubicBezTo>
                      <a:cubicBezTo>
                        <a:pt x="10" y="54"/>
                        <a:pt x="10" y="54"/>
                        <a:pt x="10" y="54"/>
                      </a:cubicBezTo>
                      <a:cubicBezTo>
                        <a:pt x="6" y="52"/>
                        <a:pt x="9" y="43"/>
                        <a:pt x="11" y="31"/>
                      </a:cubicBezTo>
                      <a:cubicBezTo>
                        <a:pt x="12" y="19"/>
                        <a:pt x="14" y="5"/>
                        <a:pt x="9" y="2"/>
                      </a:cubicBez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81" name="Freeform 2314"/>
                <p:cNvSpPr/>
                <p:nvPr/>
              </p:nvSpPr>
              <p:spPr>
                <a:xfrm>
                  <a:off x="2525" y="2051"/>
                  <a:ext cx="35" cy="146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83" y="542"/>
                    </a:cxn>
                    <a:cxn ang="0">
                      <a:pos x="63" y="972"/>
                    </a:cxn>
                    <a:cxn ang="0">
                      <a:pos x="145" y="1030"/>
                    </a:cxn>
                    <a:cxn ang="0">
                      <a:pos x="175" y="579"/>
                    </a:cxn>
                    <a:cxn ang="0">
                      <a:pos x="145" y="56"/>
                    </a:cxn>
                    <a:cxn ang="0">
                      <a:pos x="50" y="0"/>
                    </a:cxn>
                  </a:cxnLst>
                  <a:pathLst>
                    <a:path w="14" h="55">
                      <a:moveTo>
                        <a:pt x="3" y="0"/>
                      </a:moveTo>
                      <a:cubicBezTo>
                        <a:pt x="8" y="3"/>
                        <a:pt x="7" y="17"/>
                        <a:pt x="5" y="29"/>
                      </a:cubicBezTo>
                      <a:cubicBezTo>
                        <a:pt x="3" y="41"/>
                        <a:pt x="0" y="50"/>
                        <a:pt x="4" y="52"/>
                      </a:cubicBezTo>
                      <a:cubicBezTo>
                        <a:pt x="9" y="55"/>
                        <a:pt x="9" y="55"/>
                        <a:pt x="9" y="55"/>
                      </a:cubicBezTo>
                      <a:cubicBezTo>
                        <a:pt x="6" y="53"/>
                        <a:pt x="9" y="43"/>
                        <a:pt x="11" y="31"/>
                      </a:cubicBezTo>
                      <a:cubicBezTo>
                        <a:pt x="12" y="20"/>
                        <a:pt x="14" y="6"/>
                        <a:pt x="9" y="3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82" name="Freeform 2315"/>
                <p:cNvSpPr/>
                <p:nvPr/>
              </p:nvSpPr>
              <p:spPr>
                <a:xfrm>
                  <a:off x="2570" y="2083"/>
                  <a:ext cx="17" cy="122"/>
                </a:xfrm>
                <a:custGeom>
                  <a:avLst/>
                  <a:gdLst/>
                  <a:ahLst/>
                  <a:cxnLst>
                    <a:cxn ang="0">
                      <a:pos x="12" y="859"/>
                    </a:cxn>
                    <a:cxn ang="0">
                      <a:pos x="41" y="464"/>
                    </a:cxn>
                    <a:cxn ang="0">
                      <a:pos x="70" y="0"/>
                    </a:cxn>
                    <a:cxn ang="0">
                      <a:pos x="58" y="464"/>
                    </a:cxn>
                    <a:cxn ang="0">
                      <a:pos x="12" y="859"/>
                    </a:cxn>
                  </a:cxnLst>
                  <a:pathLst>
                    <a:path w="7" h="46">
                      <a:moveTo>
                        <a:pt x="1" y="46"/>
                      </a:moveTo>
                      <a:cubicBezTo>
                        <a:pt x="0" y="42"/>
                        <a:pt x="2" y="34"/>
                        <a:pt x="3" y="25"/>
                      </a:cubicBezTo>
                      <a:cubicBezTo>
                        <a:pt x="5" y="16"/>
                        <a:pt x="7" y="5"/>
                        <a:pt x="5" y="0"/>
                      </a:cubicBezTo>
                      <a:cubicBezTo>
                        <a:pt x="7" y="5"/>
                        <a:pt x="5" y="16"/>
                        <a:pt x="4" y="25"/>
                      </a:cubicBezTo>
                      <a:cubicBezTo>
                        <a:pt x="3" y="35"/>
                        <a:pt x="0" y="42"/>
                        <a:pt x="1" y="4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83" name="Freeform 2316"/>
                <p:cNvSpPr/>
                <p:nvPr/>
              </p:nvSpPr>
              <p:spPr>
                <a:xfrm>
                  <a:off x="2540" y="2064"/>
                  <a:ext cx="17" cy="125"/>
                </a:xfrm>
                <a:custGeom>
                  <a:avLst/>
                  <a:gdLst/>
                  <a:ahLst/>
                  <a:cxnLst>
                    <a:cxn ang="0">
                      <a:pos x="12" y="883"/>
                    </a:cxn>
                    <a:cxn ang="0">
                      <a:pos x="41" y="489"/>
                    </a:cxn>
                    <a:cxn ang="0">
                      <a:pos x="58" y="0"/>
                    </a:cxn>
                    <a:cxn ang="0">
                      <a:pos x="58" y="489"/>
                    </a:cxn>
                    <a:cxn ang="0">
                      <a:pos x="12" y="883"/>
                    </a:cxn>
                  </a:cxnLst>
                  <a:pathLst>
                    <a:path w="7" h="47">
                      <a:moveTo>
                        <a:pt x="1" y="47"/>
                      </a:moveTo>
                      <a:cubicBezTo>
                        <a:pt x="0" y="43"/>
                        <a:pt x="2" y="35"/>
                        <a:pt x="3" y="26"/>
                      </a:cubicBezTo>
                      <a:cubicBezTo>
                        <a:pt x="4" y="16"/>
                        <a:pt x="7" y="6"/>
                        <a:pt x="4" y="0"/>
                      </a:cubicBezTo>
                      <a:cubicBezTo>
                        <a:pt x="7" y="6"/>
                        <a:pt x="5" y="17"/>
                        <a:pt x="4" y="26"/>
                      </a:cubicBezTo>
                      <a:cubicBezTo>
                        <a:pt x="3" y="35"/>
                        <a:pt x="0" y="43"/>
                        <a:pt x="1" y="47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84" name="Freeform 2317"/>
                <p:cNvSpPr/>
                <p:nvPr/>
              </p:nvSpPr>
              <p:spPr>
                <a:xfrm>
                  <a:off x="2580" y="2176"/>
                  <a:ext cx="30" cy="32"/>
                </a:xfrm>
                <a:custGeom>
                  <a:avLst/>
                  <a:gdLst/>
                  <a:ahLst/>
                  <a:cxnLst>
                    <a:cxn ang="0">
                      <a:pos x="188" y="0"/>
                    </a:cxn>
                    <a:cxn ang="0">
                      <a:pos x="0" y="227"/>
                    </a:cxn>
                    <a:cxn ang="0">
                      <a:pos x="83" y="136"/>
                    </a:cxn>
                    <a:cxn ang="0">
                      <a:pos x="188" y="0"/>
                    </a:cxn>
                  </a:cxnLst>
                  <a:pathLst>
                    <a:path w="12" h="12">
                      <a:moveTo>
                        <a:pt x="12" y="0"/>
                      </a:moveTo>
                      <a:cubicBezTo>
                        <a:pt x="10" y="1"/>
                        <a:pt x="3" y="11"/>
                        <a:pt x="0" y="12"/>
                      </a:cubicBezTo>
                      <a:cubicBezTo>
                        <a:pt x="1" y="11"/>
                        <a:pt x="4" y="8"/>
                        <a:pt x="5" y="7"/>
                      </a:cubicBezTo>
                      <a:cubicBezTo>
                        <a:pt x="6" y="6"/>
                        <a:pt x="12" y="0"/>
                        <a:pt x="1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85" name="Freeform 2318"/>
                <p:cNvSpPr/>
                <p:nvPr/>
              </p:nvSpPr>
              <p:spPr>
                <a:xfrm>
                  <a:off x="2740" y="2096"/>
                  <a:ext cx="105" cy="109"/>
                </a:xfrm>
                <a:custGeom>
                  <a:avLst/>
                  <a:gdLst/>
                  <a:ahLst/>
                  <a:cxnLst>
                    <a:cxn ang="0">
                      <a:pos x="0" y="56"/>
                    </a:cxn>
                    <a:cxn ang="0">
                      <a:pos x="313" y="409"/>
                    </a:cxn>
                    <a:cxn ang="0">
                      <a:pos x="563" y="750"/>
                    </a:cxn>
                    <a:cxn ang="0">
                      <a:pos x="658" y="715"/>
                    </a:cxn>
                    <a:cxn ang="0">
                      <a:pos x="408" y="396"/>
                    </a:cxn>
                    <a:cxn ang="0">
                      <a:pos x="95" y="21"/>
                    </a:cxn>
                    <a:cxn ang="0">
                      <a:pos x="0" y="56"/>
                    </a:cxn>
                  </a:cxnLst>
                  <a:pathLst>
                    <a:path w="42" h="41">
                      <a:moveTo>
                        <a:pt x="0" y="3"/>
                      </a:moveTo>
                      <a:cubicBezTo>
                        <a:pt x="5" y="1"/>
                        <a:pt x="13" y="13"/>
                        <a:pt x="20" y="22"/>
                      </a:cubicBezTo>
                      <a:cubicBezTo>
                        <a:pt x="27" y="32"/>
                        <a:pt x="32" y="41"/>
                        <a:pt x="36" y="40"/>
                      </a:cubicBezTo>
                      <a:cubicBezTo>
                        <a:pt x="42" y="38"/>
                        <a:pt x="42" y="38"/>
                        <a:pt x="42" y="38"/>
                      </a:cubicBezTo>
                      <a:cubicBezTo>
                        <a:pt x="38" y="39"/>
                        <a:pt x="33" y="30"/>
                        <a:pt x="26" y="21"/>
                      </a:cubicBezTo>
                      <a:cubicBezTo>
                        <a:pt x="19" y="11"/>
                        <a:pt x="11" y="0"/>
                        <a:pt x="6" y="1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86" name="Freeform 2319"/>
                <p:cNvSpPr/>
                <p:nvPr/>
              </p:nvSpPr>
              <p:spPr>
                <a:xfrm>
                  <a:off x="2705" y="2104"/>
                  <a:ext cx="105" cy="112"/>
                </a:xfrm>
                <a:custGeom>
                  <a:avLst/>
                  <a:gdLst/>
                  <a:ahLst/>
                  <a:cxnLst>
                    <a:cxn ang="0">
                      <a:pos x="0" y="77"/>
                    </a:cxn>
                    <a:cxn ang="0">
                      <a:pos x="333" y="435"/>
                    </a:cxn>
                    <a:cxn ang="0">
                      <a:pos x="563" y="776"/>
                    </a:cxn>
                    <a:cxn ang="0">
                      <a:pos x="658" y="739"/>
                    </a:cxn>
                    <a:cxn ang="0">
                      <a:pos x="425" y="397"/>
                    </a:cxn>
                    <a:cxn ang="0">
                      <a:pos x="95" y="35"/>
                    </a:cxn>
                    <a:cxn ang="0">
                      <a:pos x="0" y="77"/>
                    </a:cxn>
                  </a:cxnLst>
                  <a:pathLst>
                    <a:path w="42" h="42">
                      <a:moveTo>
                        <a:pt x="0" y="4"/>
                      </a:moveTo>
                      <a:cubicBezTo>
                        <a:pt x="6" y="2"/>
                        <a:pt x="14" y="14"/>
                        <a:pt x="21" y="23"/>
                      </a:cubicBezTo>
                      <a:cubicBezTo>
                        <a:pt x="28" y="33"/>
                        <a:pt x="32" y="42"/>
                        <a:pt x="36" y="41"/>
                      </a:cubicBezTo>
                      <a:cubicBezTo>
                        <a:pt x="42" y="39"/>
                        <a:pt x="42" y="39"/>
                        <a:pt x="42" y="39"/>
                      </a:cubicBezTo>
                      <a:cubicBezTo>
                        <a:pt x="38" y="40"/>
                        <a:pt x="34" y="31"/>
                        <a:pt x="27" y="21"/>
                      </a:cubicBezTo>
                      <a:cubicBezTo>
                        <a:pt x="20" y="12"/>
                        <a:pt x="12" y="0"/>
                        <a:pt x="6" y="2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87" name="Freeform 2320"/>
                <p:cNvSpPr/>
                <p:nvPr/>
              </p:nvSpPr>
              <p:spPr>
                <a:xfrm>
                  <a:off x="2760" y="2101"/>
                  <a:ext cx="75" cy="96"/>
                </a:xfrm>
                <a:custGeom>
                  <a:avLst/>
                  <a:gdLst/>
                  <a:ahLst/>
                  <a:cxnLst>
                    <a:cxn ang="0">
                      <a:pos x="470" y="683"/>
                    </a:cxn>
                    <a:cxn ang="0">
                      <a:pos x="270" y="363"/>
                    </a:cxn>
                    <a:cxn ang="0">
                      <a:pos x="0" y="0"/>
                    </a:cxn>
                    <a:cxn ang="0">
                      <a:pos x="270" y="363"/>
                    </a:cxn>
                    <a:cxn ang="0">
                      <a:pos x="470" y="683"/>
                    </a:cxn>
                  </a:cxnLst>
                  <a:pathLst>
                    <a:path w="30" h="36">
                      <a:moveTo>
                        <a:pt x="30" y="36"/>
                      </a:moveTo>
                      <a:cubicBezTo>
                        <a:pt x="27" y="34"/>
                        <a:pt x="22" y="27"/>
                        <a:pt x="17" y="19"/>
                      </a:cubicBezTo>
                      <a:cubicBezTo>
                        <a:pt x="11" y="11"/>
                        <a:pt x="5" y="2"/>
                        <a:pt x="0" y="0"/>
                      </a:cubicBezTo>
                      <a:cubicBezTo>
                        <a:pt x="5" y="2"/>
                        <a:pt x="12" y="11"/>
                        <a:pt x="17" y="19"/>
                      </a:cubicBezTo>
                      <a:cubicBezTo>
                        <a:pt x="23" y="26"/>
                        <a:pt x="27" y="34"/>
                        <a:pt x="30" y="3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88" name="Freeform 2321"/>
                <p:cNvSpPr/>
                <p:nvPr/>
              </p:nvSpPr>
              <p:spPr>
                <a:xfrm>
                  <a:off x="2727" y="2112"/>
                  <a:ext cx="75" cy="96"/>
                </a:xfrm>
                <a:custGeom>
                  <a:avLst/>
                  <a:gdLst/>
                  <a:ahLst/>
                  <a:cxnLst>
                    <a:cxn ang="0">
                      <a:pos x="470" y="683"/>
                    </a:cxn>
                    <a:cxn ang="0">
                      <a:pos x="270" y="363"/>
                    </a:cxn>
                    <a:cxn ang="0">
                      <a:pos x="0" y="0"/>
                    </a:cxn>
                    <a:cxn ang="0">
                      <a:pos x="270" y="363"/>
                    </a:cxn>
                    <a:cxn ang="0">
                      <a:pos x="470" y="683"/>
                    </a:cxn>
                  </a:cxnLst>
                  <a:pathLst>
                    <a:path w="30" h="36">
                      <a:moveTo>
                        <a:pt x="30" y="36"/>
                      </a:moveTo>
                      <a:cubicBezTo>
                        <a:pt x="27" y="33"/>
                        <a:pt x="22" y="27"/>
                        <a:pt x="17" y="19"/>
                      </a:cubicBezTo>
                      <a:cubicBezTo>
                        <a:pt x="11" y="11"/>
                        <a:pt x="5" y="2"/>
                        <a:pt x="0" y="0"/>
                      </a:cubicBezTo>
                      <a:cubicBezTo>
                        <a:pt x="5" y="2"/>
                        <a:pt x="12" y="11"/>
                        <a:pt x="17" y="19"/>
                      </a:cubicBezTo>
                      <a:cubicBezTo>
                        <a:pt x="23" y="26"/>
                        <a:pt x="27" y="33"/>
                        <a:pt x="30" y="36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89" name="Freeform 2322"/>
                <p:cNvSpPr/>
                <p:nvPr/>
              </p:nvSpPr>
              <p:spPr>
                <a:xfrm>
                  <a:off x="2835" y="2147"/>
                  <a:ext cx="7" cy="4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8" y="315"/>
                    </a:cxn>
                    <a:cxn ang="0">
                      <a:pos x="28" y="183"/>
                    </a:cxn>
                    <a:cxn ang="0">
                      <a:pos x="0" y="0"/>
                    </a:cxn>
                  </a:cxnLst>
                  <a:pathLst>
                    <a:path w="3" h="17">
                      <a:moveTo>
                        <a:pt x="0" y="0"/>
                      </a:moveTo>
                      <a:cubicBezTo>
                        <a:pt x="1" y="2"/>
                        <a:pt x="3" y="14"/>
                        <a:pt x="2" y="17"/>
                      </a:cubicBezTo>
                      <a:cubicBezTo>
                        <a:pt x="2" y="15"/>
                        <a:pt x="2" y="11"/>
                        <a:pt x="2" y="10"/>
                      </a:cubicBezTo>
                      <a:cubicBezTo>
                        <a:pt x="2" y="9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90" name="Freeform 2323"/>
                <p:cNvSpPr/>
                <p:nvPr/>
              </p:nvSpPr>
              <p:spPr>
                <a:xfrm>
                  <a:off x="2652" y="2101"/>
                  <a:ext cx="60" cy="13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5" y="517"/>
                    </a:cxn>
                    <a:cxn ang="0">
                      <a:pos x="283" y="962"/>
                    </a:cxn>
                    <a:cxn ang="0">
                      <a:pos x="375" y="962"/>
                    </a:cxn>
                    <a:cxn ang="0">
                      <a:pos x="283" y="539"/>
                    </a:cxn>
                    <a:cxn ang="0">
                      <a:pos x="113" y="35"/>
                    </a:cxn>
                    <a:cxn ang="0">
                      <a:pos x="0" y="0"/>
                    </a:cxn>
                  </a:cxnLst>
                  <a:pathLst>
                    <a:path w="24" h="50">
                      <a:moveTo>
                        <a:pt x="0" y="0"/>
                      </a:moveTo>
                      <a:cubicBezTo>
                        <a:pt x="6" y="1"/>
                        <a:pt x="9" y="16"/>
                        <a:pt x="11" y="27"/>
                      </a:cubicBezTo>
                      <a:cubicBezTo>
                        <a:pt x="14" y="39"/>
                        <a:pt x="14" y="49"/>
                        <a:pt x="18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0" y="50"/>
                        <a:pt x="20" y="40"/>
                        <a:pt x="18" y="28"/>
                      </a:cubicBezTo>
                      <a:cubicBezTo>
                        <a:pt x="15" y="16"/>
                        <a:pt x="13" y="2"/>
                        <a:pt x="7" y="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91" name="Freeform 2324"/>
                <p:cNvSpPr/>
                <p:nvPr/>
              </p:nvSpPr>
              <p:spPr>
                <a:xfrm>
                  <a:off x="2622" y="2099"/>
                  <a:ext cx="58" cy="13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9" y="491"/>
                    </a:cxn>
                    <a:cxn ang="0">
                      <a:pos x="272" y="947"/>
                    </a:cxn>
                    <a:cxn ang="0">
                      <a:pos x="368" y="968"/>
                    </a:cxn>
                    <a:cxn ang="0">
                      <a:pos x="255" y="512"/>
                    </a:cxn>
                    <a:cxn ang="0">
                      <a:pos x="113" y="0"/>
                    </a:cxn>
                    <a:cxn ang="0">
                      <a:pos x="0" y="0"/>
                    </a:cxn>
                  </a:cxnLst>
                  <a:pathLst>
                    <a:path w="23" h="51">
                      <a:moveTo>
                        <a:pt x="0" y="0"/>
                      </a:moveTo>
                      <a:cubicBezTo>
                        <a:pt x="5" y="0"/>
                        <a:pt x="8" y="15"/>
                        <a:pt x="10" y="26"/>
                      </a:cubicBezTo>
                      <a:cubicBezTo>
                        <a:pt x="12" y="38"/>
                        <a:pt x="12" y="49"/>
                        <a:pt x="17" y="50"/>
                      </a:cubicBezTo>
                      <a:cubicBezTo>
                        <a:pt x="23" y="51"/>
                        <a:pt x="23" y="51"/>
                        <a:pt x="23" y="51"/>
                      </a:cubicBezTo>
                      <a:cubicBezTo>
                        <a:pt x="19" y="50"/>
                        <a:pt x="18" y="39"/>
                        <a:pt x="16" y="27"/>
                      </a:cubicBezTo>
                      <a:cubicBezTo>
                        <a:pt x="14" y="15"/>
                        <a:pt x="12" y="1"/>
                        <a:pt x="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92" name="Freeform 2325"/>
                <p:cNvSpPr/>
                <p:nvPr/>
              </p:nvSpPr>
              <p:spPr>
                <a:xfrm>
                  <a:off x="2675" y="2109"/>
                  <a:ext cx="30" cy="120"/>
                </a:xfrm>
                <a:custGeom>
                  <a:avLst/>
                  <a:gdLst/>
                  <a:ahLst/>
                  <a:cxnLst>
                    <a:cxn ang="0">
                      <a:pos x="188" y="853"/>
                    </a:cxn>
                    <a:cxn ang="0">
                      <a:pos x="113" y="477"/>
                    </a:cxn>
                    <a:cxn ang="0">
                      <a:pos x="0" y="0"/>
                    </a:cxn>
                    <a:cxn ang="0">
                      <a:pos x="125" y="477"/>
                    </a:cxn>
                    <a:cxn ang="0">
                      <a:pos x="188" y="853"/>
                    </a:cxn>
                  </a:cxnLst>
                  <a:pathLst>
                    <a:path w="12" h="45">
                      <a:moveTo>
                        <a:pt x="12" y="45"/>
                      </a:moveTo>
                      <a:cubicBezTo>
                        <a:pt x="10" y="42"/>
                        <a:pt x="9" y="34"/>
                        <a:pt x="7" y="25"/>
                      </a:cubicBezTo>
                      <a:cubicBezTo>
                        <a:pt x="5" y="15"/>
                        <a:pt x="4" y="4"/>
                        <a:pt x="0" y="0"/>
                      </a:cubicBezTo>
                      <a:cubicBezTo>
                        <a:pt x="4" y="4"/>
                        <a:pt x="6" y="15"/>
                        <a:pt x="8" y="25"/>
                      </a:cubicBezTo>
                      <a:cubicBezTo>
                        <a:pt x="10" y="34"/>
                        <a:pt x="10" y="42"/>
                        <a:pt x="12" y="45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93" name="Freeform 2326"/>
                <p:cNvSpPr/>
                <p:nvPr/>
              </p:nvSpPr>
              <p:spPr>
                <a:xfrm>
                  <a:off x="2640" y="2104"/>
                  <a:ext cx="32" cy="120"/>
                </a:xfrm>
                <a:custGeom>
                  <a:avLst/>
                  <a:gdLst/>
                  <a:ahLst/>
                  <a:cxnLst>
                    <a:cxn ang="0">
                      <a:pos x="194" y="853"/>
                    </a:cxn>
                    <a:cxn ang="0">
                      <a:pos x="103" y="477"/>
                    </a:cxn>
                    <a:cxn ang="0">
                      <a:pos x="0" y="0"/>
                    </a:cxn>
                    <a:cxn ang="0">
                      <a:pos x="121" y="477"/>
                    </a:cxn>
                    <a:cxn ang="0">
                      <a:pos x="194" y="853"/>
                    </a:cxn>
                  </a:cxnLst>
                  <a:pathLst>
                    <a:path w="13" h="45">
                      <a:moveTo>
                        <a:pt x="13" y="45"/>
                      </a:moveTo>
                      <a:cubicBezTo>
                        <a:pt x="10" y="42"/>
                        <a:pt x="9" y="34"/>
                        <a:pt x="7" y="25"/>
                      </a:cubicBezTo>
                      <a:cubicBezTo>
                        <a:pt x="6" y="15"/>
                        <a:pt x="4" y="5"/>
                        <a:pt x="0" y="0"/>
                      </a:cubicBezTo>
                      <a:cubicBezTo>
                        <a:pt x="4" y="5"/>
                        <a:pt x="6" y="16"/>
                        <a:pt x="8" y="25"/>
                      </a:cubicBezTo>
                      <a:cubicBezTo>
                        <a:pt x="10" y="34"/>
                        <a:pt x="10" y="42"/>
                        <a:pt x="13" y="45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94" name="Freeform 2327"/>
                <p:cNvSpPr/>
                <p:nvPr/>
              </p:nvSpPr>
              <p:spPr>
                <a:xfrm>
                  <a:off x="2710" y="2189"/>
                  <a:ext cx="12" cy="43"/>
                </a:xfrm>
                <a:custGeom>
                  <a:avLst/>
                  <a:gdLst/>
                  <a:ahLst/>
                  <a:cxnLst>
                    <a:cxn ang="0">
                      <a:pos x="70" y="0"/>
                    </a:cxn>
                    <a:cxn ang="0">
                      <a:pos x="0" y="312"/>
                    </a:cxn>
                    <a:cxn ang="0">
                      <a:pos x="29" y="175"/>
                    </a:cxn>
                    <a:cxn ang="0">
                      <a:pos x="70" y="0"/>
                    </a:cxn>
                  </a:cxnLst>
                  <a:pathLst>
                    <a:path w="5" h="16">
                      <a:moveTo>
                        <a:pt x="5" y="0"/>
                      </a:moveTo>
                      <a:cubicBezTo>
                        <a:pt x="5" y="2"/>
                        <a:pt x="2" y="13"/>
                        <a:pt x="0" y="16"/>
                      </a:cubicBezTo>
                      <a:cubicBezTo>
                        <a:pt x="0" y="14"/>
                        <a:pt x="2" y="10"/>
                        <a:pt x="2" y="9"/>
                      </a:cubicBezTo>
                      <a:cubicBezTo>
                        <a:pt x="3" y="8"/>
                        <a:pt x="5" y="0"/>
                        <a:pt x="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95" name="Freeform 2328"/>
                <p:cNvSpPr/>
                <p:nvPr/>
              </p:nvSpPr>
              <p:spPr>
                <a:xfrm>
                  <a:off x="2812" y="2040"/>
                  <a:ext cx="135" cy="69"/>
                </a:xfrm>
                <a:custGeom>
                  <a:avLst/>
                  <a:gdLst/>
                  <a:ahLst/>
                  <a:cxnLst>
                    <a:cxn ang="0">
                      <a:pos x="0" y="170"/>
                    </a:cxn>
                    <a:cxn ang="0">
                      <a:pos x="438" y="281"/>
                    </a:cxn>
                    <a:cxn ang="0">
                      <a:pos x="783" y="430"/>
                    </a:cxn>
                    <a:cxn ang="0">
                      <a:pos x="845" y="337"/>
                    </a:cxn>
                    <a:cxn ang="0">
                      <a:pos x="500" y="204"/>
                    </a:cxn>
                    <a:cxn ang="0">
                      <a:pos x="63" y="77"/>
                    </a:cxn>
                    <a:cxn ang="0">
                      <a:pos x="0" y="170"/>
                    </a:cxn>
                  </a:cxnLst>
                  <a:pathLst>
                    <a:path w="54" h="26">
                      <a:moveTo>
                        <a:pt x="0" y="9"/>
                      </a:moveTo>
                      <a:cubicBezTo>
                        <a:pt x="4" y="5"/>
                        <a:pt x="17" y="11"/>
                        <a:pt x="28" y="15"/>
                      </a:cubicBezTo>
                      <a:cubicBezTo>
                        <a:pt x="39" y="20"/>
                        <a:pt x="47" y="26"/>
                        <a:pt x="50" y="23"/>
                      </a:cubicBezTo>
                      <a:cubicBezTo>
                        <a:pt x="54" y="18"/>
                        <a:pt x="54" y="18"/>
                        <a:pt x="54" y="18"/>
                      </a:cubicBezTo>
                      <a:cubicBezTo>
                        <a:pt x="51" y="21"/>
                        <a:pt x="43" y="15"/>
                        <a:pt x="32" y="11"/>
                      </a:cubicBezTo>
                      <a:cubicBezTo>
                        <a:pt x="21" y="6"/>
                        <a:pt x="8" y="0"/>
                        <a:pt x="4" y="4"/>
                      </a:cubicBez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96" name="Freeform 2329"/>
                <p:cNvSpPr/>
                <p:nvPr/>
              </p:nvSpPr>
              <p:spPr>
                <a:xfrm>
                  <a:off x="2790" y="2067"/>
                  <a:ext cx="135" cy="72"/>
                </a:xfrm>
                <a:custGeom>
                  <a:avLst/>
                  <a:gdLst/>
                  <a:ahLst/>
                  <a:cxnLst>
                    <a:cxn ang="0">
                      <a:pos x="0" y="149"/>
                    </a:cxn>
                    <a:cxn ang="0">
                      <a:pos x="438" y="285"/>
                    </a:cxn>
                    <a:cxn ang="0">
                      <a:pos x="783" y="456"/>
                    </a:cxn>
                    <a:cxn ang="0">
                      <a:pos x="845" y="363"/>
                    </a:cxn>
                    <a:cxn ang="0">
                      <a:pos x="500" y="205"/>
                    </a:cxn>
                    <a:cxn ang="0">
                      <a:pos x="83" y="77"/>
                    </a:cxn>
                    <a:cxn ang="0">
                      <a:pos x="0" y="149"/>
                    </a:cxn>
                  </a:cxnLst>
                  <a:pathLst>
                    <a:path w="54" h="27">
                      <a:moveTo>
                        <a:pt x="0" y="8"/>
                      </a:moveTo>
                      <a:cubicBezTo>
                        <a:pt x="4" y="4"/>
                        <a:pt x="17" y="10"/>
                        <a:pt x="28" y="15"/>
                      </a:cubicBezTo>
                      <a:cubicBezTo>
                        <a:pt x="39" y="20"/>
                        <a:pt x="47" y="27"/>
                        <a:pt x="50" y="24"/>
                      </a:cubicBezTo>
                      <a:cubicBezTo>
                        <a:pt x="54" y="19"/>
                        <a:pt x="54" y="19"/>
                        <a:pt x="54" y="19"/>
                      </a:cubicBezTo>
                      <a:cubicBezTo>
                        <a:pt x="51" y="22"/>
                        <a:pt x="43" y="16"/>
                        <a:pt x="32" y="11"/>
                      </a:cubicBezTo>
                      <a:cubicBezTo>
                        <a:pt x="22" y="6"/>
                        <a:pt x="9" y="0"/>
                        <a:pt x="5" y="4"/>
                      </a:cubicBez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97" name="Freeform 2330"/>
                <p:cNvSpPr/>
                <p:nvPr/>
              </p:nvSpPr>
              <p:spPr>
                <a:xfrm>
                  <a:off x="2830" y="2048"/>
                  <a:ext cx="110" cy="45"/>
                </a:xfrm>
                <a:custGeom>
                  <a:avLst/>
                  <a:gdLst/>
                  <a:ahLst/>
                  <a:cxnLst>
                    <a:cxn ang="0">
                      <a:pos x="688" y="315"/>
                    </a:cxn>
                    <a:cxn ang="0">
                      <a:pos x="375" y="169"/>
                    </a:cxn>
                    <a:cxn ang="0">
                      <a:pos x="0" y="21"/>
                    </a:cxn>
                    <a:cxn ang="0">
                      <a:pos x="375" y="148"/>
                    </a:cxn>
                    <a:cxn ang="0">
                      <a:pos x="688" y="315"/>
                    </a:cxn>
                  </a:cxnLst>
                  <a:pathLst>
                    <a:path w="44" h="17">
                      <a:moveTo>
                        <a:pt x="44" y="17"/>
                      </a:moveTo>
                      <a:cubicBezTo>
                        <a:pt x="40" y="16"/>
                        <a:pt x="33" y="13"/>
                        <a:pt x="24" y="9"/>
                      </a:cubicBezTo>
                      <a:cubicBezTo>
                        <a:pt x="15" y="5"/>
                        <a:pt x="6" y="0"/>
                        <a:pt x="0" y="1"/>
                      </a:cubicBezTo>
                      <a:cubicBezTo>
                        <a:pt x="6" y="0"/>
                        <a:pt x="16" y="5"/>
                        <a:pt x="24" y="8"/>
                      </a:cubicBezTo>
                      <a:cubicBezTo>
                        <a:pt x="33" y="12"/>
                        <a:pt x="40" y="16"/>
                        <a:pt x="44" y="17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98" name="Freeform 2331"/>
                <p:cNvSpPr/>
                <p:nvPr/>
              </p:nvSpPr>
              <p:spPr>
                <a:xfrm>
                  <a:off x="2920" y="2048"/>
                  <a:ext cx="22" cy="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32" y="259"/>
                    </a:cxn>
                    <a:cxn ang="0">
                      <a:pos x="71" y="148"/>
                    </a:cxn>
                    <a:cxn ang="0">
                      <a:pos x="0" y="0"/>
                    </a:cxn>
                  </a:cxnLst>
                  <a:pathLst>
                    <a:path w="9" h="14">
                      <a:moveTo>
                        <a:pt x="0" y="0"/>
                      </a:moveTo>
                      <a:cubicBezTo>
                        <a:pt x="1" y="2"/>
                        <a:pt x="9" y="11"/>
                        <a:pt x="9" y="14"/>
                      </a:cubicBezTo>
                      <a:cubicBezTo>
                        <a:pt x="8" y="13"/>
                        <a:pt x="6" y="9"/>
                        <a:pt x="5" y="8"/>
                      </a:cubicBezTo>
                      <a:cubicBezTo>
                        <a:pt x="5" y="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799" name="Freeform 2332"/>
                <p:cNvSpPr/>
                <p:nvPr/>
              </p:nvSpPr>
              <p:spPr>
                <a:xfrm>
                  <a:off x="2882" y="1808"/>
                  <a:ext cx="112" cy="88"/>
                </a:xfrm>
                <a:custGeom>
                  <a:avLst/>
                  <a:gdLst/>
                  <a:ahLst/>
                  <a:cxnLst>
                    <a:cxn ang="0">
                      <a:pos x="0" y="627"/>
                    </a:cxn>
                    <a:cxn ang="0">
                      <a:pos x="371" y="341"/>
                    </a:cxn>
                    <a:cxn ang="0">
                      <a:pos x="694" y="136"/>
                    </a:cxn>
                    <a:cxn ang="0">
                      <a:pos x="682" y="0"/>
                    </a:cxn>
                    <a:cxn ang="0">
                      <a:pos x="371" y="205"/>
                    </a:cxn>
                    <a:cxn ang="0">
                      <a:pos x="0" y="512"/>
                    </a:cxn>
                    <a:cxn ang="0">
                      <a:pos x="0" y="627"/>
                    </a:cxn>
                  </a:cxnLst>
                  <a:pathLst>
                    <a:path w="45" h="33">
                      <a:moveTo>
                        <a:pt x="0" y="33"/>
                      </a:moveTo>
                      <a:cubicBezTo>
                        <a:pt x="0" y="28"/>
                        <a:pt x="13" y="22"/>
                        <a:pt x="24" y="18"/>
                      </a:cubicBezTo>
                      <a:cubicBezTo>
                        <a:pt x="35" y="13"/>
                        <a:pt x="45" y="11"/>
                        <a:pt x="45" y="7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5"/>
                        <a:pt x="35" y="7"/>
                        <a:pt x="24" y="11"/>
                      </a:cubicBezTo>
                      <a:cubicBezTo>
                        <a:pt x="13" y="16"/>
                        <a:pt x="0" y="21"/>
                        <a:pt x="0" y="27"/>
                      </a:cubicBez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00" name="Freeform 2333"/>
                <p:cNvSpPr/>
                <p:nvPr/>
              </p:nvSpPr>
              <p:spPr>
                <a:xfrm>
                  <a:off x="2885" y="1845"/>
                  <a:ext cx="112" cy="88"/>
                </a:xfrm>
                <a:custGeom>
                  <a:avLst/>
                  <a:gdLst/>
                  <a:ahLst/>
                  <a:cxnLst>
                    <a:cxn ang="0">
                      <a:pos x="0" y="627"/>
                    </a:cxn>
                    <a:cxn ang="0">
                      <a:pos x="371" y="320"/>
                    </a:cxn>
                    <a:cxn ang="0">
                      <a:pos x="682" y="115"/>
                    </a:cxn>
                    <a:cxn ang="0">
                      <a:pos x="682" y="0"/>
                    </a:cxn>
                    <a:cxn ang="0">
                      <a:pos x="353" y="205"/>
                    </a:cxn>
                    <a:cxn ang="0">
                      <a:pos x="0" y="512"/>
                    </a:cxn>
                    <a:cxn ang="0">
                      <a:pos x="0" y="627"/>
                    </a:cxn>
                  </a:cxnLst>
                  <a:pathLst>
                    <a:path w="45" h="33">
                      <a:moveTo>
                        <a:pt x="0" y="33"/>
                      </a:moveTo>
                      <a:cubicBezTo>
                        <a:pt x="0" y="27"/>
                        <a:pt x="13" y="22"/>
                        <a:pt x="24" y="17"/>
                      </a:cubicBezTo>
                      <a:cubicBezTo>
                        <a:pt x="35" y="13"/>
                        <a:pt x="45" y="11"/>
                        <a:pt x="44" y="6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4"/>
                        <a:pt x="34" y="6"/>
                        <a:pt x="23" y="11"/>
                      </a:cubicBezTo>
                      <a:cubicBezTo>
                        <a:pt x="13" y="16"/>
                        <a:pt x="0" y="21"/>
                        <a:pt x="0" y="27"/>
                      </a:cubicBez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01" name="Freeform 2334"/>
                <p:cNvSpPr/>
                <p:nvPr/>
              </p:nvSpPr>
              <p:spPr>
                <a:xfrm>
                  <a:off x="2885" y="1819"/>
                  <a:ext cx="104" cy="56"/>
                </a:xfrm>
                <a:custGeom>
                  <a:avLst/>
                  <a:gdLst/>
                  <a:ahLst/>
                  <a:cxnLst>
                    <a:cxn ang="0">
                      <a:pos x="639" y="0"/>
                    </a:cxn>
                    <a:cxn ang="0">
                      <a:pos x="349" y="171"/>
                    </a:cxn>
                    <a:cxn ang="0">
                      <a:pos x="0" y="397"/>
                    </a:cxn>
                    <a:cxn ang="0">
                      <a:pos x="349" y="149"/>
                    </a:cxn>
                    <a:cxn ang="0">
                      <a:pos x="639" y="0"/>
                    </a:cxn>
                  </a:cxnLst>
                  <a:pathLst>
                    <a:path w="42" h="21">
                      <a:moveTo>
                        <a:pt x="42" y="0"/>
                      </a:moveTo>
                      <a:cubicBezTo>
                        <a:pt x="39" y="3"/>
                        <a:pt x="31" y="5"/>
                        <a:pt x="23" y="9"/>
                      </a:cubicBezTo>
                      <a:cubicBezTo>
                        <a:pt x="14" y="13"/>
                        <a:pt x="4" y="16"/>
                        <a:pt x="0" y="21"/>
                      </a:cubicBezTo>
                      <a:cubicBezTo>
                        <a:pt x="4" y="16"/>
                        <a:pt x="14" y="12"/>
                        <a:pt x="23" y="8"/>
                      </a:cubicBezTo>
                      <a:cubicBezTo>
                        <a:pt x="31" y="5"/>
                        <a:pt x="39" y="3"/>
                        <a:pt x="42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02" name="Freeform 2335"/>
                <p:cNvSpPr/>
                <p:nvPr/>
              </p:nvSpPr>
              <p:spPr>
                <a:xfrm>
                  <a:off x="2887" y="1856"/>
                  <a:ext cx="105" cy="56"/>
                </a:xfrm>
                <a:custGeom>
                  <a:avLst/>
                  <a:gdLst/>
                  <a:ahLst/>
                  <a:cxnLst>
                    <a:cxn ang="0">
                      <a:pos x="658" y="0"/>
                    </a:cxn>
                    <a:cxn ang="0">
                      <a:pos x="363" y="171"/>
                    </a:cxn>
                    <a:cxn ang="0">
                      <a:pos x="0" y="397"/>
                    </a:cxn>
                    <a:cxn ang="0">
                      <a:pos x="363" y="149"/>
                    </a:cxn>
                    <a:cxn ang="0">
                      <a:pos x="658" y="0"/>
                    </a:cxn>
                  </a:cxnLst>
                  <a:pathLst>
                    <a:path w="42" h="21">
                      <a:moveTo>
                        <a:pt x="42" y="0"/>
                      </a:moveTo>
                      <a:cubicBezTo>
                        <a:pt x="39" y="2"/>
                        <a:pt x="31" y="5"/>
                        <a:pt x="23" y="9"/>
                      </a:cubicBezTo>
                      <a:cubicBezTo>
                        <a:pt x="14" y="12"/>
                        <a:pt x="4" y="16"/>
                        <a:pt x="0" y="21"/>
                      </a:cubicBezTo>
                      <a:cubicBezTo>
                        <a:pt x="4" y="16"/>
                        <a:pt x="14" y="12"/>
                        <a:pt x="23" y="8"/>
                      </a:cubicBezTo>
                      <a:cubicBezTo>
                        <a:pt x="31" y="4"/>
                        <a:pt x="39" y="2"/>
                        <a:pt x="42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03" name="Freeform 2336"/>
                <p:cNvSpPr/>
                <p:nvPr/>
              </p:nvSpPr>
              <p:spPr>
                <a:xfrm>
                  <a:off x="2947" y="1803"/>
                  <a:ext cx="40" cy="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50" y="56"/>
                    </a:cxn>
                    <a:cxn ang="0">
                      <a:pos x="158" y="35"/>
                    </a:cxn>
                    <a:cxn ang="0">
                      <a:pos x="0" y="0"/>
                    </a:cxn>
                  </a:cxnLst>
                  <a:pathLst>
                    <a:path w="16" h="3">
                      <a:moveTo>
                        <a:pt x="0" y="0"/>
                      </a:moveTo>
                      <a:cubicBezTo>
                        <a:pt x="2" y="0"/>
                        <a:pt x="14" y="1"/>
                        <a:pt x="16" y="3"/>
                      </a:cubicBezTo>
                      <a:cubicBezTo>
                        <a:pt x="15" y="3"/>
                        <a:pt x="11" y="2"/>
                        <a:pt x="10" y="2"/>
                      </a:cubicBezTo>
                      <a:cubicBezTo>
                        <a:pt x="8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04" name="Freeform 2337"/>
                <p:cNvSpPr/>
                <p:nvPr/>
              </p:nvSpPr>
              <p:spPr>
                <a:xfrm>
                  <a:off x="2862" y="1955"/>
                  <a:ext cx="135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438" y="136"/>
                    </a:cxn>
                    <a:cxn ang="0">
                      <a:pos x="813" y="115"/>
                    </a:cxn>
                    <a:cxn ang="0">
                      <a:pos x="845" y="0"/>
                    </a:cxn>
                    <a:cxn ang="0">
                      <a:pos x="488" y="21"/>
                    </a:cxn>
                    <a:cxn ang="0">
                      <a:pos x="50" y="93"/>
                    </a:cxn>
                    <a:cxn ang="0">
                      <a:pos x="0" y="227"/>
                    </a:cxn>
                  </a:cxnLst>
                  <a:pathLst>
                    <a:path w="54" h="12">
                      <a:moveTo>
                        <a:pt x="0" y="12"/>
                      </a:moveTo>
                      <a:cubicBezTo>
                        <a:pt x="2" y="6"/>
                        <a:pt x="17" y="6"/>
                        <a:pt x="28" y="7"/>
                      </a:cubicBezTo>
                      <a:cubicBezTo>
                        <a:pt x="40" y="7"/>
                        <a:pt x="51" y="10"/>
                        <a:pt x="52" y="6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2" y="4"/>
                        <a:pt x="43" y="1"/>
                        <a:pt x="31" y="1"/>
                      </a:cubicBezTo>
                      <a:cubicBezTo>
                        <a:pt x="19" y="1"/>
                        <a:pt x="5" y="0"/>
                        <a:pt x="3" y="5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05" name="Freeform 2338"/>
                <p:cNvSpPr/>
                <p:nvPr/>
              </p:nvSpPr>
              <p:spPr>
                <a:xfrm>
                  <a:off x="2850" y="1987"/>
                  <a:ext cx="139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444" y="149"/>
                    </a:cxn>
                    <a:cxn ang="0">
                      <a:pos x="814" y="149"/>
                    </a:cxn>
                    <a:cxn ang="0">
                      <a:pos x="856" y="21"/>
                    </a:cxn>
                    <a:cxn ang="0">
                      <a:pos x="474" y="35"/>
                    </a:cxn>
                    <a:cxn ang="0">
                      <a:pos x="42" y="93"/>
                    </a:cxn>
                    <a:cxn ang="0">
                      <a:pos x="0" y="227"/>
                    </a:cxn>
                  </a:cxnLst>
                  <a:pathLst>
                    <a:path w="56" h="12">
                      <a:moveTo>
                        <a:pt x="0" y="12"/>
                      </a:moveTo>
                      <a:cubicBezTo>
                        <a:pt x="2" y="6"/>
                        <a:pt x="17" y="7"/>
                        <a:pt x="29" y="8"/>
                      </a:cubicBezTo>
                      <a:cubicBezTo>
                        <a:pt x="41" y="8"/>
                        <a:pt x="52" y="12"/>
                        <a:pt x="53" y="8"/>
                      </a:cubicBezTo>
                      <a:cubicBezTo>
                        <a:pt x="56" y="1"/>
                        <a:pt x="56" y="1"/>
                        <a:pt x="56" y="1"/>
                      </a:cubicBezTo>
                      <a:cubicBezTo>
                        <a:pt x="54" y="5"/>
                        <a:pt x="43" y="2"/>
                        <a:pt x="31" y="2"/>
                      </a:cubicBezTo>
                      <a:cubicBezTo>
                        <a:pt x="19" y="1"/>
                        <a:pt x="5" y="0"/>
                        <a:pt x="3" y="5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06" name="Freeform 2339"/>
                <p:cNvSpPr/>
                <p:nvPr/>
              </p:nvSpPr>
              <p:spPr>
                <a:xfrm>
                  <a:off x="2875" y="1957"/>
                  <a:ext cx="117" cy="8"/>
                </a:xfrm>
                <a:custGeom>
                  <a:avLst/>
                  <a:gdLst/>
                  <a:ahLst/>
                  <a:cxnLst>
                    <a:cxn ang="0">
                      <a:pos x="724" y="21"/>
                    </a:cxn>
                    <a:cxn ang="0">
                      <a:pos x="383" y="35"/>
                    </a:cxn>
                    <a:cxn ang="0">
                      <a:pos x="0" y="56"/>
                    </a:cxn>
                    <a:cxn ang="0">
                      <a:pos x="383" y="21"/>
                    </a:cxn>
                    <a:cxn ang="0">
                      <a:pos x="724" y="21"/>
                    </a:cxn>
                  </a:cxnLst>
                  <a:pathLst>
                    <a:path w="47" h="3">
                      <a:moveTo>
                        <a:pt x="47" y="1"/>
                      </a:moveTo>
                      <a:cubicBezTo>
                        <a:pt x="43" y="3"/>
                        <a:pt x="34" y="2"/>
                        <a:pt x="25" y="2"/>
                      </a:cubicBezTo>
                      <a:cubicBezTo>
                        <a:pt x="16" y="1"/>
                        <a:pt x="5" y="0"/>
                        <a:pt x="0" y="3"/>
                      </a:cubicBezTo>
                      <a:cubicBezTo>
                        <a:pt x="5" y="0"/>
                        <a:pt x="16" y="1"/>
                        <a:pt x="25" y="1"/>
                      </a:cubicBezTo>
                      <a:cubicBezTo>
                        <a:pt x="35" y="1"/>
                        <a:pt x="43" y="3"/>
                        <a:pt x="47" y="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07" name="Freeform 2340"/>
                <p:cNvSpPr/>
                <p:nvPr/>
              </p:nvSpPr>
              <p:spPr>
                <a:xfrm>
                  <a:off x="2862" y="1992"/>
                  <a:ext cx="117" cy="8"/>
                </a:xfrm>
                <a:custGeom>
                  <a:avLst/>
                  <a:gdLst/>
                  <a:ahLst/>
                  <a:cxnLst>
                    <a:cxn ang="0">
                      <a:pos x="724" y="21"/>
                    </a:cxn>
                    <a:cxn ang="0">
                      <a:pos x="383" y="21"/>
                    </a:cxn>
                    <a:cxn ang="0">
                      <a:pos x="0" y="56"/>
                    </a:cxn>
                    <a:cxn ang="0">
                      <a:pos x="403" y="21"/>
                    </a:cxn>
                    <a:cxn ang="0">
                      <a:pos x="724" y="21"/>
                    </a:cxn>
                  </a:cxnLst>
                  <a:pathLst>
                    <a:path w="47" h="3">
                      <a:moveTo>
                        <a:pt x="47" y="1"/>
                      </a:moveTo>
                      <a:cubicBezTo>
                        <a:pt x="43" y="2"/>
                        <a:pt x="35" y="2"/>
                        <a:pt x="25" y="1"/>
                      </a:cubicBezTo>
                      <a:cubicBezTo>
                        <a:pt x="16" y="1"/>
                        <a:pt x="5" y="0"/>
                        <a:pt x="0" y="3"/>
                      </a:cubicBezTo>
                      <a:cubicBezTo>
                        <a:pt x="5" y="0"/>
                        <a:pt x="16" y="0"/>
                        <a:pt x="26" y="1"/>
                      </a:cubicBezTo>
                      <a:cubicBezTo>
                        <a:pt x="35" y="1"/>
                        <a:pt x="43" y="2"/>
                        <a:pt x="47" y="1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08" name="Freeform 2341"/>
                <p:cNvSpPr/>
                <p:nvPr/>
              </p:nvSpPr>
              <p:spPr>
                <a:xfrm>
                  <a:off x="2957" y="1933"/>
                  <a:ext cx="35" cy="2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0" y="171"/>
                    </a:cxn>
                    <a:cxn ang="0">
                      <a:pos x="125" y="93"/>
                    </a:cxn>
                    <a:cxn ang="0">
                      <a:pos x="0" y="0"/>
                    </a:cxn>
                  </a:cxnLst>
                  <a:pathLst>
                    <a:path w="14" h="9">
                      <a:moveTo>
                        <a:pt x="0" y="0"/>
                      </a:moveTo>
                      <a:cubicBezTo>
                        <a:pt x="2" y="1"/>
                        <a:pt x="12" y="6"/>
                        <a:pt x="14" y="9"/>
                      </a:cubicBezTo>
                      <a:cubicBezTo>
                        <a:pt x="13" y="8"/>
                        <a:pt x="9" y="5"/>
                        <a:pt x="8" y="5"/>
                      </a:cubicBezTo>
                      <a:cubicBezTo>
                        <a:pt x="7" y="4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09" name="Freeform 2342"/>
                <p:cNvSpPr/>
                <p:nvPr/>
              </p:nvSpPr>
              <p:spPr>
                <a:xfrm>
                  <a:off x="2822" y="1517"/>
                  <a:ext cx="38" cy="139"/>
                </a:xfrm>
                <a:custGeom>
                  <a:avLst/>
                  <a:gdLst/>
                  <a:ahLst/>
                  <a:cxnLst>
                    <a:cxn ang="0">
                      <a:pos x="243" y="994"/>
                    </a:cxn>
                    <a:cxn ang="0">
                      <a:pos x="147" y="478"/>
                    </a:cxn>
                    <a:cxn ang="0">
                      <a:pos x="96" y="35"/>
                    </a:cxn>
                    <a:cxn ang="0">
                      <a:pos x="0" y="0"/>
                    </a:cxn>
                    <a:cxn ang="0">
                      <a:pos x="51" y="436"/>
                    </a:cxn>
                    <a:cxn ang="0">
                      <a:pos x="160" y="973"/>
                    </a:cxn>
                    <a:cxn ang="0">
                      <a:pos x="243" y="994"/>
                    </a:cxn>
                  </a:cxnLst>
                  <a:pathLst>
                    <a:path w="15" h="52">
                      <a:moveTo>
                        <a:pt x="15" y="52"/>
                      </a:moveTo>
                      <a:cubicBezTo>
                        <a:pt x="10" y="50"/>
                        <a:pt x="10" y="37"/>
                        <a:pt x="9" y="25"/>
                      </a:cubicBezTo>
                      <a:cubicBezTo>
                        <a:pt x="9" y="13"/>
                        <a:pt x="10" y="3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3" y="11"/>
                        <a:pt x="3" y="23"/>
                      </a:cubicBezTo>
                      <a:cubicBezTo>
                        <a:pt x="4" y="35"/>
                        <a:pt x="4" y="49"/>
                        <a:pt x="10" y="51"/>
                      </a:cubicBezTo>
                      <a:lnTo>
                        <a:pt x="15" y="5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10" name="Freeform 2343"/>
                <p:cNvSpPr/>
                <p:nvPr/>
              </p:nvSpPr>
              <p:spPr>
                <a:xfrm>
                  <a:off x="2857" y="1528"/>
                  <a:ext cx="35" cy="139"/>
                </a:xfrm>
                <a:custGeom>
                  <a:avLst/>
                  <a:gdLst/>
                  <a:ahLst/>
                  <a:cxnLst>
                    <a:cxn ang="0">
                      <a:pos x="220" y="994"/>
                    </a:cxn>
                    <a:cxn ang="0">
                      <a:pos x="145" y="478"/>
                    </a:cxn>
                    <a:cxn ang="0">
                      <a:pos x="95" y="35"/>
                    </a:cxn>
                    <a:cxn ang="0">
                      <a:pos x="0" y="0"/>
                    </a:cxn>
                    <a:cxn ang="0">
                      <a:pos x="50" y="436"/>
                    </a:cxn>
                    <a:cxn ang="0">
                      <a:pos x="125" y="957"/>
                    </a:cxn>
                    <a:cxn ang="0">
                      <a:pos x="220" y="994"/>
                    </a:cxn>
                  </a:cxnLst>
                  <a:pathLst>
                    <a:path w="14" h="52">
                      <a:moveTo>
                        <a:pt x="14" y="52"/>
                      </a:moveTo>
                      <a:cubicBezTo>
                        <a:pt x="8" y="51"/>
                        <a:pt x="9" y="37"/>
                        <a:pt x="9" y="25"/>
                      </a:cubicBezTo>
                      <a:cubicBezTo>
                        <a:pt x="8" y="13"/>
                        <a:pt x="10" y="3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2" y="11"/>
                        <a:pt x="3" y="23"/>
                      </a:cubicBezTo>
                      <a:cubicBezTo>
                        <a:pt x="3" y="35"/>
                        <a:pt x="2" y="48"/>
                        <a:pt x="8" y="50"/>
                      </a:cubicBezTo>
                      <a:lnTo>
                        <a:pt x="14" y="5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11" name="Freeform 2344"/>
                <p:cNvSpPr/>
                <p:nvPr/>
              </p:nvSpPr>
              <p:spPr>
                <a:xfrm>
                  <a:off x="2830" y="1523"/>
                  <a:ext cx="12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" y="418"/>
                    </a:cxn>
                    <a:cxn ang="0">
                      <a:pos x="70" y="883"/>
                    </a:cxn>
                    <a:cxn ang="0">
                      <a:pos x="12" y="396"/>
                    </a:cxn>
                    <a:cxn ang="0">
                      <a:pos x="0" y="0"/>
                    </a:cxn>
                  </a:cxnLst>
                  <a:pathLst>
                    <a:path w="5" h="47">
                      <a:moveTo>
                        <a:pt x="0" y="0"/>
                      </a:moveTo>
                      <a:cubicBezTo>
                        <a:pt x="2" y="4"/>
                        <a:pt x="2" y="12"/>
                        <a:pt x="2" y="22"/>
                      </a:cubicBezTo>
                      <a:cubicBezTo>
                        <a:pt x="2" y="31"/>
                        <a:pt x="2" y="42"/>
                        <a:pt x="5" y="47"/>
                      </a:cubicBezTo>
                      <a:cubicBezTo>
                        <a:pt x="2" y="42"/>
                        <a:pt x="2" y="31"/>
                        <a:pt x="1" y="21"/>
                      </a:cubicBezTo>
                      <a:cubicBezTo>
                        <a:pt x="1" y="12"/>
                        <a:pt x="2" y="4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12" name="Freeform 2345"/>
                <p:cNvSpPr/>
                <p:nvPr/>
              </p:nvSpPr>
              <p:spPr>
                <a:xfrm>
                  <a:off x="2862" y="1533"/>
                  <a:ext cx="13" cy="1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4" y="424"/>
                    </a:cxn>
                    <a:cxn ang="0">
                      <a:pos x="88" y="906"/>
                    </a:cxn>
                    <a:cxn ang="0">
                      <a:pos x="21" y="402"/>
                    </a:cxn>
                    <a:cxn ang="0">
                      <a:pos x="0" y="0"/>
                    </a:cxn>
                  </a:cxnLst>
                  <a:pathLst>
                    <a:path w="5" h="47">
                      <a:moveTo>
                        <a:pt x="0" y="0"/>
                      </a:moveTo>
                      <a:cubicBezTo>
                        <a:pt x="2" y="4"/>
                        <a:pt x="2" y="12"/>
                        <a:pt x="2" y="22"/>
                      </a:cubicBezTo>
                      <a:cubicBezTo>
                        <a:pt x="2" y="31"/>
                        <a:pt x="2" y="42"/>
                        <a:pt x="5" y="47"/>
                      </a:cubicBezTo>
                      <a:cubicBezTo>
                        <a:pt x="2" y="42"/>
                        <a:pt x="2" y="31"/>
                        <a:pt x="1" y="21"/>
                      </a:cubicBezTo>
                      <a:cubicBezTo>
                        <a:pt x="1" y="12"/>
                        <a:pt x="2" y="4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13" name="Freeform 2346"/>
                <p:cNvSpPr/>
                <p:nvPr/>
              </p:nvSpPr>
              <p:spPr>
                <a:xfrm>
                  <a:off x="2940" y="1557"/>
                  <a:ext cx="29" cy="142"/>
                </a:xfrm>
                <a:custGeom>
                  <a:avLst/>
                  <a:gdLst/>
                  <a:ahLst/>
                  <a:cxnLst>
                    <a:cxn ang="0">
                      <a:pos x="169" y="1018"/>
                    </a:cxn>
                    <a:cxn ang="0">
                      <a:pos x="111" y="482"/>
                    </a:cxn>
                    <a:cxn ang="0">
                      <a:pos x="87" y="35"/>
                    </a:cxn>
                    <a:cxn ang="0">
                      <a:pos x="0" y="0"/>
                    </a:cxn>
                    <a:cxn ang="0">
                      <a:pos x="29" y="445"/>
                    </a:cxn>
                    <a:cxn ang="0">
                      <a:pos x="99" y="983"/>
                    </a:cxn>
                    <a:cxn ang="0">
                      <a:pos x="169" y="1018"/>
                    </a:cxn>
                  </a:cxnLst>
                  <a:pathLst>
                    <a:path w="12" h="53">
                      <a:moveTo>
                        <a:pt x="12" y="53"/>
                      </a:moveTo>
                      <a:cubicBezTo>
                        <a:pt x="7" y="51"/>
                        <a:pt x="7" y="37"/>
                        <a:pt x="8" y="25"/>
                      </a:cubicBezTo>
                      <a:cubicBezTo>
                        <a:pt x="8" y="13"/>
                        <a:pt x="10" y="3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2" y="11"/>
                        <a:pt x="2" y="23"/>
                      </a:cubicBezTo>
                      <a:cubicBezTo>
                        <a:pt x="2" y="35"/>
                        <a:pt x="1" y="49"/>
                        <a:pt x="7" y="51"/>
                      </a:cubicBezTo>
                      <a:lnTo>
                        <a:pt x="12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14" name="Freeform 2347"/>
                <p:cNvSpPr/>
                <p:nvPr/>
              </p:nvSpPr>
              <p:spPr>
                <a:xfrm>
                  <a:off x="2972" y="1571"/>
                  <a:ext cx="30" cy="141"/>
                </a:xfrm>
                <a:custGeom>
                  <a:avLst/>
                  <a:gdLst/>
                  <a:ahLst/>
                  <a:cxnLst>
                    <a:cxn ang="0">
                      <a:pos x="188" y="998"/>
                    </a:cxn>
                    <a:cxn ang="0">
                      <a:pos x="125" y="474"/>
                    </a:cxn>
                    <a:cxn ang="0">
                      <a:pos x="95" y="35"/>
                    </a:cxn>
                    <a:cxn ang="0">
                      <a:pos x="0" y="0"/>
                    </a:cxn>
                    <a:cxn ang="0">
                      <a:pos x="33" y="431"/>
                    </a:cxn>
                    <a:cxn ang="0">
                      <a:pos x="95" y="963"/>
                    </a:cxn>
                    <a:cxn ang="0">
                      <a:pos x="188" y="998"/>
                    </a:cxn>
                  </a:cxnLst>
                  <a:pathLst>
                    <a:path w="12" h="53">
                      <a:moveTo>
                        <a:pt x="12" y="53"/>
                      </a:moveTo>
                      <a:cubicBezTo>
                        <a:pt x="7" y="51"/>
                        <a:pt x="7" y="37"/>
                        <a:pt x="8" y="25"/>
                      </a:cubicBezTo>
                      <a:cubicBezTo>
                        <a:pt x="8" y="13"/>
                        <a:pt x="10" y="3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2" y="11"/>
                        <a:pt x="2" y="23"/>
                      </a:cubicBezTo>
                      <a:cubicBezTo>
                        <a:pt x="1" y="34"/>
                        <a:pt x="1" y="49"/>
                        <a:pt x="6" y="51"/>
                      </a:cubicBezTo>
                      <a:lnTo>
                        <a:pt x="12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15" name="Freeform 2348"/>
                <p:cNvSpPr/>
                <p:nvPr/>
              </p:nvSpPr>
              <p:spPr>
                <a:xfrm>
                  <a:off x="2945" y="1563"/>
                  <a:ext cx="7" cy="125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2" y="418"/>
                    </a:cxn>
                    <a:cxn ang="0">
                      <a:pos x="37" y="883"/>
                    </a:cxn>
                    <a:cxn ang="0">
                      <a:pos x="12" y="396"/>
                    </a:cxn>
                    <a:cxn ang="0">
                      <a:pos x="12" y="0"/>
                    </a:cxn>
                  </a:cxnLst>
                  <a:pathLst>
                    <a:path w="3" h="47">
                      <a:moveTo>
                        <a:pt x="1" y="0"/>
                      </a:moveTo>
                      <a:cubicBezTo>
                        <a:pt x="2" y="4"/>
                        <a:pt x="2" y="12"/>
                        <a:pt x="1" y="22"/>
                      </a:cubicBezTo>
                      <a:cubicBezTo>
                        <a:pt x="1" y="31"/>
                        <a:pt x="0" y="42"/>
                        <a:pt x="3" y="47"/>
                      </a:cubicBezTo>
                      <a:cubicBezTo>
                        <a:pt x="0" y="42"/>
                        <a:pt x="1" y="31"/>
                        <a:pt x="1" y="21"/>
                      </a:cubicBezTo>
                      <a:cubicBezTo>
                        <a:pt x="1" y="12"/>
                        <a:pt x="2" y="4"/>
                        <a:pt x="1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16" name="Freeform 2349"/>
                <p:cNvSpPr/>
                <p:nvPr/>
              </p:nvSpPr>
              <p:spPr>
                <a:xfrm>
                  <a:off x="2977" y="1576"/>
                  <a:ext cx="7" cy="125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2" y="396"/>
                    </a:cxn>
                    <a:cxn ang="0">
                      <a:pos x="37" y="883"/>
                    </a:cxn>
                    <a:cxn ang="0">
                      <a:pos x="12" y="396"/>
                    </a:cxn>
                    <a:cxn ang="0">
                      <a:pos x="12" y="0"/>
                    </a:cxn>
                  </a:cxnLst>
                  <a:pathLst>
                    <a:path w="3" h="47">
                      <a:moveTo>
                        <a:pt x="1" y="0"/>
                      </a:moveTo>
                      <a:cubicBezTo>
                        <a:pt x="2" y="4"/>
                        <a:pt x="1" y="12"/>
                        <a:pt x="1" y="21"/>
                      </a:cubicBezTo>
                      <a:cubicBezTo>
                        <a:pt x="1" y="31"/>
                        <a:pt x="0" y="42"/>
                        <a:pt x="3" y="47"/>
                      </a:cubicBezTo>
                      <a:cubicBezTo>
                        <a:pt x="0" y="42"/>
                        <a:pt x="0" y="31"/>
                        <a:pt x="1" y="21"/>
                      </a:cubicBezTo>
                      <a:cubicBezTo>
                        <a:pt x="1" y="12"/>
                        <a:pt x="2" y="4"/>
                        <a:pt x="1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17" name="Freeform 2350"/>
                <p:cNvSpPr/>
                <p:nvPr/>
              </p:nvSpPr>
              <p:spPr>
                <a:xfrm>
                  <a:off x="2910" y="1560"/>
                  <a:ext cx="27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162" y="0"/>
                    </a:cxn>
                    <a:cxn ang="0">
                      <a:pos x="91" y="93"/>
                    </a:cxn>
                    <a:cxn ang="0">
                      <a:pos x="0" y="227"/>
                    </a:cxn>
                  </a:cxnLst>
                  <a:pathLst>
                    <a:path w="11" h="12">
                      <a:moveTo>
                        <a:pt x="0" y="12"/>
                      </a:moveTo>
                      <a:cubicBezTo>
                        <a:pt x="1" y="11"/>
                        <a:pt x="8" y="1"/>
                        <a:pt x="11" y="0"/>
                      </a:cubicBezTo>
                      <a:cubicBezTo>
                        <a:pt x="10" y="1"/>
                        <a:pt x="7" y="4"/>
                        <a:pt x="6" y="5"/>
                      </a:cubicBezTo>
                      <a:cubicBezTo>
                        <a:pt x="6" y="6"/>
                        <a:pt x="0" y="12"/>
                        <a:pt x="0" y="1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18" name="Freeform 2351"/>
                <p:cNvSpPr/>
                <p:nvPr/>
              </p:nvSpPr>
              <p:spPr>
                <a:xfrm>
                  <a:off x="2797" y="1528"/>
                  <a:ext cx="28" cy="35"/>
                </a:xfrm>
                <a:custGeom>
                  <a:avLst/>
                  <a:gdLst/>
                  <a:ahLst/>
                  <a:cxnLst>
                    <a:cxn ang="0">
                      <a:pos x="0" y="253"/>
                    </a:cxn>
                    <a:cxn ang="0">
                      <a:pos x="181" y="0"/>
                    </a:cxn>
                    <a:cxn ang="0">
                      <a:pos x="97" y="94"/>
                    </a:cxn>
                    <a:cxn ang="0">
                      <a:pos x="0" y="253"/>
                    </a:cxn>
                  </a:cxnLst>
                  <a:pathLst>
                    <a:path w="11" h="13">
                      <a:moveTo>
                        <a:pt x="0" y="13"/>
                      </a:moveTo>
                      <a:cubicBezTo>
                        <a:pt x="1" y="11"/>
                        <a:pt x="8" y="1"/>
                        <a:pt x="11" y="0"/>
                      </a:cubicBezTo>
                      <a:cubicBezTo>
                        <a:pt x="10" y="1"/>
                        <a:pt x="7" y="4"/>
                        <a:pt x="6" y="5"/>
                      </a:cubicBezTo>
                      <a:cubicBezTo>
                        <a:pt x="5" y="6"/>
                        <a:pt x="0" y="13"/>
                        <a:pt x="0" y="13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19" name="Freeform 2352"/>
                <p:cNvSpPr/>
                <p:nvPr/>
              </p:nvSpPr>
              <p:spPr>
                <a:xfrm>
                  <a:off x="3052" y="1603"/>
                  <a:ext cx="27" cy="141"/>
                </a:xfrm>
                <a:custGeom>
                  <a:avLst/>
                  <a:gdLst/>
                  <a:ahLst/>
                  <a:cxnLst>
                    <a:cxn ang="0">
                      <a:pos x="162" y="998"/>
                    </a:cxn>
                    <a:cxn ang="0">
                      <a:pos x="103" y="474"/>
                    </a:cxn>
                    <a:cxn ang="0">
                      <a:pos x="91" y="35"/>
                    </a:cxn>
                    <a:cxn ang="0">
                      <a:pos x="0" y="0"/>
                    </a:cxn>
                    <a:cxn ang="0">
                      <a:pos x="12" y="431"/>
                    </a:cxn>
                    <a:cxn ang="0">
                      <a:pos x="71" y="963"/>
                    </a:cxn>
                    <a:cxn ang="0">
                      <a:pos x="162" y="998"/>
                    </a:cxn>
                  </a:cxnLst>
                  <a:pathLst>
                    <a:path w="11" h="53">
                      <a:moveTo>
                        <a:pt x="11" y="53"/>
                      </a:moveTo>
                      <a:cubicBezTo>
                        <a:pt x="6" y="51"/>
                        <a:pt x="7" y="37"/>
                        <a:pt x="7" y="25"/>
                      </a:cubicBezTo>
                      <a:cubicBezTo>
                        <a:pt x="7" y="13"/>
                        <a:pt x="10" y="4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2" y="11"/>
                        <a:pt x="1" y="23"/>
                      </a:cubicBezTo>
                      <a:cubicBezTo>
                        <a:pt x="1" y="35"/>
                        <a:pt x="0" y="49"/>
                        <a:pt x="5" y="51"/>
                      </a:cubicBezTo>
                      <a:lnTo>
                        <a:pt x="11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20" name="Freeform 2353"/>
                <p:cNvSpPr/>
                <p:nvPr/>
              </p:nvSpPr>
              <p:spPr>
                <a:xfrm>
                  <a:off x="3084" y="1616"/>
                  <a:ext cx="28" cy="141"/>
                </a:xfrm>
                <a:custGeom>
                  <a:avLst/>
                  <a:gdLst/>
                  <a:ahLst/>
                  <a:cxnLst>
                    <a:cxn ang="0">
                      <a:pos x="181" y="998"/>
                    </a:cxn>
                    <a:cxn ang="0">
                      <a:pos x="117" y="474"/>
                    </a:cxn>
                    <a:cxn ang="0">
                      <a:pos x="84" y="35"/>
                    </a:cxn>
                    <a:cxn ang="0">
                      <a:pos x="0" y="0"/>
                    </a:cxn>
                    <a:cxn ang="0">
                      <a:pos x="20" y="431"/>
                    </a:cxn>
                    <a:cxn ang="0">
                      <a:pos x="84" y="963"/>
                    </a:cxn>
                    <a:cxn ang="0">
                      <a:pos x="181" y="998"/>
                    </a:cxn>
                  </a:cxnLst>
                  <a:pathLst>
                    <a:path w="11" h="53">
                      <a:moveTo>
                        <a:pt x="11" y="53"/>
                      </a:moveTo>
                      <a:cubicBezTo>
                        <a:pt x="6" y="51"/>
                        <a:pt x="6" y="37"/>
                        <a:pt x="7" y="25"/>
                      </a:cubicBezTo>
                      <a:cubicBezTo>
                        <a:pt x="7" y="13"/>
                        <a:pt x="9" y="4"/>
                        <a:pt x="5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1" y="11"/>
                        <a:pt x="1" y="23"/>
                      </a:cubicBezTo>
                      <a:cubicBezTo>
                        <a:pt x="0" y="35"/>
                        <a:pt x="0" y="49"/>
                        <a:pt x="5" y="51"/>
                      </a:cubicBezTo>
                      <a:lnTo>
                        <a:pt x="11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21" name="Freeform 2354"/>
                <p:cNvSpPr/>
                <p:nvPr/>
              </p:nvSpPr>
              <p:spPr>
                <a:xfrm>
                  <a:off x="3054" y="1608"/>
                  <a:ext cx="8" cy="125"/>
                </a:xfrm>
                <a:custGeom>
                  <a:avLst/>
                  <a:gdLst/>
                  <a:ahLst/>
                  <a:cxnLst>
                    <a:cxn ang="0">
                      <a:pos x="35" y="0"/>
                    </a:cxn>
                    <a:cxn ang="0">
                      <a:pos x="35" y="418"/>
                    </a:cxn>
                    <a:cxn ang="0">
                      <a:pos x="56" y="883"/>
                    </a:cxn>
                    <a:cxn ang="0">
                      <a:pos x="21" y="396"/>
                    </a:cxn>
                    <a:cxn ang="0">
                      <a:pos x="35" y="0"/>
                    </a:cxn>
                  </a:cxnLst>
                  <a:pathLst>
                    <a:path w="3" h="47">
                      <a:moveTo>
                        <a:pt x="2" y="0"/>
                      </a:moveTo>
                      <a:cubicBezTo>
                        <a:pt x="3" y="4"/>
                        <a:pt x="2" y="12"/>
                        <a:pt x="2" y="22"/>
                      </a:cubicBezTo>
                      <a:cubicBezTo>
                        <a:pt x="1" y="31"/>
                        <a:pt x="0" y="42"/>
                        <a:pt x="3" y="47"/>
                      </a:cubicBezTo>
                      <a:cubicBezTo>
                        <a:pt x="0" y="42"/>
                        <a:pt x="1" y="31"/>
                        <a:pt x="1" y="21"/>
                      </a:cubicBezTo>
                      <a:cubicBezTo>
                        <a:pt x="1" y="12"/>
                        <a:pt x="3" y="4"/>
                        <a:pt x="2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22" name="Freeform 2355"/>
                <p:cNvSpPr/>
                <p:nvPr/>
              </p:nvSpPr>
              <p:spPr>
                <a:xfrm>
                  <a:off x="3087" y="1621"/>
                  <a:ext cx="7" cy="126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2" y="424"/>
                    </a:cxn>
                    <a:cxn ang="0">
                      <a:pos x="37" y="906"/>
                    </a:cxn>
                    <a:cxn ang="0">
                      <a:pos x="12" y="402"/>
                    </a:cxn>
                    <a:cxn ang="0">
                      <a:pos x="12" y="0"/>
                    </a:cxn>
                  </a:cxnLst>
                  <a:pathLst>
                    <a:path w="3" h="47">
                      <a:moveTo>
                        <a:pt x="1" y="0"/>
                      </a:moveTo>
                      <a:cubicBezTo>
                        <a:pt x="2" y="4"/>
                        <a:pt x="2" y="12"/>
                        <a:pt x="1" y="22"/>
                      </a:cubicBezTo>
                      <a:cubicBezTo>
                        <a:pt x="1" y="31"/>
                        <a:pt x="0" y="42"/>
                        <a:pt x="3" y="47"/>
                      </a:cubicBezTo>
                      <a:cubicBezTo>
                        <a:pt x="0" y="42"/>
                        <a:pt x="0" y="31"/>
                        <a:pt x="1" y="21"/>
                      </a:cubicBezTo>
                      <a:cubicBezTo>
                        <a:pt x="1" y="12"/>
                        <a:pt x="2" y="4"/>
                        <a:pt x="1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23" name="Freeform 2356"/>
                <p:cNvSpPr/>
                <p:nvPr/>
              </p:nvSpPr>
              <p:spPr>
                <a:xfrm>
                  <a:off x="3019" y="1605"/>
                  <a:ext cx="30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188" y="0"/>
                    </a:cxn>
                    <a:cxn ang="0">
                      <a:pos x="113" y="93"/>
                    </a:cxn>
                    <a:cxn ang="0">
                      <a:pos x="0" y="227"/>
                    </a:cxn>
                  </a:cxnLst>
                  <a:pathLst>
                    <a:path w="12" h="12">
                      <a:moveTo>
                        <a:pt x="0" y="12"/>
                      </a:moveTo>
                      <a:cubicBezTo>
                        <a:pt x="1" y="11"/>
                        <a:pt x="9" y="1"/>
                        <a:pt x="12" y="0"/>
                      </a:cubicBezTo>
                      <a:cubicBezTo>
                        <a:pt x="11" y="1"/>
                        <a:pt x="7" y="4"/>
                        <a:pt x="7" y="5"/>
                      </a:cubicBezTo>
                      <a:cubicBezTo>
                        <a:pt x="6" y="6"/>
                        <a:pt x="0" y="12"/>
                        <a:pt x="0" y="1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24" name="Freeform 2357"/>
                <p:cNvSpPr/>
                <p:nvPr/>
              </p:nvSpPr>
              <p:spPr>
                <a:xfrm>
                  <a:off x="3147" y="1661"/>
                  <a:ext cx="55" cy="147"/>
                </a:xfrm>
                <a:custGeom>
                  <a:avLst/>
                  <a:gdLst/>
                  <a:ahLst/>
                  <a:cxnLst>
                    <a:cxn ang="0">
                      <a:pos x="145" y="1050"/>
                    </a:cxn>
                    <a:cxn ang="0">
                      <a:pos x="208" y="492"/>
                    </a:cxn>
                    <a:cxn ang="0">
                      <a:pos x="300" y="56"/>
                    </a:cxn>
                    <a:cxn ang="0">
                      <a:pos x="208" y="0"/>
                    </a:cxn>
                    <a:cxn ang="0">
                      <a:pos x="125" y="436"/>
                    </a:cxn>
                    <a:cxn ang="0">
                      <a:pos x="63" y="970"/>
                    </a:cxn>
                    <a:cxn ang="0">
                      <a:pos x="145" y="1050"/>
                    </a:cxn>
                  </a:cxnLst>
                  <a:pathLst>
                    <a:path w="22" h="55">
                      <a:moveTo>
                        <a:pt x="9" y="55"/>
                      </a:moveTo>
                      <a:cubicBezTo>
                        <a:pt x="5" y="51"/>
                        <a:pt x="9" y="37"/>
                        <a:pt x="13" y="26"/>
                      </a:cubicBezTo>
                      <a:cubicBezTo>
                        <a:pt x="17" y="15"/>
                        <a:pt x="22" y="6"/>
                        <a:pt x="19" y="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7" y="2"/>
                        <a:pt x="12" y="11"/>
                        <a:pt x="8" y="23"/>
                      </a:cubicBezTo>
                      <a:cubicBezTo>
                        <a:pt x="4" y="33"/>
                        <a:pt x="0" y="47"/>
                        <a:pt x="4" y="51"/>
                      </a:cubicBezTo>
                      <a:lnTo>
                        <a:pt x="9" y="5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25" name="Freeform 2358"/>
                <p:cNvSpPr/>
                <p:nvPr/>
              </p:nvSpPr>
              <p:spPr>
                <a:xfrm>
                  <a:off x="3169" y="1680"/>
                  <a:ext cx="60" cy="149"/>
                </a:xfrm>
                <a:custGeom>
                  <a:avLst/>
                  <a:gdLst/>
                  <a:ahLst/>
                  <a:cxnLst>
                    <a:cxn ang="0">
                      <a:pos x="158" y="1054"/>
                    </a:cxn>
                    <a:cxn ang="0">
                      <a:pos x="238" y="532"/>
                    </a:cxn>
                    <a:cxn ang="0">
                      <a:pos x="333" y="77"/>
                    </a:cxn>
                    <a:cxn ang="0">
                      <a:pos x="250" y="0"/>
                    </a:cxn>
                    <a:cxn ang="0">
                      <a:pos x="158" y="452"/>
                    </a:cxn>
                    <a:cxn ang="0">
                      <a:pos x="63" y="976"/>
                    </a:cxn>
                    <a:cxn ang="0">
                      <a:pos x="158" y="1054"/>
                    </a:cxn>
                  </a:cxnLst>
                  <a:pathLst>
                    <a:path w="24" h="56">
                      <a:moveTo>
                        <a:pt x="10" y="56"/>
                      </a:moveTo>
                      <a:cubicBezTo>
                        <a:pt x="6" y="52"/>
                        <a:pt x="11" y="39"/>
                        <a:pt x="15" y="28"/>
                      </a:cubicBezTo>
                      <a:cubicBezTo>
                        <a:pt x="19" y="16"/>
                        <a:pt x="24" y="6"/>
                        <a:pt x="21" y="4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9" y="2"/>
                        <a:pt x="14" y="13"/>
                        <a:pt x="10" y="24"/>
                      </a:cubicBezTo>
                      <a:cubicBezTo>
                        <a:pt x="6" y="35"/>
                        <a:pt x="0" y="48"/>
                        <a:pt x="4" y="52"/>
                      </a:cubicBezTo>
                      <a:lnTo>
                        <a:pt x="10" y="56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26" name="Freeform 2359"/>
                <p:cNvSpPr/>
                <p:nvPr/>
              </p:nvSpPr>
              <p:spPr>
                <a:xfrm>
                  <a:off x="3152" y="1669"/>
                  <a:ext cx="32" cy="120"/>
                </a:xfrm>
                <a:custGeom>
                  <a:avLst/>
                  <a:gdLst/>
                  <a:ahLst/>
                  <a:cxnLst>
                    <a:cxn ang="0">
                      <a:pos x="194" y="0"/>
                    </a:cxn>
                    <a:cxn ang="0">
                      <a:pos x="103" y="397"/>
                    </a:cxn>
                    <a:cxn ang="0">
                      <a:pos x="12" y="853"/>
                    </a:cxn>
                    <a:cxn ang="0">
                      <a:pos x="103" y="376"/>
                    </a:cxn>
                    <a:cxn ang="0">
                      <a:pos x="194" y="0"/>
                    </a:cxn>
                  </a:cxnLst>
                  <a:pathLst>
                    <a:path w="13" h="45">
                      <a:moveTo>
                        <a:pt x="13" y="0"/>
                      </a:moveTo>
                      <a:cubicBezTo>
                        <a:pt x="13" y="4"/>
                        <a:pt x="10" y="12"/>
                        <a:pt x="7" y="21"/>
                      </a:cubicBezTo>
                      <a:cubicBezTo>
                        <a:pt x="4" y="29"/>
                        <a:pt x="0" y="40"/>
                        <a:pt x="1" y="45"/>
                      </a:cubicBezTo>
                      <a:cubicBezTo>
                        <a:pt x="0" y="40"/>
                        <a:pt x="4" y="29"/>
                        <a:pt x="7" y="20"/>
                      </a:cubicBezTo>
                      <a:cubicBezTo>
                        <a:pt x="10" y="11"/>
                        <a:pt x="13" y="4"/>
                        <a:pt x="13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27" name="Freeform 2360"/>
                <p:cNvSpPr/>
                <p:nvPr/>
              </p:nvSpPr>
              <p:spPr>
                <a:xfrm>
                  <a:off x="3179" y="1691"/>
                  <a:ext cx="33" cy="122"/>
                </a:xfrm>
                <a:custGeom>
                  <a:avLst/>
                  <a:gdLst/>
                  <a:ahLst/>
                  <a:cxnLst>
                    <a:cxn ang="0">
                      <a:pos x="213" y="0"/>
                    </a:cxn>
                    <a:cxn ang="0">
                      <a:pos x="117" y="395"/>
                    </a:cxn>
                    <a:cxn ang="0">
                      <a:pos x="20" y="859"/>
                    </a:cxn>
                    <a:cxn ang="0">
                      <a:pos x="96" y="374"/>
                    </a:cxn>
                    <a:cxn ang="0">
                      <a:pos x="213" y="0"/>
                    </a:cxn>
                  </a:cxnLst>
                  <a:pathLst>
                    <a:path w="13" h="46">
                      <a:moveTo>
                        <a:pt x="13" y="0"/>
                      </a:moveTo>
                      <a:cubicBezTo>
                        <a:pt x="13" y="4"/>
                        <a:pt x="10" y="12"/>
                        <a:pt x="7" y="21"/>
                      </a:cubicBezTo>
                      <a:cubicBezTo>
                        <a:pt x="4" y="30"/>
                        <a:pt x="0" y="40"/>
                        <a:pt x="1" y="46"/>
                      </a:cubicBezTo>
                      <a:cubicBezTo>
                        <a:pt x="0" y="40"/>
                        <a:pt x="3" y="29"/>
                        <a:pt x="6" y="20"/>
                      </a:cubicBezTo>
                      <a:cubicBezTo>
                        <a:pt x="9" y="12"/>
                        <a:pt x="13" y="4"/>
                        <a:pt x="13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28" name="Freeform 2361"/>
                <p:cNvSpPr/>
                <p:nvPr/>
              </p:nvSpPr>
              <p:spPr>
                <a:xfrm>
                  <a:off x="3142" y="1664"/>
                  <a:ext cx="35" cy="24"/>
                </a:xfrm>
                <a:custGeom>
                  <a:avLst/>
                  <a:gdLst/>
                  <a:ahLst/>
                  <a:cxnLst>
                    <a:cxn ang="0">
                      <a:pos x="0" y="171"/>
                    </a:cxn>
                    <a:cxn ang="0">
                      <a:pos x="220" y="0"/>
                    </a:cxn>
                    <a:cxn ang="0">
                      <a:pos x="125" y="77"/>
                    </a:cxn>
                    <a:cxn ang="0">
                      <a:pos x="0" y="171"/>
                    </a:cxn>
                  </a:cxnLst>
                  <a:pathLst>
                    <a:path w="14" h="9">
                      <a:moveTo>
                        <a:pt x="0" y="9"/>
                      </a:moveTo>
                      <a:cubicBezTo>
                        <a:pt x="1" y="8"/>
                        <a:pt x="11" y="1"/>
                        <a:pt x="14" y="0"/>
                      </a:cubicBezTo>
                      <a:cubicBezTo>
                        <a:pt x="13" y="1"/>
                        <a:pt x="9" y="3"/>
                        <a:pt x="8" y="4"/>
                      </a:cubicBezTo>
                      <a:cubicBezTo>
                        <a:pt x="7" y="4"/>
                        <a:pt x="0" y="9"/>
                        <a:pt x="0" y="9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29" name="Freeform 2362"/>
                <p:cNvSpPr/>
                <p:nvPr/>
              </p:nvSpPr>
              <p:spPr>
                <a:xfrm>
                  <a:off x="3232" y="1744"/>
                  <a:ext cx="65" cy="141"/>
                </a:xfrm>
                <a:custGeom>
                  <a:avLst/>
                  <a:gdLst/>
                  <a:ahLst/>
                  <a:cxnLst>
                    <a:cxn ang="0">
                      <a:pos x="125" y="998"/>
                    </a:cxn>
                    <a:cxn ang="0">
                      <a:pos x="238" y="490"/>
                    </a:cxn>
                    <a:cxn ang="0">
                      <a:pos x="363" y="77"/>
                    </a:cxn>
                    <a:cxn ang="0">
                      <a:pos x="300" y="0"/>
                    </a:cxn>
                    <a:cxn ang="0">
                      <a:pos x="175" y="418"/>
                    </a:cxn>
                    <a:cxn ang="0">
                      <a:pos x="63" y="920"/>
                    </a:cxn>
                    <a:cxn ang="0">
                      <a:pos x="125" y="998"/>
                    </a:cxn>
                  </a:cxnLst>
                  <a:pathLst>
                    <a:path w="26" h="53">
                      <a:moveTo>
                        <a:pt x="8" y="53"/>
                      </a:moveTo>
                      <a:cubicBezTo>
                        <a:pt x="4" y="49"/>
                        <a:pt x="10" y="37"/>
                        <a:pt x="15" y="26"/>
                      </a:cubicBezTo>
                      <a:cubicBezTo>
                        <a:pt x="21" y="15"/>
                        <a:pt x="26" y="7"/>
                        <a:pt x="23" y="4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2" y="3"/>
                        <a:pt x="16" y="11"/>
                        <a:pt x="11" y="22"/>
                      </a:cubicBezTo>
                      <a:cubicBezTo>
                        <a:pt x="6" y="32"/>
                        <a:pt x="0" y="45"/>
                        <a:pt x="4" y="49"/>
                      </a:cubicBezTo>
                      <a:lnTo>
                        <a:pt x="8" y="53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30" name="Freeform 2363"/>
                <p:cNvSpPr/>
                <p:nvPr/>
              </p:nvSpPr>
              <p:spPr>
                <a:xfrm>
                  <a:off x="3254" y="1771"/>
                  <a:ext cx="68" cy="133"/>
                </a:xfrm>
                <a:custGeom>
                  <a:avLst/>
                  <a:gdLst/>
                  <a:ahLst/>
                  <a:cxnLst>
                    <a:cxn ang="0">
                      <a:pos x="146" y="942"/>
                    </a:cxn>
                    <a:cxn ang="0">
                      <a:pos x="254" y="489"/>
                    </a:cxn>
                    <a:cxn ang="0">
                      <a:pos x="380" y="77"/>
                    </a:cxn>
                    <a:cxn ang="0">
                      <a:pos x="317" y="0"/>
                    </a:cxn>
                    <a:cxn ang="0">
                      <a:pos x="191" y="418"/>
                    </a:cxn>
                    <a:cxn ang="0">
                      <a:pos x="63" y="904"/>
                    </a:cxn>
                    <a:cxn ang="0">
                      <a:pos x="146" y="942"/>
                    </a:cxn>
                  </a:cxnLst>
                  <a:pathLst>
                    <a:path w="27" h="50">
                      <a:moveTo>
                        <a:pt x="9" y="50"/>
                      </a:moveTo>
                      <a:cubicBezTo>
                        <a:pt x="5" y="46"/>
                        <a:pt x="11" y="36"/>
                        <a:pt x="16" y="26"/>
                      </a:cubicBezTo>
                      <a:cubicBezTo>
                        <a:pt x="21" y="15"/>
                        <a:pt x="27" y="7"/>
                        <a:pt x="24" y="4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3" y="3"/>
                        <a:pt x="17" y="11"/>
                        <a:pt x="12" y="22"/>
                      </a:cubicBezTo>
                      <a:cubicBezTo>
                        <a:pt x="7" y="32"/>
                        <a:pt x="0" y="44"/>
                        <a:pt x="4" y="48"/>
                      </a:cubicBezTo>
                      <a:lnTo>
                        <a:pt x="9" y="5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31" name="Freeform 2364"/>
                <p:cNvSpPr/>
                <p:nvPr/>
              </p:nvSpPr>
              <p:spPr>
                <a:xfrm>
                  <a:off x="3239" y="175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276" y="0"/>
                    </a:cxn>
                    <a:cxn ang="0">
                      <a:pos x="147" y="375"/>
                    </a:cxn>
                    <a:cxn ang="0">
                      <a:pos x="0" y="827"/>
                    </a:cxn>
                    <a:cxn ang="0">
                      <a:pos x="147" y="375"/>
                    </a:cxn>
                    <a:cxn ang="0">
                      <a:pos x="276" y="0"/>
                    </a:cxn>
                  </a:cxnLst>
                  <a:pathLst>
                    <a:path w="17" h="44">
                      <a:moveTo>
                        <a:pt x="17" y="0"/>
                      </a:moveTo>
                      <a:cubicBezTo>
                        <a:pt x="17" y="4"/>
                        <a:pt x="13" y="12"/>
                        <a:pt x="9" y="20"/>
                      </a:cubicBezTo>
                      <a:cubicBezTo>
                        <a:pt x="5" y="29"/>
                        <a:pt x="0" y="38"/>
                        <a:pt x="0" y="44"/>
                      </a:cubicBezTo>
                      <a:cubicBezTo>
                        <a:pt x="0" y="38"/>
                        <a:pt x="5" y="28"/>
                        <a:pt x="9" y="20"/>
                      </a:cubicBezTo>
                      <a:cubicBezTo>
                        <a:pt x="13" y="11"/>
                        <a:pt x="17" y="4"/>
                        <a:pt x="17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32" name="Freeform 2365"/>
                <p:cNvSpPr/>
                <p:nvPr/>
              </p:nvSpPr>
              <p:spPr>
                <a:xfrm>
                  <a:off x="3264" y="1779"/>
                  <a:ext cx="43" cy="114"/>
                </a:xfrm>
                <a:custGeom>
                  <a:avLst/>
                  <a:gdLst/>
                  <a:ahLst/>
                  <a:cxnLst>
                    <a:cxn ang="0">
                      <a:pos x="276" y="0"/>
                    </a:cxn>
                    <a:cxn ang="0">
                      <a:pos x="147" y="374"/>
                    </a:cxn>
                    <a:cxn ang="0">
                      <a:pos x="0" y="801"/>
                    </a:cxn>
                    <a:cxn ang="0">
                      <a:pos x="129" y="353"/>
                    </a:cxn>
                    <a:cxn ang="0">
                      <a:pos x="276" y="0"/>
                    </a:cxn>
                  </a:cxnLst>
                  <a:pathLst>
                    <a:path w="17" h="43">
                      <a:moveTo>
                        <a:pt x="17" y="0"/>
                      </a:moveTo>
                      <a:cubicBezTo>
                        <a:pt x="17" y="4"/>
                        <a:pt x="13" y="11"/>
                        <a:pt x="9" y="20"/>
                      </a:cubicBezTo>
                      <a:cubicBezTo>
                        <a:pt x="5" y="28"/>
                        <a:pt x="0" y="38"/>
                        <a:pt x="0" y="43"/>
                      </a:cubicBezTo>
                      <a:cubicBezTo>
                        <a:pt x="0" y="38"/>
                        <a:pt x="4" y="28"/>
                        <a:pt x="8" y="19"/>
                      </a:cubicBezTo>
                      <a:cubicBezTo>
                        <a:pt x="12" y="11"/>
                        <a:pt x="17" y="4"/>
                        <a:pt x="17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33" name="Freeform 2366"/>
                <p:cNvSpPr/>
                <p:nvPr/>
              </p:nvSpPr>
              <p:spPr>
                <a:xfrm>
                  <a:off x="3319" y="1824"/>
                  <a:ext cx="40" cy="19"/>
                </a:xfrm>
                <a:custGeom>
                  <a:avLst/>
                  <a:gdLst/>
                  <a:ahLst/>
                  <a:cxnLst>
                    <a:cxn ang="0">
                      <a:pos x="0" y="141"/>
                    </a:cxn>
                    <a:cxn ang="0">
                      <a:pos x="250" y="0"/>
                    </a:cxn>
                    <a:cxn ang="0">
                      <a:pos x="145" y="60"/>
                    </a:cxn>
                    <a:cxn ang="0">
                      <a:pos x="0" y="141"/>
                    </a:cxn>
                  </a:cxnLst>
                  <a:pathLst>
                    <a:path w="16" h="7">
                      <a:moveTo>
                        <a:pt x="0" y="7"/>
                      </a:moveTo>
                      <a:cubicBezTo>
                        <a:pt x="2" y="6"/>
                        <a:pt x="12" y="0"/>
                        <a:pt x="16" y="0"/>
                      </a:cubicBezTo>
                      <a:cubicBezTo>
                        <a:pt x="14" y="1"/>
                        <a:pt x="10" y="2"/>
                        <a:pt x="9" y="3"/>
                      </a:cubicBezTo>
                      <a:cubicBezTo>
                        <a:pt x="8" y="3"/>
                        <a:pt x="0" y="7"/>
                        <a:pt x="0" y="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34" name="Freeform 2367"/>
                <p:cNvSpPr/>
                <p:nvPr/>
              </p:nvSpPr>
              <p:spPr>
                <a:xfrm>
                  <a:off x="3237" y="1752"/>
                  <a:ext cx="40" cy="19"/>
                </a:xfrm>
                <a:custGeom>
                  <a:avLst/>
                  <a:gdLst/>
                  <a:ahLst/>
                  <a:cxnLst>
                    <a:cxn ang="0">
                      <a:pos x="0" y="141"/>
                    </a:cxn>
                    <a:cxn ang="0">
                      <a:pos x="250" y="22"/>
                    </a:cxn>
                    <a:cxn ang="0">
                      <a:pos x="145" y="60"/>
                    </a:cxn>
                    <a:cxn ang="0">
                      <a:pos x="0" y="141"/>
                    </a:cxn>
                  </a:cxnLst>
                  <a:pathLst>
                    <a:path w="16" h="7">
                      <a:moveTo>
                        <a:pt x="0" y="7"/>
                      </a:moveTo>
                      <a:cubicBezTo>
                        <a:pt x="1" y="6"/>
                        <a:pt x="12" y="0"/>
                        <a:pt x="16" y="1"/>
                      </a:cubicBezTo>
                      <a:cubicBezTo>
                        <a:pt x="14" y="1"/>
                        <a:pt x="10" y="3"/>
                        <a:pt x="9" y="3"/>
                      </a:cubicBezTo>
                      <a:cubicBezTo>
                        <a:pt x="8" y="3"/>
                        <a:pt x="0" y="7"/>
                        <a:pt x="0" y="7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35" name="Freeform 2368"/>
                <p:cNvSpPr/>
                <p:nvPr/>
              </p:nvSpPr>
              <p:spPr>
                <a:xfrm>
                  <a:off x="3342" y="1819"/>
                  <a:ext cx="40" cy="144"/>
                </a:xfrm>
                <a:custGeom>
                  <a:avLst/>
                  <a:gdLst/>
                  <a:ahLst/>
                  <a:cxnLst>
                    <a:cxn ang="0">
                      <a:pos x="158" y="1024"/>
                    </a:cxn>
                    <a:cxn ang="0">
                      <a:pos x="158" y="491"/>
                    </a:cxn>
                    <a:cxn ang="0">
                      <a:pos x="188" y="56"/>
                    </a:cxn>
                    <a:cxn ang="0">
                      <a:pos x="113" y="0"/>
                    </a:cxn>
                    <a:cxn ang="0">
                      <a:pos x="63" y="435"/>
                    </a:cxn>
                    <a:cxn ang="0">
                      <a:pos x="83" y="968"/>
                    </a:cxn>
                    <a:cxn ang="0">
                      <a:pos x="158" y="1024"/>
                    </a:cxn>
                  </a:cxnLst>
                  <a:pathLst>
                    <a:path w="16" h="54">
                      <a:moveTo>
                        <a:pt x="10" y="54"/>
                      </a:moveTo>
                      <a:cubicBezTo>
                        <a:pt x="5" y="52"/>
                        <a:pt x="8" y="38"/>
                        <a:pt x="10" y="26"/>
                      </a:cubicBezTo>
                      <a:cubicBezTo>
                        <a:pt x="12" y="14"/>
                        <a:pt x="16" y="5"/>
                        <a:pt x="12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2"/>
                        <a:pt x="7" y="11"/>
                        <a:pt x="4" y="23"/>
                      </a:cubicBezTo>
                      <a:cubicBezTo>
                        <a:pt x="2" y="34"/>
                        <a:pt x="0" y="49"/>
                        <a:pt x="5" y="51"/>
                      </a:cubicBezTo>
                      <a:lnTo>
                        <a:pt x="10" y="54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36" name="Freeform 2369"/>
                <p:cNvSpPr/>
                <p:nvPr/>
              </p:nvSpPr>
              <p:spPr>
                <a:xfrm>
                  <a:off x="3369" y="1837"/>
                  <a:ext cx="43" cy="139"/>
                </a:xfrm>
                <a:custGeom>
                  <a:avLst/>
                  <a:gdLst/>
                  <a:ahLst/>
                  <a:cxnLst>
                    <a:cxn ang="0">
                      <a:pos x="180" y="994"/>
                    </a:cxn>
                    <a:cxn ang="0">
                      <a:pos x="180" y="500"/>
                    </a:cxn>
                    <a:cxn ang="0">
                      <a:pos x="210" y="56"/>
                    </a:cxn>
                    <a:cxn ang="0">
                      <a:pos x="129" y="0"/>
                    </a:cxn>
                    <a:cxn ang="0">
                      <a:pos x="83" y="436"/>
                    </a:cxn>
                    <a:cxn ang="0">
                      <a:pos x="83" y="957"/>
                    </a:cxn>
                    <a:cxn ang="0">
                      <a:pos x="180" y="994"/>
                    </a:cxn>
                  </a:cxnLst>
                  <a:pathLst>
                    <a:path w="17" h="52">
                      <a:moveTo>
                        <a:pt x="11" y="52"/>
                      </a:moveTo>
                      <a:cubicBezTo>
                        <a:pt x="6" y="50"/>
                        <a:pt x="9" y="37"/>
                        <a:pt x="11" y="26"/>
                      </a:cubicBezTo>
                      <a:cubicBezTo>
                        <a:pt x="13" y="14"/>
                        <a:pt x="17" y="5"/>
                        <a:pt x="13" y="3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11" y="2"/>
                        <a:pt x="8" y="11"/>
                        <a:pt x="5" y="23"/>
                      </a:cubicBezTo>
                      <a:cubicBezTo>
                        <a:pt x="3" y="34"/>
                        <a:pt x="0" y="47"/>
                        <a:pt x="5" y="50"/>
                      </a:cubicBezTo>
                      <a:lnTo>
                        <a:pt x="11" y="5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37" name="Freeform 2370"/>
                <p:cNvSpPr/>
                <p:nvPr/>
              </p:nvSpPr>
              <p:spPr>
                <a:xfrm>
                  <a:off x="3347" y="1827"/>
                  <a:ext cx="20" cy="122"/>
                </a:xfrm>
                <a:custGeom>
                  <a:avLst/>
                  <a:gdLst/>
                  <a:ahLst/>
                  <a:cxnLst>
                    <a:cxn ang="0">
                      <a:pos x="113" y="0"/>
                    </a:cxn>
                    <a:cxn ang="0">
                      <a:pos x="63" y="395"/>
                    </a:cxn>
                    <a:cxn ang="0">
                      <a:pos x="33" y="859"/>
                    </a:cxn>
                    <a:cxn ang="0">
                      <a:pos x="50" y="374"/>
                    </a:cxn>
                    <a:cxn ang="0">
                      <a:pos x="113" y="0"/>
                    </a:cxn>
                  </a:cxnLst>
                  <a:pathLst>
                    <a:path w="8" h="46">
                      <a:moveTo>
                        <a:pt x="7" y="0"/>
                      </a:moveTo>
                      <a:cubicBezTo>
                        <a:pt x="8" y="4"/>
                        <a:pt x="6" y="12"/>
                        <a:pt x="4" y="21"/>
                      </a:cubicBezTo>
                      <a:cubicBezTo>
                        <a:pt x="2" y="30"/>
                        <a:pt x="0" y="41"/>
                        <a:pt x="2" y="46"/>
                      </a:cubicBezTo>
                      <a:cubicBezTo>
                        <a:pt x="0" y="41"/>
                        <a:pt x="2" y="30"/>
                        <a:pt x="3" y="20"/>
                      </a:cubicBezTo>
                      <a:cubicBezTo>
                        <a:pt x="5" y="11"/>
                        <a:pt x="8" y="4"/>
                        <a:pt x="7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38" name="Freeform 2371"/>
                <p:cNvSpPr/>
                <p:nvPr/>
              </p:nvSpPr>
              <p:spPr>
                <a:xfrm>
                  <a:off x="3377" y="1843"/>
                  <a:ext cx="17" cy="117"/>
                </a:xfrm>
                <a:custGeom>
                  <a:avLst/>
                  <a:gdLst/>
                  <a:ahLst/>
                  <a:cxnLst>
                    <a:cxn ang="0">
                      <a:pos x="100" y="0"/>
                    </a:cxn>
                    <a:cxn ang="0">
                      <a:pos x="58" y="417"/>
                    </a:cxn>
                    <a:cxn ang="0">
                      <a:pos x="29" y="827"/>
                    </a:cxn>
                    <a:cxn ang="0">
                      <a:pos x="41" y="396"/>
                    </a:cxn>
                    <a:cxn ang="0">
                      <a:pos x="100" y="0"/>
                    </a:cxn>
                  </a:cxnLst>
                  <a:pathLst>
                    <a:path w="7" h="44">
                      <a:moveTo>
                        <a:pt x="7" y="0"/>
                      </a:moveTo>
                      <a:cubicBezTo>
                        <a:pt x="7" y="4"/>
                        <a:pt x="6" y="12"/>
                        <a:pt x="4" y="22"/>
                      </a:cubicBezTo>
                      <a:cubicBezTo>
                        <a:pt x="2" y="31"/>
                        <a:pt x="0" y="39"/>
                        <a:pt x="2" y="44"/>
                      </a:cubicBezTo>
                      <a:cubicBezTo>
                        <a:pt x="0" y="39"/>
                        <a:pt x="2" y="30"/>
                        <a:pt x="3" y="21"/>
                      </a:cubicBezTo>
                      <a:cubicBezTo>
                        <a:pt x="5" y="12"/>
                        <a:pt x="7" y="4"/>
                        <a:pt x="7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39" name="Freeform 2372"/>
                <p:cNvSpPr/>
                <p:nvPr/>
              </p:nvSpPr>
              <p:spPr>
                <a:xfrm>
                  <a:off x="3447" y="1864"/>
                  <a:ext cx="37" cy="139"/>
                </a:xfrm>
                <a:custGeom>
                  <a:avLst/>
                  <a:gdLst/>
                  <a:ahLst/>
                  <a:cxnLst>
                    <a:cxn ang="0">
                      <a:pos x="224" y="994"/>
                    </a:cxn>
                    <a:cxn ang="0">
                      <a:pos x="133" y="478"/>
                    </a:cxn>
                    <a:cxn ang="0">
                      <a:pos x="91" y="35"/>
                    </a:cxn>
                    <a:cxn ang="0">
                      <a:pos x="0" y="0"/>
                    </a:cxn>
                    <a:cxn ang="0">
                      <a:pos x="42" y="457"/>
                    </a:cxn>
                    <a:cxn ang="0">
                      <a:pos x="133" y="973"/>
                    </a:cxn>
                    <a:cxn ang="0">
                      <a:pos x="224" y="994"/>
                    </a:cxn>
                  </a:cxnLst>
                  <a:pathLst>
                    <a:path w="15" h="52">
                      <a:moveTo>
                        <a:pt x="15" y="52"/>
                      </a:moveTo>
                      <a:cubicBezTo>
                        <a:pt x="9" y="51"/>
                        <a:pt x="9" y="37"/>
                        <a:pt x="9" y="25"/>
                      </a:cubicBezTo>
                      <a:cubicBezTo>
                        <a:pt x="9" y="13"/>
                        <a:pt x="10" y="4"/>
                        <a:pt x="6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"/>
                        <a:pt x="3" y="12"/>
                        <a:pt x="3" y="24"/>
                      </a:cubicBezTo>
                      <a:cubicBezTo>
                        <a:pt x="3" y="35"/>
                        <a:pt x="4" y="50"/>
                        <a:pt x="9" y="51"/>
                      </a:cubicBezTo>
                      <a:lnTo>
                        <a:pt x="15" y="5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40" name="Freeform 2373"/>
                <p:cNvSpPr/>
                <p:nvPr/>
              </p:nvSpPr>
              <p:spPr>
                <a:xfrm>
                  <a:off x="3479" y="1877"/>
                  <a:ext cx="38" cy="136"/>
                </a:xfrm>
                <a:custGeom>
                  <a:avLst/>
                  <a:gdLst/>
                  <a:ahLst/>
                  <a:cxnLst>
                    <a:cxn ang="0">
                      <a:pos x="243" y="968"/>
                    </a:cxn>
                    <a:cxn ang="0">
                      <a:pos x="147" y="477"/>
                    </a:cxn>
                    <a:cxn ang="0">
                      <a:pos x="96" y="21"/>
                    </a:cxn>
                    <a:cxn ang="0">
                      <a:pos x="0" y="0"/>
                    </a:cxn>
                    <a:cxn ang="0">
                      <a:pos x="51" y="435"/>
                    </a:cxn>
                    <a:cxn ang="0">
                      <a:pos x="147" y="947"/>
                    </a:cxn>
                    <a:cxn ang="0">
                      <a:pos x="243" y="968"/>
                    </a:cxn>
                  </a:cxnLst>
                  <a:pathLst>
                    <a:path w="15" h="51">
                      <a:moveTo>
                        <a:pt x="15" y="51"/>
                      </a:moveTo>
                      <a:cubicBezTo>
                        <a:pt x="10" y="49"/>
                        <a:pt x="9" y="36"/>
                        <a:pt x="9" y="25"/>
                      </a:cubicBezTo>
                      <a:cubicBezTo>
                        <a:pt x="9" y="13"/>
                        <a:pt x="10" y="3"/>
                        <a:pt x="6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3" y="11"/>
                        <a:pt x="3" y="23"/>
                      </a:cubicBezTo>
                      <a:cubicBezTo>
                        <a:pt x="3" y="34"/>
                        <a:pt x="4" y="48"/>
                        <a:pt x="9" y="50"/>
                      </a:cubicBezTo>
                      <a:lnTo>
                        <a:pt x="15" y="5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41" name="Freeform 2374"/>
                <p:cNvSpPr/>
                <p:nvPr/>
              </p:nvSpPr>
              <p:spPr>
                <a:xfrm>
                  <a:off x="3454" y="1872"/>
                  <a:ext cx="10" cy="1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3" y="401"/>
                    </a:cxn>
                    <a:cxn ang="0">
                      <a:pos x="63" y="880"/>
                    </a:cxn>
                    <a:cxn ang="0">
                      <a:pos x="20" y="401"/>
                    </a:cxn>
                    <a:cxn ang="0">
                      <a:pos x="0" y="0"/>
                    </a:cxn>
                  </a:cxnLst>
                  <a:pathLst>
                    <a:path w="4" h="46">
                      <a:moveTo>
                        <a:pt x="0" y="0"/>
                      </a:moveTo>
                      <a:cubicBezTo>
                        <a:pt x="2" y="3"/>
                        <a:pt x="1" y="12"/>
                        <a:pt x="2" y="21"/>
                      </a:cubicBezTo>
                      <a:cubicBezTo>
                        <a:pt x="2" y="30"/>
                        <a:pt x="1" y="41"/>
                        <a:pt x="4" y="46"/>
                      </a:cubicBezTo>
                      <a:cubicBezTo>
                        <a:pt x="1" y="41"/>
                        <a:pt x="1" y="30"/>
                        <a:pt x="1" y="21"/>
                      </a:cubicBezTo>
                      <a:cubicBezTo>
                        <a:pt x="1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42" name="Freeform 2375"/>
                <p:cNvSpPr/>
                <p:nvPr/>
              </p:nvSpPr>
              <p:spPr>
                <a:xfrm>
                  <a:off x="3487" y="1883"/>
                  <a:ext cx="10" cy="12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3" y="395"/>
                    </a:cxn>
                    <a:cxn ang="0">
                      <a:pos x="63" y="859"/>
                    </a:cxn>
                    <a:cxn ang="0">
                      <a:pos x="20" y="395"/>
                    </a:cxn>
                    <a:cxn ang="0">
                      <a:pos x="0" y="0"/>
                    </a:cxn>
                  </a:cxnLst>
                  <a:pathLst>
                    <a:path w="4" h="46">
                      <a:moveTo>
                        <a:pt x="0" y="0"/>
                      </a:moveTo>
                      <a:cubicBezTo>
                        <a:pt x="2" y="4"/>
                        <a:pt x="1" y="12"/>
                        <a:pt x="2" y="21"/>
                      </a:cubicBezTo>
                      <a:cubicBezTo>
                        <a:pt x="2" y="31"/>
                        <a:pt x="1" y="42"/>
                        <a:pt x="4" y="46"/>
                      </a:cubicBezTo>
                      <a:cubicBezTo>
                        <a:pt x="1" y="42"/>
                        <a:pt x="1" y="30"/>
                        <a:pt x="1" y="21"/>
                      </a:cubicBezTo>
                      <a:cubicBezTo>
                        <a:pt x="1" y="12"/>
                        <a:pt x="2" y="4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43" name="Freeform 2376"/>
                <p:cNvSpPr/>
                <p:nvPr/>
              </p:nvSpPr>
              <p:spPr>
                <a:xfrm>
                  <a:off x="3554" y="1896"/>
                  <a:ext cx="55" cy="133"/>
                </a:xfrm>
                <a:custGeom>
                  <a:avLst/>
                  <a:gdLst/>
                  <a:ahLst/>
                  <a:cxnLst>
                    <a:cxn ang="0">
                      <a:pos x="345" y="942"/>
                    </a:cxn>
                    <a:cxn ang="0">
                      <a:pos x="188" y="431"/>
                    </a:cxn>
                    <a:cxn ang="0">
                      <a:pos x="95" y="21"/>
                    </a:cxn>
                    <a:cxn ang="0">
                      <a:pos x="0" y="0"/>
                    </a:cxn>
                    <a:cxn ang="0">
                      <a:pos x="95" y="418"/>
                    </a:cxn>
                    <a:cxn ang="0">
                      <a:pos x="238" y="920"/>
                    </a:cxn>
                    <a:cxn ang="0">
                      <a:pos x="345" y="942"/>
                    </a:cxn>
                  </a:cxnLst>
                  <a:pathLst>
                    <a:path w="22" h="50">
                      <a:moveTo>
                        <a:pt x="22" y="50"/>
                      </a:moveTo>
                      <a:cubicBezTo>
                        <a:pt x="16" y="49"/>
                        <a:pt x="14" y="35"/>
                        <a:pt x="12" y="23"/>
                      </a:cubicBezTo>
                      <a:cubicBezTo>
                        <a:pt x="10" y="11"/>
                        <a:pt x="10" y="1"/>
                        <a:pt x="6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10"/>
                        <a:pt x="6" y="22"/>
                      </a:cubicBezTo>
                      <a:cubicBezTo>
                        <a:pt x="8" y="34"/>
                        <a:pt x="10" y="48"/>
                        <a:pt x="15" y="49"/>
                      </a:cubicBezTo>
                      <a:lnTo>
                        <a:pt x="22" y="50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44" name="Freeform 2377"/>
                <p:cNvSpPr/>
                <p:nvPr/>
              </p:nvSpPr>
              <p:spPr>
                <a:xfrm>
                  <a:off x="3587" y="1901"/>
                  <a:ext cx="52" cy="136"/>
                </a:xfrm>
                <a:custGeom>
                  <a:avLst/>
                  <a:gdLst/>
                  <a:ahLst/>
                  <a:cxnLst>
                    <a:cxn ang="0">
                      <a:pos x="319" y="968"/>
                    </a:cxn>
                    <a:cxn ang="0">
                      <a:pos x="183" y="456"/>
                    </a:cxn>
                    <a:cxn ang="0">
                      <a:pos x="92" y="21"/>
                    </a:cxn>
                    <a:cxn ang="0">
                      <a:pos x="0" y="0"/>
                    </a:cxn>
                    <a:cxn ang="0">
                      <a:pos x="92" y="435"/>
                    </a:cxn>
                    <a:cxn ang="0">
                      <a:pos x="245" y="947"/>
                    </a:cxn>
                    <a:cxn ang="0">
                      <a:pos x="319" y="968"/>
                    </a:cxn>
                  </a:cxnLst>
                  <a:pathLst>
                    <a:path w="21" h="51">
                      <a:moveTo>
                        <a:pt x="21" y="51"/>
                      </a:moveTo>
                      <a:cubicBezTo>
                        <a:pt x="16" y="50"/>
                        <a:pt x="14" y="35"/>
                        <a:pt x="12" y="24"/>
                      </a:cubicBezTo>
                      <a:cubicBezTo>
                        <a:pt x="10" y="12"/>
                        <a:pt x="11" y="2"/>
                        <a:pt x="6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"/>
                        <a:pt x="4" y="11"/>
                        <a:pt x="6" y="23"/>
                      </a:cubicBezTo>
                      <a:cubicBezTo>
                        <a:pt x="8" y="34"/>
                        <a:pt x="10" y="49"/>
                        <a:pt x="16" y="50"/>
                      </a:cubicBezTo>
                      <a:lnTo>
                        <a:pt x="21" y="5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45" name="Freeform 2378"/>
                <p:cNvSpPr/>
                <p:nvPr/>
              </p:nvSpPr>
              <p:spPr>
                <a:xfrm>
                  <a:off x="3562" y="1901"/>
                  <a:ext cx="27" cy="12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1" y="376"/>
                    </a:cxn>
                    <a:cxn ang="0">
                      <a:pos x="162" y="853"/>
                    </a:cxn>
                    <a:cxn ang="0">
                      <a:pos x="42" y="376"/>
                    </a:cxn>
                    <a:cxn ang="0">
                      <a:pos x="0" y="0"/>
                    </a:cxn>
                  </a:cxnLst>
                  <a:pathLst>
                    <a:path w="11" h="45">
                      <a:moveTo>
                        <a:pt x="0" y="0"/>
                      </a:moveTo>
                      <a:cubicBezTo>
                        <a:pt x="2" y="3"/>
                        <a:pt x="3" y="11"/>
                        <a:pt x="4" y="20"/>
                      </a:cubicBezTo>
                      <a:cubicBezTo>
                        <a:pt x="6" y="30"/>
                        <a:pt x="7" y="41"/>
                        <a:pt x="11" y="45"/>
                      </a:cubicBezTo>
                      <a:cubicBezTo>
                        <a:pt x="7" y="41"/>
                        <a:pt x="5" y="30"/>
                        <a:pt x="3" y="20"/>
                      </a:cubicBezTo>
                      <a:cubicBezTo>
                        <a:pt x="2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46" name="Freeform 2379"/>
                <p:cNvSpPr/>
                <p:nvPr/>
              </p:nvSpPr>
              <p:spPr>
                <a:xfrm>
                  <a:off x="3594" y="1907"/>
                  <a:ext cx="28" cy="12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4" y="397"/>
                    </a:cxn>
                    <a:cxn ang="0">
                      <a:pos x="181" y="853"/>
                    </a:cxn>
                    <a:cxn ang="0">
                      <a:pos x="64" y="397"/>
                    </a:cxn>
                    <a:cxn ang="0">
                      <a:pos x="0" y="0"/>
                    </a:cxn>
                  </a:cxnLst>
                  <a:pathLst>
                    <a:path w="11" h="45">
                      <a:moveTo>
                        <a:pt x="0" y="0"/>
                      </a:moveTo>
                      <a:cubicBezTo>
                        <a:pt x="2" y="3"/>
                        <a:pt x="3" y="12"/>
                        <a:pt x="5" y="21"/>
                      </a:cubicBezTo>
                      <a:cubicBezTo>
                        <a:pt x="6" y="30"/>
                        <a:pt x="7" y="41"/>
                        <a:pt x="11" y="45"/>
                      </a:cubicBezTo>
                      <a:cubicBezTo>
                        <a:pt x="7" y="41"/>
                        <a:pt x="6" y="30"/>
                        <a:pt x="4" y="21"/>
                      </a:cubicBezTo>
                      <a:cubicBezTo>
                        <a:pt x="2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47" name="Freeform 2380"/>
                <p:cNvSpPr/>
                <p:nvPr/>
              </p:nvSpPr>
              <p:spPr>
                <a:xfrm>
                  <a:off x="3527" y="1899"/>
                  <a:ext cx="25" cy="37"/>
                </a:xfrm>
                <a:custGeom>
                  <a:avLst/>
                  <a:gdLst/>
                  <a:ahLst/>
                  <a:cxnLst>
                    <a:cxn ang="0">
                      <a:pos x="0" y="259"/>
                    </a:cxn>
                    <a:cxn ang="0">
                      <a:pos x="158" y="0"/>
                    </a:cxn>
                    <a:cxn ang="0">
                      <a:pos x="83" y="111"/>
                    </a:cxn>
                    <a:cxn ang="0">
                      <a:pos x="0" y="259"/>
                    </a:cxn>
                  </a:cxnLst>
                  <a:pathLst>
                    <a:path w="10" h="14">
                      <a:moveTo>
                        <a:pt x="0" y="14"/>
                      </a:moveTo>
                      <a:cubicBezTo>
                        <a:pt x="1" y="12"/>
                        <a:pt x="7" y="2"/>
                        <a:pt x="10" y="0"/>
                      </a:cubicBezTo>
                      <a:cubicBezTo>
                        <a:pt x="9" y="2"/>
                        <a:pt x="6" y="5"/>
                        <a:pt x="5" y="6"/>
                      </a:cubicBezTo>
                      <a:cubicBezTo>
                        <a:pt x="5" y="7"/>
                        <a:pt x="0" y="14"/>
                        <a:pt x="0" y="14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48" name="Freeform 2381"/>
                <p:cNvSpPr/>
                <p:nvPr/>
              </p:nvSpPr>
              <p:spPr>
                <a:xfrm>
                  <a:off x="3419" y="1869"/>
                  <a:ext cx="30" cy="32"/>
                </a:xfrm>
                <a:custGeom>
                  <a:avLst/>
                  <a:gdLst/>
                  <a:ahLst/>
                  <a:cxnLst>
                    <a:cxn ang="0">
                      <a:pos x="0" y="227"/>
                    </a:cxn>
                    <a:cxn ang="0">
                      <a:pos x="188" y="0"/>
                    </a:cxn>
                    <a:cxn ang="0">
                      <a:pos x="113" y="93"/>
                    </a:cxn>
                    <a:cxn ang="0">
                      <a:pos x="0" y="227"/>
                    </a:cxn>
                  </a:cxnLst>
                  <a:pathLst>
                    <a:path w="12" h="12">
                      <a:moveTo>
                        <a:pt x="0" y="12"/>
                      </a:moveTo>
                      <a:cubicBezTo>
                        <a:pt x="1" y="11"/>
                        <a:pt x="9" y="1"/>
                        <a:pt x="12" y="0"/>
                      </a:cubicBezTo>
                      <a:cubicBezTo>
                        <a:pt x="11" y="1"/>
                        <a:pt x="8" y="4"/>
                        <a:pt x="7" y="5"/>
                      </a:cubicBezTo>
                      <a:cubicBezTo>
                        <a:pt x="6" y="6"/>
                        <a:pt x="0" y="12"/>
                        <a:pt x="0" y="12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49" name="Freeform 2382"/>
                <p:cNvSpPr/>
                <p:nvPr/>
              </p:nvSpPr>
              <p:spPr>
                <a:xfrm>
                  <a:off x="3667" y="1917"/>
                  <a:ext cx="72" cy="123"/>
                </a:xfrm>
                <a:custGeom>
                  <a:avLst/>
                  <a:gdLst/>
                  <a:ahLst/>
                  <a:cxnLst>
                    <a:cxn ang="0">
                      <a:pos x="444" y="858"/>
                    </a:cxn>
                    <a:cxn ang="0">
                      <a:pos x="228" y="401"/>
                    </a:cxn>
                    <a:cxn ang="0">
                      <a:pos x="92" y="0"/>
                    </a:cxn>
                    <a:cxn ang="0">
                      <a:pos x="0" y="0"/>
                    </a:cxn>
                    <a:cxn ang="0">
                      <a:pos x="137" y="401"/>
                    </a:cxn>
                    <a:cxn ang="0">
                      <a:pos x="353" y="880"/>
                    </a:cxn>
                    <a:cxn ang="0">
                      <a:pos x="444" y="858"/>
                    </a:cxn>
                  </a:cxnLst>
                  <a:pathLst>
                    <a:path w="29" h="46">
                      <a:moveTo>
                        <a:pt x="29" y="45"/>
                      </a:moveTo>
                      <a:cubicBezTo>
                        <a:pt x="23" y="45"/>
                        <a:pt x="19" y="32"/>
                        <a:pt x="15" y="21"/>
                      </a:cubicBezTo>
                      <a:cubicBezTo>
                        <a:pt x="12" y="10"/>
                        <a:pt x="10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5" y="10"/>
                        <a:pt x="9" y="21"/>
                      </a:cubicBezTo>
                      <a:cubicBezTo>
                        <a:pt x="13" y="32"/>
                        <a:pt x="17" y="46"/>
                        <a:pt x="23" y="46"/>
                      </a:cubicBezTo>
                      <a:lnTo>
                        <a:pt x="29" y="4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50" name="Freeform 2383"/>
                <p:cNvSpPr/>
                <p:nvPr/>
              </p:nvSpPr>
              <p:spPr>
                <a:xfrm>
                  <a:off x="3699" y="1917"/>
                  <a:ext cx="75" cy="123"/>
                </a:xfrm>
                <a:custGeom>
                  <a:avLst/>
                  <a:gdLst/>
                  <a:ahLst/>
                  <a:cxnLst>
                    <a:cxn ang="0">
                      <a:pos x="470" y="858"/>
                    </a:cxn>
                    <a:cxn ang="0">
                      <a:pos x="250" y="401"/>
                    </a:cxn>
                    <a:cxn ang="0">
                      <a:pos x="113" y="0"/>
                    </a:cxn>
                    <a:cxn ang="0">
                      <a:pos x="0" y="0"/>
                    </a:cxn>
                    <a:cxn ang="0">
                      <a:pos x="158" y="401"/>
                    </a:cxn>
                    <a:cxn ang="0">
                      <a:pos x="375" y="880"/>
                    </a:cxn>
                    <a:cxn ang="0">
                      <a:pos x="470" y="858"/>
                    </a:cxn>
                  </a:cxnLst>
                  <a:pathLst>
                    <a:path w="30" h="46">
                      <a:moveTo>
                        <a:pt x="30" y="45"/>
                      </a:moveTo>
                      <a:cubicBezTo>
                        <a:pt x="24" y="45"/>
                        <a:pt x="20" y="32"/>
                        <a:pt x="16" y="21"/>
                      </a:cubicBezTo>
                      <a:cubicBezTo>
                        <a:pt x="12" y="10"/>
                        <a:pt x="11" y="0"/>
                        <a:pt x="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6" y="10"/>
                        <a:pt x="10" y="21"/>
                      </a:cubicBezTo>
                      <a:cubicBezTo>
                        <a:pt x="14" y="32"/>
                        <a:pt x="18" y="46"/>
                        <a:pt x="24" y="46"/>
                      </a:cubicBezTo>
                      <a:lnTo>
                        <a:pt x="30" y="45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51" name="Freeform 2384"/>
                <p:cNvSpPr/>
                <p:nvPr/>
              </p:nvSpPr>
              <p:spPr>
                <a:xfrm>
                  <a:off x="3674" y="1920"/>
                  <a:ext cx="45" cy="11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5" y="380"/>
                    </a:cxn>
                    <a:cxn ang="0">
                      <a:pos x="283" y="824"/>
                    </a:cxn>
                    <a:cxn ang="0">
                      <a:pos x="113" y="380"/>
                    </a:cxn>
                    <a:cxn ang="0">
                      <a:pos x="0" y="0"/>
                    </a:cxn>
                  </a:cxnLst>
                  <a:pathLst>
                    <a:path w="18" h="43">
                      <a:moveTo>
                        <a:pt x="0" y="0"/>
                      </a:moveTo>
                      <a:cubicBezTo>
                        <a:pt x="3" y="3"/>
                        <a:pt x="5" y="11"/>
                        <a:pt x="8" y="20"/>
                      </a:cubicBezTo>
                      <a:cubicBezTo>
                        <a:pt x="11" y="29"/>
                        <a:pt x="14" y="40"/>
                        <a:pt x="18" y="43"/>
                      </a:cubicBezTo>
                      <a:cubicBezTo>
                        <a:pt x="14" y="40"/>
                        <a:pt x="10" y="29"/>
                        <a:pt x="7" y="20"/>
                      </a:cubicBezTo>
                      <a:cubicBezTo>
                        <a:pt x="4" y="11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52" name="Freeform 2385"/>
                <p:cNvSpPr/>
                <p:nvPr/>
              </p:nvSpPr>
              <p:spPr>
                <a:xfrm>
                  <a:off x="3709" y="1920"/>
                  <a:ext cx="45" cy="11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3" y="375"/>
                    </a:cxn>
                    <a:cxn ang="0">
                      <a:pos x="283" y="827"/>
                    </a:cxn>
                    <a:cxn ang="0">
                      <a:pos x="113" y="375"/>
                    </a:cxn>
                    <a:cxn ang="0">
                      <a:pos x="0" y="0"/>
                    </a:cxn>
                  </a:cxnLst>
                  <a:pathLst>
                    <a:path w="18" h="44">
                      <a:moveTo>
                        <a:pt x="0" y="0"/>
                      </a:moveTo>
                      <a:cubicBezTo>
                        <a:pt x="2" y="3"/>
                        <a:pt x="4" y="11"/>
                        <a:pt x="7" y="20"/>
                      </a:cubicBezTo>
                      <a:cubicBezTo>
                        <a:pt x="10" y="29"/>
                        <a:pt x="13" y="40"/>
                        <a:pt x="18" y="44"/>
                      </a:cubicBezTo>
                      <a:cubicBezTo>
                        <a:pt x="13" y="40"/>
                        <a:pt x="10" y="29"/>
                        <a:pt x="7" y="20"/>
                      </a:cubicBezTo>
                      <a:cubicBezTo>
                        <a:pt x="4" y="11"/>
                        <a:pt x="2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53" name="Freeform 2386"/>
                <p:cNvSpPr/>
                <p:nvPr/>
              </p:nvSpPr>
              <p:spPr>
                <a:xfrm>
                  <a:off x="3769" y="1907"/>
                  <a:ext cx="95" cy="114"/>
                </a:xfrm>
                <a:custGeom>
                  <a:avLst/>
                  <a:gdLst/>
                  <a:ahLst/>
                  <a:cxnLst>
                    <a:cxn ang="0">
                      <a:pos x="595" y="766"/>
                    </a:cxn>
                    <a:cxn ang="0">
                      <a:pos x="313" y="374"/>
                    </a:cxn>
                    <a:cxn ang="0">
                      <a:pos x="95" y="0"/>
                    </a:cxn>
                    <a:cxn ang="0">
                      <a:pos x="0" y="21"/>
                    </a:cxn>
                    <a:cxn ang="0">
                      <a:pos x="220" y="392"/>
                    </a:cxn>
                    <a:cxn ang="0">
                      <a:pos x="500" y="779"/>
                    </a:cxn>
                    <a:cxn ang="0">
                      <a:pos x="595" y="766"/>
                    </a:cxn>
                  </a:cxnLst>
                  <a:pathLst>
                    <a:path w="38" h="43">
                      <a:moveTo>
                        <a:pt x="38" y="41"/>
                      </a:moveTo>
                      <a:cubicBezTo>
                        <a:pt x="32" y="42"/>
                        <a:pt x="25" y="30"/>
                        <a:pt x="20" y="20"/>
                      </a:cubicBezTo>
                      <a:cubicBezTo>
                        <a:pt x="14" y="9"/>
                        <a:pt x="11" y="0"/>
                        <a:pt x="6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1"/>
                        <a:pt x="8" y="10"/>
                        <a:pt x="14" y="21"/>
                      </a:cubicBezTo>
                      <a:cubicBezTo>
                        <a:pt x="19" y="31"/>
                        <a:pt x="26" y="43"/>
                        <a:pt x="32" y="42"/>
                      </a:cubicBezTo>
                      <a:lnTo>
                        <a:pt x="38" y="41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54" name="Freeform 2387"/>
                <p:cNvSpPr/>
                <p:nvPr/>
              </p:nvSpPr>
              <p:spPr>
                <a:xfrm>
                  <a:off x="3804" y="1899"/>
                  <a:ext cx="95" cy="117"/>
                </a:xfrm>
                <a:custGeom>
                  <a:avLst/>
                  <a:gdLst/>
                  <a:ahLst/>
                  <a:cxnLst>
                    <a:cxn ang="0">
                      <a:pos x="595" y="792"/>
                    </a:cxn>
                    <a:cxn ang="0">
                      <a:pos x="300" y="375"/>
                    </a:cxn>
                    <a:cxn ang="0">
                      <a:pos x="95" y="21"/>
                    </a:cxn>
                    <a:cxn ang="0">
                      <a:pos x="0" y="35"/>
                    </a:cxn>
                    <a:cxn ang="0">
                      <a:pos x="208" y="396"/>
                    </a:cxn>
                    <a:cxn ang="0">
                      <a:pos x="488" y="806"/>
                    </a:cxn>
                    <a:cxn ang="0">
                      <a:pos x="595" y="792"/>
                    </a:cxn>
                  </a:cxnLst>
                  <a:pathLst>
                    <a:path w="38" h="44">
                      <a:moveTo>
                        <a:pt x="38" y="42"/>
                      </a:moveTo>
                      <a:cubicBezTo>
                        <a:pt x="32" y="43"/>
                        <a:pt x="25" y="30"/>
                        <a:pt x="19" y="20"/>
                      </a:cubicBezTo>
                      <a:cubicBezTo>
                        <a:pt x="13" y="10"/>
                        <a:pt x="10" y="0"/>
                        <a:pt x="6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1"/>
                        <a:pt x="7" y="11"/>
                        <a:pt x="13" y="21"/>
                      </a:cubicBezTo>
                      <a:cubicBezTo>
                        <a:pt x="19" y="31"/>
                        <a:pt x="26" y="44"/>
                        <a:pt x="31" y="43"/>
                      </a:cubicBezTo>
                      <a:lnTo>
                        <a:pt x="38" y="42"/>
                      </a:lnTo>
                      <a:close/>
                    </a:path>
                  </a:pathLst>
                </a:custGeom>
                <a:solidFill>
                  <a:srgbClr val="84CB7E">
                    <a:alpha val="100000"/>
                  </a:srgbClr>
                </a:solidFill>
                <a:ln w="4763" cap="rnd" cmpd="sng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55" name="Freeform 2388"/>
                <p:cNvSpPr/>
                <p:nvPr/>
              </p:nvSpPr>
              <p:spPr>
                <a:xfrm>
                  <a:off x="3779" y="1912"/>
                  <a:ext cx="63" cy="10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341"/>
                    </a:cxn>
                    <a:cxn ang="0">
                      <a:pos x="401" y="739"/>
                    </a:cxn>
                    <a:cxn ang="0">
                      <a:pos x="159" y="341"/>
                    </a:cxn>
                    <a:cxn ang="0">
                      <a:pos x="0" y="0"/>
                    </a:cxn>
                  </a:cxnLst>
                  <a:pathLst>
                    <a:path w="25" h="39">
                      <a:moveTo>
                        <a:pt x="0" y="0"/>
                      </a:moveTo>
                      <a:cubicBezTo>
                        <a:pt x="3" y="3"/>
                        <a:pt x="7" y="10"/>
                        <a:pt x="11" y="18"/>
                      </a:cubicBezTo>
                      <a:cubicBezTo>
                        <a:pt x="16" y="27"/>
                        <a:pt x="21" y="37"/>
                        <a:pt x="25" y="39"/>
                      </a:cubicBezTo>
                      <a:cubicBezTo>
                        <a:pt x="21" y="37"/>
                        <a:pt x="15" y="27"/>
                        <a:pt x="10" y="18"/>
                      </a:cubicBezTo>
                      <a:cubicBezTo>
                        <a:pt x="6" y="10"/>
                        <a:pt x="3" y="3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56" name="Freeform 2389"/>
                <p:cNvSpPr/>
                <p:nvPr/>
              </p:nvSpPr>
              <p:spPr>
                <a:xfrm>
                  <a:off x="3812" y="1907"/>
                  <a:ext cx="65" cy="10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8" y="341"/>
                    </a:cxn>
                    <a:cxn ang="0">
                      <a:pos x="408" y="739"/>
                    </a:cxn>
                    <a:cxn ang="0">
                      <a:pos x="175" y="341"/>
                    </a:cxn>
                    <a:cxn ang="0">
                      <a:pos x="0" y="0"/>
                    </a:cxn>
                  </a:cxnLst>
                  <a:pathLst>
                    <a:path w="26" h="39">
                      <a:moveTo>
                        <a:pt x="0" y="0"/>
                      </a:moveTo>
                      <a:cubicBezTo>
                        <a:pt x="3" y="2"/>
                        <a:pt x="7" y="10"/>
                        <a:pt x="12" y="18"/>
                      </a:cubicBezTo>
                      <a:cubicBezTo>
                        <a:pt x="16" y="26"/>
                        <a:pt x="21" y="36"/>
                        <a:pt x="26" y="39"/>
                      </a:cubicBezTo>
                      <a:cubicBezTo>
                        <a:pt x="21" y="36"/>
                        <a:pt x="16" y="26"/>
                        <a:pt x="11" y="18"/>
                      </a:cubicBezTo>
                      <a:cubicBezTo>
                        <a:pt x="6" y="10"/>
                        <a:pt x="3" y="2"/>
                        <a:pt x="0" y="0"/>
                      </a:cubicBez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857" name="Freeform 2390"/>
                <p:cNvSpPr/>
                <p:nvPr/>
              </p:nvSpPr>
              <p:spPr>
                <a:xfrm>
                  <a:off x="3644" y="1920"/>
                  <a:ext cx="25" cy="40"/>
                </a:xfrm>
                <a:custGeom>
                  <a:avLst/>
                  <a:gdLst/>
                  <a:ahLst/>
                  <a:cxnLst>
                    <a:cxn ang="0">
                      <a:pos x="0" y="285"/>
                    </a:cxn>
                    <a:cxn ang="0">
                      <a:pos x="158" y="0"/>
                    </a:cxn>
                    <a:cxn ang="0">
                      <a:pos x="95" y="115"/>
                    </a:cxn>
                    <a:cxn ang="0">
                      <a:pos x="0" y="285"/>
                    </a:cxn>
                  </a:cxnLst>
                  <a:pathLst>
                    <a:path w="10" h="15">
                      <a:moveTo>
                        <a:pt x="0" y="15"/>
                      </a:moveTo>
                      <a:cubicBezTo>
                        <a:pt x="1" y="13"/>
                        <a:pt x="7" y="2"/>
                        <a:pt x="10" y="0"/>
                      </a:cubicBezTo>
                      <a:cubicBezTo>
                        <a:pt x="9" y="2"/>
                        <a:pt x="6" y="5"/>
                        <a:pt x="6" y="6"/>
                      </a:cubicBezTo>
                      <a:cubicBezTo>
                        <a:pt x="5" y="7"/>
                        <a:pt x="0" y="15"/>
                        <a:pt x="0" y="15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40969" name="Group 2053"/>
            <p:cNvGrpSpPr/>
            <p:nvPr/>
          </p:nvGrpSpPr>
          <p:grpSpPr>
            <a:xfrm rot="20820000">
              <a:off x="9415" y="5573"/>
              <a:ext cx="359" cy="383"/>
              <a:chOff x="3426" y="828"/>
              <a:chExt cx="660" cy="718"/>
            </a:xfrm>
          </p:grpSpPr>
          <p:sp>
            <p:nvSpPr>
              <p:cNvPr id="41199" name="Freeform 2054"/>
              <p:cNvSpPr/>
              <p:nvPr/>
            </p:nvSpPr>
            <p:spPr>
              <a:xfrm>
                <a:off x="3426" y="856"/>
                <a:ext cx="331" cy="690"/>
              </a:xfrm>
              <a:custGeom>
                <a:avLst/>
                <a:gdLst/>
                <a:ahLst/>
                <a:cxnLst>
                  <a:cxn ang="0">
                    <a:pos x="1008" y="888"/>
                  </a:cxn>
                  <a:cxn ang="0">
                    <a:pos x="1194" y="1552"/>
                  </a:cxn>
                  <a:cxn ang="0">
                    <a:pos x="1183" y="1658"/>
                  </a:cxn>
                  <a:cxn ang="0">
                    <a:pos x="1022" y="1891"/>
                  </a:cxn>
                  <a:cxn ang="0">
                    <a:pos x="739" y="2178"/>
                  </a:cxn>
                  <a:cxn ang="0">
                    <a:pos x="697" y="2284"/>
                  </a:cxn>
                  <a:cxn ang="0">
                    <a:pos x="764" y="2729"/>
                  </a:cxn>
                  <a:cxn ang="0">
                    <a:pos x="819" y="2824"/>
                  </a:cxn>
                  <a:cxn ang="0">
                    <a:pos x="1174" y="2979"/>
                  </a:cxn>
                  <a:cxn ang="0">
                    <a:pos x="1267" y="2967"/>
                  </a:cxn>
                  <a:cxn ang="0">
                    <a:pos x="1428" y="2807"/>
                  </a:cxn>
                  <a:cxn ang="0">
                    <a:pos x="1505" y="2784"/>
                  </a:cxn>
                  <a:cxn ang="0">
                    <a:pos x="1611" y="2911"/>
                  </a:cxn>
                  <a:cxn ang="0">
                    <a:pos x="1611" y="3721"/>
                  </a:cxn>
                  <a:cxn ang="0">
                    <a:pos x="1494" y="3827"/>
                  </a:cxn>
                  <a:cxn ang="0">
                    <a:pos x="0" y="1792"/>
                  </a:cxn>
                  <a:cxn ang="0">
                    <a:pos x="730" y="106"/>
                  </a:cxn>
                  <a:cxn ang="0">
                    <a:pos x="944" y="144"/>
                  </a:cxn>
                  <a:cxn ang="0">
                    <a:pos x="1008" y="888"/>
                  </a:cxn>
                </a:cxnLst>
                <a:pathLst>
                  <a:path w="150" h="293">
                    <a:moveTo>
                      <a:pt x="94" y="68"/>
                    </a:moveTo>
                    <a:cubicBezTo>
                      <a:pt x="99" y="90"/>
                      <a:pt x="108" y="110"/>
                      <a:pt x="111" y="119"/>
                    </a:cubicBezTo>
                    <a:cubicBezTo>
                      <a:pt x="112" y="122"/>
                      <a:pt x="111" y="125"/>
                      <a:pt x="110" y="127"/>
                    </a:cubicBezTo>
                    <a:cubicBezTo>
                      <a:pt x="108" y="132"/>
                      <a:pt x="103" y="138"/>
                      <a:pt x="95" y="145"/>
                    </a:cubicBezTo>
                    <a:cubicBezTo>
                      <a:pt x="69" y="167"/>
                      <a:pt x="69" y="167"/>
                      <a:pt x="69" y="167"/>
                    </a:cubicBezTo>
                    <a:cubicBezTo>
                      <a:pt x="66" y="169"/>
                      <a:pt x="65" y="172"/>
                      <a:pt x="65" y="175"/>
                    </a:cubicBezTo>
                    <a:cubicBezTo>
                      <a:pt x="71" y="209"/>
                      <a:pt x="71" y="209"/>
                      <a:pt x="71" y="209"/>
                    </a:cubicBezTo>
                    <a:cubicBezTo>
                      <a:pt x="71" y="212"/>
                      <a:pt x="73" y="215"/>
                      <a:pt x="76" y="216"/>
                    </a:cubicBezTo>
                    <a:cubicBezTo>
                      <a:pt x="109" y="228"/>
                      <a:pt x="109" y="228"/>
                      <a:pt x="109" y="228"/>
                    </a:cubicBezTo>
                    <a:cubicBezTo>
                      <a:pt x="112" y="229"/>
                      <a:pt x="115" y="229"/>
                      <a:pt x="118" y="227"/>
                    </a:cubicBezTo>
                    <a:cubicBezTo>
                      <a:pt x="118" y="227"/>
                      <a:pt x="132" y="215"/>
                      <a:pt x="133" y="215"/>
                    </a:cubicBezTo>
                    <a:cubicBezTo>
                      <a:pt x="136" y="213"/>
                      <a:pt x="138" y="213"/>
                      <a:pt x="140" y="213"/>
                    </a:cubicBezTo>
                    <a:cubicBezTo>
                      <a:pt x="149" y="213"/>
                      <a:pt x="150" y="215"/>
                      <a:pt x="150" y="223"/>
                    </a:cubicBezTo>
                    <a:cubicBezTo>
                      <a:pt x="150" y="231"/>
                      <a:pt x="150" y="285"/>
                      <a:pt x="150" y="285"/>
                    </a:cubicBezTo>
                    <a:cubicBezTo>
                      <a:pt x="149" y="291"/>
                      <a:pt x="144" y="293"/>
                      <a:pt x="139" y="293"/>
                    </a:cubicBezTo>
                    <a:cubicBezTo>
                      <a:pt x="61" y="284"/>
                      <a:pt x="0" y="217"/>
                      <a:pt x="0" y="137"/>
                    </a:cubicBezTo>
                    <a:cubicBezTo>
                      <a:pt x="0" y="83"/>
                      <a:pt x="27" y="36"/>
                      <a:pt x="68" y="8"/>
                    </a:cubicBezTo>
                    <a:cubicBezTo>
                      <a:pt x="80" y="0"/>
                      <a:pt x="87" y="3"/>
                      <a:pt x="88" y="11"/>
                    </a:cubicBezTo>
                    <a:cubicBezTo>
                      <a:pt x="89" y="16"/>
                      <a:pt x="89" y="43"/>
                      <a:pt x="94" y="68"/>
                    </a:cubicBezTo>
                    <a:close/>
                  </a:path>
                </a:pathLst>
              </a:custGeom>
              <a:solidFill>
                <a:srgbClr val="EF96AB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00" name="Freeform 2055"/>
              <p:cNvSpPr/>
              <p:nvPr/>
            </p:nvSpPr>
            <p:spPr>
              <a:xfrm>
                <a:off x="3757" y="856"/>
                <a:ext cx="329" cy="690"/>
              </a:xfrm>
              <a:custGeom>
                <a:avLst/>
                <a:gdLst/>
                <a:ahLst/>
                <a:cxnLst>
                  <a:cxn ang="0">
                    <a:pos x="590" y="888"/>
                  </a:cxn>
                  <a:cxn ang="0">
                    <a:pos x="420" y="1552"/>
                  </a:cxn>
                  <a:cxn ang="0">
                    <a:pos x="420" y="1658"/>
                  </a:cxn>
                  <a:cxn ang="0">
                    <a:pos x="581" y="1891"/>
                  </a:cxn>
                  <a:cxn ang="0">
                    <a:pos x="872" y="2178"/>
                  </a:cxn>
                  <a:cxn ang="0">
                    <a:pos x="901" y="2284"/>
                  </a:cxn>
                  <a:cxn ang="0">
                    <a:pos x="848" y="2729"/>
                  </a:cxn>
                  <a:cxn ang="0">
                    <a:pos x="784" y="2824"/>
                  </a:cxn>
                  <a:cxn ang="0">
                    <a:pos x="444" y="2979"/>
                  </a:cxn>
                  <a:cxn ang="0">
                    <a:pos x="347" y="2967"/>
                  </a:cxn>
                  <a:cxn ang="0">
                    <a:pos x="185" y="2807"/>
                  </a:cxn>
                  <a:cxn ang="0">
                    <a:pos x="97" y="2784"/>
                  </a:cxn>
                  <a:cxn ang="0">
                    <a:pos x="0" y="2911"/>
                  </a:cxn>
                  <a:cxn ang="0">
                    <a:pos x="0" y="3721"/>
                  </a:cxn>
                  <a:cxn ang="0">
                    <a:pos x="117" y="3827"/>
                  </a:cxn>
                  <a:cxn ang="0">
                    <a:pos x="1603" y="1792"/>
                  </a:cxn>
                  <a:cxn ang="0">
                    <a:pos x="872" y="106"/>
                  </a:cxn>
                  <a:cxn ang="0">
                    <a:pos x="658" y="144"/>
                  </a:cxn>
                  <a:cxn ang="0">
                    <a:pos x="590" y="888"/>
                  </a:cxn>
                </a:cxnLst>
                <a:pathLst>
                  <a:path w="149" h="293">
                    <a:moveTo>
                      <a:pt x="55" y="68"/>
                    </a:moveTo>
                    <a:cubicBezTo>
                      <a:pt x="50" y="90"/>
                      <a:pt x="41" y="110"/>
                      <a:pt x="39" y="119"/>
                    </a:cubicBezTo>
                    <a:cubicBezTo>
                      <a:pt x="38" y="122"/>
                      <a:pt x="39" y="125"/>
                      <a:pt x="39" y="127"/>
                    </a:cubicBezTo>
                    <a:cubicBezTo>
                      <a:pt x="41" y="132"/>
                      <a:pt x="46" y="138"/>
                      <a:pt x="54" y="145"/>
                    </a:cubicBezTo>
                    <a:cubicBezTo>
                      <a:pt x="81" y="167"/>
                      <a:pt x="81" y="167"/>
                      <a:pt x="81" y="167"/>
                    </a:cubicBezTo>
                    <a:cubicBezTo>
                      <a:pt x="84" y="169"/>
                      <a:pt x="85" y="172"/>
                      <a:pt x="84" y="175"/>
                    </a:cubicBezTo>
                    <a:cubicBezTo>
                      <a:pt x="79" y="209"/>
                      <a:pt x="79" y="209"/>
                      <a:pt x="79" y="209"/>
                    </a:cubicBezTo>
                    <a:cubicBezTo>
                      <a:pt x="78" y="212"/>
                      <a:pt x="76" y="215"/>
                      <a:pt x="73" y="216"/>
                    </a:cubicBezTo>
                    <a:cubicBezTo>
                      <a:pt x="41" y="228"/>
                      <a:pt x="41" y="228"/>
                      <a:pt x="41" y="228"/>
                    </a:cubicBezTo>
                    <a:cubicBezTo>
                      <a:pt x="38" y="229"/>
                      <a:pt x="35" y="229"/>
                      <a:pt x="32" y="227"/>
                    </a:cubicBezTo>
                    <a:cubicBezTo>
                      <a:pt x="32" y="227"/>
                      <a:pt x="18" y="215"/>
                      <a:pt x="17" y="215"/>
                    </a:cubicBezTo>
                    <a:cubicBezTo>
                      <a:pt x="14" y="213"/>
                      <a:pt x="11" y="213"/>
                      <a:pt x="9" y="213"/>
                    </a:cubicBezTo>
                    <a:cubicBezTo>
                      <a:pt x="0" y="213"/>
                      <a:pt x="0" y="215"/>
                      <a:pt x="0" y="223"/>
                    </a:cubicBezTo>
                    <a:cubicBezTo>
                      <a:pt x="0" y="231"/>
                      <a:pt x="0" y="285"/>
                      <a:pt x="0" y="285"/>
                    </a:cubicBezTo>
                    <a:cubicBezTo>
                      <a:pt x="0" y="291"/>
                      <a:pt x="5" y="293"/>
                      <a:pt x="11" y="293"/>
                    </a:cubicBezTo>
                    <a:cubicBezTo>
                      <a:pt x="89" y="284"/>
                      <a:pt x="149" y="217"/>
                      <a:pt x="149" y="137"/>
                    </a:cubicBezTo>
                    <a:cubicBezTo>
                      <a:pt x="149" y="83"/>
                      <a:pt x="122" y="36"/>
                      <a:pt x="81" y="8"/>
                    </a:cubicBezTo>
                    <a:cubicBezTo>
                      <a:pt x="69" y="0"/>
                      <a:pt x="62" y="3"/>
                      <a:pt x="61" y="11"/>
                    </a:cubicBezTo>
                    <a:cubicBezTo>
                      <a:pt x="61" y="16"/>
                      <a:pt x="61" y="43"/>
                      <a:pt x="55" y="68"/>
                    </a:cubicBezTo>
                    <a:close/>
                  </a:path>
                </a:pathLst>
              </a:custGeom>
              <a:solidFill>
                <a:srgbClr val="EF96AB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01" name="Freeform 2056"/>
              <p:cNvSpPr/>
              <p:nvPr/>
            </p:nvSpPr>
            <p:spPr>
              <a:xfrm>
                <a:off x="3585" y="828"/>
                <a:ext cx="342" cy="360"/>
              </a:xfrm>
              <a:custGeom>
                <a:avLst/>
                <a:gdLst/>
                <a:ahLst/>
                <a:cxnLst>
                  <a:cxn ang="0">
                    <a:pos x="170" y="299"/>
                  </a:cxn>
                  <a:cxn ang="0">
                    <a:pos x="238" y="1040"/>
                  </a:cxn>
                  <a:cxn ang="0">
                    <a:pos x="419" y="1706"/>
                  </a:cxn>
                  <a:cxn ang="0">
                    <a:pos x="408" y="1809"/>
                  </a:cxn>
                  <a:cxn ang="0">
                    <a:pos x="302" y="1993"/>
                  </a:cxn>
                  <a:cxn ang="0">
                    <a:pos x="827" y="1800"/>
                  </a:cxn>
                  <a:cxn ang="0">
                    <a:pos x="838" y="1800"/>
                  </a:cxn>
                  <a:cxn ang="0">
                    <a:pos x="1372" y="1993"/>
                  </a:cxn>
                  <a:cxn ang="0">
                    <a:pos x="1255" y="1809"/>
                  </a:cxn>
                  <a:cxn ang="0">
                    <a:pos x="1255" y="1706"/>
                  </a:cxn>
                  <a:cxn ang="0">
                    <a:pos x="1425" y="1040"/>
                  </a:cxn>
                  <a:cxn ang="0">
                    <a:pos x="1494" y="299"/>
                  </a:cxn>
                  <a:cxn ang="0">
                    <a:pos x="1666" y="221"/>
                  </a:cxn>
                  <a:cxn ang="0">
                    <a:pos x="1666" y="221"/>
                  </a:cxn>
                  <a:cxn ang="0">
                    <a:pos x="838" y="0"/>
                  </a:cxn>
                  <a:cxn ang="0">
                    <a:pos x="827" y="0"/>
                  </a:cxn>
                  <a:cxn ang="0">
                    <a:pos x="0" y="221"/>
                  </a:cxn>
                  <a:cxn ang="0">
                    <a:pos x="0" y="221"/>
                  </a:cxn>
                  <a:cxn ang="0">
                    <a:pos x="170" y="299"/>
                  </a:cxn>
                </a:cxnLst>
                <a:pathLst>
                  <a:path w="155" h="153">
                    <a:moveTo>
                      <a:pt x="16" y="23"/>
                    </a:moveTo>
                    <a:cubicBezTo>
                      <a:pt x="17" y="28"/>
                      <a:pt x="17" y="55"/>
                      <a:pt x="22" y="80"/>
                    </a:cubicBezTo>
                    <a:cubicBezTo>
                      <a:pt x="27" y="102"/>
                      <a:pt x="36" y="122"/>
                      <a:pt x="39" y="131"/>
                    </a:cubicBezTo>
                    <a:cubicBezTo>
                      <a:pt x="40" y="134"/>
                      <a:pt x="39" y="137"/>
                      <a:pt x="38" y="139"/>
                    </a:cubicBezTo>
                    <a:cubicBezTo>
                      <a:pt x="37" y="143"/>
                      <a:pt x="33" y="148"/>
                      <a:pt x="28" y="153"/>
                    </a:cubicBezTo>
                    <a:cubicBezTo>
                      <a:pt x="42" y="142"/>
                      <a:pt x="40" y="138"/>
                      <a:pt x="77" y="138"/>
                    </a:cubicBezTo>
                    <a:cubicBezTo>
                      <a:pt x="78" y="138"/>
                      <a:pt x="78" y="138"/>
                      <a:pt x="78" y="138"/>
                    </a:cubicBezTo>
                    <a:cubicBezTo>
                      <a:pt x="115" y="138"/>
                      <a:pt x="114" y="142"/>
                      <a:pt x="128" y="153"/>
                    </a:cubicBezTo>
                    <a:cubicBezTo>
                      <a:pt x="123" y="148"/>
                      <a:pt x="119" y="143"/>
                      <a:pt x="117" y="139"/>
                    </a:cubicBezTo>
                    <a:cubicBezTo>
                      <a:pt x="117" y="137"/>
                      <a:pt x="116" y="134"/>
                      <a:pt x="117" y="131"/>
                    </a:cubicBezTo>
                    <a:cubicBezTo>
                      <a:pt x="119" y="122"/>
                      <a:pt x="128" y="102"/>
                      <a:pt x="133" y="80"/>
                    </a:cubicBezTo>
                    <a:cubicBezTo>
                      <a:pt x="139" y="55"/>
                      <a:pt x="139" y="28"/>
                      <a:pt x="139" y="23"/>
                    </a:cubicBezTo>
                    <a:cubicBezTo>
                      <a:pt x="140" y="16"/>
                      <a:pt x="146" y="12"/>
                      <a:pt x="155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40" y="9"/>
                      <a:pt x="115" y="0"/>
                      <a:pt x="78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40" y="0"/>
                      <a:pt x="16" y="9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0" y="12"/>
                      <a:pt x="15" y="16"/>
                      <a:pt x="16" y="23"/>
                    </a:cubicBezTo>
                    <a:close/>
                  </a:path>
                </a:pathLst>
              </a:custGeom>
              <a:solidFill>
                <a:srgbClr val="E43B75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02" name="Freeform 2057"/>
              <p:cNvSpPr/>
              <p:nvPr/>
            </p:nvSpPr>
            <p:spPr>
              <a:xfrm>
                <a:off x="3570" y="1153"/>
                <a:ext cx="374" cy="242"/>
              </a:xfrm>
              <a:custGeom>
                <a:avLst/>
                <a:gdLst/>
                <a:ahLst/>
                <a:cxnLst>
                  <a:cxn ang="0">
                    <a:pos x="1767" y="531"/>
                  </a:cxn>
                  <a:cxn ang="0">
                    <a:pos x="1481" y="249"/>
                  </a:cxn>
                  <a:cxn ang="0">
                    <a:pos x="1437" y="193"/>
                  </a:cxn>
                  <a:cxn ang="0">
                    <a:pos x="904" y="0"/>
                  </a:cxn>
                  <a:cxn ang="0">
                    <a:pos x="895" y="0"/>
                  </a:cxn>
                  <a:cxn ang="0">
                    <a:pos x="372" y="193"/>
                  </a:cxn>
                  <a:cxn ang="0">
                    <a:pos x="319" y="249"/>
                  </a:cxn>
                  <a:cxn ang="0">
                    <a:pos x="44" y="531"/>
                  </a:cxn>
                  <a:cxn ang="0">
                    <a:pos x="0" y="634"/>
                  </a:cxn>
                  <a:cxn ang="0">
                    <a:pos x="64" y="1076"/>
                  </a:cxn>
                  <a:cxn ang="0">
                    <a:pos x="117" y="1165"/>
                  </a:cxn>
                  <a:cxn ang="0">
                    <a:pos x="469" y="1325"/>
                  </a:cxn>
                  <a:cxn ang="0">
                    <a:pos x="565" y="1309"/>
                  </a:cxn>
                  <a:cxn ang="0">
                    <a:pos x="726" y="1154"/>
                  </a:cxn>
                  <a:cxn ang="0">
                    <a:pos x="799" y="1125"/>
                  </a:cxn>
                  <a:cxn ang="0">
                    <a:pos x="904" y="1259"/>
                  </a:cxn>
                  <a:cxn ang="0">
                    <a:pos x="904" y="1259"/>
                  </a:cxn>
                  <a:cxn ang="0">
                    <a:pos x="1001" y="1125"/>
                  </a:cxn>
                  <a:cxn ang="0">
                    <a:pos x="1085" y="1154"/>
                  </a:cxn>
                  <a:cxn ang="0">
                    <a:pos x="1243" y="1309"/>
                  </a:cxn>
                  <a:cxn ang="0">
                    <a:pos x="1340" y="1325"/>
                  </a:cxn>
                  <a:cxn ang="0">
                    <a:pos x="1685" y="1165"/>
                  </a:cxn>
                  <a:cxn ang="0">
                    <a:pos x="1747" y="1076"/>
                  </a:cxn>
                  <a:cxn ang="0">
                    <a:pos x="1800" y="634"/>
                  </a:cxn>
                  <a:cxn ang="0">
                    <a:pos x="1767" y="531"/>
                  </a:cxn>
                </a:cxnLst>
                <a:pathLst>
                  <a:path w="170" h="103">
                    <a:moveTo>
                      <a:pt x="166" y="41"/>
                    </a:moveTo>
                    <a:cubicBezTo>
                      <a:pt x="139" y="19"/>
                      <a:pt x="139" y="19"/>
                      <a:pt x="139" y="19"/>
                    </a:cubicBezTo>
                    <a:cubicBezTo>
                      <a:pt x="138" y="18"/>
                      <a:pt x="136" y="16"/>
                      <a:pt x="135" y="15"/>
                    </a:cubicBezTo>
                    <a:cubicBezTo>
                      <a:pt x="121" y="4"/>
                      <a:pt x="122" y="0"/>
                      <a:pt x="85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47" y="0"/>
                      <a:pt x="49" y="4"/>
                      <a:pt x="35" y="15"/>
                    </a:cubicBezTo>
                    <a:cubicBezTo>
                      <a:pt x="33" y="16"/>
                      <a:pt x="32" y="18"/>
                      <a:pt x="30" y="19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" y="43"/>
                      <a:pt x="0" y="46"/>
                      <a:pt x="0" y="49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6" y="86"/>
                      <a:pt x="8" y="89"/>
                      <a:pt x="11" y="90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7" y="103"/>
                      <a:pt x="50" y="103"/>
                      <a:pt x="53" y="101"/>
                    </a:cubicBezTo>
                    <a:cubicBezTo>
                      <a:pt x="53" y="101"/>
                      <a:pt x="67" y="89"/>
                      <a:pt x="68" y="89"/>
                    </a:cubicBezTo>
                    <a:cubicBezTo>
                      <a:pt x="71" y="87"/>
                      <a:pt x="73" y="87"/>
                      <a:pt x="75" y="87"/>
                    </a:cubicBezTo>
                    <a:cubicBezTo>
                      <a:pt x="84" y="87"/>
                      <a:pt x="85" y="89"/>
                      <a:pt x="85" y="97"/>
                    </a:cubicBezTo>
                    <a:cubicBezTo>
                      <a:pt x="85" y="97"/>
                      <a:pt x="85" y="97"/>
                      <a:pt x="85" y="97"/>
                    </a:cubicBezTo>
                    <a:cubicBezTo>
                      <a:pt x="85" y="89"/>
                      <a:pt x="85" y="87"/>
                      <a:pt x="94" y="87"/>
                    </a:cubicBezTo>
                    <a:cubicBezTo>
                      <a:pt x="96" y="87"/>
                      <a:pt x="99" y="87"/>
                      <a:pt x="102" y="89"/>
                    </a:cubicBezTo>
                    <a:cubicBezTo>
                      <a:pt x="103" y="89"/>
                      <a:pt x="117" y="101"/>
                      <a:pt x="117" y="101"/>
                    </a:cubicBezTo>
                    <a:cubicBezTo>
                      <a:pt x="120" y="103"/>
                      <a:pt x="123" y="103"/>
                      <a:pt x="126" y="102"/>
                    </a:cubicBezTo>
                    <a:cubicBezTo>
                      <a:pt x="158" y="90"/>
                      <a:pt x="158" y="90"/>
                      <a:pt x="158" y="90"/>
                    </a:cubicBezTo>
                    <a:cubicBezTo>
                      <a:pt x="161" y="89"/>
                      <a:pt x="163" y="86"/>
                      <a:pt x="164" y="83"/>
                    </a:cubicBezTo>
                    <a:cubicBezTo>
                      <a:pt x="169" y="49"/>
                      <a:pt x="169" y="49"/>
                      <a:pt x="169" y="49"/>
                    </a:cubicBezTo>
                    <a:cubicBezTo>
                      <a:pt x="170" y="46"/>
                      <a:pt x="169" y="43"/>
                      <a:pt x="166" y="41"/>
                    </a:cubicBezTo>
                    <a:close/>
                  </a:path>
                </a:pathLst>
              </a:custGeom>
              <a:solidFill>
                <a:srgbClr val="AD004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03" name="Freeform 2058"/>
              <p:cNvSpPr>
                <a:spLocks noEditPoints="1"/>
              </p:cNvSpPr>
              <p:nvPr/>
            </p:nvSpPr>
            <p:spPr>
              <a:xfrm>
                <a:off x="3570" y="1153"/>
                <a:ext cx="374" cy="242"/>
              </a:xfrm>
              <a:custGeom>
                <a:avLst/>
                <a:gdLst/>
                <a:ahLst/>
                <a:cxnLst>
                  <a:cxn ang="0">
                    <a:pos x="1001" y="1125"/>
                  </a:cxn>
                  <a:cxn ang="0">
                    <a:pos x="1085" y="1154"/>
                  </a:cxn>
                  <a:cxn ang="0">
                    <a:pos x="1243" y="1309"/>
                  </a:cxn>
                  <a:cxn ang="0">
                    <a:pos x="1340" y="1325"/>
                  </a:cxn>
                  <a:cxn ang="0">
                    <a:pos x="1685" y="1165"/>
                  </a:cxn>
                  <a:cxn ang="0">
                    <a:pos x="1747" y="1076"/>
                  </a:cxn>
                  <a:cxn ang="0">
                    <a:pos x="1800" y="634"/>
                  </a:cxn>
                  <a:cxn ang="0">
                    <a:pos x="1767" y="531"/>
                  </a:cxn>
                  <a:cxn ang="0">
                    <a:pos x="1481" y="249"/>
                  </a:cxn>
                  <a:cxn ang="0">
                    <a:pos x="1437" y="193"/>
                  </a:cxn>
                  <a:cxn ang="0">
                    <a:pos x="904" y="0"/>
                  </a:cxn>
                  <a:cxn ang="0">
                    <a:pos x="895" y="0"/>
                  </a:cxn>
                  <a:cxn ang="0">
                    <a:pos x="372" y="193"/>
                  </a:cxn>
                  <a:cxn ang="0">
                    <a:pos x="319" y="249"/>
                  </a:cxn>
                  <a:cxn ang="0">
                    <a:pos x="44" y="531"/>
                  </a:cxn>
                  <a:cxn ang="0">
                    <a:pos x="0" y="634"/>
                  </a:cxn>
                  <a:cxn ang="0">
                    <a:pos x="64" y="1076"/>
                  </a:cxn>
                  <a:cxn ang="0">
                    <a:pos x="117" y="1165"/>
                  </a:cxn>
                  <a:cxn ang="0">
                    <a:pos x="469" y="1325"/>
                  </a:cxn>
                  <a:cxn ang="0">
                    <a:pos x="565" y="1309"/>
                  </a:cxn>
                  <a:cxn ang="0">
                    <a:pos x="726" y="1154"/>
                  </a:cxn>
                  <a:cxn ang="0">
                    <a:pos x="799" y="1125"/>
                  </a:cxn>
                  <a:cxn ang="0">
                    <a:pos x="904" y="1259"/>
                  </a:cxn>
                  <a:cxn ang="0">
                    <a:pos x="904" y="1259"/>
                  </a:cxn>
                  <a:cxn ang="0">
                    <a:pos x="1001" y="1125"/>
                  </a:cxn>
                  <a:cxn ang="0">
                    <a:pos x="904" y="1104"/>
                  </a:cxn>
                  <a:cxn ang="0">
                    <a:pos x="799" y="1076"/>
                  </a:cxn>
                  <a:cxn ang="0">
                    <a:pos x="702" y="1104"/>
                  </a:cxn>
                  <a:cxn ang="0">
                    <a:pos x="532" y="1269"/>
                  </a:cxn>
                  <a:cxn ang="0">
                    <a:pos x="480" y="1285"/>
                  </a:cxn>
                  <a:cxn ang="0">
                    <a:pos x="141" y="1116"/>
                  </a:cxn>
                  <a:cxn ang="0">
                    <a:pos x="106" y="1076"/>
                  </a:cxn>
                  <a:cxn ang="0">
                    <a:pos x="44" y="634"/>
                  </a:cxn>
                  <a:cxn ang="0">
                    <a:pos x="64" y="569"/>
                  </a:cxn>
                  <a:cxn ang="0">
                    <a:pos x="354" y="287"/>
                  </a:cxn>
                  <a:cxn ang="0">
                    <a:pos x="392" y="233"/>
                  </a:cxn>
                  <a:cxn ang="0">
                    <a:pos x="444" y="183"/>
                  </a:cxn>
                  <a:cxn ang="0">
                    <a:pos x="895" y="49"/>
                  </a:cxn>
                  <a:cxn ang="0">
                    <a:pos x="904" y="49"/>
                  </a:cxn>
                  <a:cxn ang="0">
                    <a:pos x="1364" y="183"/>
                  </a:cxn>
                  <a:cxn ang="0">
                    <a:pos x="1404" y="233"/>
                  </a:cxn>
                  <a:cxn ang="0">
                    <a:pos x="1456" y="287"/>
                  </a:cxn>
                  <a:cxn ang="0">
                    <a:pos x="1738" y="569"/>
                  </a:cxn>
                  <a:cxn ang="0">
                    <a:pos x="1758" y="623"/>
                  </a:cxn>
                  <a:cxn ang="0">
                    <a:pos x="1758" y="634"/>
                  </a:cxn>
                  <a:cxn ang="0">
                    <a:pos x="1703" y="1076"/>
                  </a:cxn>
                  <a:cxn ang="0">
                    <a:pos x="1670" y="1116"/>
                  </a:cxn>
                  <a:cxn ang="0">
                    <a:pos x="1331" y="1285"/>
                  </a:cxn>
                  <a:cxn ang="0">
                    <a:pos x="1278" y="1269"/>
                  </a:cxn>
                  <a:cxn ang="0">
                    <a:pos x="1098" y="1104"/>
                  </a:cxn>
                  <a:cxn ang="0">
                    <a:pos x="1001" y="1076"/>
                  </a:cxn>
                  <a:cxn ang="0">
                    <a:pos x="904" y="1104"/>
                  </a:cxn>
                </a:cxnLst>
                <a:pathLst>
                  <a:path w="170" h="103">
                    <a:moveTo>
                      <a:pt x="94" y="87"/>
                    </a:moveTo>
                    <a:cubicBezTo>
                      <a:pt x="96" y="87"/>
                      <a:pt x="99" y="87"/>
                      <a:pt x="102" y="89"/>
                    </a:cubicBezTo>
                    <a:cubicBezTo>
                      <a:pt x="103" y="89"/>
                      <a:pt x="117" y="101"/>
                      <a:pt x="117" y="101"/>
                    </a:cubicBezTo>
                    <a:cubicBezTo>
                      <a:pt x="120" y="103"/>
                      <a:pt x="123" y="103"/>
                      <a:pt x="126" y="102"/>
                    </a:cubicBezTo>
                    <a:cubicBezTo>
                      <a:pt x="158" y="90"/>
                      <a:pt x="158" y="90"/>
                      <a:pt x="158" y="90"/>
                    </a:cubicBezTo>
                    <a:cubicBezTo>
                      <a:pt x="161" y="89"/>
                      <a:pt x="163" y="86"/>
                      <a:pt x="164" y="83"/>
                    </a:cubicBezTo>
                    <a:cubicBezTo>
                      <a:pt x="169" y="49"/>
                      <a:pt x="169" y="49"/>
                      <a:pt x="169" y="49"/>
                    </a:cubicBezTo>
                    <a:cubicBezTo>
                      <a:pt x="170" y="46"/>
                      <a:pt x="169" y="43"/>
                      <a:pt x="166" y="41"/>
                    </a:cubicBezTo>
                    <a:cubicBezTo>
                      <a:pt x="139" y="19"/>
                      <a:pt x="139" y="19"/>
                      <a:pt x="139" y="19"/>
                    </a:cubicBezTo>
                    <a:cubicBezTo>
                      <a:pt x="138" y="18"/>
                      <a:pt x="136" y="16"/>
                      <a:pt x="135" y="15"/>
                    </a:cubicBezTo>
                    <a:cubicBezTo>
                      <a:pt x="121" y="4"/>
                      <a:pt x="122" y="0"/>
                      <a:pt x="85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47" y="0"/>
                      <a:pt x="49" y="4"/>
                      <a:pt x="35" y="15"/>
                    </a:cubicBezTo>
                    <a:cubicBezTo>
                      <a:pt x="33" y="16"/>
                      <a:pt x="32" y="18"/>
                      <a:pt x="30" y="19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" y="43"/>
                      <a:pt x="0" y="46"/>
                      <a:pt x="0" y="49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6" y="86"/>
                      <a:pt x="8" y="89"/>
                      <a:pt x="11" y="90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7" y="103"/>
                      <a:pt x="50" y="103"/>
                      <a:pt x="53" y="101"/>
                    </a:cubicBezTo>
                    <a:cubicBezTo>
                      <a:pt x="53" y="101"/>
                      <a:pt x="67" y="89"/>
                      <a:pt x="68" y="89"/>
                    </a:cubicBezTo>
                    <a:cubicBezTo>
                      <a:pt x="71" y="87"/>
                      <a:pt x="73" y="87"/>
                      <a:pt x="75" y="87"/>
                    </a:cubicBezTo>
                    <a:cubicBezTo>
                      <a:pt x="84" y="87"/>
                      <a:pt x="85" y="89"/>
                      <a:pt x="85" y="97"/>
                    </a:cubicBezTo>
                    <a:cubicBezTo>
                      <a:pt x="85" y="97"/>
                      <a:pt x="85" y="97"/>
                      <a:pt x="85" y="97"/>
                    </a:cubicBezTo>
                    <a:cubicBezTo>
                      <a:pt x="85" y="89"/>
                      <a:pt x="85" y="87"/>
                      <a:pt x="94" y="87"/>
                    </a:cubicBezTo>
                    <a:close/>
                    <a:moveTo>
                      <a:pt x="85" y="85"/>
                    </a:moveTo>
                    <a:cubicBezTo>
                      <a:pt x="83" y="84"/>
                      <a:pt x="80" y="83"/>
                      <a:pt x="75" y="83"/>
                    </a:cubicBezTo>
                    <a:cubicBezTo>
                      <a:pt x="72" y="83"/>
                      <a:pt x="70" y="83"/>
                      <a:pt x="66" y="85"/>
                    </a:cubicBezTo>
                    <a:cubicBezTo>
                      <a:pt x="65" y="86"/>
                      <a:pt x="57" y="93"/>
                      <a:pt x="50" y="98"/>
                    </a:cubicBezTo>
                    <a:cubicBezTo>
                      <a:pt x="49" y="99"/>
                      <a:pt x="47" y="99"/>
                      <a:pt x="45" y="99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11" y="86"/>
                      <a:pt x="10" y="84"/>
                      <a:pt x="10" y="83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7"/>
                      <a:pt x="5" y="45"/>
                      <a:pt x="6" y="44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7" y="18"/>
                      <a:pt x="37" y="18"/>
                    </a:cubicBezTo>
                    <a:cubicBezTo>
                      <a:pt x="37" y="18"/>
                      <a:pt x="42" y="14"/>
                      <a:pt x="42" y="14"/>
                    </a:cubicBezTo>
                    <a:cubicBezTo>
                      <a:pt x="51" y="7"/>
                      <a:pt x="53" y="4"/>
                      <a:pt x="84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116" y="4"/>
                      <a:pt x="119" y="7"/>
                      <a:pt x="128" y="14"/>
                    </a:cubicBezTo>
                    <a:cubicBezTo>
                      <a:pt x="128" y="14"/>
                      <a:pt x="132" y="18"/>
                      <a:pt x="132" y="18"/>
                    </a:cubicBezTo>
                    <a:cubicBezTo>
                      <a:pt x="132" y="18"/>
                      <a:pt x="137" y="22"/>
                      <a:pt x="137" y="22"/>
                    </a:cubicBezTo>
                    <a:cubicBezTo>
                      <a:pt x="163" y="44"/>
                      <a:pt x="163" y="44"/>
                      <a:pt x="163" y="44"/>
                    </a:cubicBezTo>
                    <a:cubicBezTo>
                      <a:pt x="165" y="45"/>
                      <a:pt x="165" y="46"/>
                      <a:pt x="165" y="48"/>
                    </a:cubicBezTo>
                    <a:cubicBezTo>
                      <a:pt x="165" y="48"/>
                      <a:pt x="165" y="48"/>
                      <a:pt x="165" y="49"/>
                    </a:cubicBezTo>
                    <a:cubicBezTo>
                      <a:pt x="160" y="83"/>
                      <a:pt x="160" y="83"/>
                      <a:pt x="160" y="83"/>
                    </a:cubicBezTo>
                    <a:cubicBezTo>
                      <a:pt x="160" y="84"/>
                      <a:pt x="158" y="86"/>
                      <a:pt x="157" y="86"/>
                    </a:cubicBezTo>
                    <a:cubicBezTo>
                      <a:pt x="125" y="99"/>
                      <a:pt x="125" y="99"/>
                      <a:pt x="125" y="99"/>
                    </a:cubicBezTo>
                    <a:cubicBezTo>
                      <a:pt x="123" y="99"/>
                      <a:pt x="121" y="99"/>
                      <a:pt x="120" y="98"/>
                    </a:cubicBezTo>
                    <a:cubicBezTo>
                      <a:pt x="113" y="93"/>
                      <a:pt x="105" y="86"/>
                      <a:pt x="103" y="85"/>
                    </a:cubicBezTo>
                    <a:cubicBezTo>
                      <a:pt x="100" y="83"/>
                      <a:pt x="97" y="83"/>
                      <a:pt x="94" y="83"/>
                    </a:cubicBezTo>
                    <a:cubicBezTo>
                      <a:pt x="90" y="83"/>
                      <a:pt x="87" y="84"/>
                      <a:pt x="85" y="85"/>
                    </a:cubicBezTo>
                    <a:close/>
                  </a:path>
                </a:pathLst>
              </a:custGeom>
              <a:solidFill>
                <a:srgbClr val="81003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04" name="Freeform 2059"/>
              <p:cNvSpPr/>
              <p:nvPr/>
            </p:nvSpPr>
            <p:spPr>
              <a:xfrm>
                <a:off x="3440" y="1181"/>
                <a:ext cx="308" cy="357"/>
              </a:xfrm>
              <a:custGeom>
                <a:avLst/>
                <a:gdLst/>
                <a:ahLst/>
                <a:cxnLst>
                  <a:cxn ang="0">
                    <a:pos x="1287" y="1722"/>
                  </a:cxn>
                  <a:cxn ang="0">
                    <a:pos x="1492" y="1231"/>
                  </a:cxn>
                  <a:cxn ang="0">
                    <a:pos x="1492" y="1853"/>
                  </a:cxn>
                  <a:cxn ang="0">
                    <a:pos x="1404" y="1959"/>
                  </a:cxn>
                  <a:cxn ang="0">
                    <a:pos x="0" y="0"/>
                  </a:cxn>
                  <a:cxn ang="0">
                    <a:pos x="1287" y="1722"/>
                  </a:cxn>
                </a:cxnLst>
                <a:pathLst>
                  <a:path w="140" h="152">
                    <a:moveTo>
                      <a:pt x="121" y="133"/>
                    </a:moveTo>
                    <a:cubicBezTo>
                      <a:pt x="133" y="130"/>
                      <a:pt x="138" y="107"/>
                      <a:pt x="140" y="95"/>
                    </a:cubicBezTo>
                    <a:cubicBezTo>
                      <a:pt x="140" y="99"/>
                      <a:pt x="140" y="137"/>
                      <a:pt x="140" y="143"/>
                    </a:cubicBezTo>
                    <a:cubicBezTo>
                      <a:pt x="140" y="149"/>
                      <a:pt x="137" y="152"/>
                      <a:pt x="132" y="151"/>
                    </a:cubicBezTo>
                    <a:cubicBezTo>
                      <a:pt x="58" y="142"/>
                      <a:pt x="0" y="76"/>
                      <a:pt x="0" y="0"/>
                    </a:cubicBezTo>
                    <a:cubicBezTo>
                      <a:pt x="1" y="52"/>
                      <a:pt x="56" y="141"/>
                      <a:pt x="121" y="133"/>
                    </a:cubicBezTo>
                    <a:close/>
                  </a:path>
                </a:pathLst>
              </a:custGeom>
              <a:solidFill>
                <a:srgbClr val="E43B75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05" name="Freeform 2060"/>
              <p:cNvSpPr/>
              <p:nvPr/>
            </p:nvSpPr>
            <p:spPr>
              <a:xfrm>
                <a:off x="3552" y="875"/>
                <a:ext cx="115" cy="405"/>
              </a:xfrm>
              <a:custGeom>
                <a:avLst/>
                <a:gdLst/>
                <a:ahLst/>
                <a:cxnLst>
                  <a:cxn ang="0">
                    <a:pos x="239" y="0"/>
                  </a:cxn>
                  <a:cxn ang="0">
                    <a:pos x="294" y="250"/>
                  </a:cxn>
                  <a:cxn ang="0">
                    <a:pos x="391" y="942"/>
                  </a:cxn>
                  <a:cxn ang="0">
                    <a:pos x="542" y="1436"/>
                  </a:cxn>
                  <a:cxn ang="0">
                    <a:pos x="376" y="1752"/>
                  </a:cxn>
                  <a:cxn ang="0">
                    <a:pos x="73" y="2034"/>
                  </a:cxn>
                  <a:cxn ang="0">
                    <a:pos x="44" y="2246"/>
                  </a:cxn>
                  <a:cxn ang="0">
                    <a:pos x="108" y="1919"/>
                  </a:cxn>
                  <a:cxn ang="0">
                    <a:pos x="420" y="1514"/>
                  </a:cxn>
                  <a:cxn ang="0">
                    <a:pos x="303" y="876"/>
                  </a:cxn>
                  <a:cxn ang="0">
                    <a:pos x="259" y="184"/>
                  </a:cxn>
                  <a:cxn ang="0">
                    <a:pos x="239" y="0"/>
                  </a:cxn>
                </a:cxnLst>
                <a:pathLst>
                  <a:path w="52" h="172">
                    <a:moveTo>
                      <a:pt x="22" y="0"/>
                    </a:moveTo>
                    <a:cubicBezTo>
                      <a:pt x="27" y="0"/>
                      <a:pt x="26" y="3"/>
                      <a:pt x="27" y="19"/>
                    </a:cubicBezTo>
                    <a:cubicBezTo>
                      <a:pt x="29" y="35"/>
                      <a:pt x="30" y="55"/>
                      <a:pt x="36" y="72"/>
                    </a:cubicBezTo>
                    <a:cubicBezTo>
                      <a:pt x="41" y="89"/>
                      <a:pt x="47" y="104"/>
                      <a:pt x="50" y="110"/>
                    </a:cubicBezTo>
                    <a:cubicBezTo>
                      <a:pt x="52" y="117"/>
                      <a:pt x="45" y="127"/>
                      <a:pt x="35" y="134"/>
                    </a:cubicBezTo>
                    <a:cubicBezTo>
                      <a:pt x="25" y="142"/>
                      <a:pt x="14" y="151"/>
                      <a:pt x="7" y="156"/>
                    </a:cubicBezTo>
                    <a:cubicBezTo>
                      <a:pt x="0" y="160"/>
                      <a:pt x="3" y="164"/>
                      <a:pt x="4" y="172"/>
                    </a:cubicBezTo>
                    <a:cubicBezTo>
                      <a:pt x="0" y="157"/>
                      <a:pt x="0" y="153"/>
                      <a:pt x="10" y="147"/>
                    </a:cubicBezTo>
                    <a:cubicBezTo>
                      <a:pt x="19" y="140"/>
                      <a:pt x="34" y="127"/>
                      <a:pt x="39" y="116"/>
                    </a:cubicBezTo>
                    <a:cubicBezTo>
                      <a:pt x="43" y="105"/>
                      <a:pt x="32" y="83"/>
                      <a:pt x="28" y="67"/>
                    </a:cubicBezTo>
                    <a:cubicBezTo>
                      <a:pt x="25" y="51"/>
                      <a:pt x="23" y="22"/>
                      <a:pt x="24" y="14"/>
                    </a:cubicBezTo>
                    <a:cubicBezTo>
                      <a:pt x="25" y="6"/>
                      <a:pt x="23" y="0"/>
                      <a:pt x="22" y="0"/>
                    </a:cubicBezTo>
                    <a:close/>
                  </a:path>
                </a:pathLst>
              </a:custGeom>
              <a:solidFill>
                <a:srgbClr val="F6C5C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06" name="Freeform 2061"/>
              <p:cNvSpPr/>
              <p:nvPr/>
            </p:nvSpPr>
            <p:spPr>
              <a:xfrm>
                <a:off x="3440" y="896"/>
                <a:ext cx="123" cy="254"/>
              </a:xfrm>
              <a:custGeom>
                <a:avLst/>
                <a:gdLst/>
                <a:ahLst/>
                <a:cxnLst>
                  <a:cxn ang="0">
                    <a:pos x="593" y="0"/>
                  </a:cxn>
                  <a:cxn ang="0">
                    <a:pos x="0" y="1404"/>
                  </a:cxn>
                  <a:cxn ang="0">
                    <a:pos x="593" y="0"/>
                  </a:cxn>
                </a:cxnLst>
                <a:pathLst>
                  <a:path w="56" h="108">
                    <a:moveTo>
                      <a:pt x="56" y="0"/>
                    </a:moveTo>
                    <a:cubicBezTo>
                      <a:pt x="43" y="8"/>
                      <a:pt x="2" y="55"/>
                      <a:pt x="0" y="108"/>
                    </a:cubicBezTo>
                    <a:cubicBezTo>
                      <a:pt x="3" y="90"/>
                      <a:pt x="28" y="24"/>
                      <a:pt x="56" y="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07" name="Freeform 2062"/>
              <p:cNvSpPr/>
              <p:nvPr/>
            </p:nvSpPr>
            <p:spPr>
              <a:xfrm>
                <a:off x="3631" y="1362"/>
                <a:ext cx="111" cy="52"/>
              </a:xfrm>
              <a:custGeom>
                <a:avLst/>
                <a:gdLst/>
                <a:ahLst/>
                <a:cxnLst>
                  <a:cxn ang="0">
                    <a:pos x="0" y="156"/>
                  </a:cxn>
                  <a:cxn ang="0">
                    <a:pos x="186" y="225"/>
                  </a:cxn>
                  <a:cxn ang="0">
                    <a:pos x="331" y="173"/>
                  </a:cxn>
                  <a:cxn ang="0">
                    <a:pos x="468" y="28"/>
                  </a:cxn>
                  <a:cxn ang="0">
                    <a:pos x="546" y="12"/>
                  </a:cxn>
                  <a:cxn ang="0">
                    <a:pos x="440" y="118"/>
                  </a:cxn>
                  <a:cxn ang="0">
                    <a:pos x="242" y="291"/>
                  </a:cxn>
                  <a:cxn ang="0">
                    <a:pos x="0" y="156"/>
                  </a:cxn>
                </a:cxnLst>
                <a:pathLst>
                  <a:path w="50" h="22">
                    <a:moveTo>
                      <a:pt x="0" y="12"/>
                    </a:moveTo>
                    <a:cubicBezTo>
                      <a:pt x="0" y="12"/>
                      <a:pt x="12" y="16"/>
                      <a:pt x="17" y="17"/>
                    </a:cubicBezTo>
                    <a:cubicBezTo>
                      <a:pt x="22" y="18"/>
                      <a:pt x="23" y="18"/>
                      <a:pt x="30" y="13"/>
                    </a:cubicBezTo>
                    <a:cubicBezTo>
                      <a:pt x="37" y="8"/>
                      <a:pt x="40" y="3"/>
                      <a:pt x="43" y="2"/>
                    </a:cubicBezTo>
                    <a:cubicBezTo>
                      <a:pt x="47" y="0"/>
                      <a:pt x="50" y="1"/>
                      <a:pt x="50" y="1"/>
                    </a:cubicBezTo>
                    <a:cubicBezTo>
                      <a:pt x="46" y="2"/>
                      <a:pt x="44" y="5"/>
                      <a:pt x="40" y="9"/>
                    </a:cubicBezTo>
                    <a:cubicBezTo>
                      <a:pt x="36" y="14"/>
                      <a:pt x="30" y="21"/>
                      <a:pt x="22" y="22"/>
                    </a:cubicBezTo>
                    <a:cubicBezTo>
                      <a:pt x="13" y="22"/>
                      <a:pt x="0" y="12"/>
                      <a:pt x="0" y="12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08" name="Freeform 2063"/>
              <p:cNvSpPr/>
              <p:nvPr/>
            </p:nvSpPr>
            <p:spPr>
              <a:xfrm>
                <a:off x="3847" y="875"/>
                <a:ext cx="115" cy="405"/>
              </a:xfrm>
              <a:custGeom>
                <a:avLst/>
                <a:gdLst/>
                <a:ahLst/>
                <a:cxnLst>
                  <a:cxn ang="0">
                    <a:pos x="323" y="0"/>
                  </a:cxn>
                  <a:cxn ang="0">
                    <a:pos x="270" y="250"/>
                  </a:cxn>
                  <a:cxn ang="0">
                    <a:pos x="170" y="942"/>
                  </a:cxn>
                  <a:cxn ang="0">
                    <a:pos x="33" y="1436"/>
                  </a:cxn>
                  <a:cxn ang="0">
                    <a:pos x="186" y="1752"/>
                  </a:cxn>
                  <a:cxn ang="0">
                    <a:pos x="489" y="2034"/>
                  </a:cxn>
                  <a:cxn ang="0">
                    <a:pos x="518" y="2246"/>
                  </a:cxn>
                  <a:cxn ang="0">
                    <a:pos x="464" y="1919"/>
                  </a:cxn>
                  <a:cxn ang="0">
                    <a:pos x="153" y="1514"/>
                  </a:cxn>
                  <a:cxn ang="0">
                    <a:pos x="259" y="876"/>
                  </a:cxn>
                  <a:cxn ang="0">
                    <a:pos x="303" y="184"/>
                  </a:cxn>
                  <a:cxn ang="0">
                    <a:pos x="323" y="0"/>
                  </a:cxn>
                </a:cxnLst>
                <a:pathLst>
                  <a:path w="52" h="172">
                    <a:moveTo>
                      <a:pt x="30" y="0"/>
                    </a:moveTo>
                    <a:cubicBezTo>
                      <a:pt x="25" y="0"/>
                      <a:pt x="26" y="3"/>
                      <a:pt x="25" y="19"/>
                    </a:cubicBezTo>
                    <a:cubicBezTo>
                      <a:pt x="23" y="35"/>
                      <a:pt x="22" y="55"/>
                      <a:pt x="16" y="72"/>
                    </a:cubicBezTo>
                    <a:cubicBezTo>
                      <a:pt x="11" y="89"/>
                      <a:pt x="5" y="104"/>
                      <a:pt x="3" y="110"/>
                    </a:cubicBezTo>
                    <a:cubicBezTo>
                      <a:pt x="0" y="117"/>
                      <a:pt x="7" y="127"/>
                      <a:pt x="17" y="134"/>
                    </a:cubicBezTo>
                    <a:cubicBezTo>
                      <a:pt x="27" y="142"/>
                      <a:pt x="38" y="151"/>
                      <a:pt x="45" y="156"/>
                    </a:cubicBezTo>
                    <a:cubicBezTo>
                      <a:pt x="52" y="160"/>
                      <a:pt x="49" y="164"/>
                      <a:pt x="48" y="172"/>
                    </a:cubicBezTo>
                    <a:cubicBezTo>
                      <a:pt x="52" y="157"/>
                      <a:pt x="52" y="153"/>
                      <a:pt x="43" y="147"/>
                    </a:cubicBezTo>
                    <a:cubicBezTo>
                      <a:pt x="33" y="140"/>
                      <a:pt x="18" y="127"/>
                      <a:pt x="14" y="116"/>
                    </a:cubicBezTo>
                    <a:cubicBezTo>
                      <a:pt x="9" y="105"/>
                      <a:pt x="21" y="83"/>
                      <a:pt x="24" y="67"/>
                    </a:cubicBezTo>
                    <a:cubicBezTo>
                      <a:pt x="27" y="51"/>
                      <a:pt x="29" y="22"/>
                      <a:pt x="28" y="14"/>
                    </a:cubicBezTo>
                    <a:cubicBezTo>
                      <a:pt x="27" y="6"/>
                      <a:pt x="29" y="0"/>
                      <a:pt x="30" y="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09" name="Freeform 2064"/>
              <p:cNvSpPr/>
              <p:nvPr/>
            </p:nvSpPr>
            <p:spPr>
              <a:xfrm>
                <a:off x="3784" y="896"/>
                <a:ext cx="291" cy="640"/>
              </a:xfrm>
              <a:custGeom>
                <a:avLst/>
                <a:gdLst/>
                <a:ahLst/>
                <a:cxnLst>
                  <a:cxn ang="0">
                    <a:pos x="802" y="2995"/>
                  </a:cxn>
                  <a:cxn ang="0">
                    <a:pos x="0" y="3544"/>
                  </a:cxn>
                  <a:cxn ang="0">
                    <a:pos x="1415" y="1579"/>
                  </a:cxn>
                  <a:cxn ang="0">
                    <a:pos x="1415" y="1407"/>
                  </a:cxn>
                  <a:cxn ang="0">
                    <a:pos x="816" y="0"/>
                  </a:cxn>
                  <a:cxn ang="0">
                    <a:pos x="1316" y="1861"/>
                  </a:cxn>
                  <a:cxn ang="0">
                    <a:pos x="802" y="2995"/>
                  </a:cxn>
                </a:cxnLst>
                <a:pathLst>
                  <a:path w="132" h="272">
                    <a:moveTo>
                      <a:pt x="75" y="230"/>
                    </a:moveTo>
                    <a:cubicBezTo>
                      <a:pt x="55" y="247"/>
                      <a:pt x="23" y="268"/>
                      <a:pt x="0" y="272"/>
                    </a:cubicBezTo>
                    <a:cubicBezTo>
                      <a:pt x="74" y="263"/>
                      <a:pt x="132" y="197"/>
                      <a:pt x="132" y="121"/>
                    </a:cubicBezTo>
                    <a:cubicBezTo>
                      <a:pt x="132" y="121"/>
                      <a:pt x="132" y="115"/>
                      <a:pt x="132" y="108"/>
                    </a:cubicBezTo>
                    <a:cubicBezTo>
                      <a:pt x="130" y="55"/>
                      <a:pt x="89" y="8"/>
                      <a:pt x="76" y="0"/>
                    </a:cubicBezTo>
                    <a:cubicBezTo>
                      <a:pt x="92" y="20"/>
                      <a:pt x="132" y="64"/>
                      <a:pt x="123" y="143"/>
                    </a:cubicBezTo>
                    <a:cubicBezTo>
                      <a:pt x="113" y="197"/>
                      <a:pt x="75" y="230"/>
                      <a:pt x="75" y="230"/>
                    </a:cubicBezTo>
                    <a:close/>
                  </a:path>
                </a:pathLst>
              </a:custGeom>
              <a:solidFill>
                <a:srgbClr val="E43B75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10" name="Freeform 2065"/>
              <p:cNvSpPr/>
              <p:nvPr/>
            </p:nvSpPr>
            <p:spPr>
              <a:xfrm>
                <a:off x="3773" y="1362"/>
                <a:ext cx="112" cy="52"/>
              </a:xfrm>
              <a:custGeom>
                <a:avLst/>
                <a:gdLst/>
                <a:ahLst/>
                <a:cxnLst>
                  <a:cxn ang="0">
                    <a:pos x="540" y="156"/>
                  </a:cxn>
                  <a:cxn ang="0">
                    <a:pos x="362" y="225"/>
                  </a:cxn>
                  <a:cxn ang="0">
                    <a:pos x="222" y="173"/>
                  </a:cxn>
                  <a:cxn ang="0">
                    <a:pos x="72" y="28"/>
                  </a:cxn>
                  <a:cxn ang="0">
                    <a:pos x="0" y="12"/>
                  </a:cxn>
                  <a:cxn ang="0">
                    <a:pos x="105" y="118"/>
                  </a:cxn>
                  <a:cxn ang="0">
                    <a:pos x="310" y="291"/>
                  </a:cxn>
                  <a:cxn ang="0">
                    <a:pos x="540" y="156"/>
                  </a:cxn>
                </a:cxnLst>
                <a:pathLst>
                  <a:path w="51" h="22">
                    <a:moveTo>
                      <a:pt x="51" y="12"/>
                    </a:moveTo>
                    <a:cubicBezTo>
                      <a:pt x="51" y="12"/>
                      <a:pt x="39" y="16"/>
                      <a:pt x="34" y="17"/>
                    </a:cubicBezTo>
                    <a:cubicBezTo>
                      <a:pt x="29" y="18"/>
                      <a:pt x="28" y="18"/>
                      <a:pt x="21" y="13"/>
                    </a:cubicBezTo>
                    <a:cubicBezTo>
                      <a:pt x="14" y="8"/>
                      <a:pt x="11" y="3"/>
                      <a:pt x="7" y="2"/>
                    </a:cubicBezTo>
                    <a:cubicBezTo>
                      <a:pt x="4" y="0"/>
                      <a:pt x="0" y="1"/>
                      <a:pt x="0" y="1"/>
                    </a:cubicBezTo>
                    <a:cubicBezTo>
                      <a:pt x="4" y="2"/>
                      <a:pt x="6" y="5"/>
                      <a:pt x="10" y="9"/>
                    </a:cubicBezTo>
                    <a:cubicBezTo>
                      <a:pt x="14" y="14"/>
                      <a:pt x="20" y="21"/>
                      <a:pt x="29" y="22"/>
                    </a:cubicBezTo>
                    <a:cubicBezTo>
                      <a:pt x="37" y="22"/>
                      <a:pt x="51" y="12"/>
                      <a:pt x="51" y="12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11" name="Freeform 2066"/>
              <p:cNvSpPr>
                <a:spLocks noEditPoints="1"/>
              </p:cNvSpPr>
              <p:nvPr/>
            </p:nvSpPr>
            <p:spPr>
              <a:xfrm>
                <a:off x="3585" y="828"/>
                <a:ext cx="329" cy="320"/>
              </a:xfrm>
              <a:custGeom>
                <a:avLst/>
                <a:gdLst/>
                <a:ahLst/>
                <a:cxnLst>
                  <a:cxn ang="0">
                    <a:pos x="839" y="0"/>
                  </a:cxn>
                  <a:cxn ang="0">
                    <a:pos x="828" y="0"/>
                  </a:cxn>
                  <a:cxn ang="0">
                    <a:pos x="0" y="221"/>
                  </a:cxn>
                  <a:cxn ang="0">
                    <a:pos x="0" y="221"/>
                  </a:cxn>
                  <a:cxn ang="0">
                    <a:pos x="170" y="299"/>
                  </a:cxn>
                  <a:cxn ang="0">
                    <a:pos x="238" y="1040"/>
                  </a:cxn>
                  <a:cxn ang="0">
                    <a:pos x="420" y="1706"/>
                  </a:cxn>
                  <a:cxn ang="0">
                    <a:pos x="420" y="1744"/>
                  </a:cxn>
                  <a:cxn ang="0">
                    <a:pos x="444" y="1732"/>
                  </a:cxn>
                  <a:cxn ang="0">
                    <a:pos x="848" y="1682"/>
                  </a:cxn>
                  <a:cxn ang="0">
                    <a:pos x="1248" y="1772"/>
                  </a:cxn>
                  <a:cxn ang="0">
                    <a:pos x="1259" y="1706"/>
                  </a:cxn>
                  <a:cxn ang="0">
                    <a:pos x="1433" y="1040"/>
                  </a:cxn>
                  <a:cxn ang="0">
                    <a:pos x="1497" y="376"/>
                  </a:cxn>
                  <a:cxn ang="0">
                    <a:pos x="1497" y="376"/>
                  </a:cxn>
                  <a:cxn ang="0">
                    <a:pos x="1497" y="365"/>
                  </a:cxn>
                  <a:cxn ang="0">
                    <a:pos x="1497" y="355"/>
                  </a:cxn>
                  <a:cxn ang="0">
                    <a:pos x="1497" y="339"/>
                  </a:cxn>
                  <a:cxn ang="0">
                    <a:pos x="1497" y="327"/>
                  </a:cxn>
                  <a:cxn ang="0">
                    <a:pos x="1497" y="311"/>
                  </a:cxn>
                  <a:cxn ang="0">
                    <a:pos x="1497" y="299"/>
                  </a:cxn>
                  <a:cxn ang="0">
                    <a:pos x="1506" y="271"/>
                  </a:cxn>
                  <a:cxn ang="0">
                    <a:pos x="1506" y="271"/>
                  </a:cxn>
                  <a:cxn ang="0">
                    <a:pos x="1517" y="249"/>
                  </a:cxn>
                  <a:cxn ang="0">
                    <a:pos x="1594" y="193"/>
                  </a:cxn>
                  <a:cxn ang="0">
                    <a:pos x="1603" y="184"/>
                  </a:cxn>
                  <a:cxn ang="0">
                    <a:pos x="839" y="0"/>
                  </a:cxn>
                  <a:cxn ang="0">
                    <a:pos x="1409" y="614"/>
                  </a:cxn>
                  <a:cxn ang="0">
                    <a:pos x="1283" y="1379"/>
                  </a:cxn>
                  <a:cxn ang="0">
                    <a:pos x="1078" y="1562"/>
                  </a:cxn>
                  <a:cxn ang="0">
                    <a:pos x="625" y="1551"/>
                  </a:cxn>
                  <a:cxn ang="0">
                    <a:pos x="400" y="925"/>
                  </a:cxn>
                  <a:cxn ang="0">
                    <a:pos x="614" y="287"/>
                  </a:cxn>
                  <a:cxn ang="0">
                    <a:pos x="1292" y="287"/>
                  </a:cxn>
                  <a:cxn ang="0">
                    <a:pos x="1409" y="614"/>
                  </a:cxn>
                </a:cxnLst>
                <a:pathLst>
                  <a:path w="149" h="136">
                    <a:moveTo>
                      <a:pt x="78" y="0"/>
                    </a:moveTo>
                    <a:cubicBezTo>
                      <a:pt x="77" y="0"/>
                      <a:pt x="77" y="0"/>
                      <a:pt x="77" y="0"/>
                    </a:cubicBezTo>
                    <a:cubicBezTo>
                      <a:pt x="40" y="0"/>
                      <a:pt x="16" y="9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0" y="12"/>
                      <a:pt x="15" y="16"/>
                      <a:pt x="16" y="23"/>
                    </a:cubicBezTo>
                    <a:cubicBezTo>
                      <a:pt x="17" y="28"/>
                      <a:pt x="17" y="55"/>
                      <a:pt x="22" y="80"/>
                    </a:cubicBezTo>
                    <a:cubicBezTo>
                      <a:pt x="27" y="102"/>
                      <a:pt x="36" y="122"/>
                      <a:pt x="39" y="131"/>
                    </a:cubicBezTo>
                    <a:cubicBezTo>
                      <a:pt x="39" y="132"/>
                      <a:pt x="39" y="133"/>
                      <a:pt x="39" y="134"/>
                    </a:cubicBezTo>
                    <a:cubicBezTo>
                      <a:pt x="40" y="134"/>
                      <a:pt x="41" y="134"/>
                      <a:pt x="41" y="133"/>
                    </a:cubicBezTo>
                    <a:cubicBezTo>
                      <a:pt x="52" y="126"/>
                      <a:pt x="64" y="130"/>
                      <a:pt x="79" y="129"/>
                    </a:cubicBezTo>
                    <a:cubicBezTo>
                      <a:pt x="94" y="129"/>
                      <a:pt x="112" y="128"/>
                      <a:pt x="116" y="136"/>
                    </a:cubicBezTo>
                    <a:cubicBezTo>
                      <a:pt x="116" y="134"/>
                      <a:pt x="116" y="133"/>
                      <a:pt x="117" y="131"/>
                    </a:cubicBezTo>
                    <a:cubicBezTo>
                      <a:pt x="119" y="122"/>
                      <a:pt x="128" y="102"/>
                      <a:pt x="133" y="80"/>
                    </a:cubicBezTo>
                    <a:cubicBezTo>
                      <a:pt x="138" y="60"/>
                      <a:pt x="139" y="39"/>
                      <a:pt x="139" y="29"/>
                    </a:cubicBezTo>
                    <a:cubicBezTo>
                      <a:pt x="139" y="29"/>
                      <a:pt x="139" y="29"/>
                      <a:pt x="139" y="29"/>
                    </a:cubicBezTo>
                    <a:cubicBezTo>
                      <a:pt x="139" y="28"/>
                      <a:pt x="139" y="28"/>
                      <a:pt x="139" y="28"/>
                    </a:cubicBezTo>
                    <a:cubicBezTo>
                      <a:pt x="139" y="27"/>
                      <a:pt x="139" y="27"/>
                      <a:pt x="139" y="27"/>
                    </a:cubicBezTo>
                    <a:cubicBezTo>
                      <a:pt x="139" y="26"/>
                      <a:pt x="139" y="26"/>
                      <a:pt x="139" y="26"/>
                    </a:cubicBezTo>
                    <a:cubicBezTo>
                      <a:pt x="139" y="25"/>
                      <a:pt x="139" y="25"/>
                      <a:pt x="139" y="25"/>
                    </a:cubicBezTo>
                    <a:cubicBezTo>
                      <a:pt x="139" y="25"/>
                      <a:pt x="139" y="24"/>
                      <a:pt x="139" y="24"/>
                    </a:cubicBezTo>
                    <a:cubicBezTo>
                      <a:pt x="139" y="24"/>
                      <a:pt x="139" y="24"/>
                      <a:pt x="139" y="23"/>
                    </a:cubicBezTo>
                    <a:cubicBezTo>
                      <a:pt x="140" y="22"/>
                      <a:pt x="140" y="22"/>
                      <a:pt x="140" y="21"/>
                    </a:cubicBezTo>
                    <a:cubicBezTo>
                      <a:pt x="140" y="21"/>
                      <a:pt x="140" y="21"/>
                      <a:pt x="140" y="21"/>
                    </a:cubicBezTo>
                    <a:cubicBezTo>
                      <a:pt x="140" y="20"/>
                      <a:pt x="140" y="20"/>
                      <a:pt x="141" y="19"/>
                    </a:cubicBezTo>
                    <a:cubicBezTo>
                      <a:pt x="142" y="16"/>
                      <a:pt x="144" y="15"/>
                      <a:pt x="148" y="15"/>
                    </a:cubicBezTo>
                    <a:cubicBezTo>
                      <a:pt x="149" y="14"/>
                      <a:pt x="149" y="14"/>
                      <a:pt x="149" y="14"/>
                    </a:cubicBezTo>
                    <a:cubicBezTo>
                      <a:pt x="133" y="7"/>
                      <a:pt x="111" y="0"/>
                      <a:pt x="78" y="0"/>
                    </a:cubicBezTo>
                    <a:close/>
                    <a:moveTo>
                      <a:pt x="131" y="47"/>
                    </a:moveTo>
                    <a:cubicBezTo>
                      <a:pt x="130" y="63"/>
                      <a:pt x="127" y="91"/>
                      <a:pt x="119" y="106"/>
                    </a:cubicBezTo>
                    <a:cubicBezTo>
                      <a:pt x="112" y="121"/>
                      <a:pt x="109" y="120"/>
                      <a:pt x="100" y="120"/>
                    </a:cubicBezTo>
                    <a:cubicBezTo>
                      <a:pt x="92" y="120"/>
                      <a:pt x="65" y="120"/>
                      <a:pt x="58" y="119"/>
                    </a:cubicBezTo>
                    <a:cubicBezTo>
                      <a:pt x="41" y="116"/>
                      <a:pt x="42" y="90"/>
                      <a:pt x="37" y="71"/>
                    </a:cubicBezTo>
                    <a:cubicBezTo>
                      <a:pt x="32" y="51"/>
                      <a:pt x="33" y="27"/>
                      <a:pt x="57" y="22"/>
                    </a:cubicBezTo>
                    <a:cubicBezTo>
                      <a:pt x="74" y="19"/>
                      <a:pt x="102" y="19"/>
                      <a:pt x="120" y="22"/>
                    </a:cubicBezTo>
                    <a:cubicBezTo>
                      <a:pt x="128" y="25"/>
                      <a:pt x="132" y="32"/>
                      <a:pt x="131" y="47"/>
                    </a:cubicBezTo>
                    <a:close/>
                  </a:path>
                </a:pathLst>
              </a:custGeom>
              <a:solidFill>
                <a:srgbClr val="D1005D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12" name="Freeform 2067"/>
              <p:cNvSpPr>
                <a:spLocks noEditPoints="1"/>
              </p:cNvSpPr>
              <p:nvPr/>
            </p:nvSpPr>
            <p:spPr>
              <a:xfrm>
                <a:off x="3620" y="852"/>
                <a:ext cx="192" cy="287"/>
              </a:xfrm>
              <a:custGeom>
                <a:avLst/>
                <a:gdLst/>
                <a:ahLst/>
                <a:cxnLst>
                  <a:cxn ang="0">
                    <a:pos x="783" y="12"/>
                  </a:cxn>
                  <a:cxn ang="0">
                    <a:pos x="936" y="38"/>
                  </a:cxn>
                  <a:cxn ang="0">
                    <a:pos x="783" y="12"/>
                  </a:cxn>
                  <a:cxn ang="0">
                    <a:pos x="194" y="209"/>
                  </a:cxn>
                  <a:cxn ang="0">
                    <a:pos x="783" y="12"/>
                  </a:cxn>
                  <a:cxn ang="0">
                    <a:pos x="0" y="193"/>
                  </a:cxn>
                  <a:cxn ang="0">
                    <a:pos x="64" y="913"/>
                  </a:cxn>
                  <a:cxn ang="0">
                    <a:pos x="249" y="1576"/>
                  </a:cxn>
                  <a:cxn ang="0">
                    <a:pos x="249" y="1588"/>
                  </a:cxn>
                  <a:cxn ang="0">
                    <a:pos x="249" y="1588"/>
                  </a:cxn>
                  <a:cxn ang="0">
                    <a:pos x="185" y="1106"/>
                  </a:cxn>
                  <a:cxn ang="0">
                    <a:pos x="194" y="209"/>
                  </a:cxn>
                </a:cxnLst>
                <a:pathLst>
                  <a:path w="87" h="122">
                    <a:moveTo>
                      <a:pt x="73" y="1"/>
                    </a:moveTo>
                    <a:cubicBezTo>
                      <a:pt x="77" y="2"/>
                      <a:pt x="82" y="2"/>
                      <a:pt x="87" y="3"/>
                    </a:cubicBezTo>
                    <a:cubicBezTo>
                      <a:pt x="82" y="2"/>
                      <a:pt x="77" y="2"/>
                      <a:pt x="73" y="1"/>
                    </a:cubicBezTo>
                    <a:close/>
                    <a:moveTo>
                      <a:pt x="18" y="16"/>
                    </a:moveTo>
                    <a:cubicBezTo>
                      <a:pt x="27" y="8"/>
                      <a:pt x="50" y="1"/>
                      <a:pt x="73" y="1"/>
                    </a:cubicBezTo>
                    <a:cubicBezTo>
                      <a:pt x="46" y="0"/>
                      <a:pt x="17" y="3"/>
                      <a:pt x="0" y="15"/>
                    </a:cubicBezTo>
                    <a:cubicBezTo>
                      <a:pt x="1" y="23"/>
                      <a:pt x="1" y="47"/>
                      <a:pt x="6" y="70"/>
                    </a:cubicBezTo>
                    <a:cubicBezTo>
                      <a:pt x="11" y="92"/>
                      <a:pt x="20" y="112"/>
                      <a:pt x="23" y="121"/>
                    </a:cubicBezTo>
                    <a:cubicBezTo>
                      <a:pt x="23" y="121"/>
                      <a:pt x="23" y="122"/>
                      <a:pt x="23" y="122"/>
                    </a:cubicBezTo>
                    <a:cubicBezTo>
                      <a:pt x="23" y="122"/>
                      <a:pt x="23" y="122"/>
                      <a:pt x="23" y="122"/>
                    </a:cubicBezTo>
                    <a:cubicBezTo>
                      <a:pt x="23" y="122"/>
                      <a:pt x="21" y="105"/>
                      <a:pt x="17" y="85"/>
                    </a:cubicBezTo>
                    <a:cubicBezTo>
                      <a:pt x="13" y="65"/>
                      <a:pt x="2" y="29"/>
                      <a:pt x="18" y="16"/>
                    </a:cubicBezTo>
                    <a:close/>
                  </a:path>
                </a:pathLst>
              </a:custGeom>
              <a:solidFill>
                <a:srgbClr val="AD004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13" name="Freeform 2068"/>
              <p:cNvSpPr/>
              <p:nvPr/>
            </p:nvSpPr>
            <p:spPr>
              <a:xfrm>
                <a:off x="3847" y="920"/>
                <a:ext cx="31" cy="157"/>
              </a:xfrm>
              <a:custGeom>
                <a:avLst/>
                <a:gdLst/>
                <a:ahLst/>
                <a:cxnLst>
                  <a:cxn ang="0">
                    <a:pos x="0" y="862"/>
                  </a:cxn>
                  <a:cxn ang="0">
                    <a:pos x="117" y="0"/>
                  </a:cxn>
                  <a:cxn ang="0">
                    <a:pos x="0" y="862"/>
                  </a:cxn>
                </a:cxnLst>
                <a:pathLst>
                  <a:path w="14" h="67">
                    <a:moveTo>
                      <a:pt x="0" y="67"/>
                    </a:moveTo>
                    <a:cubicBezTo>
                      <a:pt x="9" y="51"/>
                      <a:pt x="14" y="14"/>
                      <a:pt x="11" y="0"/>
                    </a:cubicBezTo>
                    <a:cubicBezTo>
                      <a:pt x="10" y="7"/>
                      <a:pt x="5" y="52"/>
                      <a:pt x="0" y="67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14" name="Freeform 2069"/>
              <p:cNvSpPr/>
              <p:nvPr/>
            </p:nvSpPr>
            <p:spPr>
              <a:xfrm>
                <a:off x="3426" y="856"/>
                <a:ext cx="331" cy="690"/>
              </a:xfrm>
              <a:custGeom>
                <a:avLst/>
                <a:gdLst/>
                <a:ahLst/>
                <a:cxnLst>
                  <a:cxn ang="0">
                    <a:pos x="1008" y="888"/>
                  </a:cxn>
                  <a:cxn ang="0">
                    <a:pos x="1194" y="1552"/>
                  </a:cxn>
                  <a:cxn ang="0">
                    <a:pos x="1183" y="1658"/>
                  </a:cxn>
                  <a:cxn ang="0">
                    <a:pos x="1022" y="1891"/>
                  </a:cxn>
                  <a:cxn ang="0">
                    <a:pos x="739" y="2178"/>
                  </a:cxn>
                  <a:cxn ang="0">
                    <a:pos x="697" y="2284"/>
                  </a:cxn>
                  <a:cxn ang="0">
                    <a:pos x="764" y="2729"/>
                  </a:cxn>
                  <a:cxn ang="0">
                    <a:pos x="819" y="2824"/>
                  </a:cxn>
                  <a:cxn ang="0">
                    <a:pos x="1174" y="2979"/>
                  </a:cxn>
                  <a:cxn ang="0">
                    <a:pos x="1267" y="2967"/>
                  </a:cxn>
                  <a:cxn ang="0">
                    <a:pos x="1428" y="2807"/>
                  </a:cxn>
                  <a:cxn ang="0">
                    <a:pos x="1505" y="2784"/>
                  </a:cxn>
                  <a:cxn ang="0">
                    <a:pos x="1611" y="2911"/>
                  </a:cxn>
                  <a:cxn ang="0">
                    <a:pos x="1611" y="3721"/>
                  </a:cxn>
                  <a:cxn ang="0">
                    <a:pos x="1494" y="3827"/>
                  </a:cxn>
                  <a:cxn ang="0">
                    <a:pos x="0" y="1792"/>
                  </a:cxn>
                  <a:cxn ang="0">
                    <a:pos x="730" y="106"/>
                  </a:cxn>
                  <a:cxn ang="0">
                    <a:pos x="944" y="144"/>
                  </a:cxn>
                  <a:cxn ang="0">
                    <a:pos x="1008" y="888"/>
                  </a:cxn>
                </a:cxnLst>
                <a:pathLst>
                  <a:path w="150" h="293">
                    <a:moveTo>
                      <a:pt x="94" y="68"/>
                    </a:moveTo>
                    <a:cubicBezTo>
                      <a:pt x="99" y="90"/>
                      <a:pt x="108" y="110"/>
                      <a:pt x="111" y="119"/>
                    </a:cubicBezTo>
                    <a:cubicBezTo>
                      <a:pt x="112" y="122"/>
                      <a:pt x="111" y="125"/>
                      <a:pt x="110" y="127"/>
                    </a:cubicBezTo>
                    <a:cubicBezTo>
                      <a:pt x="108" y="132"/>
                      <a:pt x="103" y="138"/>
                      <a:pt x="95" y="145"/>
                    </a:cubicBezTo>
                    <a:cubicBezTo>
                      <a:pt x="69" y="167"/>
                      <a:pt x="69" y="167"/>
                      <a:pt x="69" y="167"/>
                    </a:cubicBezTo>
                    <a:cubicBezTo>
                      <a:pt x="66" y="169"/>
                      <a:pt x="65" y="172"/>
                      <a:pt x="65" y="175"/>
                    </a:cubicBezTo>
                    <a:cubicBezTo>
                      <a:pt x="71" y="209"/>
                      <a:pt x="71" y="209"/>
                      <a:pt x="71" y="209"/>
                    </a:cubicBezTo>
                    <a:cubicBezTo>
                      <a:pt x="71" y="212"/>
                      <a:pt x="73" y="215"/>
                      <a:pt x="76" y="216"/>
                    </a:cubicBezTo>
                    <a:cubicBezTo>
                      <a:pt x="109" y="228"/>
                      <a:pt x="109" y="228"/>
                      <a:pt x="109" y="228"/>
                    </a:cubicBezTo>
                    <a:cubicBezTo>
                      <a:pt x="112" y="229"/>
                      <a:pt x="115" y="229"/>
                      <a:pt x="118" y="227"/>
                    </a:cubicBezTo>
                    <a:cubicBezTo>
                      <a:pt x="118" y="227"/>
                      <a:pt x="132" y="215"/>
                      <a:pt x="133" y="215"/>
                    </a:cubicBezTo>
                    <a:cubicBezTo>
                      <a:pt x="136" y="213"/>
                      <a:pt x="138" y="213"/>
                      <a:pt x="140" y="213"/>
                    </a:cubicBezTo>
                    <a:cubicBezTo>
                      <a:pt x="149" y="213"/>
                      <a:pt x="150" y="215"/>
                      <a:pt x="150" y="223"/>
                    </a:cubicBezTo>
                    <a:cubicBezTo>
                      <a:pt x="150" y="231"/>
                      <a:pt x="150" y="285"/>
                      <a:pt x="150" y="285"/>
                    </a:cubicBezTo>
                    <a:cubicBezTo>
                      <a:pt x="149" y="291"/>
                      <a:pt x="144" y="293"/>
                      <a:pt x="139" y="293"/>
                    </a:cubicBezTo>
                    <a:cubicBezTo>
                      <a:pt x="61" y="284"/>
                      <a:pt x="0" y="217"/>
                      <a:pt x="0" y="137"/>
                    </a:cubicBezTo>
                    <a:cubicBezTo>
                      <a:pt x="0" y="83"/>
                      <a:pt x="27" y="36"/>
                      <a:pt x="68" y="8"/>
                    </a:cubicBezTo>
                    <a:cubicBezTo>
                      <a:pt x="80" y="0"/>
                      <a:pt x="87" y="3"/>
                      <a:pt x="88" y="11"/>
                    </a:cubicBezTo>
                    <a:cubicBezTo>
                      <a:pt x="89" y="16"/>
                      <a:pt x="89" y="43"/>
                      <a:pt x="94" y="68"/>
                    </a:cubicBezTo>
                    <a:close/>
                  </a:path>
                </a:pathLst>
              </a:custGeom>
              <a:noFill/>
              <a:ln w="11113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15" name="Freeform 2070"/>
              <p:cNvSpPr/>
              <p:nvPr/>
            </p:nvSpPr>
            <p:spPr>
              <a:xfrm>
                <a:off x="3757" y="856"/>
                <a:ext cx="329" cy="690"/>
              </a:xfrm>
              <a:custGeom>
                <a:avLst/>
                <a:gdLst/>
                <a:ahLst/>
                <a:cxnLst>
                  <a:cxn ang="0">
                    <a:pos x="590" y="888"/>
                  </a:cxn>
                  <a:cxn ang="0">
                    <a:pos x="420" y="1552"/>
                  </a:cxn>
                  <a:cxn ang="0">
                    <a:pos x="420" y="1658"/>
                  </a:cxn>
                  <a:cxn ang="0">
                    <a:pos x="581" y="1891"/>
                  </a:cxn>
                  <a:cxn ang="0">
                    <a:pos x="872" y="2178"/>
                  </a:cxn>
                  <a:cxn ang="0">
                    <a:pos x="901" y="2284"/>
                  </a:cxn>
                  <a:cxn ang="0">
                    <a:pos x="848" y="2729"/>
                  </a:cxn>
                  <a:cxn ang="0">
                    <a:pos x="784" y="2824"/>
                  </a:cxn>
                  <a:cxn ang="0">
                    <a:pos x="444" y="2979"/>
                  </a:cxn>
                  <a:cxn ang="0">
                    <a:pos x="347" y="2967"/>
                  </a:cxn>
                  <a:cxn ang="0">
                    <a:pos x="185" y="2807"/>
                  </a:cxn>
                  <a:cxn ang="0">
                    <a:pos x="97" y="2784"/>
                  </a:cxn>
                  <a:cxn ang="0">
                    <a:pos x="0" y="2911"/>
                  </a:cxn>
                  <a:cxn ang="0">
                    <a:pos x="0" y="3721"/>
                  </a:cxn>
                  <a:cxn ang="0">
                    <a:pos x="117" y="3827"/>
                  </a:cxn>
                  <a:cxn ang="0">
                    <a:pos x="1603" y="1792"/>
                  </a:cxn>
                  <a:cxn ang="0">
                    <a:pos x="872" y="106"/>
                  </a:cxn>
                  <a:cxn ang="0">
                    <a:pos x="658" y="144"/>
                  </a:cxn>
                  <a:cxn ang="0">
                    <a:pos x="590" y="888"/>
                  </a:cxn>
                </a:cxnLst>
                <a:pathLst>
                  <a:path w="149" h="293">
                    <a:moveTo>
                      <a:pt x="55" y="68"/>
                    </a:moveTo>
                    <a:cubicBezTo>
                      <a:pt x="50" y="90"/>
                      <a:pt x="41" y="110"/>
                      <a:pt x="39" y="119"/>
                    </a:cubicBezTo>
                    <a:cubicBezTo>
                      <a:pt x="38" y="122"/>
                      <a:pt x="39" y="125"/>
                      <a:pt x="39" y="127"/>
                    </a:cubicBezTo>
                    <a:cubicBezTo>
                      <a:pt x="41" y="132"/>
                      <a:pt x="46" y="138"/>
                      <a:pt x="54" y="145"/>
                    </a:cubicBezTo>
                    <a:cubicBezTo>
                      <a:pt x="81" y="167"/>
                      <a:pt x="81" y="167"/>
                      <a:pt x="81" y="167"/>
                    </a:cubicBezTo>
                    <a:cubicBezTo>
                      <a:pt x="84" y="169"/>
                      <a:pt x="85" y="172"/>
                      <a:pt x="84" y="175"/>
                    </a:cubicBezTo>
                    <a:cubicBezTo>
                      <a:pt x="79" y="209"/>
                      <a:pt x="79" y="209"/>
                      <a:pt x="79" y="209"/>
                    </a:cubicBezTo>
                    <a:cubicBezTo>
                      <a:pt x="78" y="212"/>
                      <a:pt x="76" y="215"/>
                      <a:pt x="73" y="216"/>
                    </a:cubicBezTo>
                    <a:cubicBezTo>
                      <a:pt x="41" y="228"/>
                      <a:pt x="41" y="228"/>
                      <a:pt x="41" y="228"/>
                    </a:cubicBezTo>
                    <a:cubicBezTo>
                      <a:pt x="38" y="229"/>
                      <a:pt x="35" y="229"/>
                      <a:pt x="32" y="227"/>
                    </a:cubicBezTo>
                    <a:cubicBezTo>
                      <a:pt x="32" y="227"/>
                      <a:pt x="18" y="215"/>
                      <a:pt x="17" y="215"/>
                    </a:cubicBezTo>
                    <a:cubicBezTo>
                      <a:pt x="14" y="213"/>
                      <a:pt x="11" y="213"/>
                      <a:pt x="9" y="213"/>
                    </a:cubicBezTo>
                    <a:cubicBezTo>
                      <a:pt x="0" y="213"/>
                      <a:pt x="0" y="215"/>
                      <a:pt x="0" y="223"/>
                    </a:cubicBezTo>
                    <a:cubicBezTo>
                      <a:pt x="0" y="231"/>
                      <a:pt x="0" y="285"/>
                      <a:pt x="0" y="285"/>
                    </a:cubicBezTo>
                    <a:cubicBezTo>
                      <a:pt x="0" y="291"/>
                      <a:pt x="5" y="293"/>
                      <a:pt x="11" y="293"/>
                    </a:cubicBezTo>
                    <a:cubicBezTo>
                      <a:pt x="89" y="284"/>
                      <a:pt x="149" y="217"/>
                      <a:pt x="149" y="137"/>
                    </a:cubicBezTo>
                    <a:cubicBezTo>
                      <a:pt x="149" y="83"/>
                      <a:pt x="122" y="36"/>
                      <a:pt x="81" y="8"/>
                    </a:cubicBezTo>
                    <a:cubicBezTo>
                      <a:pt x="69" y="0"/>
                      <a:pt x="62" y="3"/>
                      <a:pt x="61" y="11"/>
                    </a:cubicBezTo>
                    <a:cubicBezTo>
                      <a:pt x="61" y="16"/>
                      <a:pt x="61" y="43"/>
                      <a:pt x="55" y="68"/>
                    </a:cubicBezTo>
                    <a:close/>
                  </a:path>
                </a:pathLst>
              </a:custGeom>
              <a:noFill/>
              <a:ln w="11113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216" name="Freeform 2071"/>
              <p:cNvSpPr/>
              <p:nvPr/>
            </p:nvSpPr>
            <p:spPr>
              <a:xfrm>
                <a:off x="3585" y="828"/>
                <a:ext cx="342" cy="360"/>
              </a:xfrm>
              <a:custGeom>
                <a:avLst/>
                <a:gdLst/>
                <a:ahLst/>
                <a:cxnLst>
                  <a:cxn ang="0">
                    <a:pos x="170" y="299"/>
                  </a:cxn>
                  <a:cxn ang="0">
                    <a:pos x="238" y="1040"/>
                  </a:cxn>
                  <a:cxn ang="0">
                    <a:pos x="419" y="1706"/>
                  </a:cxn>
                  <a:cxn ang="0">
                    <a:pos x="408" y="1809"/>
                  </a:cxn>
                  <a:cxn ang="0">
                    <a:pos x="302" y="1993"/>
                  </a:cxn>
                  <a:cxn ang="0">
                    <a:pos x="827" y="1800"/>
                  </a:cxn>
                  <a:cxn ang="0">
                    <a:pos x="838" y="1800"/>
                  </a:cxn>
                  <a:cxn ang="0">
                    <a:pos x="1372" y="1993"/>
                  </a:cxn>
                  <a:cxn ang="0">
                    <a:pos x="1255" y="1809"/>
                  </a:cxn>
                  <a:cxn ang="0">
                    <a:pos x="1255" y="1706"/>
                  </a:cxn>
                  <a:cxn ang="0">
                    <a:pos x="1425" y="1040"/>
                  </a:cxn>
                  <a:cxn ang="0">
                    <a:pos x="1494" y="299"/>
                  </a:cxn>
                  <a:cxn ang="0">
                    <a:pos x="1666" y="221"/>
                  </a:cxn>
                  <a:cxn ang="0">
                    <a:pos x="1666" y="221"/>
                  </a:cxn>
                  <a:cxn ang="0">
                    <a:pos x="838" y="0"/>
                  </a:cxn>
                  <a:cxn ang="0">
                    <a:pos x="827" y="0"/>
                  </a:cxn>
                  <a:cxn ang="0">
                    <a:pos x="0" y="221"/>
                  </a:cxn>
                  <a:cxn ang="0">
                    <a:pos x="0" y="221"/>
                  </a:cxn>
                  <a:cxn ang="0">
                    <a:pos x="170" y="299"/>
                  </a:cxn>
                </a:cxnLst>
                <a:pathLst>
                  <a:path w="155" h="153">
                    <a:moveTo>
                      <a:pt x="16" y="23"/>
                    </a:moveTo>
                    <a:cubicBezTo>
                      <a:pt x="17" y="28"/>
                      <a:pt x="17" y="55"/>
                      <a:pt x="22" y="80"/>
                    </a:cubicBezTo>
                    <a:cubicBezTo>
                      <a:pt x="27" y="102"/>
                      <a:pt x="36" y="122"/>
                      <a:pt x="39" y="131"/>
                    </a:cubicBezTo>
                    <a:cubicBezTo>
                      <a:pt x="40" y="134"/>
                      <a:pt x="39" y="137"/>
                      <a:pt x="38" y="139"/>
                    </a:cubicBezTo>
                    <a:cubicBezTo>
                      <a:pt x="37" y="143"/>
                      <a:pt x="33" y="148"/>
                      <a:pt x="28" y="153"/>
                    </a:cubicBezTo>
                    <a:cubicBezTo>
                      <a:pt x="42" y="142"/>
                      <a:pt x="40" y="138"/>
                      <a:pt x="77" y="138"/>
                    </a:cubicBezTo>
                    <a:cubicBezTo>
                      <a:pt x="78" y="138"/>
                      <a:pt x="78" y="138"/>
                      <a:pt x="78" y="138"/>
                    </a:cubicBezTo>
                    <a:cubicBezTo>
                      <a:pt x="115" y="138"/>
                      <a:pt x="114" y="142"/>
                      <a:pt x="128" y="153"/>
                    </a:cubicBezTo>
                    <a:cubicBezTo>
                      <a:pt x="123" y="148"/>
                      <a:pt x="119" y="143"/>
                      <a:pt x="117" y="139"/>
                    </a:cubicBezTo>
                    <a:cubicBezTo>
                      <a:pt x="117" y="137"/>
                      <a:pt x="116" y="134"/>
                      <a:pt x="117" y="131"/>
                    </a:cubicBezTo>
                    <a:cubicBezTo>
                      <a:pt x="119" y="122"/>
                      <a:pt x="128" y="102"/>
                      <a:pt x="133" y="80"/>
                    </a:cubicBezTo>
                    <a:cubicBezTo>
                      <a:pt x="139" y="55"/>
                      <a:pt x="139" y="28"/>
                      <a:pt x="139" y="23"/>
                    </a:cubicBezTo>
                    <a:cubicBezTo>
                      <a:pt x="140" y="16"/>
                      <a:pt x="146" y="12"/>
                      <a:pt x="155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40" y="9"/>
                      <a:pt x="115" y="0"/>
                      <a:pt x="78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40" y="0"/>
                      <a:pt x="16" y="9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0" y="12"/>
                      <a:pt x="15" y="16"/>
                      <a:pt x="16" y="23"/>
                    </a:cubicBezTo>
                    <a:close/>
                  </a:path>
                </a:pathLst>
              </a:custGeom>
              <a:noFill/>
              <a:ln w="11113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0974" name="Group 2155"/>
            <p:cNvGrpSpPr/>
            <p:nvPr/>
          </p:nvGrpSpPr>
          <p:grpSpPr>
            <a:xfrm rot="480000">
              <a:off x="11030" y="9301"/>
              <a:ext cx="340" cy="328"/>
              <a:chOff x="4292" y="843"/>
              <a:chExt cx="764" cy="684"/>
            </a:xfrm>
          </p:grpSpPr>
          <p:sp>
            <p:nvSpPr>
              <p:cNvPr id="41095" name="Freeform 2156"/>
              <p:cNvSpPr/>
              <p:nvPr/>
            </p:nvSpPr>
            <p:spPr>
              <a:xfrm>
                <a:off x="4292" y="843"/>
                <a:ext cx="386" cy="684"/>
              </a:xfrm>
              <a:custGeom>
                <a:avLst/>
                <a:gdLst/>
                <a:ahLst/>
                <a:cxnLst>
                  <a:cxn ang="0">
                    <a:pos x="1630" y="884"/>
                  </a:cxn>
                  <a:cxn ang="0">
                    <a:pos x="1533" y="1558"/>
                  </a:cxn>
                  <a:cxn ang="0">
                    <a:pos x="1493" y="1652"/>
                  </a:cxn>
                  <a:cxn ang="0">
                    <a:pos x="1264" y="1779"/>
                  </a:cxn>
                  <a:cxn ang="0">
                    <a:pos x="900" y="1866"/>
                  </a:cxn>
                  <a:cxn ang="0">
                    <a:pos x="827" y="1951"/>
                  </a:cxn>
                  <a:cxn ang="0">
                    <a:pos x="719" y="2376"/>
                  </a:cxn>
                  <a:cxn ang="0">
                    <a:pos x="739" y="2492"/>
                  </a:cxn>
                  <a:cxn ang="0">
                    <a:pos x="988" y="2818"/>
                  </a:cxn>
                  <a:cxn ang="0">
                    <a:pos x="1074" y="2856"/>
                  </a:cxn>
                  <a:cxn ang="0">
                    <a:pos x="1290" y="2807"/>
                  </a:cxn>
                  <a:cxn ang="0">
                    <a:pos x="1363" y="2828"/>
                  </a:cxn>
                  <a:cxn ang="0">
                    <a:pos x="1405" y="2999"/>
                  </a:cxn>
                  <a:cxn ang="0">
                    <a:pos x="1094" y="3730"/>
                  </a:cxn>
                  <a:cxn ang="0">
                    <a:pos x="953" y="3740"/>
                  </a:cxn>
                  <a:cxn ang="0">
                    <a:pos x="399" y="1128"/>
                  </a:cxn>
                  <a:cxn ang="0">
                    <a:pos x="1674" y="28"/>
                  </a:cxn>
                  <a:cxn ang="0">
                    <a:pos x="1844" y="183"/>
                  </a:cxn>
                  <a:cxn ang="0">
                    <a:pos x="1630" y="884"/>
                  </a:cxn>
                </a:cxnLst>
                <a:pathLst>
                  <a:path w="175" h="291">
                    <a:moveTo>
                      <a:pt x="152" y="68"/>
                    </a:moveTo>
                    <a:cubicBezTo>
                      <a:pt x="146" y="89"/>
                      <a:pt x="145" y="111"/>
                      <a:pt x="143" y="120"/>
                    </a:cubicBezTo>
                    <a:cubicBezTo>
                      <a:pt x="143" y="124"/>
                      <a:pt x="140" y="126"/>
                      <a:pt x="139" y="127"/>
                    </a:cubicBezTo>
                    <a:cubicBezTo>
                      <a:pt x="135" y="131"/>
                      <a:pt x="128" y="134"/>
                      <a:pt x="118" y="137"/>
                    </a:cubicBezTo>
                    <a:cubicBezTo>
                      <a:pt x="84" y="144"/>
                      <a:pt x="84" y="144"/>
                      <a:pt x="84" y="144"/>
                    </a:cubicBezTo>
                    <a:cubicBezTo>
                      <a:pt x="81" y="145"/>
                      <a:pt x="78" y="147"/>
                      <a:pt x="77" y="150"/>
                    </a:cubicBezTo>
                    <a:cubicBezTo>
                      <a:pt x="67" y="183"/>
                      <a:pt x="67" y="183"/>
                      <a:pt x="67" y="183"/>
                    </a:cubicBezTo>
                    <a:cubicBezTo>
                      <a:pt x="66" y="186"/>
                      <a:pt x="66" y="189"/>
                      <a:pt x="69" y="192"/>
                    </a:cubicBezTo>
                    <a:cubicBezTo>
                      <a:pt x="92" y="217"/>
                      <a:pt x="92" y="217"/>
                      <a:pt x="92" y="217"/>
                    </a:cubicBezTo>
                    <a:cubicBezTo>
                      <a:pt x="94" y="220"/>
                      <a:pt x="97" y="221"/>
                      <a:pt x="100" y="220"/>
                    </a:cubicBezTo>
                    <a:cubicBezTo>
                      <a:pt x="100" y="220"/>
                      <a:pt x="118" y="216"/>
                      <a:pt x="120" y="216"/>
                    </a:cubicBezTo>
                    <a:cubicBezTo>
                      <a:pt x="123" y="216"/>
                      <a:pt x="125" y="217"/>
                      <a:pt x="127" y="218"/>
                    </a:cubicBezTo>
                    <a:cubicBezTo>
                      <a:pt x="135" y="222"/>
                      <a:pt x="134" y="224"/>
                      <a:pt x="131" y="231"/>
                    </a:cubicBezTo>
                    <a:cubicBezTo>
                      <a:pt x="127" y="238"/>
                      <a:pt x="102" y="287"/>
                      <a:pt x="102" y="287"/>
                    </a:cubicBezTo>
                    <a:cubicBezTo>
                      <a:pt x="99" y="291"/>
                      <a:pt x="94" y="291"/>
                      <a:pt x="89" y="288"/>
                    </a:cubicBezTo>
                    <a:cubicBezTo>
                      <a:pt x="24" y="245"/>
                      <a:pt x="0" y="158"/>
                      <a:pt x="37" y="87"/>
                    </a:cubicBezTo>
                    <a:cubicBezTo>
                      <a:pt x="61" y="39"/>
                      <a:pt x="106" y="9"/>
                      <a:pt x="156" y="2"/>
                    </a:cubicBezTo>
                    <a:cubicBezTo>
                      <a:pt x="170" y="0"/>
                      <a:pt x="175" y="7"/>
                      <a:pt x="172" y="14"/>
                    </a:cubicBezTo>
                    <a:cubicBezTo>
                      <a:pt x="170" y="19"/>
                      <a:pt x="158" y="43"/>
                      <a:pt x="152" y="68"/>
                    </a:cubicBezTo>
                    <a:close/>
                  </a:path>
                </a:pathLst>
              </a:custGeom>
              <a:solidFill>
                <a:srgbClr val="EF96AB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96" name="Freeform 2157"/>
              <p:cNvSpPr/>
              <p:nvPr/>
            </p:nvSpPr>
            <p:spPr>
              <a:xfrm>
                <a:off x="4670" y="843"/>
                <a:ext cx="386" cy="684"/>
              </a:xfrm>
              <a:custGeom>
                <a:avLst/>
                <a:gdLst/>
                <a:ahLst/>
                <a:cxnLst>
                  <a:cxn ang="0">
                    <a:pos x="247" y="884"/>
                  </a:cxn>
                  <a:cxn ang="0">
                    <a:pos x="346" y="1558"/>
                  </a:cxn>
                  <a:cxn ang="0">
                    <a:pos x="375" y="1652"/>
                  </a:cxn>
                  <a:cxn ang="0">
                    <a:pos x="613" y="1779"/>
                  </a:cxn>
                  <a:cxn ang="0">
                    <a:pos x="977" y="1866"/>
                  </a:cxn>
                  <a:cxn ang="0">
                    <a:pos x="1050" y="1951"/>
                  </a:cxn>
                  <a:cxn ang="0">
                    <a:pos x="1158" y="2376"/>
                  </a:cxn>
                  <a:cxn ang="0">
                    <a:pos x="1138" y="2492"/>
                  </a:cxn>
                  <a:cxn ang="0">
                    <a:pos x="891" y="2818"/>
                  </a:cxn>
                  <a:cxn ang="0">
                    <a:pos x="803" y="2856"/>
                  </a:cxn>
                  <a:cxn ang="0">
                    <a:pos x="589" y="2807"/>
                  </a:cxn>
                  <a:cxn ang="0">
                    <a:pos x="516" y="2828"/>
                  </a:cxn>
                  <a:cxn ang="0">
                    <a:pos x="472" y="2999"/>
                  </a:cxn>
                  <a:cxn ang="0">
                    <a:pos x="774" y="3730"/>
                  </a:cxn>
                  <a:cxn ang="0">
                    <a:pos x="909" y="3740"/>
                  </a:cxn>
                  <a:cxn ang="0">
                    <a:pos x="1480" y="1128"/>
                  </a:cxn>
                  <a:cxn ang="0">
                    <a:pos x="205" y="28"/>
                  </a:cxn>
                  <a:cxn ang="0">
                    <a:pos x="33" y="183"/>
                  </a:cxn>
                  <a:cxn ang="0">
                    <a:pos x="247" y="884"/>
                  </a:cxn>
                </a:cxnLst>
                <a:pathLst>
                  <a:path w="175" h="291">
                    <a:moveTo>
                      <a:pt x="23" y="68"/>
                    </a:moveTo>
                    <a:cubicBezTo>
                      <a:pt x="29" y="89"/>
                      <a:pt x="30" y="111"/>
                      <a:pt x="32" y="120"/>
                    </a:cubicBezTo>
                    <a:cubicBezTo>
                      <a:pt x="32" y="124"/>
                      <a:pt x="34" y="126"/>
                      <a:pt x="35" y="127"/>
                    </a:cubicBezTo>
                    <a:cubicBezTo>
                      <a:pt x="40" y="131"/>
                      <a:pt x="47" y="134"/>
                      <a:pt x="57" y="137"/>
                    </a:cubicBezTo>
                    <a:cubicBezTo>
                      <a:pt x="91" y="144"/>
                      <a:pt x="91" y="144"/>
                      <a:pt x="91" y="144"/>
                    </a:cubicBezTo>
                    <a:cubicBezTo>
                      <a:pt x="94" y="145"/>
                      <a:pt x="97" y="147"/>
                      <a:pt x="98" y="150"/>
                    </a:cubicBezTo>
                    <a:cubicBezTo>
                      <a:pt x="108" y="183"/>
                      <a:pt x="108" y="183"/>
                      <a:pt x="108" y="183"/>
                    </a:cubicBezTo>
                    <a:cubicBezTo>
                      <a:pt x="109" y="186"/>
                      <a:pt x="108" y="189"/>
                      <a:pt x="106" y="192"/>
                    </a:cubicBezTo>
                    <a:cubicBezTo>
                      <a:pt x="83" y="217"/>
                      <a:pt x="83" y="217"/>
                      <a:pt x="83" y="217"/>
                    </a:cubicBezTo>
                    <a:cubicBezTo>
                      <a:pt x="81" y="220"/>
                      <a:pt x="78" y="221"/>
                      <a:pt x="75" y="220"/>
                    </a:cubicBezTo>
                    <a:cubicBezTo>
                      <a:pt x="75" y="220"/>
                      <a:pt x="57" y="216"/>
                      <a:pt x="55" y="216"/>
                    </a:cubicBezTo>
                    <a:cubicBezTo>
                      <a:pt x="52" y="216"/>
                      <a:pt x="50" y="217"/>
                      <a:pt x="48" y="218"/>
                    </a:cubicBezTo>
                    <a:cubicBezTo>
                      <a:pt x="40" y="222"/>
                      <a:pt x="40" y="224"/>
                      <a:pt x="44" y="231"/>
                    </a:cubicBezTo>
                    <a:cubicBezTo>
                      <a:pt x="48" y="238"/>
                      <a:pt x="72" y="287"/>
                      <a:pt x="72" y="287"/>
                    </a:cubicBezTo>
                    <a:cubicBezTo>
                      <a:pt x="75" y="291"/>
                      <a:pt x="81" y="291"/>
                      <a:pt x="85" y="288"/>
                    </a:cubicBezTo>
                    <a:cubicBezTo>
                      <a:pt x="151" y="245"/>
                      <a:pt x="175" y="158"/>
                      <a:pt x="138" y="87"/>
                    </a:cubicBezTo>
                    <a:cubicBezTo>
                      <a:pt x="114" y="39"/>
                      <a:pt x="69" y="9"/>
                      <a:pt x="19" y="2"/>
                    </a:cubicBezTo>
                    <a:cubicBezTo>
                      <a:pt x="4" y="0"/>
                      <a:pt x="0" y="7"/>
                      <a:pt x="3" y="14"/>
                    </a:cubicBezTo>
                    <a:cubicBezTo>
                      <a:pt x="5" y="19"/>
                      <a:pt x="17" y="43"/>
                      <a:pt x="23" y="68"/>
                    </a:cubicBezTo>
                    <a:close/>
                  </a:path>
                </a:pathLst>
              </a:custGeom>
              <a:solidFill>
                <a:srgbClr val="EF96AB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97" name="Freeform 2158"/>
              <p:cNvSpPr/>
              <p:nvPr/>
            </p:nvSpPr>
            <p:spPr>
              <a:xfrm>
                <a:off x="4513" y="1346"/>
                <a:ext cx="322" cy="177"/>
              </a:xfrm>
              <a:custGeom>
                <a:avLst/>
                <a:gdLst/>
                <a:ahLst/>
                <a:cxnLst>
                  <a:cxn ang="0">
                    <a:pos x="1533" y="958"/>
                  </a:cxn>
                  <a:cxn ang="0">
                    <a:pos x="1235" y="222"/>
                  </a:cxn>
                  <a:cxn ang="0">
                    <a:pos x="1211" y="135"/>
                  </a:cxn>
                  <a:cxn ang="0">
                    <a:pos x="783" y="0"/>
                  </a:cxn>
                  <a:cxn ang="0">
                    <a:pos x="783" y="0"/>
                  </a:cxn>
                  <a:cxn ang="0">
                    <a:pos x="355" y="144"/>
                  </a:cxn>
                  <a:cxn ang="0">
                    <a:pos x="355" y="156"/>
                  </a:cxn>
                  <a:cxn ang="0">
                    <a:pos x="331" y="222"/>
                  </a:cxn>
                  <a:cxn ang="0">
                    <a:pos x="20" y="958"/>
                  </a:cxn>
                  <a:cxn ang="0">
                    <a:pos x="0" y="986"/>
                  </a:cxn>
                  <a:cxn ang="0">
                    <a:pos x="783" y="802"/>
                  </a:cxn>
                  <a:cxn ang="0">
                    <a:pos x="783" y="802"/>
                  </a:cxn>
                  <a:cxn ang="0">
                    <a:pos x="1566" y="986"/>
                  </a:cxn>
                  <a:cxn ang="0">
                    <a:pos x="1533" y="958"/>
                  </a:cxn>
                </a:cxnLst>
                <a:pathLst>
                  <a:path w="146" h="75">
                    <a:moveTo>
                      <a:pt x="143" y="73"/>
                    </a:moveTo>
                    <a:cubicBezTo>
                      <a:pt x="143" y="73"/>
                      <a:pt x="119" y="24"/>
                      <a:pt x="115" y="17"/>
                    </a:cubicBezTo>
                    <a:cubicBezTo>
                      <a:pt x="114" y="14"/>
                      <a:pt x="113" y="12"/>
                      <a:pt x="113" y="10"/>
                    </a:cubicBezTo>
                    <a:cubicBezTo>
                      <a:pt x="108" y="3"/>
                      <a:pt x="99" y="0"/>
                      <a:pt x="7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46" y="0"/>
                      <a:pt x="37" y="3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3"/>
                      <a:pt x="32" y="15"/>
                      <a:pt x="31" y="17"/>
                    </a:cubicBezTo>
                    <a:cubicBezTo>
                      <a:pt x="27" y="24"/>
                      <a:pt x="2" y="73"/>
                      <a:pt x="2" y="73"/>
                    </a:cubicBezTo>
                    <a:cubicBezTo>
                      <a:pt x="2" y="74"/>
                      <a:pt x="1" y="74"/>
                      <a:pt x="0" y="75"/>
                    </a:cubicBezTo>
                    <a:cubicBezTo>
                      <a:pt x="16" y="68"/>
                      <a:pt x="39" y="61"/>
                      <a:pt x="73" y="61"/>
                    </a:cubicBezTo>
                    <a:cubicBezTo>
                      <a:pt x="73" y="61"/>
                      <a:pt x="73" y="61"/>
                      <a:pt x="73" y="61"/>
                    </a:cubicBezTo>
                    <a:cubicBezTo>
                      <a:pt x="107" y="61"/>
                      <a:pt x="130" y="68"/>
                      <a:pt x="146" y="75"/>
                    </a:cubicBezTo>
                    <a:cubicBezTo>
                      <a:pt x="145" y="74"/>
                      <a:pt x="144" y="74"/>
                      <a:pt x="143" y="73"/>
                    </a:cubicBezTo>
                    <a:close/>
                  </a:path>
                </a:pathLst>
              </a:custGeom>
              <a:solidFill>
                <a:srgbClr val="E43B75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98" name="Freeform 2159"/>
              <p:cNvSpPr/>
              <p:nvPr/>
            </p:nvSpPr>
            <p:spPr>
              <a:xfrm>
                <a:off x="4597" y="867"/>
                <a:ext cx="152" cy="280"/>
              </a:xfrm>
              <a:custGeom>
                <a:avLst/>
                <a:gdLst/>
                <a:ahLst/>
                <a:cxnLst>
                  <a:cxn ang="0">
                    <a:pos x="727" y="1522"/>
                  </a:cxn>
                  <a:cxn ang="0">
                    <a:pos x="694" y="1433"/>
                  </a:cxn>
                  <a:cxn ang="0">
                    <a:pos x="597" y="753"/>
                  </a:cxn>
                  <a:cxn ang="0">
                    <a:pos x="383" y="49"/>
                  </a:cxn>
                  <a:cxn ang="0">
                    <a:pos x="374" y="0"/>
                  </a:cxn>
                  <a:cxn ang="0">
                    <a:pos x="374" y="0"/>
                  </a:cxn>
                  <a:cxn ang="0">
                    <a:pos x="363" y="49"/>
                  </a:cxn>
                  <a:cxn ang="0">
                    <a:pos x="150" y="753"/>
                  </a:cxn>
                  <a:cxn ang="0">
                    <a:pos x="53" y="1433"/>
                  </a:cxn>
                  <a:cxn ang="0">
                    <a:pos x="9" y="1522"/>
                  </a:cxn>
                  <a:cxn ang="0">
                    <a:pos x="0" y="1551"/>
                  </a:cxn>
                  <a:cxn ang="0">
                    <a:pos x="0" y="1551"/>
                  </a:cxn>
                  <a:cxn ang="0">
                    <a:pos x="374" y="1473"/>
                  </a:cxn>
                  <a:cxn ang="0">
                    <a:pos x="374" y="1473"/>
                  </a:cxn>
                  <a:cxn ang="0">
                    <a:pos x="738" y="1539"/>
                  </a:cxn>
                  <a:cxn ang="0">
                    <a:pos x="738" y="1539"/>
                  </a:cxn>
                  <a:cxn ang="0">
                    <a:pos x="727" y="1522"/>
                  </a:cxn>
                </a:cxnLst>
                <a:pathLst>
                  <a:path w="69" h="119">
                    <a:moveTo>
                      <a:pt x="68" y="117"/>
                    </a:moveTo>
                    <a:cubicBezTo>
                      <a:pt x="67" y="116"/>
                      <a:pt x="65" y="114"/>
                      <a:pt x="65" y="110"/>
                    </a:cubicBezTo>
                    <a:cubicBezTo>
                      <a:pt x="63" y="101"/>
                      <a:pt x="62" y="79"/>
                      <a:pt x="56" y="58"/>
                    </a:cubicBezTo>
                    <a:cubicBezTo>
                      <a:pt x="50" y="33"/>
                      <a:pt x="38" y="9"/>
                      <a:pt x="36" y="4"/>
                    </a:cubicBezTo>
                    <a:cubicBezTo>
                      <a:pt x="35" y="3"/>
                      <a:pt x="35" y="2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2"/>
                      <a:pt x="34" y="3"/>
                      <a:pt x="34" y="4"/>
                    </a:cubicBezTo>
                    <a:cubicBezTo>
                      <a:pt x="32" y="9"/>
                      <a:pt x="20" y="33"/>
                      <a:pt x="14" y="58"/>
                    </a:cubicBezTo>
                    <a:cubicBezTo>
                      <a:pt x="8" y="79"/>
                      <a:pt x="7" y="101"/>
                      <a:pt x="5" y="110"/>
                    </a:cubicBezTo>
                    <a:cubicBezTo>
                      <a:pt x="5" y="114"/>
                      <a:pt x="2" y="116"/>
                      <a:pt x="1" y="117"/>
                    </a:cubicBezTo>
                    <a:cubicBezTo>
                      <a:pt x="1" y="118"/>
                      <a:pt x="0" y="118"/>
                      <a:pt x="0" y="11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5" y="115"/>
                      <a:pt x="15" y="113"/>
                      <a:pt x="35" y="113"/>
                    </a:cubicBezTo>
                    <a:cubicBezTo>
                      <a:pt x="35" y="113"/>
                      <a:pt x="35" y="113"/>
                      <a:pt x="35" y="113"/>
                    </a:cubicBezTo>
                    <a:cubicBezTo>
                      <a:pt x="54" y="113"/>
                      <a:pt x="63" y="114"/>
                      <a:pt x="69" y="11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9" y="118"/>
                      <a:pt x="69" y="117"/>
                      <a:pt x="68" y="117"/>
                    </a:cubicBezTo>
                    <a:close/>
                  </a:path>
                </a:pathLst>
              </a:custGeom>
              <a:solidFill>
                <a:srgbClr val="E43B75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99" name="Freeform 2160"/>
              <p:cNvSpPr/>
              <p:nvPr/>
            </p:nvSpPr>
            <p:spPr>
              <a:xfrm>
                <a:off x="4438" y="1132"/>
                <a:ext cx="472" cy="243"/>
              </a:xfrm>
              <a:custGeom>
                <a:avLst/>
                <a:gdLst/>
                <a:ahLst/>
                <a:cxnLst>
                  <a:cxn ang="0">
                    <a:pos x="2287" y="790"/>
                  </a:cxn>
                  <a:cxn ang="0">
                    <a:pos x="2179" y="356"/>
                  </a:cxn>
                  <a:cxn ang="0">
                    <a:pos x="2102" y="278"/>
                  </a:cxn>
                  <a:cxn ang="0">
                    <a:pos x="1736" y="184"/>
                  </a:cxn>
                  <a:cxn ang="0">
                    <a:pos x="1513" y="66"/>
                  </a:cxn>
                  <a:cxn ang="0">
                    <a:pos x="1513" y="66"/>
                  </a:cxn>
                  <a:cxn ang="0">
                    <a:pos x="1149" y="0"/>
                  </a:cxn>
                  <a:cxn ang="0">
                    <a:pos x="1149" y="0"/>
                  </a:cxn>
                  <a:cxn ang="0">
                    <a:pos x="774" y="78"/>
                  </a:cxn>
                  <a:cxn ang="0">
                    <a:pos x="774" y="78"/>
                  </a:cxn>
                  <a:cxn ang="0">
                    <a:pos x="560" y="184"/>
                  </a:cxn>
                  <a:cxn ang="0">
                    <a:pos x="194" y="278"/>
                  </a:cxn>
                  <a:cxn ang="0">
                    <a:pos x="117" y="356"/>
                  </a:cxn>
                  <a:cxn ang="0">
                    <a:pos x="9" y="790"/>
                  </a:cxn>
                  <a:cxn ang="0">
                    <a:pos x="33" y="908"/>
                  </a:cxn>
                  <a:cxn ang="0">
                    <a:pos x="278" y="1236"/>
                  </a:cxn>
                  <a:cxn ang="0">
                    <a:pos x="364" y="1274"/>
                  </a:cxn>
                  <a:cxn ang="0">
                    <a:pos x="578" y="1220"/>
                  </a:cxn>
                  <a:cxn ang="0">
                    <a:pos x="657" y="1246"/>
                  </a:cxn>
                  <a:cxn ang="0">
                    <a:pos x="719" y="1352"/>
                  </a:cxn>
                  <a:cxn ang="0">
                    <a:pos x="719" y="1352"/>
                  </a:cxn>
                  <a:cxn ang="0">
                    <a:pos x="719" y="1342"/>
                  </a:cxn>
                  <a:cxn ang="0">
                    <a:pos x="1149" y="1196"/>
                  </a:cxn>
                  <a:cxn ang="0">
                    <a:pos x="1149" y="1196"/>
                  </a:cxn>
                  <a:cxn ang="0">
                    <a:pos x="1577" y="1324"/>
                  </a:cxn>
                  <a:cxn ang="0">
                    <a:pos x="1577" y="1342"/>
                  </a:cxn>
                  <a:cxn ang="0">
                    <a:pos x="1639" y="1246"/>
                  </a:cxn>
                  <a:cxn ang="0">
                    <a:pos x="1718" y="1220"/>
                  </a:cxn>
                  <a:cxn ang="0">
                    <a:pos x="1932" y="1274"/>
                  </a:cxn>
                  <a:cxn ang="0">
                    <a:pos x="2018" y="1236"/>
                  </a:cxn>
                  <a:cxn ang="0">
                    <a:pos x="2263" y="908"/>
                  </a:cxn>
                  <a:cxn ang="0">
                    <a:pos x="2287" y="790"/>
                  </a:cxn>
                </a:cxnLst>
                <a:pathLst>
                  <a:path w="214" h="103">
                    <a:moveTo>
                      <a:pt x="213" y="60"/>
                    </a:moveTo>
                    <a:cubicBezTo>
                      <a:pt x="203" y="27"/>
                      <a:pt x="203" y="27"/>
                      <a:pt x="203" y="27"/>
                    </a:cubicBezTo>
                    <a:cubicBezTo>
                      <a:pt x="202" y="24"/>
                      <a:pt x="199" y="22"/>
                      <a:pt x="196" y="21"/>
                    </a:cubicBezTo>
                    <a:cubicBezTo>
                      <a:pt x="162" y="14"/>
                      <a:pt x="162" y="14"/>
                      <a:pt x="162" y="14"/>
                    </a:cubicBezTo>
                    <a:cubicBezTo>
                      <a:pt x="153" y="11"/>
                      <a:pt x="146" y="9"/>
                      <a:pt x="141" y="5"/>
                    </a:cubicBezTo>
                    <a:cubicBezTo>
                      <a:pt x="141" y="5"/>
                      <a:pt x="141" y="5"/>
                      <a:pt x="141" y="5"/>
                    </a:cubicBezTo>
                    <a:cubicBezTo>
                      <a:pt x="135" y="1"/>
                      <a:pt x="126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87" y="0"/>
                      <a:pt x="77" y="2"/>
                      <a:pt x="72" y="6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67" y="9"/>
                      <a:pt x="60" y="12"/>
                      <a:pt x="52" y="14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5" y="22"/>
                      <a:pt x="12" y="24"/>
                      <a:pt x="11" y="27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0" y="66"/>
                      <a:pt x="3" y="69"/>
                    </a:cubicBezTo>
                    <a:cubicBezTo>
                      <a:pt x="26" y="94"/>
                      <a:pt x="26" y="94"/>
                      <a:pt x="26" y="94"/>
                    </a:cubicBezTo>
                    <a:cubicBezTo>
                      <a:pt x="28" y="97"/>
                      <a:pt x="31" y="98"/>
                      <a:pt x="34" y="97"/>
                    </a:cubicBezTo>
                    <a:cubicBezTo>
                      <a:pt x="34" y="97"/>
                      <a:pt x="52" y="93"/>
                      <a:pt x="54" y="93"/>
                    </a:cubicBezTo>
                    <a:cubicBezTo>
                      <a:pt x="57" y="93"/>
                      <a:pt x="59" y="94"/>
                      <a:pt x="61" y="95"/>
                    </a:cubicBezTo>
                    <a:cubicBezTo>
                      <a:pt x="67" y="98"/>
                      <a:pt x="68" y="100"/>
                      <a:pt x="67" y="103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71" y="94"/>
                      <a:pt x="80" y="91"/>
                      <a:pt x="107" y="91"/>
                    </a:cubicBezTo>
                    <a:cubicBezTo>
                      <a:pt x="107" y="91"/>
                      <a:pt x="107" y="91"/>
                      <a:pt x="107" y="91"/>
                    </a:cubicBezTo>
                    <a:cubicBezTo>
                      <a:pt x="133" y="91"/>
                      <a:pt x="142" y="94"/>
                      <a:pt x="147" y="101"/>
                    </a:cubicBezTo>
                    <a:cubicBezTo>
                      <a:pt x="147" y="101"/>
                      <a:pt x="147" y="102"/>
                      <a:pt x="147" y="102"/>
                    </a:cubicBezTo>
                    <a:cubicBezTo>
                      <a:pt x="146" y="99"/>
                      <a:pt x="148" y="97"/>
                      <a:pt x="153" y="95"/>
                    </a:cubicBezTo>
                    <a:cubicBezTo>
                      <a:pt x="155" y="94"/>
                      <a:pt x="157" y="93"/>
                      <a:pt x="160" y="93"/>
                    </a:cubicBezTo>
                    <a:cubicBezTo>
                      <a:pt x="162" y="93"/>
                      <a:pt x="180" y="97"/>
                      <a:pt x="180" y="97"/>
                    </a:cubicBezTo>
                    <a:cubicBezTo>
                      <a:pt x="183" y="98"/>
                      <a:pt x="186" y="97"/>
                      <a:pt x="188" y="94"/>
                    </a:cubicBezTo>
                    <a:cubicBezTo>
                      <a:pt x="211" y="69"/>
                      <a:pt x="211" y="69"/>
                      <a:pt x="211" y="69"/>
                    </a:cubicBezTo>
                    <a:cubicBezTo>
                      <a:pt x="213" y="66"/>
                      <a:pt x="214" y="63"/>
                      <a:pt x="213" y="60"/>
                    </a:cubicBezTo>
                    <a:close/>
                  </a:path>
                </a:pathLst>
              </a:custGeom>
              <a:solidFill>
                <a:srgbClr val="AD004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00" name="Freeform 2161"/>
              <p:cNvSpPr/>
              <p:nvPr/>
            </p:nvSpPr>
            <p:spPr>
              <a:xfrm>
                <a:off x="4438" y="1132"/>
                <a:ext cx="472" cy="243"/>
              </a:xfrm>
              <a:custGeom>
                <a:avLst/>
                <a:gdLst/>
                <a:ahLst/>
                <a:cxnLst>
                  <a:cxn ang="0">
                    <a:pos x="2287" y="790"/>
                  </a:cxn>
                  <a:cxn ang="0">
                    <a:pos x="2179" y="356"/>
                  </a:cxn>
                  <a:cxn ang="0">
                    <a:pos x="2102" y="278"/>
                  </a:cxn>
                  <a:cxn ang="0">
                    <a:pos x="1736" y="184"/>
                  </a:cxn>
                  <a:cxn ang="0">
                    <a:pos x="1513" y="66"/>
                  </a:cxn>
                  <a:cxn ang="0">
                    <a:pos x="1513" y="66"/>
                  </a:cxn>
                  <a:cxn ang="0">
                    <a:pos x="1149" y="0"/>
                  </a:cxn>
                  <a:cxn ang="0">
                    <a:pos x="1149" y="0"/>
                  </a:cxn>
                  <a:cxn ang="0">
                    <a:pos x="774" y="78"/>
                  </a:cxn>
                  <a:cxn ang="0">
                    <a:pos x="774" y="78"/>
                  </a:cxn>
                  <a:cxn ang="0">
                    <a:pos x="560" y="184"/>
                  </a:cxn>
                  <a:cxn ang="0">
                    <a:pos x="194" y="278"/>
                  </a:cxn>
                  <a:cxn ang="0">
                    <a:pos x="117" y="356"/>
                  </a:cxn>
                  <a:cxn ang="0">
                    <a:pos x="9" y="790"/>
                  </a:cxn>
                  <a:cxn ang="0">
                    <a:pos x="33" y="908"/>
                  </a:cxn>
                  <a:cxn ang="0">
                    <a:pos x="278" y="1236"/>
                  </a:cxn>
                  <a:cxn ang="0">
                    <a:pos x="364" y="1274"/>
                  </a:cxn>
                  <a:cxn ang="0">
                    <a:pos x="578" y="1220"/>
                  </a:cxn>
                  <a:cxn ang="0">
                    <a:pos x="657" y="1246"/>
                  </a:cxn>
                  <a:cxn ang="0">
                    <a:pos x="719" y="1352"/>
                  </a:cxn>
                  <a:cxn ang="0">
                    <a:pos x="719" y="1352"/>
                  </a:cxn>
                  <a:cxn ang="0">
                    <a:pos x="719" y="1342"/>
                  </a:cxn>
                  <a:cxn ang="0">
                    <a:pos x="1149" y="1196"/>
                  </a:cxn>
                  <a:cxn ang="0">
                    <a:pos x="1149" y="1196"/>
                  </a:cxn>
                  <a:cxn ang="0">
                    <a:pos x="1577" y="1324"/>
                  </a:cxn>
                  <a:cxn ang="0">
                    <a:pos x="1577" y="1342"/>
                  </a:cxn>
                  <a:cxn ang="0">
                    <a:pos x="1639" y="1246"/>
                  </a:cxn>
                  <a:cxn ang="0">
                    <a:pos x="1718" y="1220"/>
                  </a:cxn>
                  <a:cxn ang="0">
                    <a:pos x="1932" y="1274"/>
                  </a:cxn>
                  <a:cxn ang="0">
                    <a:pos x="2018" y="1236"/>
                  </a:cxn>
                  <a:cxn ang="0">
                    <a:pos x="2263" y="908"/>
                  </a:cxn>
                  <a:cxn ang="0">
                    <a:pos x="2287" y="790"/>
                  </a:cxn>
                </a:cxnLst>
                <a:pathLst>
                  <a:path w="214" h="103">
                    <a:moveTo>
                      <a:pt x="213" y="60"/>
                    </a:moveTo>
                    <a:cubicBezTo>
                      <a:pt x="203" y="27"/>
                      <a:pt x="203" y="27"/>
                      <a:pt x="203" y="27"/>
                    </a:cubicBezTo>
                    <a:cubicBezTo>
                      <a:pt x="202" y="24"/>
                      <a:pt x="199" y="22"/>
                      <a:pt x="196" y="21"/>
                    </a:cubicBezTo>
                    <a:cubicBezTo>
                      <a:pt x="162" y="14"/>
                      <a:pt x="162" y="14"/>
                      <a:pt x="162" y="14"/>
                    </a:cubicBezTo>
                    <a:cubicBezTo>
                      <a:pt x="153" y="11"/>
                      <a:pt x="146" y="9"/>
                      <a:pt x="141" y="5"/>
                    </a:cubicBezTo>
                    <a:cubicBezTo>
                      <a:pt x="141" y="5"/>
                      <a:pt x="141" y="5"/>
                      <a:pt x="141" y="5"/>
                    </a:cubicBezTo>
                    <a:cubicBezTo>
                      <a:pt x="135" y="1"/>
                      <a:pt x="126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87" y="0"/>
                      <a:pt x="77" y="2"/>
                      <a:pt x="72" y="6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67" y="9"/>
                      <a:pt x="60" y="12"/>
                      <a:pt x="52" y="14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5" y="22"/>
                      <a:pt x="12" y="24"/>
                      <a:pt x="11" y="27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0" y="66"/>
                      <a:pt x="3" y="69"/>
                    </a:cubicBezTo>
                    <a:cubicBezTo>
                      <a:pt x="26" y="94"/>
                      <a:pt x="26" y="94"/>
                      <a:pt x="26" y="94"/>
                    </a:cubicBezTo>
                    <a:cubicBezTo>
                      <a:pt x="28" y="97"/>
                      <a:pt x="31" y="98"/>
                      <a:pt x="34" y="97"/>
                    </a:cubicBezTo>
                    <a:cubicBezTo>
                      <a:pt x="34" y="97"/>
                      <a:pt x="52" y="93"/>
                      <a:pt x="54" y="93"/>
                    </a:cubicBezTo>
                    <a:cubicBezTo>
                      <a:pt x="57" y="93"/>
                      <a:pt x="59" y="94"/>
                      <a:pt x="61" y="95"/>
                    </a:cubicBezTo>
                    <a:cubicBezTo>
                      <a:pt x="67" y="98"/>
                      <a:pt x="68" y="100"/>
                      <a:pt x="67" y="103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71" y="94"/>
                      <a:pt x="80" y="91"/>
                      <a:pt x="107" y="91"/>
                    </a:cubicBezTo>
                    <a:cubicBezTo>
                      <a:pt x="107" y="91"/>
                      <a:pt x="107" y="91"/>
                      <a:pt x="107" y="91"/>
                    </a:cubicBezTo>
                    <a:cubicBezTo>
                      <a:pt x="133" y="91"/>
                      <a:pt x="142" y="94"/>
                      <a:pt x="147" y="101"/>
                    </a:cubicBezTo>
                    <a:cubicBezTo>
                      <a:pt x="147" y="101"/>
                      <a:pt x="147" y="102"/>
                      <a:pt x="147" y="102"/>
                    </a:cubicBezTo>
                    <a:cubicBezTo>
                      <a:pt x="146" y="99"/>
                      <a:pt x="148" y="97"/>
                      <a:pt x="153" y="95"/>
                    </a:cubicBezTo>
                    <a:cubicBezTo>
                      <a:pt x="155" y="94"/>
                      <a:pt x="157" y="93"/>
                      <a:pt x="160" y="93"/>
                    </a:cubicBezTo>
                    <a:cubicBezTo>
                      <a:pt x="162" y="93"/>
                      <a:pt x="180" y="97"/>
                      <a:pt x="180" y="97"/>
                    </a:cubicBezTo>
                    <a:cubicBezTo>
                      <a:pt x="183" y="98"/>
                      <a:pt x="186" y="97"/>
                      <a:pt x="188" y="94"/>
                    </a:cubicBezTo>
                    <a:cubicBezTo>
                      <a:pt x="211" y="69"/>
                      <a:pt x="211" y="69"/>
                      <a:pt x="211" y="69"/>
                    </a:cubicBezTo>
                    <a:cubicBezTo>
                      <a:pt x="213" y="66"/>
                      <a:pt x="214" y="63"/>
                      <a:pt x="213" y="60"/>
                    </a:cubicBezTo>
                    <a:close/>
                  </a:path>
                </a:pathLst>
              </a:custGeom>
              <a:solidFill>
                <a:srgbClr val="AD004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01" name="Freeform 2162"/>
              <p:cNvSpPr>
                <a:spLocks noEditPoints="1"/>
              </p:cNvSpPr>
              <p:nvPr/>
            </p:nvSpPr>
            <p:spPr>
              <a:xfrm>
                <a:off x="4438" y="1132"/>
                <a:ext cx="472" cy="243"/>
              </a:xfrm>
              <a:custGeom>
                <a:avLst/>
                <a:gdLst/>
                <a:ahLst/>
                <a:cxnLst>
                  <a:cxn ang="0">
                    <a:pos x="2179" y="356"/>
                  </a:cxn>
                  <a:cxn ang="0">
                    <a:pos x="2102" y="278"/>
                  </a:cxn>
                  <a:cxn ang="0">
                    <a:pos x="1736" y="184"/>
                  </a:cxn>
                  <a:cxn ang="0">
                    <a:pos x="1513" y="66"/>
                  </a:cxn>
                  <a:cxn ang="0">
                    <a:pos x="1513" y="66"/>
                  </a:cxn>
                  <a:cxn ang="0">
                    <a:pos x="1149" y="0"/>
                  </a:cxn>
                  <a:cxn ang="0">
                    <a:pos x="1149" y="0"/>
                  </a:cxn>
                  <a:cxn ang="0">
                    <a:pos x="774" y="78"/>
                  </a:cxn>
                  <a:cxn ang="0">
                    <a:pos x="774" y="78"/>
                  </a:cxn>
                  <a:cxn ang="0">
                    <a:pos x="560" y="184"/>
                  </a:cxn>
                  <a:cxn ang="0">
                    <a:pos x="194" y="278"/>
                  </a:cxn>
                  <a:cxn ang="0">
                    <a:pos x="117" y="356"/>
                  </a:cxn>
                  <a:cxn ang="0">
                    <a:pos x="9" y="790"/>
                  </a:cxn>
                  <a:cxn ang="0">
                    <a:pos x="33" y="908"/>
                  </a:cxn>
                  <a:cxn ang="0">
                    <a:pos x="278" y="1236"/>
                  </a:cxn>
                  <a:cxn ang="0">
                    <a:pos x="364" y="1274"/>
                  </a:cxn>
                  <a:cxn ang="0">
                    <a:pos x="578" y="1220"/>
                  </a:cxn>
                  <a:cxn ang="0">
                    <a:pos x="657" y="1246"/>
                  </a:cxn>
                  <a:cxn ang="0">
                    <a:pos x="719" y="1352"/>
                  </a:cxn>
                  <a:cxn ang="0">
                    <a:pos x="719" y="1352"/>
                  </a:cxn>
                  <a:cxn ang="0">
                    <a:pos x="719" y="1342"/>
                  </a:cxn>
                  <a:cxn ang="0">
                    <a:pos x="1149" y="1196"/>
                  </a:cxn>
                  <a:cxn ang="0">
                    <a:pos x="1149" y="1196"/>
                  </a:cxn>
                  <a:cxn ang="0">
                    <a:pos x="1577" y="1324"/>
                  </a:cxn>
                  <a:cxn ang="0">
                    <a:pos x="1577" y="1342"/>
                  </a:cxn>
                  <a:cxn ang="0">
                    <a:pos x="1639" y="1246"/>
                  </a:cxn>
                  <a:cxn ang="0">
                    <a:pos x="1718" y="1220"/>
                  </a:cxn>
                  <a:cxn ang="0">
                    <a:pos x="1932" y="1274"/>
                  </a:cxn>
                  <a:cxn ang="0">
                    <a:pos x="2018" y="1236"/>
                  </a:cxn>
                  <a:cxn ang="0">
                    <a:pos x="2263" y="908"/>
                  </a:cxn>
                  <a:cxn ang="0">
                    <a:pos x="2287" y="790"/>
                  </a:cxn>
                  <a:cxn ang="0">
                    <a:pos x="2179" y="356"/>
                  </a:cxn>
                  <a:cxn ang="0">
                    <a:pos x="2223" y="852"/>
                  </a:cxn>
                  <a:cxn ang="0">
                    <a:pos x="1974" y="1180"/>
                  </a:cxn>
                  <a:cxn ang="0">
                    <a:pos x="1941" y="1196"/>
                  </a:cxn>
                  <a:cxn ang="0">
                    <a:pos x="1718" y="1142"/>
                  </a:cxn>
                  <a:cxn ang="0">
                    <a:pos x="1610" y="1168"/>
                  </a:cxn>
                  <a:cxn ang="0">
                    <a:pos x="1566" y="1208"/>
                  </a:cxn>
                  <a:cxn ang="0">
                    <a:pos x="1149" y="1118"/>
                  </a:cxn>
                  <a:cxn ang="0">
                    <a:pos x="1149" y="1118"/>
                  </a:cxn>
                  <a:cxn ang="0">
                    <a:pos x="730" y="1208"/>
                  </a:cxn>
                  <a:cxn ang="0">
                    <a:pos x="677" y="1168"/>
                  </a:cxn>
                  <a:cxn ang="0">
                    <a:pos x="569" y="1142"/>
                  </a:cxn>
                  <a:cxn ang="0">
                    <a:pos x="355" y="1196"/>
                  </a:cxn>
                  <a:cxn ang="0">
                    <a:pos x="322" y="1180"/>
                  </a:cxn>
                  <a:cxn ang="0">
                    <a:pos x="73" y="852"/>
                  </a:cxn>
                  <a:cxn ang="0">
                    <a:pos x="64" y="812"/>
                  </a:cxn>
                  <a:cxn ang="0">
                    <a:pos x="181" y="377"/>
                  </a:cxn>
                  <a:cxn ang="0">
                    <a:pos x="205" y="356"/>
                  </a:cxn>
                  <a:cxn ang="0">
                    <a:pos x="569" y="262"/>
                  </a:cxn>
                  <a:cxn ang="0">
                    <a:pos x="803" y="144"/>
                  </a:cxn>
                  <a:cxn ang="0">
                    <a:pos x="1149" y="78"/>
                  </a:cxn>
                  <a:cxn ang="0">
                    <a:pos x="1149" y="78"/>
                  </a:cxn>
                  <a:cxn ang="0">
                    <a:pos x="1480" y="134"/>
                  </a:cxn>
                  <a:cxn ang="0">
                    <a:pos x="1469" y="118"/>
                  </a:cxn>
                  <a:cxn ang="0">
                    <a:pos x="1727" y="262"/>
                  </a:cxn>
                  <a:cxn ang="0">
                    <a:pos x="2091" y="356"/>
                  </a:cxn>
                  <a:cxn ang="0">
                    <a:pos x="2115" y="377"/>
                  </a:cxn>
                  <a:cxn ang="0">
                    <a:pos x="2223" y="812"/>
                  </a:cxn>
                  <a:cxn ang="0">
                    <a:pos x="2223" y="852"/>
                  </a:cxn>
                </a:cxnLst>
                <a:pathLst>
                  <a:path w="214" h="103">
                    <a:moveTo>
                      <a:pt x="203" y="27"/>
                    </a:moveTo>
                    <a:cubicBezTo>
                      <a:pt x="202" y="24"/>
                      <a:pt x="199" y="22"/>
                      <a:pt x="196" y="21"/>
                    </a:cubicBezTo>
                    <a:cubicBezTo>
                      <a:pt x="162" y="14"/>
                      <a:pt x="162" y="14"/>
                      <a:pt x="162" y="14"/>
                    </a:cubicBezTo>
                    <a:cubicBezTo>
                      <a:pt x="153" y="11"/>
                      <a:pt x="146" y="9"/>
                      <a:pt x="141" y="5"/>
                    </a:cubicBezTo>
                    <a:cubicBezTo>
                      <a:pt x="141" y="5"/>
                      <a:pt x="141" y="5"/>
                      <a:pt x="141" y="5"/>
                    </a:cubicBezTo>
                    <a:cubicBezTo>
                      <a:pt x="135" y="1"/>
                      <a:pt x="126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87" y="0"/>
                      <a:pt x="77" y="2"/>
                      <a:pt x="72" y="6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67" y="9"/>
                      <a:pt x="60" y="12"/>
                      <a:pt x="52" y="14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5" y="22"/>
                      <a:pt x="12" y="24"/>
                      <a:pt x="11" y="27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0" y="66"/>
                      <a:pt x="3" y="69"/>
                    </a:cubicBezTo>
                    <a:cubicBezTo>
                      <a:pt x="26" y="94"/>
                      <a:pt x="26" y="94"/>
                      <a:pt x="26" y="94"/>
                    </a:cubicBezTo>
                    <a:cubicBezTo>
                      <a:pt x="28" y="97"/>
                      <a:pt x="31" y="98"/>
                      <a:pt x="34" y="97"/>
                    </a:cubicBezTo>
                    <a:cubicBezTo>
                      <a:pt x="34" y="97"/>
                      <a:pt x="52" y="93"/>
                      <a:pt x="54" y="93"/>
                    </a:cubicBezTo>
                    <a:cubicBezTo>
                      <a:pt x="57" y="93"/>
                      <a:pt x="59" y="94"/>
                      <a:pt x="61" y="95"/>
                    </a:cubicBezTo>
                    <a:cubicBezTo>
                      <a:pt x="67" y="98"/>
                      <a:pt x="68" y="100"/>
                      <a:pt x="67" y="103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71" y="94"/>
                      <a:pt x="80" y="91"/>
                      <a:pt x="107" y="91"/>
                    </a:cubicBezTo>
                    <a:cubicBezTo>
                      <a:pt x="107" y="91"/>
                      <a:pt x="107" y="91"/>
                      <a:pt x="107" y="91"/>
                    </a:cubicBezTo>
                    <a:cubicBezTo>
                      <a:pt x="133" y="91"/>
                      <a:pt x="142" y="94"/>
                      <a:pt x="147" y="101"/>
                    </a:cubicBezTo>
                    <a:cubicBezTo>
                      <a:pt x="147" y="101"/>
                      <a:pt x="147" y="102"/>
                      <a:pt x="147" y="102"/>
                    </a:cubicBezTo>
                    <a:cubicBezTo>
                      <a:pt x="146" y="99"/>
                      <a:pt x="148" y="97"/>
                      <a:pt x="153" y="95"/>
                    </a:cubicBezTo>
                    <a:cubicBezTo>
                      <a:pt x="155" y="94"/>
                      <a:pt x="157" y="93"/>
                      <a:pt x="160" y="93"/>
                    </a:cubicBezTo>
                    <a:cubicBezTo>
                      <a:pt x="162" y="93"/>
                      <a:pt x="180" y="97"/>
                      <a:pt x="180" y="97"/>
                    </a:cubicBezTo>
                    <a:cubicBezTo>
                      <a:pt x="183" y="98"/>
                      <a:pt x="186" y="97"/>
                      <a:pt x="188" y="94"/>
                    </a:cubicBezTo>
                    <a:cubicBezTo>
                      <a:pt x="211" y="69"/>
                      <a:pt x="211" y="69"/>
                      <a:pt x="211" y="69"/>
                    </a:cubicBezTo>
                    <a:cubicBezTo>
                      <a:pt x="213" y="66"/>
                      <a:pt x="214" y="63"/>
                      <a:pt x="213" y="60"/>
                    </a:cubicBezTo>
                    <a:lnTo>
                      <a:pt x="203" y="27"/>
                    </a:lnTo>
                    <a:close/>
                    <a:moveTo>
                      <a:pt x="207" y="65"/>
                    </a:moveTo>
                    <a:cubicBezTo>
                      <a:pt x="184" y="90"/>
                      <a:pt x="184" y="90"/>
                      <a:pt x="184" y="90"/>
                    </a:cubicBezTo>
                    <a:cubicBezTo>
                      <a:pt x="184" y="90"/>
                      <a:pt x="182" y="91"/>
                      <a:pt x="181" y="91"/>
                    </a:cubicBezTo>
                    <a:cubicBezTo>
                      <a:pt x="163" y="87"/>
                      <a:pt x="161" y="87"/>
                      <a:pt x="160" y="87"/>
                    </a:cubicBezTo>
                    <a:cubicBezTo>
                      <a:pt x="156" y="87"/>
                      <a:pt x="153" y="88"/>
                      <a:pt x="150" y="89"/>
                    </a:cubicBezTo>
                    <a:cubicBezTo>
                      <a:pt x="149" y="90"/>
                      <a:pt x="148" y="91"/>
                      <a:pt x="146" y="92"/>
                    </a:cubicBezTo>
                    <a:cubicBezTo>
                      <a:pt x="138" y="86"/>
                      <a:pt x="126" y="85"/>
                      <a:pt x="107" y="85"/>
                    </a:cubicBezTo>
                    <a:cubicBezTo>
                      <a:pt x="107" y="85"/>
                      <a:pt x="107" y="85"/>
                      <a:pt x="107" y="85"/>
                    </a:cubicBezTo>
                    <a:cubicBezTo>
                      <a:pt x="88" y="85"/>
                      <a:pt x="76" y="86"/>
                      <a:pt x="68" y="92"/>
                    </a:cubicBezTo>
                    <a:cubicBezTo>
                      <a:pt x="66" y="91"/>
                      <a:pt x="65" y="90"/>
                      <a:pt x="63" y="89"/>
                    </a:cubicBezTo>
                    <a:cubicBezTo>
                      <a:pt x="61" y="88"/>
                      <a:pt x="58" y="87"/>
                      <a:pt x="53" y="87"/>
                    </a:cubicBezTo>
                    <a:cubicBezTo>
                      <a:pt x="53" y="87"/>
                      <a:pt x="51" y="87"/>
                      <a:pt x="33" y="91"/>
                    </a:cubicBezTo>
                    <a:cubicBezTo>
                      <a:pt x="32" y="91"/>
                      <a:pt x="30" y="90"/>
                      <a:pt x="30" y="90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6" y="64"/>
                      <a:pt x="6" y="63"/>
                      <a:pt x="6" y="62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8"/>
                      <a:pt x="18" y="27"/>
                      <a:pt x="19" y="27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63" y="17"/>
                      <a:pt x="70" y="14"/>
                      <a:pt x="75" y="11"/>
                    </a:cubicBezTo>
                    <a:cubicBezTo>
                      <a:pt x="80" y="8"/>
                      <a:pt x="89" y="6"/>
                      <a:pt x="107" y="6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25" y="6"/>
                      <a:pt x="133" y="7"/>
                      <a:pt x="138" y="10"/>
                    </a:cubicBezTo>
                    <a:cubicBezTo>
                      <a:pt x="137" y="9"/>
                      <a:pt x="137" y="9"/>
                      <a:pt x="137" y="9"/>
                    </a:cubicBezTo>
                    <a:cubicBezTo>
                      <a:pt x="142" y="14"/>
                      <a:pt x="150" y="17"/>
                      <a:pt x="161" y="20"/>
                    </a:cubicBezTo>
                    <a:cubicBezTo>
                      <a:pt x="195" y="27"/>
                      <a:pt x="195" y="27"/>
                      <a:pt x="195" y="27"/>
                    </a:cubicBezTo>
                    <a:cubicBezTo>
                      <a:pt x="196" y="27"/>
                      <a:pt x="197" y="28"/>
                      <a:pt x="197" y="29"/>
                    </a:cubicBezTo>
                    <a:cubicBezTo>
                      <a:pt x="207" y="62"/>
                      <a:pt x="207" y="62"/>
                      <a:pt x="207" y="62"/>
                    </a:cubicBezTo>
                    <a:cubicBezTo>
                      <a:pt x="208" y="63"/>
                      <a:pt x="208" y="64"/>
                      <a:pt x="207" y="65"/>
                    </a:cubicBezTo>
                    <a:close/>
                  </a:path>
                </a:pathLst>
              </a:custGeom>
              <a:solidFill>
                <a:srgbClr val="87241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02" name="Freeform 2163"/>
              <p:cNvSpPr/>
              <p:nvPr/>
            </p:nvSpPr>
            <p:spPr>
              <a:xfrm>
                <a:off x="4308" y="1057"/>
                <a:ext cx="256" cy="463"/>
              </a:xfrm>
              <a:custGeom>
                <a:avLst/>
                <a:gdLst/>
                <a:ahLst/>
                <a:cxnLst>
                  <a:cxn ang="0">
                    <a:pos x="881" y="2233"/>
                  </a:cxn>
                  <a:cxn ang="0">
                    <a:pos x="1247" y="1906"/>
                  </a:cxn>
                  <a:cxn ang="0">
                    <a:pos x="1022" y="2470"/>
                  </a:cxn>
                  <a:cxn ang="0">
                    <a:pos x="900" y="2508"/>
                  </a:cxn>
                  <a:cxn ang="0">
                    <a:pos x="366" y="0"/>
                  </a:cxn>
                  <a:cxn ang="0">
                    <a:pos x="881" y="2233"/>
                  </a:cxn>
                </a:cxnLst>
                <a:pathLst>
                  <a:path w="116" h="197">
                    <a:moveTo>
                      <a:pt x="82" y="172"/>
                    </a:moveTo>
                    <a:cubicBezTo>
                      <a:pt x="95" y="176"/>
                      <a:pt x="110" y="157"/>
                      <a:pt x="116" y="147"/>
                    </a:cubicBezTo>
                    <a:cubicBezTo>
                      <a:pt x="114" y="151"/>
                      <a:pt x="97" y="185"/>
                      <a:pt x="95" y="190"/>
                    </a:cubicBezTo>
                    <a:cubicBezTo>
                      <a:pt x="92" y="195"/>
                      <a:pt x="88" y="197"/>
                      <a:pt x="84" y="193"/>
                    </a:cubicBezTo>
                    <a:cubicBezTo>
                      <a:pt x="22" y="152"/>
                      <a:pt x="0" y="68"/>
                      <a:pt x="34" y="0"/>
                    </a:cubicBezTo>
                    <a:cubicBezTo>
                      <a:pt x="11" y="46"/>
                      <a:pt x="21" y="150"/>
                      <a:pt x="82" y="172"/>
                    </a:cubicBezTo>
                    <a:close/>
                  </a:path>
                </a:pathLst>
              </a:custGeom>
              <a:solidFill>
                <a:srgbClr val="E43B75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03" name="Freeform 2164"/>
              <p:cNvSpPr/>
              <p:nvPr/>
            </p:nvSpPr>
            <p:spPr>
              <a:xfrm>
                <a:off x="4449" y="860"/>
                <a:ext cx="218" cy="343"/>
              </a:xfrm>
              <a:custGeom>
                <a:avLst/>
                <a:gdLst/>
                <a:ahLst/>
                <a:cxnLst>
                  <a:cxn ang="0">
                    <a:pos x="993" y="0"/>
                  </a:cxn>
                  <a:cxn ang="0">
                    <a:pos x="960" y="258"/>
                  </a:cxn>
                  <a:cxn ang="0">
                    <a:pos x="791" y="921"/>
                  </a:cxn>
                  <a:cxn ang="0">
                    <a:pos x="738" y="1440"/>
                  </a:cxn>
                  <a:cxn ang="0">
                    <a:pos x="480" y="1633"/>
                  </a:cxn>
                  <a:cxn ang="0">
                    <a:pos x="117" y="1722"/>
                  </a:cxn>
                  <a:cxn ang="0">
                    <a:pos x="0" y="1894"/>
                  </a:cxn>
                  <a:cxn ang="0">
                    <a:pos x="178" y="1633"/>
                  </a:cxn>
                  <a:cxn ang="0">
                    <a:pos x="597" y="1440"/>
                  </a:cxn>
                  <a:cxn ang="0">
                    <a:pos x="738" y="818"/>
                  </a:cxn>
                  <a:cxn ang="0">
                    <a:pos x="951" y="183"/>
                  </a:cxn>
                  <a:cxn ang="0">
                    <a:pos x="993" y="0"/>
                  </a:cxn>
                </a:cxnLst>
                <a:pathLst>
                  <a:path w="99" h="146">
                    <a:moveTo>
                      <a:pt x="93" y="0"/>
                    </a:moveTo>
                    <a:cubicBezTo>
                      <a:pt x="99" y="3"/>
                      <a:pt x="96" y="5"/>
                      <a:pt x="90" y="20"/>
                    </a:cubicBezTo>
                    <a:cubicBezTo>
                      <a:pt x="84" y="34"/>
                      <a:pt x="76" y="53"/>
                      <a:pt x="74" y="71"/>
                    </a:cubicBezTo>
                    <a:cubicBezTo>
                      <a:pt x="71" y="88"/>
                      <a:pt x="69" y="105"/>
                      <a:pt x="69" y="111"/>
                    </a:cubicBezTo>
                    <a:cubicBezTo>
                      <a:pt x="68" y="118"/>
                      <a:pt x="57" y="124"/>
                      <a:pt x="45" y="126"/>
                    </a:cubicBezTo>
                    <a:cubicBezTo>
                      <a:pt x="32" y="129"/>
                      <a:pt x="19" y="132"/>
                      <a:pt x="11" y="133"/>
                    </a:cubicBezTo>
                    <a:cubicBezTo>
                      <a:pt x="3" y="134"/>
                      <a:pt x="3" y="138"/>
                      <a:pt x="0" y="146"/>
                    </a:cubicBezTo>
                    <a:cubicBezTo>
                      <a:pt x="3" y="130"/>
                      <a:pt x="5" y="127"/>
                      <a:pt x="17" y="126"/>
                    </a:cubicBezTo>
                    <a:cubicBezTo>
                      <a:pt x="28" y="124"/>
                      <a:pt x="47" y="120"/>
                      <a:pt x="56" y="111"/>
                    </a:cubicBezTo>
                    <a:cubicBezTo>
                      <a:pt x="66" y="103"/>
                      <a:pt x="65" y="78"/>
                      <a:pt x="69" y="63"/>
                    </a:cubicBezTo>
                    <a:cubicBezTo>
                      <a:pt x="74" y="47"/>
                      <a:pt x="85" y="21"/>
                      <a:pt x="89" y="14"/>
                    </a:cubicBezTo>
                    <a:cubicBezTo>
                      <a:pt x="93" y="7"/>
                      <a:pt x="95" y="1"/>
                      <a:pt x="93" y="0"/>
                    </a:cubicBezTo>
                    <a:close/>
                  </a:path>
                </a:pathLst>
              </a:custGeom>
              <a:solidFill>
                <a:srgbClr val="F6C5C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04" name="Freeform 2165"/>
              <p:cNvSpPr/>
              <p:nvPr/>
            </p:nvSpPr>
            <p:spPr>
              <a:xfrm>
                <a:off x="4396" y="862"/>
                <a:ext cx="216" cy="167"/>
              </a:xfrm>
              <a:custGeom>
                <a:avLst/>
                <a:gdLst/>
                <a:ahLst/>
                <a:cxnLst>
                  <a:cxn ang="0">
                    <a:pos x="1049" y="0"/>
                  </a:cxn>
                  <a:cxn ang="0">
                    <a:pos x="0" y="924"/>
                  </a:cxn>
                  <a:cxn ang="0">
                    <a:pos x="1049" y="0"/>
                  </a:cxn>
                </a:cxnLst>
                <a:pathLst>
                  <a:path w="98" h="71">
                    <a:moveTo>
                      <a:pt x="98" y="0"/>
                    </a:moveTo>
                    <a:cubicBezTo>
                      <a:pt x="83" y="1"/>
                      <a:pt x="25" y="25"/>
                      <a:pt x="0" y="71"/>
                    </a:cubicBezTo>
                    <a:cubicBezTo>
                      <a:pt x="11" y="56"/>
                      <a:pt x="62" y="9"/>
                      <a:pt x="98" y="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05" name="Freeform 2166"/>
              <p:cNvSpPr/>
              <p:nvPr/>
            </p:nvSpPr>
            <p:spPr>
              <a:xfrm>
                <a:off x="4467" y="1335"/>
                <a:ext cx="108" cy="5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6" y="151"/>
                  </a:cxn>
                  <a:cxn ang="0">
                    <a:pos x="278" y="172"/>
                  </a:cxn>
                  <a:cxn ang="0">
                    <a:pos x="461" y="123"/>
                  </a:cxn>
                  <a:cxn ang="0">
                    <a:pos x="525" y="162"/>
                  </a:cxn>
                  <a:cxn ang="0">
                    <a:pos x="399" y="199"/>
                  </a:cxn>
                  <a:cxn ang="0">
                    <a:pos x="161" y="225"/>
                  </a:cxn>
                  <a:cxn ang="0">
                    <a:pos x="0" y="0"/>
                  </a:cxn>
                </a:cxnLst>
                <a:pathLst>
                  <a:path w="49" h="22">
                    <a:moveTo>
                      <a:pt x="0" y="0"/>
                    </a:moveTo>
                    <a:cubicBezTo>
                      <a:pt x="0" y="0"/>
                      <a:pt x="8" y="9"/>
                      <a:pt x="12" y="12"/>
                    </a:cubicBezTo>
                    <a:cubicBezTo>
                      <a:pt x="16" y="15"/>
                      <a:pt x="18" y="15"/>
                      <a:pt x="26" y="14"/>
                    </a:cubicBezTo>
                    <a:cubicBezTo>
                      <a:pt x="34" y="13"/>
                      <a:pt x="39" y="10"/>
                      <a:pt x="43" y="10"/>
                    </a:cubicBezTo>
                    <a:cubicBezTo>
                      <a:pt x="47" y="10"/>
                      <a:pt x="49" y="13"/>
                      <a:pt x="49" y="13"/>
                    </a:cubicBezTo>
                    <a:cubicBezTo>
                      <a:pt x="46" y="12"/>
                      <a:pt x="43" y="13"/>
                      <a:pt x="37" y="16"/>
                    </a:cubicBezTo>
                    <a:cubicBezTo>
                      <a:pt x="31" y="18"/>
                      <a:pt x="23" y="22"/>
                      <a:pt x="15" y="18"/>
                    </a:cubicBezTo>
                    <a:cubicBezTo>
                      <a:pt x="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06" name="Freeform 2167"/>
              <p:cNvSpPr/>
              <p:nvPr/>
            </p:nvSpPr>
            <p:spPr>
              <a:xfrm>
                <a:off x="4681" y="862"/>
                <a:ext cx="218" cy="343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97" y="258"/>
                  </a:cxn>
                  <a:cxn ang="0">
                    <a:pos x="277" y="921"/>
                  </a:cxn>
                  <a:cxn ang="0">
                    <a:pos x="330" y="1440"/>
                  </a:cxn>
                  <a:cxn ang="0">
                    <a:pos x="586" y="1633"/>
                  </a:cxn>
                  <a:cxn ang="0">
                    <a:pos x="951" y="1722"/>
                  </a:cxn>
                  <a:cxn ang="0">
                    <a:pos x="1057" y="1894"/>
                  </a:cxn>
                  <a:cxn ang="0">
                    <a:pos x="887" y="1623"/>
                  </a:cxn>
                  <a:cxn ang="0">
                    <a:pos x="460" y="1440"/>
                  </a:cxn>
                  <a:cxn ang="0">
                    <a:pos x="319" y="818"/>
                  </a:cxn>
                  <a:cxn ang="0">
                    <a:pos x="106" y="183"/>
                  </a:cxn>
                  <a:cxn ang="0">
                    <a:pos x="64" y="0"/>
                  </a:cxn>
                </a:cxnLst>
                <a:pathLst>
                  <a:path w="99" h="146">
                    <a:moveTo>
                      <a:pt x="6" y="0"/>
                    </a:moveTo>
                    <a:cubicBezTo>
                      <a:pt x="0" y="3"/>
                      <a:pt x="3" y="5"/>
                      <a:pt x="9" y="20"/>
                    </a:cubicBezTo>
                    <a:cubicBezTo>
                      <a:pt x="15" y="35"/>
                      <a:pt x="23" y="53"/>
                      <a:pt x="26" y="71"/>
                    </a:cubicBezTo>
                    <a:cubicBezTo>
                      <a:pt x="29" y="88"/>
                      <a:pt x="30" y="105"/>
                      <a:pt x="31" y="111"/>
                    </a:cubicBezTo>
                    <a:cubicBezTo>
                      <a:pt x="31" y="118"/>
                      <a:pt x="42" y="124"/>
                      <a:pt x="55" y="126"/>
                    </a:cubicBezTo>
                    <a:cubicBezTo>
                      <a:pt x="67" y="128"/>
                      <a:pt x="81" y="132"/>
                      <a:pt x="89" y="133"/>
                    </a:cubicBezTo>
                    <a:cubicBezTo>
                      <a:pt x="97" y="134"/>
                      <a:pt x="96" y="138"/>
                      <a:pt x="99" y="146"/>
                    </a:cubicBezTo>
                    <a:cubicBezTo>
                      <a:pt x="96" y="130"/>
                      <a:pt x="94" y="127"/>
                      <a:pt x="83" y="125"/>
                    </a:cubicBezTo>
                    <a:cubicBezTo>
                      <a:pt x="71" y="124"/>
                      <a:pt x="52" y="120"/>
                      <a:pt x="43" y="111"/>
                    </a:cubicBezTo>
                    <a:cubicBezTo>
                      <a:pt x="34" y="103"/>
                      <a:pt x="34" y="78"/>
                      <a:pt x="30" y="63"/>
                    </a:cubicBezTo>
                    <a:cubicBezTo>
                      <a:pt x="26" y="47"/>
                      <a:pt x="14" y="21"/>
                      <a:pt x="10" y="14"/>
                    </a:cubicBezTo>
                    <a:cubicBezTo>
                      <a:pt x="6" y="7"/>
                      <a:pt x="4" y="1"/>
                      <a:pt x="6" y="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07" name="Freeform 2168"/>
              <p:cNvSpPr/>
              <p:nvPr/>
            </p:nvSpPr>
            <p:spPr>
              <a:xfrm>
                <a:off x="4736" y="864"/>
                <a:ext cx="304" cy="649"/>
              </a:xfrm>
              <a:custGeom>
                <a:avLst/>
                <a:gdLst/>
                <a:ahLst/>
                <a:cxnLst>
                  <a:cxn ang="0">
                    <a:pos x="1093" y="2664"/>
                  </a:cxn>
                  <a:cxn ang="0">
                    <a:pos x="588" y="3588"/>
                  </a:cxn>
                  <a:cxn ang="0">
                    <a:pos x="1110" y="1068"/>
                  </a:cxn>
                  <a:cxn ang="0">
                    <a:pos x="1049" y="924"/>
                  </a:cxn>
                  <a:cxn ang="0">
                    <a:pos x="0" y="0"/>
                  </a:cxn>
                  <a:cxn ang="0">
                    <a:pos x="1134" y="1378"/>
                  </a:cxn>
                  <a:cxn ang="0">
                    <a:pos x="1093" y="2664"/>
                  </a:cxn>
                </a:cxnLst>
                <a:pathLst>
                  <a:path w="138" h="276">
                    <a:moveTo>
                      <a:pt x="102" y="205"/>
                    </a:moveTo>
                    <a:cubicBezTo>
                      <a:pt x="93" y="230"/>
                      <a:pt x="73" y="262"/>
                      <a:pt x="55" y="276"/>
                    </a:cubicBezTo>
                    <a:cubicBezTo>
                      <a:pt x="117" y="235"/>
                      <a:pt x="138" y="150"/>
                      <a:pt x="104" y="82"/>
                    </a:cubicBezTo>
                    <a:cubicBezTo>
                      <a:pt x="104" y="82"/>
                      <a:pt x="101" y="77"/>
                      <a:pt x="98" y="71"/>
                    </a:cubicBezTo>
                    <a:cubicBezTo>
                      <a:pt x="73" y="25"/>
                      <a:pt x="15" y="1"/>
                      <a:pt x="0" y="0"/>
                    </a:cubicBezTo>
                    <a:cubicBezTo>
                      <a:pt x="23" y="10"/>
                      <a:pt x="78" y="32"/>
                      <a:pt x="106" y="106"/>
                    </a:cubicBezTo>
                    <a:cubicBezTo>
                      <a:pt x="122" y="159"/>
                      <a:pt x="102" y="205"/>
                      <a:pt x="102" y="205"/>
                    </a:cubicBezTo>
                    <a:close/>
                  </a:path>
                </a:pathLst>
              </a:custGeom>
              <a:solidFill>
                <a:srgbClr val="E43B75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08" name="Freeform 2169"/>
              <p:cNvSpPr/>
              <p:nvPr/>
            </p:nvSpPr>
            <p:spPr>
              <a:xfrm>
                <a:off x="4773" y="1335"/>
                <a:ext cx="111" cy="54"/>
              </a:xfrm>
              <a:custGeom>
                <a:avLst/>
                <a:gdLst/>
                <a:ahLst/>
                <a:cxnLst>
                  <a:cxn ang="0">
                    <a:pos x="546" y="0"/>
                  </a:cxn>
                  <a:cxn ang="0">
                    <a:pos x="404" y="171"/>
                  </a:cxn>
                  <a:cxn ang="0">
                    <a:pos x="262" y="193"/>
                  </a:cxn>
                  <a:cxn ang="0">
                    <a:pos x="80" y="143"/>
                  </a:cxn>
                  <a:cxn ang="0">
                    <a:pos x="0" y="181"/>
                  </a:cxn>
                  <a:cxn ang="0">
                    <a:pos x="142" y="221"/>
                  </a:cxn>
                  <a:cxn ang="0">
                    <a:pos x="384" y="249"/>
                  </a:cxn>
                  <a:cxn ang="0">
                    <a:pos x="546" y="0"/>
                  </a:cxn>
                </a:cxnLst>
                <a:pathLst>
                  <a:path w="50" h="23">
                    <a:moveTo>
                      <a:pt x="50" y="0"/>
                    </a:moveTo>
                    <a:cubicBezTo>
                      <a:pt x="50" y="0"/>
                      <a:pt x="41" y="10"/>
                      <a:pt x="37" y="13"/>
                    </a:cubicBezTo>
                    <a:cubicBezTo>
                      <a:pt x="33" y="16"/>
                      <a:pt x="32" y="16"/>
                      <a:pt x="24" y="15"/>
                    </a:cubicBezTo>
                    <a:cubicBezTo>
                      <a:pt x="15" y="14"/>
                      <a:pt x="11" y="11"/>
                      <a:pt x="7" y="11"/>
                    </a:cubicBezTo>
                    <a:cubicBezTo>
                      <a:pt x="3" y="11"/>
                      <a:pt x="0" y="14"/>
                      <a:pt x="0" y="14"/>
                    </a:cubicBezTo>
                    <a:cubicBezTo>
                      <a:pt x="4" y="13"/>
                      <a:pt x="7" y="14"/>
                      <a:pt x="13" y="17"/>
                    </a:cubicBezTo>
                    <a:cubicBezTo>
                      <a:pt x="18" y="19"/>
                      <a:pt x="27" y="23"/>
                      <a:pt x="35" y="19"/>
                    </a:cubicBezTo>
                    <a:cubicBezTo>
                      <a:pt x="43" y="16"/>
                      <a:pt x="50" y="0"/>
                      <a:pt x="50" y="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09" name="Freeform 2170"/>
              <p:cNvSpPr/>
              <p:nvPr/>
            </p:nvSpPr>
            <p:spPr>
              <a:xfrm>
                <a:off x="4597" y="867"/>
                <a:ext cx="152" cy="280"/>
              </a:xfrm>
              <a:custGeom>
                <a:avLst/>
                <a:gdLst/>
                <a:ahLst/>
                <a:cxnLst>
                  <a:cxn ang="0">
                    <a:pos x="727" y="1522"/>
                  </a:cxn>
                  <a:cxn ang="0">
                    <a:pos x="694" y="1433"/>
                  </a:cxn>
                  <a:cxn ang="0">
                    <a:pos x="597" y="753"/>
                  </a:cxn>
                  <a:cxn ang="0">
                    <a:pos x="515" y="414"/>
                  </a:cxn>
                  <a:cxn ang="0">
                    <a:pos x="504" y="405"/>
                  </a:cxn>
                  <a:cxn ang="0">
                    <a:pos x="471" y="299"/>
                  </a:cxn>
                  <a:cxn ang="0">
                    <a:pos x="471" y="299"/>
                  </a:cxn>
                  <a:cxn ang="0">
                    <a:pos x="460" y="271"/>
                  </a:cxn>
                  <a:cxn ang="0">
                    <a:pos x="460" y="271"/>
                  </a:cxn>
                  <a:cxn ang="0">
                    <a:pos x="383" y="49"/>
                  </a:cxn>
                  <a:cxn ang="0">
                    <a:pos x="374" y="0"/>
                  </a:cxn>
                  <a:cxn ang="0">
                    <a:pos x="374" y="0"/>
                  </a:cxn>
                  <a:cxn ang="0">
                    <a:pos x="363" y="49"/>
                  </a:cxn>
                  <a:cxn ang="0">
                    <a:pos x="150" y="753"/>
                  </a:cxn>
                  <a:cxn ang="0">
                    <a:pos x="53" y="1433"/>
                  </a:cxn>
                  <a:cxn ang="0">
                    <a:pos x="9" y="1522"/>
                  </a:cxn>
                  <a:cxn ang="0">
                    <a:pos x="0" y="1551"/>
                  </a:cxn>
                  <a:cxn ang="0">
                    <a:pos x="0" y="1551"/>
                  </a:cxn>
                  <a:cxn ang="0">
                    <a:pos x="374" y="1473"/>
                  </a:cxn>
                  <a:cxn ang="0">
                    <a:pos x="374" y="1473"/>
                  </a:cxn>
                  <a:cxn ang="0">
                    <a:pos x="650" y="1501"/>
                  </a:cxn>
                  <a:cxn ang="0">
                    <a:pos x="612" y="1461"/>
                  </a:cxn>
                  <a:cxn ang="0">
                    <a:pos x="214" y="1212"/>
                  </a:cxn>
                  <a:cxn ang="0">
                    <a:pos x="319" y="560"/>
                  </a:cxn>
                  <a:cxn ang="0">
                    <a:pos x="399" y="442"/>
                  </a:cxn>
                  <a:cxn ang="0">
                    <a:pos x="568" y="953"/>
                  </a:cxn>
                  <a:cxn ang="0">
                    <a:pos x="674" y="1501"/>
                  </a:cxn>
                  <a:cxn ang="0">
                    <a:pos x="738" y="1539"/>
                  </a:cxn>
                  <a:cxn ang="0">
                    <a:pos x="738" y="1539"/>
                  </a:cxn>
                  <a:cxn ang="0">
                    <a:pos x="727" y="1522"/>
                  </a:cxn>
                </a:cxnLst>
                <a:pathLst>
                  <a:path w="69" h="119">
                    <a:moveTo>
                      <a:pt x="68" y="117"/>
                    </a:moveTo>
                    <a:cubicBezTo>
                      <a:pt x="67" y="116"/>
                      <a:pt x="65" y="114"/>
                      <a:pt x="65" y="110"/>
                    </a:cubicBezTo>
                    <a:cubicBezTo>
                      <a:pt x="63" y="101"/>
                      <a:pt x="62" y="79"/>
                      <a:pt x="56" y="58"/>
                    </a:cubicBezTo>
                    <a:cubicBezTo>
                      <a:pt x="54" y="49"/>
                      <a:pt x="51" y="40"/>
                      <a:pt x="48" y="32"/>
                    </a:cubicBezTo>
                    <a:cubicBezTo>
                      <a:pt x="48" y="32"/>
                      <a:pt x="48" y="31"/>
                      <a:pt x="47" y="31"/>
                    </a:cubicBezTo>
                    <a:cubicBezTo>
                      <a:pt x="46" y="28"/>
                      <a:pt x="45" y="26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2"/>
                      <a:pt x="44" y="22"/>
                      <a:pt x="43" y="21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0" y="13"/>
                      <a:pt x="37" y="6"/>
                      <a:pt x="36" y="4"/>
                    </a:cubicBezTo>
                    <a:cubicBezTo>
                      <a:pt x="35" y="3"/>
                      <a:pt x="35" y="2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2"/>
                      <a:pt x="34" y="3"/>
                      <a:pt x="34" y="4"/>
                    </a:cubicBezTo>
                    <a:cubicBezTo>
                      <a:pt x="32" y="9"/>
                      <a:pt x="20" y="33"/>
                      <a:pt x="14" y="58"/>
                    </a:cubicBezTo>
                    <a:cubicBezTo>
                      <a:pt x="8" y="79"/>
                      <a:pt x="7" y="101"/>
                      <a:pt x="5" y="110"/>
                    </a:cubicBezTo>
                    <a:cubicBezTo>
                      <a:pt x="5" y="114"/>
                      <a:pt x="2" y="116"/>
                      <a:pt x="1" y="117"/>
                    </a:cubicBezTo>
                    <a:cubicBezTo>
                      <a:pt x="1" y="118"/>
                      <a:pt x="0" y="118"/>
                      <a:pt x="0" y="11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5" y="115"/>
                      <a:pt x="15" y="113"/>
                      <a:pt x="35" y="113"/>
                    </a:cubicBezTo>
                    <a:cubicBezTo>
                      <a:pt x="35" y="113"/>
                      <a:pt x="35" y="113"/>
                      <a:pt x="35" y="113"/>
                    </a:cubicBezTo>
                    <a:cubicBezTo>
                      <a:pt x="47" y="113"/>
                      <a:pt x="55" y="114"/>
                      <a:pt x="61" y="115"/>
                    </a:cubicBezTo>
                    <a:cubicBezTo>
                      <a:pt x="60" y="114"/>
                      <a:pt x="58" y="113"/>
                      <a:pt x="57" y="112"/>
                    </a:cubicBezTo>
                    <a:cubicBezTo>
                      <a:pt x="44" y="102"/>
                      <a:pt x="20" y="105"/>
                      <a:pt x="20" y="93"/>
                    </a:cubicBezTo>
                    <a:cubicBezTo>
                      <a:pt x="20" y="81"/>
                      <a:pt x="25" y="57"/>
                      <a:pt x="30" y="43"/>
                    </a:cubicBezTo>
                    <a:cubicBezTo>
                      <a:pt x="32" y="39"/>
                      <a:pt x="34" y="36"/>
                      <a:pt x="37" y="34"/>
                    </a:cubicBezTo>
                    <a:cubicBezTo>
                      <a:pt x="43" y="32"/>
                      <a:pt x="50" y="51"/>
                      <a:pt x="53" y="73"/>
                    </a:cubicBezTo>
                    <a:cubicBezTo>
                      <a:pt x="56" y="91"/>
                      <a:pt x="58" y="108"/>
                      <a:pt x="63" y="115"/>
                    </a:cubicBezTo>
                    <a:cubicBezTo>
                      <a:pt x="65" y="116"/>
                      <a:pt x="67" y="117"/>
                      <a:pt x="69" y="11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9" y="118"/>
                      <a:pt x="69" y="117"/>
                      <a:pt x="68" y="117"/>
                    </a:cubicBezTo>
                    <a:close/>
                  </a:path>
                </a:pathLst>
              </a:custGeom>
              <a:solidFill>
                <a:srgbClr val="D1005D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10" name="Freeform 2171"/>
              <p:cNvSpPr/>
              <p:nvPr/>
            </p:nvSpPr>
            <p:spPr>
              <a:xfrm>
                <a:off x="4696" y="980"/>
                <a:ext cx="29" cy="1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0" y="520"/>
                  </a:cxn>
                  <a:cxn ang="0">
                    <a:pos x="145" y="741"/>
                  </a:cxn>
                  <a:cxn ang="0">
                    <a:pos x="56" y="414"/>
                  </a:cxn>
                  <a:cxn ang="0">
                    <a:pos x="0" y="0"/>
                  </a:cxn>
                </a:cxnLst>
                <a:pathLst>
                  <a:path w="13" h="57">
                    <a:moveTo>
                      <a:pt x="0" y="0"/>
                    </a:moveTo>
                    <a:cubicBezTo>
                      <a:pt x="3" y="6"/>
                      <a:pt x="8" y="28"/>
                      <a:pt x="9" y="40"/>
                    </a:cubicBezTo>
                    <a:cubicBezTo>
                      <a:pt x="10" y="52"/>
                      <a:pt x="13" y="57"/>
                      <a:pt x="13" y="57"/>
                    </a:cubicBezTo>
                    <a:cubicBezTo>
                      <a:pt x="8" y="51"/>
                      <a:pt x="7" y="40"/>
                      <a:pt x="5" y="32"/>
                    </a:cubicBezTo>
                    <a:cubicBezTo>
                      <a:pt x="3" y="24"/>
                      <a:pt x="3" y="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11" name="Freeform 2172"/>
              <p:cNvSpPr/>
              <p:nvPr/>
            </p:nvSpPr>
            <p:spPr>
              <a:xfrm>
                <a:off x="4597" y="867"/>
                <a:ext cx="99" cy="280"/>
              </a:xfrm>
              <a:custGeom>
                <a:avLst/>
                <a:gdLst/>
                <a:ahLst/>
                <a:cxnLst>
                  <a:cxn ang="0">
                    <a:pos x="310" y="1473"/>
                  </a:cxn>
                  <a:cxn ang="0">
                    <a:pos x="319" y="1461"/>
                  </a:cxn>
                  <a:cxn ang="0">
                    <a:pos x="150" y="1407"/>
                  </a:cxn>
                  <a:cxn ang="0">
                    <a:pos x="169" y="913"/>
                  </a:cxn>
                  <a:cxn ang="0">
                    <a:pos x="299" y="365"/>
                  </a:cxn>
                  <a:cxn ang="0">
                    <a:pos x="480" y="339"/>
                  </a:cxn>
                  <a:cxn ang="0">
                    <a:pos x="444" y="233"/>
                  </a:cxn>
                  <a:cxn ang="0">
                    <a:pos x="383" y="49"/>
                  </a:cxn>
                  <a:cxn ang="0">
                    <a:pos x="372" y="0"/>
                  </a:cxn>
                  <a:cxn ang="0">
                    <a:pos x="372" y="0"/>
                  </a:cxn>
                  <a:cxn ang="0">
                    <a:pos x="363" y="49"/>
                  </a:cxn>
                  <a:cxn ang="0">
                    <a:pos x="150" y="753"/>
                  </a:cxn>
                  <a:cxn ang="0">
                    <a:pos x="53" y="1433"/>
                  </a:cxn>
                  <a:cxn ang="0">
                    <a:pos x="9" y="1522"/>
                  </a:cxn>
                  <a:cxn ang="0">
                    <a:pos x="0" y="1551"/>
                  </a:cxn>
                  <a:cxn ang="0">
                    <a:pos x="0" y="1551"/>
                  </a:cxn>
                  <a:cxn ang="0">
                    <a:pos x="310" y="1473"/>
                  </a:cxn>
                </a:cxnLst>
                <a:pathLst>
                  <a:path w="45" h="119">
                    <a:moveTo>
                      <a:pt x="29" y="113"/>
                    </a:moveTo>
                    <a:cubicBezTo>
                      <a:pt x="30" y="113"/>
                      <a:pt x="30" y="113"/>
                      <a:pt x="30" y="112"/>
                    </a:cubicBezTo>
                    <a:cubicBezTo>
                      <a:pt x="27" y="111"/>
                      <a:pt x="18" y="110"/>
                      <a:pt x="14" y="108"/>
                    </a:cubicBezTo>
                    <a:cubicBezTo>
                      <a:pt x="10" y="106"/>
                      <a:pt x="14" y="83"/>
                      <a:pt x="16" y="70"/>
                    </a:cubicBezTo>
                    <a:cubicBezTo>
                      <a:pt x="18" y="57"/>
                      <a:pt x="24" y="37"/>
                      <a:pt x="28" y="28"/>
                    </a:cubicBezTo>
                    <a:cubicBezTo>
                      <a:pt x="33" y="19"/>
                      <a:pt x="39" y="17"/>
                      <a:pt x="45" y="26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39" y="11"/>
                      <a:pt x="37" y="6"/>
                      <a:pt x="36" y="4"/>
                    </a:cubicBezTo>
                    <a:cubicBezTo>
                      <a:pt x="35" y="3"/>
                      <a:pt x="35" y="2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2"/>
                      <a:pt x="34" y="3"/>
                      <a:pt x="34" y="4"/>
                    </a:cubicBezTo>
                    <a:cubicBezTo>
                      <a:pt x="32" y="9"/>
                      <a:pt x="20" y="33"/>
                      <a:pt x="14" y="58"/>
                    </a:cubicBezTo>
                    <a:cubicBezTo>
                      <a:pt x="8" y="79"/>
                      <a:pt x="7" y="101"/>
                      <a:pt x="5" y="110"/>
                    </a:cubicBezTo>
                    <a:cubicBezTo>
                      <a:pt x="5" y="114"/>
                      <a:pt x="2" y="116"/>
                      <a:pt x="1" y="117"/>
                    </a:cubicBezTo>
                    <a:cubicBezTo>
                      <a:pt x="1" y="118"/>
                      <a:pt x="0" y="118"/>
                      <a:pt x="0" y="11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5" y="115"/>
                      <a:pt x="13" y="113"/>
                      <a:pt x="29" y="113"/>
                    </a:cubicBezTo>
                    <a:close/>
                  </a:path>
                </a:pathLst>
              </a:custGeom>
              <a:solidFill>
                <a:srgbClr val="AD004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12" name="Freeform 2173"/>
              <p:cNvSpPr/>
              <p:nvPr/>
            </p:nvSpPr>
            <p:spPr>
              <a:xfrm>
                <a:off x="4513" y="1370"/>
                <a:ext cx="322" cy="153"/>
              </a:xfrm>
              <a:custGeom>
                <a:avLst/>
                <a:gdLst/>
                <a:ahLst/>
                <a:cxnLst>
                  <a:cxn ang="0">
                    <a:pos x="355" y="28"/>
                  </a:cxn>
                  <a:cxn ang="0">
                    <a:pos x="331" y="89"/>
                  </a:cxn>
                  <a:cxn ang="0">
                    <a:pos x="20" y="819"/>
                  </a:cxn>
                  <a:cxn ang="0">
                    <a:pos x="0" y="847"/>
                  </a:cxn>
                  <a:cxn ang="0">
                    <a:pos x="783" y="664"/>
                  </a:cxn>
                  <a:cxn ang="0">
                    <a:pos x="783" y="664"/>
                  </a:cxn>
                  <a:cxn ang="0">
                    <a:pos x="1566" y="847"/>
                  </a:cxn>
                  <a:cxn ang="0">
                    <a:pos x="1533" y="819"/>
                  </a:cxn>
                  <a:cxn ang="0">
                    <a:pos x="1235" y="89"/>
                  </a:cxn>
                  <a:cxn ang="0">
                    <a:pos x="1211" y="0"/>
                  </a:cxn>
                  <a:cxn ang="0">
                    <a:pos x="1264" y="355"/>
                  </a:cxn>
                  <a:cxn ang="0">
                    <a:pos x="1264" y="638"/>
                  </a:cxn>
                  <a:cxn ang="0">
                    <a:pos x="375" y="511"/>
                  </a:cxn>
                  <a:cxn ang="0">
                    <a:pos x="355" y="12"/>
                  </a:cxn>
                  <a:cxn ang="0">
                    <a:pos x="355" y="28"/>
                  </a:cxn>
                </a:cxnLst>
                <a:pathLst>
                  <a:path w="146" h="65">
                    <a:moveTo>
                      <a:pt x="33" y="2"/>
                    </a:moveTo>
                    <a:cubicBezTo>
                      <a:pt x="33" y="3"/>
                      <a:pt x="32" y="5"/>
                      <a:pt x="31" y="7"/>
                    </a:cubicBezTo>
                    <a:cubicBezTo>
                      <a:pt x="27" y="14"/>
                      <a:pt x="2" y="63"/>
                      <a:pt x="2" y="63"/>
                    </a:cubicBezTo>
                    <a:cubicBezTo>
                      <a:pt x="2" y="64"/>
                      <a:pt x="1" y="64"/>
                      <a:pt x="0" y="65"/>
                    </a:cubicBezTo>
                    <a:cubicBezTo>
                      <a:pt x="16" y="58"/>
                      <a:pt x="39" y="51"/>
                      <a:pt x="73" y="51"/>
                    </a:cubicBezTo>
                    <a:cubicBezTo>
                      <a:pt x="73" y="51"/>
                      <a:pt x="73" y="51"/>
                      <a:pt x="73" y="51"/>
                    </a:cubicBezTo>
                    <a:cubicBezTo>
                      <a:pt x="107" y="51"/>
                      <a:pt x="130" y="58"/>
                      <a:pt x="146" y="65"/>
                    </a:cubicBezTo>
                    <a:cubicBezTo>
                      <a:pt x="145" y="64"/>
                      <a:pt x="144" y="64"/>
                      <a:pt x="143" y="63"/>
                    </a:cubicBezTo>
                    <a:cubicBezTo>
                      <a:pt x="143" y="63"/>
                      <a:pt x="119" y="14"/>
                      <a:pt x="115" y="7"/>
                    </a:cubicBezTo>
                    <a:cubicBezTo>
                      <a:pt x="114" y="4"/>
                      <a:pt x="113" y="2"/>
                      <a:pt x="113" y="0"/>
                    </a:cubicBezTo>
                    <a:cubicBezTo>
                      <a:pt x="113" y="0"/>
                      <a:pt x="113" y="14"/>
                      <a:pt x="118" y="27"/>
                    </a:cubicBezTo>
                    <a:cubicBezTo>
                      <a:pt x="122" y="40"/>
                      <a:pt x="130" y="54"/>
                      <a:pt x="118" y="49"/>
                    </a:cubicBezTo>
                    <a:cubicBezTo>
                      <a:pt x="96" y="41"/>
                      <a:pt x="45" y="45"/>
                      <a:pt x="35" y="39"/>
                    </a:cubicBezTo>
                    <a:cubicBezTo>
                      <a:pt x="25" y="33"/>
                      <a:pt x="29" y="12"/>
                      <a:pt x="33" y="1"/>
                    </a:cubicBezTo>
                    <a:lnTo>
                      <a:pt x="33" y="2"/>
                    </a:lnTo>
                    <a:close/>
                  </a:path>
                </a:pathLst>
              </a:custGeom>
              <a:solidFill>
                <a:srgbClr val="D1005D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13" name="Freeform 2174"/>
              <p:cNvSpPr/>
              <p:nvPr/>
            </p:nvSpPr>
            <p:spPr>
              <a:xfrm>
                <a:off x="4590" y="1356"/>
                <a:ext cx="141" cy="28"/>
              </a:xfrm>
              <a:custGeom>
                <a:avLst/>
                <a:gdLst/>
                <a:ahLst/>
                <a:cxnLst>
                  <a:cxn ang="0">
                    <a:pos x="0" y="152"/>
                  </a:cxn>
                  <a:cxn ang="0">
                    <a:pos x="214" y="28"/>
                  </a:cxn>
                  <a:cxn ang="0">
                    <a:pos x="685" y="37"/>
                  </a:cxn>
                  <a:cxn ang="0">
                    <a:pos x="0" y="152"/>
                  </a:cxn>
                </a:cxnLst>
                <a:pathLst>
                  <a:path w="64" h="12">
                    <a:moveTo>
                      <a:pt x="0" y="12"/>
                    </a:moveTo>
                    <a:cubicBezTo>
                      <a:pt x="3" y="5"/>
                      <a:pt x="8" y="2"/>
                      <a:pt x="20" y="2"/>
                    </a:cubicBezTo>
                    <a:cubicBezTo>
                      <a:pt x="32" y="1"/>
                      <a:pt x="57" y="0"/>
                      <a:pt x="64" y="3"/>
                    </a:cubicBezTo>
                    <a:cubicBezTo>
                      <a:pt x="51" y="2"/>
                      <a:pt x="5" y="4"/>
                      <a:pt x="0" y="12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14" name="Freeform 2175"/>
              <p:cNvSpPr/>
              <p:nvPr/>
            </p:nvSpPr>
            <p:spPr>
              <a:xfrm>
                <a:off x="4513" y="1400"/>
                <a:ext cx="157" cy="123"/>
              </a:xfrm>
              <a:custGeom>
                <a:avLst/>
                <a:gdLst/>
                <a:ahLst/>
                <a:cxnLst>
                  <a:cxn ang="0">
                    <a:pos x="734" y="492"/>
                  </a:cxn>
                  <a:cxn ang="0">
                    <a:pos x="279" y="447"/>
                  </a:cxn>
                  <a:cxn ang="0">
                    <a:pos x="303" y="0"/>
                  </a:cxn>
                  <a:cxn ang="0">
                    <a:pos x="294" y="12"/>
                  </a:cxn>
                  <a:cxn ang="0">
                    <a:pos x="20" y="660"/>
                  </a:cxn>
                  <a:cxn ang="0">
                    <a:pos x="0" y="688"/>
                  </a:cxn>
                  <a:cxn ang="0">
                    <a:pos x="767" y="504"/>
                  </a:cxn>
                  <a:cxn ang="0">
                    <a:pos x="734" y="492"/>
                  </a:cxn>
                </a:cxnLst>
                <a:pathLst>
                  <a:path w="71" h="52">
                    <a:moveTo>
                      <a:pt x="68" y="37"/>
                    </a:moveTo>
                    <a:cubicBezTo>
                      <a:pt x="55" y="35"/>
                      <a:pt x="37" y="35"/>
                      <a:pt x="26" y="34"/>
                    </a:cubicBezTo>
                    <a:cubicBezTo>
                      <a:pt x="14" y="32"/>
                      <a:pt x="22" y="12"/>
                      <a:pt x="28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19" y="16"/>
                      <a:pt x="2" y="50"/>
                      <a:pt x="2" y="50"/>
                    </a:cubicBezTo>
                    <a:cubicBezTo>
                      <a:pt x="2" y="51"/>
                      <a:pt x="1" y="51"/>
                      <a:pt x="0" y="52"/>
                    </a:cubicBezTo>
                    <a:cubicBezTo>
                      <a:pt x="15" y="45"/>
                      <a:pt x="38" y="38"/>
                      <a:pt x="71" y="38"/>
                    </a:cubicBezTo>
                    <a:cubicBezTo>
                      <a:pt x="70" y="37"/>
                      <a:pt x="69" y="37"/>
                      <a:pt x="68" y="37"/>
                    </a:cubicBezTo>
                    <a:close/>
                  </a:path>
                </a:pathLst>
              </a:custGeom>
              <a:solidFill>
                <a:srgbClr val="AD004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15" name="Freeform 2176"/>
              <p:cNvSpPr/>
              <p:nvPr/>
            </p:nvSpPr>
            <p:spPr>
              <a:xfrm>
                <a:off x="4780" y="1464"/>
                <a:ext cx="51" cy="56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09" y="180"/>
                  </a:cxn>
                  <a:cxn ang="0">
                    <a:pos x="0" y="217"/>
                  </a:cxn>
                  <a:cxn ang="0">
                    <a:pos x="109" y="240"/>
                  </a:cxn>
                  <a:cxn ang="0">
                    <a:pos x="251" y="306"/>
                  </a:cxn>
                  <a:cxn ang="0">
                    <a:pos x="142" y="77"/>
                  </a:cxn>
                </a:cxnLst>
                <a:pathLst>
                  <a:path w="23" h="24">
                    <a:moveTo>
                      <a:pt x="10" y="0"/>
                    </a:moveTo>
                    <a:cubicBezTo>
                      <a:pt x="12" y="4"/>
                      <a:pt x="13" y="11"/>
                      <a:pt x="10" y="14"/>
                    </a:cubicBezTo>
                    <a:cubicBezTo>
                      <a:pt x="7" y="16"/>
                      <a:pt x="3" y="15"/>
                      <a:pt x="0" y="17"/>
                    </a:cubicBezTo>
                    <a:cubicBezTo>
                      <a:pt x="4" y="17"/>
                      <a:pt x="7" y="18"/>
                      <a:pt x="10" y="19"/>
                    </a:cubicBezTo>
                    <a:cubicBezTo>
                      <a:pt x="14" y="20"/>
                      <a:pt x="19" y="23"/>
                      <a:pt x="23" y="24"/>
                    </a:cubicBezTo>
                    <a:cubicBezTo>
                      <a:pt x="21" y="20"/>
                      <a:pt x="17" y="9"/>
                      <a:pt x="13" y="6"/>
                    </a:cubicBezTo>
                  </a:path>
                </a:pathLst>
              </a:custGeom>
              <a:solidFill>
                <a:srgbClr val="AD004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16" name="Freeform 2177"/>
              <p:cNvSpPr/>
              <p:nvPr/>
            </p:nvSpPr>
            <p:spPr>
              <a:xfrm>
                <a:off x="4292" y="843"/>
                <a:ext cx="386" cy="684"/>
              </a:xfrm>
              <a:custGeom>
                <a:avLst/>
                <a:gdLst/>
                <a:ahLst/>
                <a:cxnLst>
                  <a:cxn ang="0">
                    <a:pos x="1630" y="884"/>
                  </a:cxn>
                  <a:cxn ang="0">
                    <a:pos x="1533" y="1558"/>
                  </a:cxn>
                  <a:cxn ang="0">
                    <a:pos x="1493" y="1652"/>
                  </a:cxn>
                  <a:cxn ang="0">
                    <a:pos x="1264" y="1779"/>
                  </a:cxn>
                  <a:cxn ang="0">
                    <a:pos x="900" y="1866"/>
                  </a:cxn>
                  <a:cxn ang="0">
                    <a:pos x="827" y="1951"/>
                  </a:cxn>
                  <a:cxn ang="0">
                    <a:pos x="719" y="2376"/>
                  </a:cxn>
                  <a:cxn ang="0">
                    <a:pos x="739" y="2492"/>
                  </a:cxn>
                  <a:cxn ang="0">
                    <a:pos x="988" y="2818"/>
                  </a:cxn>
                  <a:cxn ang="0">
                    <a:pos x="1074" y="2856"/>
                  </a:cxn>
                  <a:cxn ang="0">
                    <a:pos x="1290" y="2807"/>
                  </a:cxn>
                  <a:cxn ang="0">
                    <a:pos x="1363" y="2828"/>
                  </a:cxn>
                  <a:cxn ang="0">
                    <a:pos x="1405" y="2999"/>
                  </a:cxn>
                  <a:cxn ang="0">
                    <a:pos x="1094" y="3730"/>
                  </a:cxn>
                  <a:cxn ang="0">
                    <a:pos x="953" y="3740"/>
                  </a:cxn>
                  <a:cxn ang="0">
                    <a:pos x="399" y="1128"/>
                  </a:cxn>
                  <a:cxn ang="0">
                    <a:pos x="1674" y="28"/>
                  </a:cxn>
                  <a:cxn ang="0">
                    <a:pos x="1844" y="183"/>
                  </a:cxn>
                  <a:cxn ang="0">
                    <a:pos x="1630" y="884"/>
                  </a:cxn>
                </a:cxnLst>
                <a:pathLst>
                  <a:path w="175" h="291">
                    <a:moveTo>
                      <a:pt x="152" y="68"/>
                    </a:moveTo>
                    <a:cubicBezTo>
                      <a:pt x="146" y="89"/>
                      <a:pt x="145" y="111"/>
                      <a:pt x="143" y="120"/>
                    </a:cubicBezTo>
                    <a:cubicBezTo>
                      <a:pt x="143" y="124"/>
                      <a:pt x="140" y="126"/>
                      <a:pt x="139" y="127"/>
                    </a:cubicBezTo>
                    <a:cubicBezTo>
                      <a:pt x="135" y="131"/>
                      <a:pt x="128" y="134"/>
                      <a:pt x="118" y="137"/>
                    </a:cubicBezTo>
                    <a:cubicBezTo>
                      <a:pt x="84" y="144"/>
                      <a:pt x="84" y="144"/>
                      <a:pt x="84" y="144"/>
                    </a:cubicBezTo>
                    <a:cubicBezTo>
                      <a:pt x="81" y="145"/>
                      <a:pt x="78" y="147"/>
                      <a:pt x="77" y="150"/>
                    </a:cubicBezTo>
                    <a:cubicBezTo>
                      <a:pt x="67" y="183"/>
                      <a:pt x="67" y="183"/>
                      <a:pt x="67" y="183"/>
                    </a:cubicBezTo>
                    <a:cubicBezTo>
                      <a:pt x="66" y="186"/>
                      <a:pt x="66" y="189"/>
                      <a:pt x="69" y="192"/>
                    </a:cubicBezTo>
                    <a:cubicBezTo>
                      <a:pt x="92" y="217"/>
                      <a:pt x="92" y="217"/>
                      <a:pt x="92" y="217"/>
                    </a:cubicBezTo>
                    <a:cubicBezTo>
                      <a:pt x="94" y="220"/>
                      <a:pt x="97" y="221"/>
                      <a:pt x="100" y="220"/>
                    </a:cubicBezTo>
                    <a:cubicBezTo>
                      <a:pt x="100" y="220"/>
                      <a:pt x="118" y="216"/>
                      <a:pt x="120" y="216"/>
                    </a:cubicBezTo>
                    <a:cubicBezTo>
                      <a:pt x="123" y="216"/>
                      <a:pt x="125" y="217"/>
                      <a:pt x="127" y="218"/>
                    </a:cubicBezTo>
                    <a:cubicBezTo>
                      <a:pt x="135" y="222"/>
                      <a:pt x="134" y="224"/>
                      <a:pt x="131" y="231"/>
                    </a:cubicBezTo>
                    <a:cubicBezTo>
                      <a:pt x="127" y="238"/>
                      <a:pt x="102" y="287"/>
                      <a:pt x="102" y="287"/>
                    </a:cubicBezTo>
                    <a:cubicBezTo>
                      <a:pt x="99" y="291"/>
                      <a:pt x="94" y="291"/>
                      <a:pt x="89" y="288"/>
                    </a:cubicBezTo>
                    <a:cubicBezTo>
                      <a:pt x="24" y="245"/>
                      <a:pt x="0" y="158"/>
                      <a:pt x="37" y="87"/>
                    </a:cubicBezTo>
                    <a:cubicBezTo>
                      <a:pt x="61" y="39"/>
                      <a:pt x="106" y="9"/>
                      <a:pt x="156" y="2"/>
                    </a:cubicBezTo>
                    <a:cubicBezTo>
                      <a:pt x="170" y="0"/>
                      <a:pt x="175" y="7"/>
                      <a:pt x="172" y="14"/>
                    </a:cubicBezTo>
                    <a:cubicBezTo>
                      <a:pt x="170" y="19"/>
                      <a:pt x="158" y="43"/>
                      <a:pt x="152" y="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17" name="Freeform 2178"/>
              <p:cNvSpPr/>
              <p:nvPr/>
            </p:nvSpPr>
            <p:spPr>
              <a:xfrm>
                <a:off x="4670" y="843"/>
                <a:ext cx="386" cy="684"/>
              </a:xfrm>
              <a:custGeom>
                <a:avLst/>
                <a:gdLst/>
                <a:ahLst/>
                <a:cxnLst>
                  <a:cxn ang="0">
                    <a:pos x="247" y="884"/>
                  </a:cxn>
                  <a:cxn ang="0">
                    <a:pos x="346" y="1558"/>
                  </a:cxn>
                  <a:cxn ang="0">
                    <a:pos x="375" y="1652"/>
                  </a:cxn>
                  <a:cxn ang="0">
                    <a:pos x="613" y="1779"/>
                  </a:cxn>
                  <a:cxn ang="0">
                    <a:pos x="977" y="1866"/>
                  </a:cxn>
                  <a:cxn ang="0">
                    <a:pos x="1050" y="1951"/>
                  </a:cxn>
                  <a:cxn ang="0">
                    <a:pos x="1158" y="2376"/>
                  </a:cxn>
                  <a:cxn ang="0">
                    <a:pos x="1138" y="2492"/>
                  </a:cxn>
                  <a:cxn ang="0">
                    <a:pos x="891" y="2818"/>
                  </a:cxn>
                  <a:cxn ang="0">
                    <a:pos x="803" y="2856"/>
                  </a:cxn>
                  <a:cxn ang="0">
                    <a:pos x="589" y="2807"/>
                  </a:cxn>
                  <a:cxn ang="0">
                    <a:pos x="516" y="2828"/>
                  </a:cxn>
                  <a:cxn ang="0">
                    <a:pos x="472" y="2999"/>
                  </a:cxn>
                  <a:cxn ang="0">
                    <a:pos x="774" y="3730"/>
                  </a:cxn>
                  <a:cxn ang="0">
                    <a:pos x="909" y="3740"/>
                  </a:cxn>
                  <a:cxn ang="0">
                    <a:pos x="1480" y="1128"/>
                  </a:cxn>
                  <a:cxn ang="0">
                    <a:pos x="205" y="28"/>
                  </a:cxn>
                  <a:cxn ang="0">
                    <a:pos x="33" y="183"/>
                  </a:cxn>
                  <a:cxn ang="0">
                    <a:pos x="247" y="884"/>
                  </a:cxn>
                </a:cxnLst>
                <a:pathLst>
                  <a:path w="175" h="291">
                    <a:moveTo>
                      <a:pt x="23" y="68"/>
                    </a:moveTo>
                    <a:cubicBezTo>
                      <a:pt x="29" y="89"/>
                      <a:pt x="30" y="111"/>
                      <a:pt x="32" y="120"/>
                    </a:cubicBezTo>
                    <a:cubicBezTo>
                      <a:pt x="32" y="124"/>
                      <a:pt x="34" y="126"/>
                      <a:pt x="35" y="127"/>
                    </a:cubicBezTo>
                    <a:cubicBezTo>
                      <a:pt x="40" y="131"/>
                      <a:pt x="47" y="134"/>
                      <a:pt x="57" y="137"/>
                    </a:cubicBezTo>
                    <a:cubicBezTo>
                      <a:pt x="91" y="144"/>
                      <a:pt x="91" y="144"/>
                      <a:pt x="91" y="144"/>
                    </a:cubicBezTo>
                    <a:cubicBezTo>
                      <a:pt x="94" y="145"/>
                      <a:pt x="97" y="147"/>
                      <a:pt x="98" y="150"/>
                    </a:cubicBezTo>
                    <a:cubicBezTo>
                      <a:pt x="108" y="183"/>
                      <a:pt x="108" y="183"/>
                      <a:pt x="108" y="183"/>
                    </a:cubicBezTo>
                    <a:cubicBezTo>
                      <a:pt x="109" y="186"/>
                      <a:pt x="108" y="189"/>
                      <a:pt x="106" y="192"/>
                    </a:cubicBezTo>
                    <a:cubicBezTo>
                      <a:pt x="83" y="217"/>
                      <a:pt x="83" y="217"/>
                      <a:pt x="83" y="217"/>
                    </a:cubicBezTo>
                    <a:cubicBezTo>
                      <a:pt x="81" y="220"/>
                      <a:pt x="78" y="221"/>
                      <a:pt x="75" y="220"/>
                    </a:cubicBezTo>
                    <a:cubicBezTo>
                      <a:pt x="75" y="220"/>
                      <a:pt x="57" y="216"/>
                      <a:pt x="55" y="216"/>
                    </a:cubicBezTo>
                    <a:cubicBezTo>
                      <a:pt x="52" y="216"/>
                      <a:pt x="50" y="217"/>
                      <a:pt x="48" y="218"/>
                    </a:cubicBezTo>
                    <a:cubicBezTo>
                      <a:pt x="40" y="222"/>
                      <a:pt x="40" y="224"/>
                      <a:pt x="44" y="231"/>
                    </a:cubicBezTo>
                    <a:cubicBezTo>
                      <a:pt x="48" y="238"/>
                      <a:pt x="72" y="287"/>
                      <a:pt x="72" y="287"/>
                    </a:cubicBezTo>
                    <a:cubicBezTo>
                      <a:pt x="75" y="291"/>
                      <a:pt x="81" y="291"/>
                      <a:pt x="85" y="288"/>
                    </a:cubicBezTo>
                    <a:cubicBezTo>
                      <a:pt x="151" y="245"/>
                      <a:pt x="175" y="158"/>
                      <a:pt x="138" y="87"/>
                    </a:cubicBezTo>
                    <a:cubicBezTo>
                      <a:pt x="114" y="39"/>
                      <a:pt x="69" y="9"/>
                      <a:pt x="19" y="2"/>
                    </a:cubicBezTo>
                    <a:cubicBezTo>
                      <a:pt x="4" y="0"/>
                      <a:pt x="0" y="7"/>
                      <a:pt x="3" y="14"/>
                    </a:cubicBezTo>
                    <a:cubicBezTo>
                      <a:pt x="5" y="19"/>
                      <a:pt x="17" y="43"/>
                      <a:pt x="23" y="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18" name="Freeform 2179"/>
              <p:cNvSpPr/>
              <p:nvPr/>
            </p:nvSpPr>
            <p:spPr>
              <a:xfrm>
                <a:off x="4513" y="1346"/>
                <a:ext cx="322" cy="177"/>
              </a:xfrm>
              <a:custGeom>
                <a:avLst/>
                <a:gdLst/>
                <a:ahLst/>
                <a:cxnLst>
                  <a:cxn ang="0">
                    <a:pos x="1533" y="958"/>
                  </a:cxn>
                  <a:cxn ang="0">
                    <a:pos x="1235" y="222"/>
                  </a:cxn>
                  <a:cxn ang="0">
                    <a:pos x="1211" y="135"/>
                  </a:cxn>
                  <a:cxn ang="0">
                    <a:pos x="783" y="0"/>
                  </a:cxn>
                  <a:cxn ang="0">
                    <a:pos x="783" y="0"/>
                  </a:cxn>
                  <a:cxn ang="0">
                    <a:pos x="355" y="144"/>
                  </a:cxn>
                  <a:cxn ang="0">
                    <a:pos x="355" y="156"/>
                  </a:cxn>
                  <a:cxn ang="0">
                    <a:pos x="331" y="222"/>
                  </a:cxn>
                  <a:cxn ang="0">
                    <a:pos x="20" y="958"/>
                  </a:cxn>
                  <a:cxn ang="0">
                    <a:pos x="0" y="986"/>
                  </a:cxn>
                  <a:cxn ang="0">
                    <a:pos x="783" y="802"/>
                  </a:cxn>
                  <a:cxn ang="0">
                    <a:pos x="783" y="802"/>
                  </a:cxn>
                  <a:cxn ang="0">
                    <a:pos x="1566" y="986"/>
                  </a:cxn>
                  <a:cxn ang="0">
                    <a:pos x="1533" y="958"/>
                  </a:cxn>
                </a:cxnLst>
                <a:pathLst>
                  <a:path w="146" h="75">
                    <a:moveTo>
                      <a:pt x="143" y="73"/>
                    </a:moveTo>
                    <a:cubicBezTo>
                      <a:pt x="143" y="73"/>
                      <a:pt x="119" y="24"/>
                      <a:pt x="115" y="17"/>
                    </a:cubicBezTo>
                    <a:cubicBezTo>
                      <a:pt x="114" y="14"/>
                      <a:pt x="113" y="12"/>
                      <a:pt x="113" y="10"/>
                    </a:cubicBezTo>
                    <a:cubicBezTo>
                      <a:pt x="108" y="3"/>
                      <a:pt x="99" y="0"/>
                      <a:pt x="7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46" y="0"/>
                      <a:pt x="37" y="3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3"/>
                      <a:pt x="32" y="15"/>
                      <a:pt x="31" y="17"/>
                    </a:cubicBezTo>
                    <a:cubicBezTo>
                      <a:pt x="27" y="24"/>
                      <a:pt x="2" y="73"/>
                      <a:pt x="2" y="73"/>
                    </a:cubicBezTo>
                    <a:cubicBezTo>
                      <a:pt x="2" y="74"/>
                      <a:pt x="1" y="74"/>
                      <a:pt x="0" y="75"/>
                    </a:cubicBezTo>
                    <a:cubicBezTo>
                      <a:pt x="16" y="68"/>
                      <a:pt x="39" y="61"/>
                      <a:pt x="73" y="61"/>
                    </a:cubicBezTo>
                    <a:cubicBezTo>
                      <a:pt x="73" y="61"/>
                      <a:pt x="73" y="61"/>
                      <a:pt x="73" y="61"/>
                    </a:cubicBezTo>
                    <a:cubicBezTo>
                      <a:pt x="107" y="61"/>
                      <a:pt x="130" y="68"/>
                      <a:pt x="146" y="75"/>
                    </a:cubicBezTo>
                    <a:cubicBezTo>
                      <a:pt x="145" y="74"/>
                      <a:pt x="144" y="74"/>
                      <a:pt x="143" y="73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19" name="Freeform 2180"/>
              <p:cNvSpPr/>
              <p:nvPr/>
            </p:nvSpPr>
            <p:spPr>
              <a:xfrm>
                <a:off x="4597" y="867"/>
                <a:ext cx="152" cy="280"/>
              </a:xfrm>
              <a:custGeom>
                <a:avLst/>
                <a:gdLst/>
                <a:ahLst/>
                <a:cxnLst>
                  <a:cxn ang="0">
                    <a:pos x="727" y="1522"/>
                  </a:cxn>
                  <a:cxn ang="0">
                    <a:pos x="694" y="1433"/>
                  </a:cxn>
                  <a:cxn ang="0">
                    <a:pos x="597" y="753"/>
                  </a:cxn>
                  <a:cxn ang="0">
                    <a:pos x="383" y="49"/>
                  </a:cxn>
                  <a:cxn ang="0">
                    <a:pos x="374" y="0"/>
                  </a:cxn>
                  <a:cxn ang="0">
                    <a:pos x="374" y="0"/>
                  </a:cxn>
                  <a:cxn ang="0">
                    <a:pos x="363" y="49"/>
                  </a:cxn>
                  <a:cxn ang="0">
                    <a:pos x="150" y="753"/>
                  </a:cxn>
                  <a:cxn ang="0">
                    <a:pos x="53" y="1433"/>
                  </a:cxn>
                  <a:cxn ang="0">
                    <a:pos x="9" y="1522"/>
                  </a:cxn>
                  <a:cxn ang="0">
                    <a:pos x="0" y="1551"/>
                  </a:cxn>
                  <a:cxn ang="0">
                    <a:pos x="0" y="1551"/>
                  </a:cxn>
                  <a:cxn ang="0">
                    <a:pos x="374" y="1473"/>
                  </a:cxn>
                  <a:cxn ang="0">
                    <a:pos x="374" y="1473"/>
                  </a:cxn>
                  <a:cxn ang="0">
                    <a:pos x="738" y="1539"/>
                  </a:cxn>
                  <a:cxn ang="0">
                    <a:pos x="738" y="1539"/>
                  </a:cxn>
                  <a:cxn ang="0">
                    <a:pos x="727" y="1522"/>
                  </a:cxn>
                </a:cxnLst>
                <a:pathLst>
                  <a:path w="69" h="119">
                    <a:moveTo>
                      <a:pt x="68" y="117"/>
                    </a:moveTo>
                    <a:cubicBezTo>
                      <a:pt x="67" y="116"/>
                      <a:pt x="65" y="114"/>
                      <a:pt x="65" y="110"/>
                    </a:cubicBezTo>
                    <a:cubicBezTo>
                      <a:pt x="63" y="101"/>
                      <a:pt x="62" y="79"/>
                      <a:pt x="56" y="58"/>
                    </a:cubicBezTo>
                    <a:cubicBezTo>
                      <a:pt x="50" y="33"/>
                      <a:pt x="38" y="9"/>
                      <a:pt x="36" y="4"/>
                    </a:cubicBezTo>
                    <a:cubicBezTo>
                      <a:pt x="35" y="3"/>
                      <a:pt x="35" y="2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2"/>
                      <a:pt x="34" y="3"/>
                      <a:pt x="34" y="4"/>
                    </a:cubicBezTo>
                    <a:cubicBezTo>
                      <a:pt x="32" y="9"/>
                      <a:pt x="20" y="33"/>
                      <a:pt x="14" y="58"/>
                    </a:cubicBezTo>
                    <a:cubicBezTo>
                      <a:pt x="8" y="79"/>
                      <a:pt x="7" y="101"/>
                      <a:pt x="5" y="110"/>
                    </a:cubicBezTo>
                    <a:cubicBezTo>
                      <a:pt x="5" y="114"/>
                      <a:pt x="2" y="116"/>
                      <a:pt x="1" y="117"/>
                    </a:cubicBezTo>
                    <a:cubicBezTo>
                      <a:pt x="1" y="118"/>
                      <a:pt x="0" y="118"/>
                      <a:pt x="0" y="11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5" y="115"/>
                      <a:pt x="15" y="113"/>
                      <a:pt x="35" y="113"/>
                    </a:cubicBezTo>
                    <a:cubicBezTo>
                      <a:pt x="35" y="113"/>
                      <a:pt x="35" y="113"/>
                      <a:pt x="35" y="113"/>
                    </a:cubicBezTo>
                    <a:cubicBezTo>
                      <a:pt x="54" y="113"/>
                      <a:pt x="63" y="114"/>
                      <a:pt x="69" y="11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9" y="118"/>
                      <a:pt x="69" y="117"/>
                      <a:pt x="68" y="117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0978" name="Group 2259"/>
            <p:cNvGrpSpPr/>
            <p:nvPr/>
          </p:nvGrpSpPr>
          <p:grpSpPr>
            <a:xfrm rot="20820000">
              <a:off x="9510" y="5743"/>
              <a:ext cx="120" cy="120"/>
              <a:chOff x="3849" y="1592"/>
              <a:chExt cx="278" cy="315"/>
            </a:xfrm>
          </p:grpSpPr>
          <p:sp>
            <p:nvSpPr>
              <p:cNvPr id="41014" name="Freeform 2260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008A5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15" name="Freeform 2261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16" name="Freeform 2262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3AAA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17" name="Freeform 2263"/>
              <p:cNvSpPr/>
              <p:nvPr/>
            </p:nvSpPr>
            <p:spPr>
              <a:xfrm>
                <a:off x="3880" y="1620"/>
                <a:ext cx="91" cy="213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0" y="79"/>
                  </a:cxn>
                  <a:cxn ang="0">
                    <a:pos x="21" y="213"/>
                  </a:cxn>
                  <a:cxn ang="0">
                    <a:pos x="34" y="97"/>
                  </a:cxn>
                  <a:cxn ang="0">
                    <a:pos x="91" y="0"/>
                  </a:cxn>
                </a:cxnLst>
                <a:pathLst>
                  <a:path w="91" h="213">
                    <a:moveTo>
                      <a:pt x="91" y="0"/>
                    </a:moveTo>
                    <a:lnTo>
                      <a:pt x="0" y="79"/>
                    </a:lnTo>
                    <a:lnTo>
                      <a:pt x="21" y="213"/>
                    </a:lnTo>
                    <a:lnTo>
                      <a:pt x="34" y="97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18" name="Freeform 2264"/>
              <p:cNvSpPr/>
              <p:nvPr/>
            </p:nvSpPr>
            <p:spPr>
              <a:xfrm>
                <a:off x="3923" y="1634"/>
                <a:ext cx="187" cy="250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87" y="250"/>
                  </a:cxn>
                  <a:cxn ang="0">
                    <a:pos x="187" y="167"/>
                  </a:cxn>
                  <a:cxn ang="0">
                    <a:pos x="169" y="27"/>
                  </a:cxn>
                  <a:cxn ang="0">
                    <a:pos x="100" y="0"/>
                  </a:cxn>
                  <a:cxn ang="0">
                    <a:pos x="143" y="46"/>
                  </a:cxn>
                  <a:cxn ang="0">
                    <a:pos x="156" y="143"/>
                  </a:cxn>
                  <a:cxn ang="0">
                    <a:pos x="78" y="222"/>
                  </a:cxn>
                  <a:cxn ang="0">
                    <a:pos x="0" y="218"/>
                  </a:cxn>
                </a:cxnLst>
                <a:pathLst>
                  <a:path w="187" h="250">
                    <a:moveTo>
                      <a:pt x="0" y="218"/>
                    </a:moveTo>
                    <a:lnTo>
                      <a:pt x="87" y="250"/>
                    </a:lnTo>
                    <a:lnTo>
                      <a:pt x="187" y="167"/>
                    </a:lnTo>
                    <a:lnTo>
                      <a:pt x="169" y="27"/>
                    </a:lnTo>
                    <a:lnTo>
                      <a:pt x="100" y="0"/>
                    </a:lnTo>
                    <a:lnTo>
                      <a:pt x="143" y="46"/>
                    </a:lnTo>
                    <a:lnTo>
                      <a:pt x="156" y="143"/>
                    </a:lnTo>
                    <a:lnTo>
                      <a:pt x="78" y="222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EB718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19" name="Freeform 2265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noFill/>
              <a:ln w="14288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0979" name="Group 2268"/>
            <p:cNvGrpSpPr/>
            <p:nvPr/>
          </p:nvGrpSpPr>
          <p:grpSpPr>
            <a:xfrm rot="223727">
              <a:off x="9607" y="5737"/>
              <a:ext cx="120" cy="120"/>
              <a:chOff x="3849" y="1592"/>
              <a:chExt cx="278" cy="315"/>
            </a:xfrm>
          </p:grpSpPr>
          <p:sp>
            <p:nvSpPr>
              <p:cNvPr id="41008" name="Freeform 2269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008A5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09" name="Freeform 2270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10" name="Freeform 2271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3AAA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11" name="Freeform 2272"/>
              <p:cNvSpPr/>
              <p:nvPr/>
            </p:nvSpPr>
            <p:spPr>
              <a:xfrm>
                <a:off x="3880" y="1620"/>
                <a:ext cx="91" cy="213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0" y="79"/>
                  </a:cxn>
                  <a:cxn ang="0">
                    <a:pos x="21" y="213"/>
                  </a:cxn>
                  <a:cxn ang="0">
                    <a:pos x="34" y="97"/>
                  </a:cxn>
                  <a:cxn ang="0">
                    <a:pos x="91" y="0"/>
                  </a:cxn>
                </a:cxnLst>
                <a:pathLst>
                  <a:path w="91" h="213">
                    <a:moveTo>
                      <a:pt x="91" y="0"/>
                    </a:moveTo>
                    <a:lnTo>
                      <a:pt x="0" y="79"/>
                    </a:lnTo>
                    <a:lnTo>
                      <a:pt x="21" y="213"/>
                    </a:lnTo>
                    <a:lnTo>
                      <a:pt x="34" y="97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12" name="Freeform 2273"/>
              <p:cNvSpPr/>
              <p:nvPr/>
            </p:nvSpPr>
            <p:spPr>
              <a:xfrm>
                <a:off x="3923" y="1634"/>
                <a:ext cx="187" cy="250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87" y="250"/>
                  </a:cxn>
                  <a:cxn ang="0">
                    <a:pos x="187" y="167"/>
                  </a:cxn>
                  <a:cxn ang="0">
                    <a:pos x="169" y="27"/>
                  </a:cxn>
                  <a:cxn ang="0">
                    <a:pos x="100" y="0"/>
                  </a:cxn>
                  <a:cxn ang="0">
                    <a:pos x="143" y="46"/>
                  </a:cxn>
                  <a:cxn ang="0">
                    <a:pos x="156" y="143"/>
                  </a:cxn>
                  <a:cxn ang="0">
                    <a:pos x="78" y="222"/>
                  </a:cxn>
                  <a:cxn ang="0">
                    <a:pos x="0" y="218"/>
                  </a:cxn>
                </a:cxnLst>
                <a:pathLst>
                  <a:path w="187" h="250">
                    <a:moveTo>
                      <a:pt x="0" y="218"/>
                    </a:moveTo>
                    <a:lnTo>
                      <a:pt x="87" y="250"/>
                    </a:lnTo>
                    <a:lnTo>
                      <a:pt x="187" y="167"/>
                    </a:lnTo>
                    <a:lnTo>
                      <a:pt x="169" y="27"/>
                    </a:lnTo>
                    <a:lnTo>
                      <a:pt x="100" y="0"/>
                    </a:lnTo>
                    <a:lnTo>
                      <a:pt x="143" y="46"/>
                    </a:lnTo>
                    <a:lnTo>
                      <a:pt x="156" y="143"/>
                    </a:lnTo>
                    <a:lnTo>
                      <a:pt x="78" y="222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EB718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13" name="Freeform 2274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noFill/>
              <a:ln w="14288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0981" name="Group 2282"/>
            <p:cNvGrpSpPr/>
            <p:nvPr/>
          </p:nvGrpSpPr>
          <p:grpSpPr>
            <a:xfrm rot="1003727">
              <a:off x="9156" y="5159"/>
              <a:ext cx="134" cy="120"/>
              <a:chOff x="3849" y="1592"/>
              <a:chExt cx="278" cy="315"/>
            </a:xfrm>
          </p:grpSpPr>
          <p:sp>
            <p:nvSpPr>
              <p:cNvPr id="40996" name="Freeform 2283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008A5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997" name="Freeform 2284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998" name="Freeform 2285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3AAA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999" name="Freeform 2286"/>
              <p:cNvSpPr/>
              <p:nvPr/>
            </p:nvSpPr>
            <p:spPr>
              <a:xfrm>
                <a:off x="3880" y="1620"/>
                <a:ext cx="91" cy="213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0" y="79"/>
                  </a:cxn>
                  <a:cxn ang="0">
                    <a:pos x="21" y="213"/>
                  </a:cxn>
                  <a:cxn ang="0">
                    <a:pos x="34" y="97"/>
                  </a:cxn>
                  <a:cxn ang="0">
                    <a:pos x="91" y="0"/>
                  </a:cxn>
                </a:cxnLst>
                <a:pathLst>
                  <a:path w="91" h="213">
                    <a:moveTo>
                      <a:pt x="91" y="0"/>
                    </a:moveTo>
                    <a:lnTo>
                      <a:pt x="0" y="79"/>
                    </a:lnTo>
                    <a:lnTo>
                      <a:pt x="21" y="213"/>
                    </a:lnTo>
                    <a:lnTo>
                      <a:pt x="34" y="97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00" name="Freeform 2287"/>
              <p:cNvSpPr/>
              <p:nvPr/>
            </p:nvSpPr>
            <p:spPr>
              <a:xfrm>
                <a:off x="3923" y="1634"/>
                <a:ext cx="187" cy="250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87" y="250"/>
                  </a:cxn>
                  <a:cxn ang="0">
                    <a:pos x="187" y="167"/>
                  </a:cxn>
                  <a:cxn ang="0">
                    <a:pos x="169" y="27"/>
                  </a:cxn>
                  <a:cxn ang="0">
                    <a:pos x="100" y="0"/>
                  </a:cxn>
                  <a:cxn ang="0">
                    <a:pos x="143" y="46"/>
                  </a:cxn>
                  <a:cxn ang="0">
                    <a:pos x="156" y="143"/>
                  </a:cxn>
                  <a:cxn ang="0">
                    <a:pos x="78" y="222"/>
                  </a:cxn>
                  <a:cxn ang="0">
                    <a:pos x="0" y="218"/>
                  </a:cxn>
                </a:cxnLst>
                <a:pathLst>
                  <a:path w="187" h="250">
                    <a:moveTo>
                      <a:pt x="0" y="218"/>
                    </a:moveTo>
                    <a:lnTo>
                      <a:pt x="87" y="250"/>
                    </a:lnTo>
                    <a:lnTo>
                      <a:pt x="187" y="167"/>
                    </a:lnTo>
                    <a:lnTo>
                      <a:pt x="169" y="27"/>
                    </a:lnTo>
                    <a:lnTo>
                      <a:pt x="100" y="0"/>
                    </a:lnTo>
                    <a:lnTo>
                      <a:pt x="143" y="46"/>
                    </a:lnTo>
                    <a:lnTo>
                      <a:pt x="156" y="143"/>
                    </a:lnTo>
                    <a:lnTo>
                      <a:pt x="78" y="222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EB718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01" name="Freeform 2288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noFill/>
              <a:ln w="14288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0982" name="Group 2289"/>
            <p:cNvGrpSpPr/>
            <p:nvPr/>
          </p:nvGrpSpPr>
          <p:grpSpPr>
            <a:xfrm rot="20002871">
              <a:off x="11160" y="9437"/>
              <a:ext cx="146" cy="120"/>
              <a:chOff x="3849" y="1592"/>
              <a:chExt cx="278" cy="315"/>
            </a:xfrm>
          </p:grpSpPr>
          <p:sp>
            <p:nvSpPr>
              <p:cNvPr id="40990" name="Freeform 2290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008A5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991" name="Freeform 2291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992" name="Freeform 2292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3AAA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993" name="Freeform 2293"/>
              <p:cNvSpPr/>
              <p:nvPr/>
            </p:nvSpPr>
            <p:spPr>
              <a:xfrm>
                <a:off x="3880" y="1620"/>
                <a:ext cx="91" cy="213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0" y="79"/>
                  </a:cxn>
                  <a:cxn ang="0">
                    <a:pos x="21" y="213"/>
                  </a:cxn>
                  <a:cxn ang="0">
                    <a:pos x="34" y="97"/>
                  </a:cxn>
                  <a:cxn ang="0">
                    <a:pos x="91" y="0"/>
                  </a:cxn>
                </a:cxnLst>
                <a:pathLst>
                  <a:path w="91" h="213">
                    <a:moveTo>
                      <a:pt x="91" y="0"/>
                    </a:moveTo>
                    <a:lnTo>
                      <a:pt x="0" y="79"/>
                    </a:lnTo>
                    <a:lnTo>
                      <a:pt x="21" y="213"/>
                    </a:lnTo>
                    <a:lnTo>
                      <a:pt x="34" y="97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994" name="Freeform 2294"/>
              <p:cNvSpPr/>
              <p:nvPr/>
            </p:nvSpPr>
            <p:spPr>
              <a:xfrm>
                <a:off x="3923" y="1634"/>
                <a:ext cx="187" cy="250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87" y="250"/>
                  </a:cxn>
                  <a:cxn ang="0">
                    <a:pos x="187" y="167"/>
                  </a:cxn>
                  <a:cxn ang="0">
                    <a:pos x="169" y="27"/>
                  </a:cxn>
                  <a:cxn ang="0">
                    <a:pos x="100" y="0"/>
                  </a:cxn>
                  <a:cxn ang="0">
                    <a:pos x="143" y="46"/>
                  </a:cxn>
                  <a:cxn ang="0">
                    <a:pos x="156" y="143"/>
                  </a:cxn>
                  <a:cxn ang="0">
                    <a:pos x="78" y="222"/>
                  </a:cxn>
                  <a:cxn ang="0">
                    <a:pos x="0" y="218"/>
                  </a:cxn>
                </a:cxnLst>
                <a:pathLst>
                  <a:path w="187" h="250">
                    <a:moveTo>
                      <a:pt x="0" y="218"/>
                    </a:moveTo>
                    <a:lnTo>
                      <a:pt x="87" y="250"/>
                    </a:lnTo>
                    <a:lnTo>
                      <a:pt x="187" y="167"/>
                    </a:lnTo>
                    <a:lnTo>
                      <a:pt x="169" y="27"/>
                    </a:lnTo>
                    <a:lnTo>
                      <a:pt x="100" y="0"/>
                    </a:lnTo>
                    <a:lnTo>
                      <a:pt x="143" y="46"/>
                    </a:lnTo>
                    <a:lnTo>
                      <a:pt x="156" y="143"/>
                    </a:lnTo>
                    <a:lnTo>
                      <a:pt x="78" y="222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EB718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995" name="Freeform 2295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noFill/>
              <a:ln w="14288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859" name="Group 2282"/>
            <p:cNvGrpSpPr/>
            <p:nvPr/>
          </p:nvGrpSpPr>
          <p:grpSpPr>
            <a:xfrm rot="1003727">
              <a:off x="9356" y="5246"/>
              <a:ext cx="134" cy="120"/>
              <a:chOff x="3849" y="1592"/>
              <a:chExt cx="278" cy="315"/>
            </a:xfrm>
          </p:grpSpPr>
          <p:sp>
            <p:nvSpPr>
              <p:cNvPr id="4860" name="Freeform 2283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008A5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61" name="Freeform 2284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62" name="Freeform 2285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3AAA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63" name="Freeform 2286"/>
              <p:cNvSpPr/>
              <p:nvPr/>
            </p:nvSpPr>
            <p:spPr>
              <a:xfrm>
                <a:off x="3880" y="1620"/>
                <a:ext cx="91" cy="213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0" y="79"/>
                  </a:cxn>
                  <a:cxn ang="0">
                    <a:pos x="21" y="213"/>
                  </a:cxn>
                  <a:cxn ang="0">
                    <a:pos x="34" y="97"/>
                  </a:cxn>
                  <a:cxn ang="0">
                    <a:pos x="91" y="0"/>
                  </a:cxn>
                </a:cxnLst>
                <a:pathLst>
                  <a:path w="91" h="213">
                    <a:moveTo>
                      <a:pt x="91" y="0"/>
                    </a:moveTo>
                    <a:lnTo>
                      <a:pt x="0" y="79"/>
                    </a:lnTo>
                    <a:lnTo>
                      <a:pt x="21" y="213"/>
                    </a:lnTo>
                    <a:lnTo>
                      <a:pt x="34" y="97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64" name="Freeform 2287"/>
              <p:cNvSpPr/>
              <p:nvPr/>
            </p:nvSpPr>
            <p:spPr>
              <a:xfrm>
                <a:off x="3923" y="1634"/>
                <a:ext cx="187" cy="250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87" y="250"/>
                  </a:cxn>
                  <a:cxn ang="0">
                    <a:pos x="187" y="167"/>
                  </a:cxn>
                  <a:cxn ang="0">
                    <a:pos x="169" y="27"/>
                  </a:cxn>
                  <a:cxn ang="0">
                    <a:pos x="100" y="0"/>
                  </a:cxn>
                  <a:cxn ang="0">
                    <a:pos x="143" y="46"/>
                  </a:cxn>
                  <a:cxn ang="0">
                    <a:pos x="156" y="143"/>
                  </a:cxn>
                  <a:cxn ang="0">
                    <a:pos x="78" y="222"/>
                  </a:cxn>
                  <a:cxn ang="0">
                    <a:pos x="0" y="218"/>
                  </a:cxn>
                </a:cxnLst>
                <a:pathLst>
                  <a:path w="187" h="250">
                    <a:moveTo>
                      <a:pt x="0" y="218"/>
                    </a:moveTo>
                    <a:lnTo>
                      <a:pt x="87" y="250"/>
                    </a:lnTo>
                    <a:lnTo>
                      <a:pt x="187" y="167"/>
                    </a:lnTo>
                    <a:lnTo>
                      <a:pt x="169" y="27"/>
                    </a:lnTo>
                    <a:lnTo>
                      <a:pt x="100" y="0"/>
                    </a:lnTo>
                    <a:lnTo>
                      <a:pt x="143" y="46"/>
                    </a:lnTo>
                    <a:lnTo>
                      <a:pt x="156" y="143"/>
                    </a:lnTo>
                    <a:lnTo>
                      <a:pt x="78" y="222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EB718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65" name="Freeform 2288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noFill/>
              <a:ln w="14288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866" name="Group 2282"/>
            <p:cNvGrpSpPr/>
            <p:nvPr/>
          </p:nvGrpSpPr>
          <p:grpSpPr>
            <a:xfrm rot="1003727">
              <a:off x="9356" y="5020"/>
              <a:ext cx="134" cy="120"/>
              <a:chOff x="3849" y="1592"/>
              <a:chExt cx="278" cy="315"/>
            </a:xfrm>
          </p:grpSpPr>
          <p:sp>
            <p:nvSpPr>
              <p:cNvPr id="4867" name="Freeform 2283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008A5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68" name="Freeform 2284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69" name="Freeform 2285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3AAA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70" name="Freeform 2286"/>
              <p:cNvSpPr/>
              <p:nvPr/>
            </p:nvSpPr>
            <p:spPr>
              <a:xfrm>
                <a:off x="3880" y="1620"/>
                <a:ext cx="91" cy="213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0" y="79"/>
                  </a:cxn>
                  <a:cxn ang="0">
                    <a:pos x="21" y="213"/>
                  </a:cxn>
                  <a:cxn ang="0">
                    <a:pos x="34" y="97"/>
                  </a:cxn>
                  <a:cxn ang="0">
                    <a:pos x="91" y="0"/>
                  </a:cxn>
                </a:cxnLst>
                <a:pathLst>
                  <a:path w="91" h="213">
                    <a:moveTo>
                      <a:pt x="91" y="0"/>
                    </a:moveTo>
                    <a:lnTo>
                      <a:pt x="0" y="79"/>
                    </a:lnTo>
                    <a:lnTo>
                      <a:pt x="21" y="213"/>
                    </a:lnTo>
                    <a:lnTo>
                      <a:pt x="34" y="97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71" name="Freeform 2287"/>
              <p:cNvSpPr/>
              <p:nvPr/>
            </p:nvSpPr>
            <p:spPr>
              <a:xfrm>
                <a:off x="3923" y="1634"/>
                <a:ext cx="187" cy="250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87" y="250"/>
                  </a:cxn>
                  <a:cxn ang="0">
                    <a:pos x="187" y="167"/>
                  </a:cxn>
                  <a:cxn ang="0">
                    <a:pos x="169" y="27"/>
                  </a:cxn>
                  <a:cxn ang="0">
                    <a:pos x="100" y="0"/>
                  </a:cxn>
                  <a:cxn ang="0">
                    <a:pos x="143" y="46"/>
                  </a:cxn>
                  <a:cxn ang="0">
                    <a:pos x="156" y="143"/>
                  </a:cxn>
                  <a:cxn ang="0">
                    <a:pos x="78" y="222"/>
                  </a:cxn>
                  <a:cxn ang="0">
                    <a:pos x="0" y="218"/>
                  </a:cxn>
                </a:cxnLst>
                <a:pathLst>
                  <a:path w="187" h="250">
                    <a:moveTo>
                      <a:pt x="0" y="218"/>
                    </a:moveTo>
                    <a:lnTo>
                      <a:pt x="87" y="250"/>
                    </a:lnTo>
                    <a:lnTo>
                      <a:pt x="187" y="167"/>
                    </a:lnTo>
                    <a:lnTo>
                      <a:pt x="169" y="27"/>
                    </a:lnTo>
                    <a:lnTo>
                      <a:pt x="100" y="0"/>
                    </a:lnTo>
                    <a:lnTo>
                      <a:pt x="143" y="46"/>
                    </a:lnTo>
                    <a:lnTo>
                      <a:pt x="156" y="143"/>
                    </a:lnTo>
                    <a:lnTo>
                      <a:pt x="78" y="222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EB718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72" name="Freeform 2288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noFill/>
              <a:ln w="14288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873" name="Group 2282"/>
            <p:cNvGrpSpPr/>
            <p:nvPr/>
          </p:nvGrpSpPr>
          <p:grpSpPr>
            <a:xfrm rot="1003727">
              <a:off x="10599" y="9879"/>
              <a:ext cx="134" cy="120"/>
              <a:chOff x="3849" y="1592"/>
              <a:chExt cx="278" cy="315"/>
            </a:xfrm>
          </p:grpSpPr>
          <p:sp>
            <p:nvSpPr>
              <p:cNvPr id="4874" name="Freeform 2283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008A5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75" name="Freeform 2284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76" name="Freeform 2285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3AAA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77" name="Freeform 2286"/>
              <p:cNvSpPr/>
              <p:nvPr/>
            </p:nvSpPr>
            <p:spPr>
              <a:xfrm>
                <a:off x="3880" y="1620"/>
                <a:ext cx="91" cy="213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0" y="79"/>
                  </a:cxn>
                  <a:cxn ang="0">
                    <a:pos x="21" y="213"/>
                  </a:cxn>
                  <a:cxn ang="0">
                    <a:pos x="34" y="97"/>
                  </a:cxn>
                  <a:cxn ang="0">
                    <a:pos x="91" y="0"/>
                  </a:cxn>
                </a:cxnLst>
                <a:pathLst>
                  <a:path w="91" h="213">
                    <a:moveTo>
                      <a:pt x="91" y="0"/>
                    </a:moveTo>
                    <a:lnTo>
                      <a:pt x="0" y="79"/>
                    </a:lnTo>
                    <a:lnTo>
                      <a:pt x="21" y="213"/>
                    </a:lnTo>
                    <a:lnTo>
                      <a:pt x="34" y="97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78" name="Freeform 2287"/>
              <p:cNvSpPr/>
              <p:nvPr/>
            </p:nvSpPr>
            <p:spPr>
              <a:xfrm>
                <a:off x="3923" y="1634"/>
                <a:ext cx="187" cy="250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87" y="250"/>
                  </a:cxn>
                  <a:cxn ang="0">
                    <a:pos x="187" y="167"/>
                  </a:cxn>
                  <a:cxn ang="0">
                    <a:pos x="169" y="27"/>
                  </a:cxn>
                  <a:cxn ang="0">
                    <a:pos x="100" y="0"/>
                  </a:cxn>
                  <a:cxn ang="0">
                    <a:pos x="143" y="46"/>
                  </a:cxn>
                  <a:cxn ang="0">
                    <a:pos x="156" y="143"/>
                  </a:cxn>
                  <a:cxn ang="0">
                    <a:pos x="78" y="222"/>
                  </a:cxn>
                  <a:cxn ang="0">
                    <a:pos x="0" y="218"/>
                  </a:cxn>
                </a:cxnLst>
                <a:pathLst>
                  <a:path w="187" h="250">
                    <a:moveTo>
                      <a:pt x="0" y="218"/>
                    </a:moveTo>
                    <a:lnTo>
                      <a:pt x="87" y="250"/>
                    </a:lnTo>
                    <a:lnTo>
                      <a:pt x="187" y="167"/>
                    </a:lnTo>
                    <a:lnTo>
                      <a:pt x="169" y="27"/>
                    </a:lnTo>
                    <a:lnTo>
                      <a:pt x="100" y="0"/>
                    </a:lnTo>
                    <a:lnTo>
                      <a:pt x="143" y="46"/>
                    </a:lnTo>
                    <a:lnTo>
                      <a:pt x="156" y="143"/>
                    </a:lnTo>
                    <a:lnTo>
                      <a:pt x="78" y="222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EB718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79" name="Freeform 2288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noFill/>
              <a:ln w="14288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880" name="Group 2282"/>
            <p:cNvGrpSpPr/>
            <p:nvPr/>
          </p:nvGrpSpPr>
          <p:grpSpPr>
            <a:xfrm rot="1003727">
              <a:off x="10799" y="9740"/>
              <a:ext cx="134" cy="120"/>
              <a:chOff x="3849" y="1592"/>
              <a:chExt cx="278" cy="315"/>
            </a:xfrm>
          </p:grpSpPr>
          <p:sp>
            <p:nvSpPr>
              <p:cNvPr id="4881" name="Freeform 2283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008A5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82" name="Freeform 2284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83" name="Freeform 2285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3AAA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84" name="Freeform 2286"/>
              <p:cNvSpPr/>
              <p:nvPr/>
            </p:nvSpPr>
            <p:spPr>
              <a:xfrm>
                <a:off x="3880" y="1620"/>
                <a:ext cx="91" cy="213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0" y="79"/>
                  </a:cxn>
                  <a:cxn ang="0">
                    <a:pos x="21" y="213"/>
                  </a:cxn>
                  <a:cxn ang="0">
                    <a:pos x="34" y="97"/>
                  </a:cxn>
                  <a:cxn ang="0">
                    <a:pos x="91" y="0"/>
                  </a:cxn>
                </a:cxnLst>
                <a:pathLst>
                  <a:path w="91" h="213">
                    <a:moveTo>
                      <a:pt x="91" y="0"/>
                    </a:moveTo>
                    <a:lnTo>
                      <a:pt x="0" y="79"/>
                    </a:lnTo>
                    <a:lnTo>
                      <a:pt x="21" y="213"/>
                    </a:lnTo>
                    <a:lnTo>
                      <a:pt x="34" y="97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85" name="Freeform 2287"/>
              <p:cNvSpPr/>
              <p:nvPr/>
            </p:nvSpPr>
            <p:spPr>
              <a:xfrm>
                <a:off x="3923" y="1634"/>
                <a:ext cx="187" cy="250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87" y="250"/>
                  </a:cxn>
                  <a:cxn ang="0">
                    <a:pos x="187" y="167"/>
                  </a:cxn>
                  <a:cxn ang="0">
                    <a:pos x="169" y="27"/>
                  </a:cxn>
                  <a:cxn ang="0">
                    <a:pos x="100" y="0"/>
                  </a:cxn>
                  <a:cxn ang="0">
                    <a:pos x="143" y="46"/>
                  </a:cxn>
                  <a:cxn ang="0">
                    <a:pos x="156" y="143"/>
                  </a:cxn>
                  <a:cxn ang="0">
                    <a:pos x="78" y="222"/>
                  </a:cxn>
                  <a:cxn ang="0">
                    <a:pos x="0" y="218"/>
                  </a:cxn>
                </a:cxnLst>
                <a:pathLst>
                  <a:path w="187" h="250">
                    <a:moveTo>
                      <a:pt x="0" y="218"/>
                    </a:moveTo>
                    <a:lnTo>
                      <a:pt x="87" y="250"/>
                    </a:lnTo>
                    <a:lnTo>
                      <a:pt x="187" y="167"/>
                    </a:lnTo>
                    <a:lnTo>
                      <a:pt x="169" y="27"/>
                    </a:lnTo>
                    <a:lnTo>
                      <a:pt x="100" y="0"/>
                    </a:lnTo>
                    <a:lnTo>
                      <a:pt x="143" y="46"/>
                    </a:lnTo>
                    <a:lnTo>
                      <a:pt x="156" y="143"/>
                    </a:lnTo>
                    <a:lnTo>
                      <a:pt x="78" y="222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EB718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86" name="Freeform 2288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noFill/>
              <a:ln w="14288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887" name="Group 2282"/>
            <p:cNvGrpSpPr/>
            <p:nvPr/>
          </p:nvGrpSpPr>
          <p:grpSpPr>
            <a:xfrm rot="1003727">
              <a:off x="11277" y="8184"/>
              <a:ext cx="134" cy="120"/>
              <a:chOff x="3849" y="1592"/>
              <a:chExt cx="278" cy="315"/>
            </a:xfrm>
          </p:grpSpPr>
          <p:sp>
            <p:nvSpPr>
              <p:cNvPr id="4888" name="Freeform 2283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008A5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89" name="Freeform 2284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90" name="Freeform 2285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3AAA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91" name="Freeform 2286"/>
              <p:cNvSpPr/>
              <p:nvPr/>
            </p:nvSpPr>
            <p:spPr>
              <a:xfrm>
                <a:off x="3880" y="1620"/>
                <a:ext cx="91" cy="213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0" y="79"/>
                  </a:cxn>
                  <a:cxn ang="0">
                    <a:pos x="21" y="213"/>
                  </a:cxn>
                  <a:cxn ang="0">
                    <a:pos x="34" y="97"/>
                  </a:cxn>
                  <a:cxn ang="0">
                    <a:pos x="91" y="0"/>
                  </a:cxn>
                </a:cxnLst>
                <a:pathLst>
                  <a:path w="91" h="213">
                    <a:moveTo>
                      <a:pt x="91" y="0"/>
                    </a:moveTo>
                    <a:lnTo>
                      <a:pt x="0" y="79"/>
                    </a:lnTo>
                    <a:lnTo>
                      <a:pt x="21" y="213"/>
                    </a:lnTo>
                    <a:lnTo>
                      <a:pt x="34" y="97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92" name="Freeform 2287"/>
              <p:cNvSpPr/>
              <p:nvPr/>
            </p:nvSpPr>
            <p:spPr>
              <a:xfrm>
                <a:off x="3923" y="1634"/>
                <a:ext cx="187" cy="250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87" y="250"/>
                  </a:cxn>
                  <a:cxn ang="0">
                    <a:pos x="187" y="167"/>
                  </a:cxn>
                  <a:cxn ang="0">
                    <a:pos x="169" y="27"/>
                  </a:cxn>
                  <a:cxn ang="0">
                    <a:pos x="100" y="0"/>
                  </a:cxn>
                  <a:cxn ang="0">
                    <a:pos x="143" y="46"/>
                  </a:cxn>
                  <a:cxn ang="0">
                    <a:pos x="156" y="143"/>
                  </a:cxn>
                  <a:cxn ang="0">
                    <a:pos x="78" y="222"/>
                  </a:cxn>
                  <a:cxn ang="0">
                    <a:pos x="0" y="218"/>
                  </a:cxn>
                </a:cxnLst>
                <a:pathLst>
                  <a:path w="187" h="250">
                    <a:moveTo>
                      <a:pt x="0" y="218"/>
                    </a:moveTo>
                    <a:lnTo>
                      <a:pt x="87" y="250"/>
                    </a:lnTo>
                    <a:lnTo>
                      <a:pt x="187" y="167"/>
                    </a:lnTo>
                    <a:lnTo>
                      <a:pt x="169" y="27"/>
                    </a:lnTo>
                    <a:lnTo>
                      <a:pt x="100" y="0"/>
                    </a:lnTo>
                    <a:lnTo>
                      <a:pt x="143" y="46"/>
                    </a:lnTo>
                    <a:lnTo>
                      <a:pt x="156" y="143"/>
                    </a:lnTo>
                    <a:lnTo>
                      <a:pt x="78" y="222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EB718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93" name="Freeform 2288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noFill/>
              <a:ln w="14288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894" name="Group 2282"/>
            <p:cNvGrpSpPr/>
            <p:nvPr/>
          </p:nvGrpSpPr>
          <p:grpSpPr>
            <a:xfrm rot="1003727">
              <a:off x="11477" y="8271"/>
              <a:ext cx="134" cy="120"/>
              <a:chOff x="3849" y="1592"/>
              <a:chExt cx="278" cy="315"/>
            </a:xfrm>
          </p:grpSpPr>
          <p:sp>
            <p:nvSpPr>
              <p:cNvPr id="4895" name="Freeform 2283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008A5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96" name="Freeform 2284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97" name="Freeform 2285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3AAA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98" name="Freeform 2286"/>
              <p:cNvSpPr/>
              <p:nvPr/>
            </p:nvSpPr>
            <p:spPr>
              <a:xfrm>
                <a:off x="3880" y="1620"/>
                <a:ext cx="91" cy="213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0" y="79"/>
                  </a:cxn>
                  <a:cxn ang="0">
                    <a:pos x="21" y="213"/>
                  </a:cxn>
                  <a:cxn ang="0">
                    <a:pos x="34" y="97"/>
                  </a:cxn>
                  <a:cxn ang="0">
                    <a:pos x="91" y="0"/>
                  </a:cxn>
                </a:cxnLst>
                <a:pathLst>
                  <a:path w="91" h="213">
                    <a:moveTo>
                      <a:pt x="91" y="0"/>
                    </a:moveTo>
                    <a:lnTo>
                      <a:pt x="0" y="79"/>
                    </a:lnTo>
                    <a:lnTo>
                      <a:pt x="21" y="213"/>
                    </a:lnTo>
                    <a:lnTo>
                      <a:pt x="34" y="97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99" name="Freeform 2287"/>
              <p:cNvSpPr/>
              <p:nvPr/>
            </p:nvSpPr>
            <p:spPr>
              <a:xfrm>
                <a:off x="3923" y="1634"/>
                <a:ext cx="187" cy="250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87" y="250"/>
                  </a:cxn>
                  <a:cxn ang="0">
                    <a:pos x="187" y="167"/>
                  </a:cxn>
                  <a:cxn ang="0">
                    <a:pos x="169" y="27"/>
                  </a:cxn>
                  <a:cxn ang="0">
                    <a:pos x="100" y="0"/>
                  </a:cxn>
                  <a:cxn ang="0">
                    <a:pos x="143" y="46"/>
                  </a:cxn>
                  <a:cxn ang="0">
                    <a:pos x="156" y="143"/>
                  </a:cxn>
                  <a:cxn ang="0">
                    <a:pos x="78" y="222"/>
                  </a:cxn>
                  <a:cxn ang="0">
                    <a:pos x="0" y="218"/>
                  </a:cxn>
                </a:cxnLst>
                <a:pathLst>
                  <a:path w="187" h="250">
                    <a:moveTo>
                      <a:pt x="0" y="218"/>
                    </a:moveTo>
                    <a:lnTo>
                      <a:pt x="87" y="250"/>
                    </a:lnTo>
                    <a:lnTo>
                      <a:pt x="187" y="167"/>
                    </a:lnTo>
                    <a:lnTo>
                      <a:pt x="169" y="27"/>
                    </a:lnTo>
                    <a:lnTo>
                      <a:pt x="100" y="0"/>
                    </a:lnTo>
                    <a:lnTo>
                      <a:pt x="143" y="46"/>
                    </a:lnTo>
                    <a:lnTo>
                      <a:pt x="156" y="143"/>
                    </a:lnTo>
                    <a:lnTo>
                      <a:pt x="78" y="222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EB718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900" name="Freeform 2288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noFill/>
              <a:ln w="14288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901" name="Group 2282"/>
            <p:cNvGrpSpPr/>
            <p:nvPr/>
          </p:nvGrpSpPr>
          <p:grpSpPr>
            <a:xfrm rot="1003727">
              <a:off x="11477" y="8045"/>
              <a:ext cx="134" cy="120"/>
              <a:chOff x="3849" y="1592"/>
              <a:chExt cx="278" cy="315"/>
            </a:xfrm>
          </p:grpSpPr>
          <p:sp>
            <p:nvSpPr>
              <p:cNvPr id="4902" name="Freeform 2283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008A5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903" name="Freeform 2284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904" name="Freeform 2285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solidFill>
                <a:srgbClr val="F3AAA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905" name="Freeform 2286"/>
              <p:cNvSpPr/>
              <p:nvPr/>
            </p:nvSpPr>
            <p:spPr>
              <a:xfrm>
                <a:off x="3880" y="1620"/>
                <a:ext cx="91" cy="213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0" y="79"/>
                  </a:cxn>
                  <a:cxn ang="0">
                    <a:pos x="21" y="213"/>
                  </a:cxn>
                  <a:cxn ang="0">
                    <a:pos x="34" y="97"/>
                  </a:cxn>
                  <a:cxn ang="0">
                    <a:pos x="91" y="0"/>
                  </a:cxn>
                </a:cxnLst>
                <a:pathLst>
                  <a:path w="91" h="213">
                    <a:moveTo>
                      <a:pt x="91" y="0"/>
                    </a:moveTo>
                    <a:lnTo>
                      <a:pt x="0" y="79"/>
                    </a:lnTo>
                    <a:lnTo>
                      <a:pt x="21" y="213"/>
                    </a:lnTo>
                    <a:lnTo>
                      <a:pt x="34" y="97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906" name="Freeform 2287"/>
              <p:cNvSpPr/>
              <p:nvPr/>
            </p:nvSpPr>
            <p:spPr>
              <a:xfrm>
                <a:off x="3923" y="1634"/>
                <a:ext cx="187" cy="250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87" y="250"/>
                  </a:cxn>
                  <a:cxn ang="0">
                    <a:pos x="187" y="167"/>
                  </a:cxn>
                  <a:cxn ang="0">
                    <a:pos x="169" y="27"/>
                  </a:cxn>
                  <a:cxn ang="0">
                    <a:pos x="100" y="0"/>
                  </a:cxn>
                  <a:cxn ang="0">
                    <a:pos x="143" y="46"/>
                  </a:cxn>
                  <a:cxn ang="0">
                    <a:pos x="156" y="143"/>
                  </a:cxn>
                  <a:cxn ang="0">
                    <a:pos x="78" y="222"/>
                  </a:cxn>
                  <a:cxn ang="0">
                    <a:pos x="0" y="218"/>
                  </a:cxn>
                </a:cxnLst>
                <a:pathLst>
                  <a:path w="187" h="250">
                    <a:moveTo>
                      <a:pt x="0" y="218"/>
                    </a:moveTo>
                    <a:lnTo>
                      <a:pt x="87" y="250"/>
                    </a:lnTo>
                    <a:lnTo>
                      <a:pt x="187" y="167"/>
                    </a:lnTo>
                    <a:lnTo>
                      <a:pt x="169" y="27"/>
                    </a:lnTo>
                    <a:lnTo>
                      <a:pt x="100" y="0"/>
                    </a:lnTo>
                    <a:lnTo>
                      <a:pt x="143" y="46"/>
                    </a:lnTo>
                    <a:lnTo>
                      <a:pt x="156" y="143"/>
                    </a:lnTo>
                    <a:lnTo>
                      <a:pt x="78" y="222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EB718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907" name="Freeform 2288"/>
              <p:cNvSpPr/>
              <p:nvPr/>
            </p:nvSpPr>
            <p:spPr>
              <a:xfrm>
                <a:off x="3849" y="1592"/>
                <a:ext cx="278" cy="315"/>
              </a:xfrm>
              <a:custGeom>
                <a:avLst/>
                <a:gdLst/>
                <a:ahLst/>
                <a:cxnLst>
                  <a:cxn ang="0">
                    <a:pos x="165" y="315"/>
                  </a:cxn>
                  <a:cxn ang="0">
                    <a:pos x="26" y="255"/>
                  </a:cxn>
                  <a:cxn ang="0">
                    <a:pos x="0" y="97"/>
                  </a:cxn>
                  <a:cxn ang="0">
                    <a:pos x="117" y="0"/>
                  </a:cxn>
                  <a:cxn ang="0">
                    <a:pos x="256" y="56"/>
                  </a:cxn>
                  <a:cxn ang="0">
                    <a:pos x="278" y="213"/>
                  </a:cxn>
                  <a:cxn ang="0">
                    <a:pos x="165" y="315"/>
                  </a:cxn>
                </a:cxnLst>
                <a:pathLst>
                  <a:path w="278" h="315">
                    <a:moveTo>
                      <a:pt x="165" y="315"/>
                    </a:moveTo>
                    <a:lnTo>
                      <a:pt x="26" y="255"/>
                    </a:lnTo>
                    <a:lnTo>
                      <a:pt x="0" y="97"/>
                    </a:lnTo>
                    <a:lnTo>
                      <a:pt x="117" y="0"/>
                    </a:lnTo>
                    <a:lnTo>
                      <a:pt x="256" y="56"/>
                    </a:lnTo>
                    <a:lnTo>
                      <a:pt x="278" y="213"/>
                    </a:lnTo>
                    <a:lnTo>
                      <a:pt x="165" y="315"/>
                    </a:lnTo>
                    <a:close/>
                  </a:path>
                </a:pathLst>
              </a:custGeom>
              <a:noFill/>
              <a:ln w="14288" cap="rnd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cxnSp>
          <p:nvCxnSpPr>
            <p:cNvPr id="299" name="直接箭头连接符 298"/>
            <p:cNvCxnSpPr/>
            <p:nvPr/>
          </p:nvCxnSpPr>
          <p:spPr>
            <a:xfrm>
              <a:off x="8901" y="5514"/>
              <a:ext cx="626" cy="15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接箭头连接符 299"/>
            <p:cNvCxnSpPr>
              <a:endCxn id="41001" idx="5"/>
            </p:cNvCxnSpPr>
            <p:nvPr/>
          </p:nvCxnSpPr>
          <p:spPr>
            <a:xfrm>
              <a:off x="8910" y="4957"/>
              <a:ext cx="266" cy="1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文本框 300"/>
            <p:cNvSpPr txBox="1"/>
            <p:nvPr/>
          </p:nvSpPr>
          <p:spPr>
            <a:xfrm>
              <a:off x="8112" y="5232"/>
              <a:ext cx="117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CTR1</a:t>
              </a:r>
              <a:endPara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02" name="直接箭头连接符 301"/>
            <p:cNvCxnSpPr>
              <a:endCxn id="40995" idx="0"/>
            </p:cNvCxnSpPr>
            <p:nvPr/>
          </p:nvCxnSpPr>
          <p:spPr>
            <a:xfrm flipH="1" flipV="1">
              <a:off x="11141" y="9476"/>
              <a:ext cx="368" cy="57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3" name="文本框 302"/>
            <p:cNvSpPr txBox="1"/>
            <p:nvPr/>
          </p:nvSpPr>
          <p:spPr>
            <a:xfrm>
              <a:off x="11371" y="9862"/>
              <a:ext cx="1489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ATP7A</a:t>
              </a:r>
              <a:endPara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305" name="直接箭头连接符 304"/>
          <p:cNvCxnSpPr/>
          <p:nvPr/>
        </p:nvCxnSpPr>
        <p:spPr>
          <a:xfrm flipH="1" flipV="1">
            <a:off x="6515100" y="4005580"/>
            <a:ext cx="935990" cy="3600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2" name="Text Box 16"/>
          <p:cNvSpPr txBox="1">
            <a:spLocks noChangeArrowheads="1"/>
          </p:cNvSpPr>
          <p:nvPr/>
        </p:nvSpPr>
        <p:spPr bwMode="auto">
          <a:xfrm>
            <a:off x="179705" y="2991485"/>
            <a:ext cx="2120900" cy="8299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CTR1 and ATP7A upregulation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CN" sz="12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Microscopic structure dostory</a:t>
            </a:r>
            <a:endParaRPr lang="en-US" altLang="zh-CN" sz="1200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CN" sz="12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Clearance function disorder</a:t>
            </a:r>
            <a:endParaRPr lang="en-US" altLang="zh-CN" sz="1200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6" name="下箭头 305"/>
          <p:cNvSpPr/>
          <p:nvPr/>
        </p:nvSpPr>
        <p:spPr>
          <a:xfrm rot="5400000">
            <a:off x="2614295" y="3218180"/>
            <a:ext cx="288290" cy="360045"/>
          </a:xfrm>
          <a:prstGeom prst="downArrow">
            <a:avLst>
              <a:gd name="adj1" fmla="val 3835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" name="下箭头 306"/>
          <p:cNvSpPr/>
          <p:nvPr/>
        </p:nvSpPr>
        <p:spPr>
          <a:xfrm>
            <a:off x="1136650" y="4104005"/>
            <a:ext cx="288290" cy="360045"/>
          </a:xfrm>
          <a:prstGeom prst="downArrow">
            <a:avLst>
              <a:gd name="adj1" fmla="val 3835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" name="Text Box 16"/>
          <p:cNvSpPr txBox="1">
            <a:spLocks noChangeArrowheads="1"/>
          </p:cNvSpPr>
          <p:nvPr/>
        </p:nvSpPr>
        <p:spPr bwMode="auto">
          <a:xfrm>
            <a:off x="80010" y="4722495"/>
            <a:ext cx="2607310" cy="8299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ead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exposure may alter BCB cellular microscopic structure and its copper transport, clearance function that might further cause brain injury.</a:t>
            </a:r>
            <a:endParaRPr lang="en-US" altLang="zh-CN" sz="1200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13" name="Picture 1883" descr="Image1"/>
          <p:cNvPicPr>
            <a:picLocks noChangeAspect="1"/>
          </p:cNvPicPr>
          <p:nvPr/>
        </p:nvPicPr>
        <p:blipFill>
          <a:blip r:embed="rId1"/>
          <a:srcRect r="50075"/>
          <a:stretch>
            <a:fillRect/>
          </a:stretch>
        </p:blipFill>
        <p:spPr>
          <a:xfrm>
            <a:off x="8408353" y="2328228"/>
            <a:ext cx="527050" cy="1012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23" name="Group 252"/>
          <p:cNvGrpSpPr/>
          <p:nvPr/>
        </p:nvGrpSpPr>
        <p:grpSpPr>
          <a:xfrm rot="8280000">
            <a:off x="6865620" y="3824605"/>
            <a:ext cx="414338" cy="1193800"/>
            <a:chOff x="4124" y="1194"/>
            <a:chExt cx="727" cy="2098"/>
          </a:xfrm>
        </p:grpSpPr>
        <p:sp>
          <p:nvSpPr>
            <p:cNvPr id="324" name="Freeform 253"/>
            <p:cNvSpPr/>
            <p:nvPr/>
          </p:nvSpPr>
          <p:spPr>
            <a:xfrm>
              <a:off x="4124" y="1194"/>
              <a:ext cx="727" cy="2098"/>
            </a:xfrm>
            <a:custGeom>
              <a:avLst/>
              <a:gdLst/>
              <a:ahLst/>
              <a:cxnLst>
                <a:cxn ang="0">
                  <a:pos x="1434" y="56"/>
                </a:cxn>
                <a:cxn ang="0">
                  <a:pos x="2296" y="977"/>
                </a:cxn>
                <a:cxn ang="0">
                  <a:pos x="2134" y="4031"/>
                </a:cxn>
                <a:cxn ang="0">
                  <a:pos x="2215" y="5829"/>
                </a:cxn>
                <a:cxn ang="0">
                  <a:pos x="2122" y="7269"/>
                </a:cxn>
                <a:cxn ang="0">
                  <a:pos x="2134" y="6853"/>
                </a:cxn>
                <a:cxn ang="0">
                  <a:pos x="2062" y="5670"/>
                </a:cxn>
                <a:cxn ang="0">
                  <a:pos x="2127" y="5021"/>
                </a:cxn>
                <a:cxn ang="0">
                  <a:pos x="1888" y="4440"/>
                </a:cxn>
                <a:cxn ang="0">
                  <a:pos x="1835" y="4697"/>
                </a:cxn>
                <a:cxn ang="0">
                  <a:pos x="1742" y="6098"/>
                </a:cxn>
                <a:cxn ang="0">
                  <a:pos x="1895" y="7085"/>
                </a:cxn>
                <a:cxn ang="0">
                  <a:pos x="1823" y="7121"/>
                </a:cxn>
                <a:cxn ang="0">
                  <a:pos x="1591" y="5862"/>
                </a:cxn>
                <a:cxn ang="0">
                  <a:pos x="1729" y="5129"/>
                </a:cxn>
                <a:cxn ang="0">
                  <a:pos x="1531" y="5085"/>
                </a:cxn>
                <a:cxn ang="0">
                  <a:pos x="1551" y="5883"/>
                </a:cxn>
                <a:cxn ang="0">
                  <a:pos x="1544" y="6845"/>
                </a:cxn>
                <a:cxn ang="0">
                  <a:pos x="1422" y="5822"/>
                </a:cxn>
                <a:cxn ang="0">
                  <a:pos x="1252" y="4653"/>
                </a:cxn>
                <a:cxn ang="0">
                  <a:pos x="1283" y="5593"/>
                </a:cxn>
                <a:cxn ang="0">
                  <a:pos x="1195" y="6816"/>
                </a:cxn>
                <a:cxn ang="0">
                  <a:pos x="1026" y="7292"/>
                </a:cxn>
                <a:cxn ang="0">
                  <a:pos x="1143" y="5998"/>
                </a:cxn>
                <a:cxn ang="0">
                  <a:pos x="1008" y="4785"/>
                </a:cxn>
                <a:cxn ang="0">
                  <a:pos x="862" y="4661"/>
                </a:cxn>
                <a:cxn ang="0">
                  <a:pos x="1004" y="6046"/>
                </a:cxn>
                <a:cxn ang="0">
                  <a:pos x="830" y="6937"/>
                </a:cxn>
                <a:cxn ang="0">
                  <a:pos x="891" y="6200"/>
                </a:cxn>
                <a:cxn ang="0">
                  <a:pos x="583" y="5062"/>
                </a:cxn>
                <a:cxn ang="0">
                  <a:pos x="466" y="5154"/>
                </a:cxn>
                <a:cxn ang="0">
                  <a:pos x="686" y="6705"/>
                </a:cxn>
                <a:cxn ang="0">
                  <a:pos x="641" y="7582"/>
                </a:cxn>
                <a:cxn ang="0">
                  <a:pos x="538" y="6897"/>
                </a:cxn>
                <a:cxn ang="0">
                  <a:pos x="365" y="5574"/>
                </a:cxn>
                <a:cxn ang="0">
                  <a:pos x="349" y="4781"/>
                </a:cxn>
                <a:cxn ang="0">
                  <a:pos x="45" y="3430"/>
                </a:cxn>
                <a:cxn ang="0">
                  <a:pos x="29" y="729"/>
                </a:cxn>
              </a:cxnLst>
              <a:pathLst>
                <a:path w="404" h="1093">
                  <a:moveTo>
                    <a:pt x="144" y="6"/>
                  </a:moveTo>
                  <a:cubicBezTo>
                    <a:pt x="178" y="0"/>
                    <a:pt x="212" y="5"/>
                    <a:pt x="246" y="8"/>
                  </a:cubicBezTo>
                  <a:cubicBezTo>
                    <a:pt x="277" y="10"/>
                    <a:pt x="316" y="24"/>
                    <a:pt x="342" y="40"/>
                  </a:cubicBezTo>
                  <a:cubicBezTo>
                    <a:pt x="376" y="62"/>
                    <a:pt x="394" y="101"/>
                    <a:pt x="394" y="138"/>
                  </a:cubicBezTo>
                  <a:cubicBezTo>
                    <a:pt x="394" y="254"/>
                    <a:pt x="394" y="408"/>
                    <a:pt x="393" y="458"/>
                  </a:cubicBezTo>
                  <a:cubicBezTo>
                    <a:pt x="393" y="517"/>
                    <a:pt x="374" y="549"/>
                    <a:pt x="366" y="570"/>
                  </a:cubicBezTo>
                  <a:cubicBezTo>
                    <a:pt x="352" y="620"/>
                    <a:pt x="390" y="661"/>
                    <a:pt x="398" y="709"/>
                  </a:cubicBezTo>
                  <a:cubicBezTo>
                    <a:pt x="404" y="751"/>
                    <a:pt x="393" y="785"/>
                    <a:pt x="380" y="824"/>
                  </a:cubicBezTo>
                  <a:cubicBezTo>
                    <a:pt x="367" y="864"/>
                    <a:pt x="369" y="902"/>
                    <a:pt x="375" y="944"/>
                  </a:cubicBezTo>
                  <a:cubicBezTo>
                    <a:pt x="376" y="955"/>
                    <a:pt x="386" y="1030"/>
                    <a:pt x="364" y="1028"/>
                  </a:cubicBezTo>
                  <a:cubicBezTo>
                    <a:pt x="349" y="1026"/>
                    <a:pt x="352" y="1015"/>
                    <a:pt x="358" y="1007"/>
                  </a:cubicBezTo>
                  <a:cubicBezTo>
                    <a:pt x="366" y="996"/>
                    <a:pt x="367" y="982"/>
                    <a:pt x="366" y="969"/>
                  </a:cubicBezTo>
                  <a:cubicBezTo>
                    <a:pt x="364" y="952"/>
                    <a:pt x="365" y="934"/>
                    <a:pt x="358" y="918"/>
                  </a:cubicBezTo>
                  <a:cubicBezTo>
                    <a:pt x="342" y="880"/>
                    <a:pt x="347" y="842"/>
                    <a:pt x="354" y="802"/>
                  </a:cubicBezTo>
                  <a:cubicBezTo>
                    <a:pt x="358" y="782"/>
                    <a:pt x="361" y="761"/>
                    <a:pt x="363" y="740"/>
                  </a:cubicBezTo>
                  <a:cubicBezTo>
                    <a:pt x="364" y="730"/>
                    <a:pt x="365" y="720"/>
                    <a:pt x="365" y="710"/>
                  </a:cubicBezTo>
                  <a:cubicBezTo>
                    <a:pt x="358" y="701"/>
                    <a:pt x="352" y="692"/>
                    <a:pt x="345" y="683"/>
                  </a:cubicBezTo>
                  <a:cubicBezTo>
                    <a:pt x="334" y="666"/>
                    <a:pt x="325" y="648"/>
                    <a:pt x="324" y="628"/>
                  </a:cubicBezTo>
                  <a:cubicBezTo>
                    <a:pt x="323" y="615"/>
                    <a:pt x="311" y="629"/>
                    <a:pt x="310" y="633"/>
                  </a:cubicBezTo>
                  <a:cubicBezTo>
                    <a:pt x="308" y="643"/>
                    <a:pt x="312" y="654"/>
                    <a:pt x="315" y="664"/>
                  </a:cubicBezTo>
                  <a:cubicBezTo>
                    <a:pt x="329" y="713"/>
                    <a:pt x="333" y="752"/>
                    <a:pt x="315" y="801"/>
                  </a:cubicBezTo>
                  <a:cubicBezTo>
                    <a:pt x="308" y="821"/>
                    <a:pt x="302" y="841"/>
                    <a:pt x="299" y="862"/>
                  </a:cubicBezTo>
                  <a:cubicBezTo>
                    <a:pt x="305" y="882"/>
                    <a:pt x="312" y="903"/>
                    <a:pt x="318" y="924"/>
                  </a:cubicBezTo>
                  <a:cubicBezTo>
                    <a:pt x="327" y="953"/>
                    <a:pt x="327" y="972"/>
                    <a:pt x="325" y="1002"/>
                  </a:cubicBezTo>
                  <a:cubicBezTo>
                    <a:pt x="324" y="1009"/>
                    <a:pt x="324" y="1068"/>
                    <a:pt x="303" y="1048"/>
                  </a:cubicBezTo>
                  <a:cubicBezTo>
                    <a:pt x="299" y="1045"/>
                    <a:pt x="313" y="1014"/>
                    <a:pt x="313" y="1007"/>
                  </a:cubicBezTo>
                  <a:cubicBezTo>
                    <a:pt x="314" y="987"/>
                    <a:pt x="307" y="967"/>
                    <a:pt x="300" y="948"/>
                  </a:cubicBezTo>
                  <a:cubicBezTo>
                    <a:pt x="287" y="909"/>
                    <a:pt x="274" y="871"/>
                    <a:pt x="273" y="829"/>
                  </a:cubicBezTo>
                  <a:cubicBezTo>
                    <a:pt x="273" y="823"/>
                    <a:pt x="276" y="813"/>
                    <a:pt x="276" y="813"/>
                  </a:cubicBezTo>
                  <a:cubicBezTo>
                    <a:pt x="287" y="784"/>
                    <a:pt x="300" y="757"/>
                    <a:pt x="297" y="725"/>
                  </a:cubicBezTo>
                  <a:cubicBezTo>
                    <a:pt x="296" y="716"/>
                    <a:pt x="285" y="642"/>
                    <a:pt x="274" y="644"/>
                  </a:cubicBezTo>
                  <a:cubicBezTo>
                    <a:pt x="257" y="647"/>
                    <a:pt x="266" y="705"/>
                    <a:pt x="263" y="719"/>
                  </a:cubicBezTo>
                  <a:cubicBezTo>
                    <a:pt x="255" y="750"/>
                    <a:pt x="266" y="772"/>
                    <a:pt x="270" y="802"/>
                  </a:cubicBezTo>
                  <a:cubicBezTo>
                    <a:pt x="270" y="802"/>
                    <a:pt x="272" y="816"/>
                    <a:pt x="266" y="832"/>
                  </a:cubicBezTo>
                  <a:cubicBezTo>
                    <a:pt x="256" y="852"/>
                    <a:pt x="257" y="871"/>
                    <a:pt x="256" y="894"/>
                  </a:cubicBezTo>
                  <a:cubicBezTo>
                    <a:pt x="256" y="918"/>
                    <a:pt x="267" y="944"/>
                    <a:pt x="265" y="968"/>
                  </a:cubicBezTo>
                  <a:cubicBezTo>
                    <a:pt x="243" y="972"/>
                    <a:pt x="234" y="923"/>
                    <a:pt x="233" y="909"/>
                  </a:cubicBezTo>
                  <a:cubicBezTo>
                    <a:pt x="230" y="879"/>
                    <a:pt x="240" y="851"/>
                    <a:pt x="244" y="823"/>
                  </a:cubicBezTo>
                  <a:cubicBezTo>
                    <a:pt x="248" y="796"/>
                    <a:pt x="227" y="774"/>
                    <a:pt x="222" y="746"/>
                  </a:cubicBezTo>
                  <a:cubicBezTo>
                    <a:pt x="217" y="717"/>
                    <a:pt x="236" y="682"/>
                    <a:pt x="215" y="658"/>
                  </a:cubicBezTo>
                  <a:cubicBezTo>
                    <a:pt x="196" y="683"/>
                    <a:pt x="193" y="719"/>
                    <a:pt x="200" y="749"/>
                  </a:cubicBezTo>
                  <a:cubicBezTo>
                    <a:pt x="204" y="766"/>
                    <a:pt x="213" y="777"/>
                    <a:pt x="220" y="791"/>
                  </a:cubicBezTo>
                  <a:cubicBezTo>
                    <a:pt x="228" y="808"/>
                    <a:pt x="231" y="827"/>
                    <a:pt x="231" y="845"/>
                  </a:cubicBezTo>
                  <a:cubicBezTo>
                    <a:pt x="230" y="886"/>
                    <a:pt x="211" y="924"/>
                    <a:pt x="205" y="964"/>
                  </a:cubicBezTo>
                  <a:cubicBezTo>
                    <a:pt x="199" y="1006"/>
                    <a:pt x="198" y="1050"/>
                    <a:pt x="205" y="1093"/>
                  </a:cubicBezTo>
                  <a:cubicBezTo>
                    <a:pt x="181" y="1090"/>
                    <a:pt x="178" y="1048"/>
                    <a:pt x="176" y="1031"/>
                  </a:cubicBezTo>
                  <a:cubicBezTo>
                    <a:pt x="173" y="994"/>
                    <a:pt x="182" y="959"/>
                    <a:pt x="189" y="923"/>
                  </a:cubicBezTo>
                  <a:cubicBezTo>
                    <a:pt x="195" y="898"/>
                    <a:pt x="195" y="874"/>
                    <a:pt x="196" y="848"/>
                  </a:cubicBezTo>
                  <a:cubicBezTo>
                    <a:pt x="197" y="821"/>
                    <a:pt x="183" y="803"/>
                    <a:pt x="175" y="776"/>
                  </a:cubicBezTo>
                  <a:cubicBezTo>
                    <a:pt x="165" y="743"/>
                    <a:pt x="165" y="710"/>
                    <a:pt x="173" y="677"/>
                  </a:cubicBezTo>
                  <a:cubicBezTo>
                    <a:pt x="175" y="667"/>
                    <a:pt x="186" y="650"/>
                    <a:pt x="173" y="644"/>
                  </a:cubicBezTo>
                  <a:cubicBezTo>
                    <a:pt x="160" y="638"/>
                    <a:pt x="154" y="649"/>
                    <a:pt x="148" y="659"/>
                  </a:cubicBezTo>
                  <a:cubicBezTo>
                    <a:pt x="134" y="687"/>
                    <a:pt x="123" y="726"/>
                    <a:pt x="139" y="754"/>
                  </a:cubicBezTo>
                  <a:cubicBezTo>
                    <a:pt x="158" y="786"/>
                    <a:pt x="171" y="817"/>
                    <a:pt x="172" y="855"/>
                  </a:cubicBezTo>
                  <a:cubicBezTo>
                    <a:pt x="174" y="899"/>
                    <a:pt x="166" y="944"/>
                    <a:pt x="161" y="988"/>
                  </a:cubicBezTo>
                  <a:cubicBezTo>
                    <a:pt x="159" y="1009"/>
                    <a:pt x="139" y="1003"/>
                    <a:pt x="142" y="981"/>
                  </a:cubicBezTo>
                  <a:cubicBezTo>
                    <a:pt x="143" y="965"/>
                    <a:pt x="145" y="950"/>
                    <a:pt x="147" y="934"/>
                  </a:cubicBezTo>
                  <a:cubicBezTo>
                    <a:pt x="149" y="915"/>
                    <a:pt x="151" y="896"/>
                    <a:pt x="153" y="877"/>
                  </a:cubicBezTo>
                  <a:cubicBezTo>
                    <a:pt x="155" y="854"/>
                    <a:pt x="139" y="827"/>
                    <a:pt x="130" y="806"/>
                  </a:cubicBezTo>
                  <a:cubicBezTo>
                    <a:pt x="119" y="781"/>
                    <a:pt x="93" y="744"/>
                    <a:pt x="100" y="716"/>
                  </a:cubicBezTo>
                  <a:cubicBezTo>
                    <a:pt x="104" y="698"/>
                    <a:pt x="137" y="633"/>
                    <a:pt x="112" y="623"/>
                  </a:cubicBezTo>
                  <a:cubicBezTo>
                    <a:pt x="97" y="655"/>
                    <a:pt x="80" y="693"/>
                    <a:pt x="80" y="729"/>
                  </a:cubicBezTo>
                  <a:cubicBezTo>
                    <a:pt x="80" y="763"/>
                    <a:pt x="106" y="798"/>
                    <a:pt x="115" y="830"/>
                  </a:cubicBezTo>
                  <a:cubicBezTo>
                    <a:pt x="126" y="868"/>
                    <a:pt x="120" y="909"/>
                    <a:pt x="118" y="948"/>
                  </a:cubicBezTo>
                  <a:cubicBezTo>
                    <a:pt x="117" y="990"/>
                    <a:pt x="110" y="1034"/>
                    <a:pt x="136" y="1071"/>
                  </a:cubicBezTo>
                  <a:cubicBezTo>
                    <a:pt x="141" y="1079"/>
                    <a:pt x="116" y="1087"/>
                    <a:pt x="110" y="1072"/>
                  </a:cubicBezTo>
                  <a:cubicBezTo>
                    <a:pt x="105" y="1059"/>
                    <a:pt x="91" y="1052"/>
                    <a:pt x="87" y="1036"/>
                  </a:cubicBezTo>
                  <a:cubicBezTo>
                    <a:pt x="83" y="1018"/>
                    <a:pt x="90" y="994"/>
                    <a:pt x="92" y="975"/>
                  </a:cubicBezTo>
                  <a:cubicBezTo>
                    <a:pt x="94" y="951"/>
                    <a:pt x="95" y="927"/>
                    <a:pt x="95" y="903"/>
                  </a:cubicBezTo>
                  <a:cubicBezTo>
                    <a:pt x="93" y="863"/>
                    <a:pt x="78" y="825"/>
                    <a:pt x="63" y="788"/>
                  </a:cubicBezTo>
                  <a:cubicBezTo>
                    <a:pt x="56" y="772"/>
                    <a:pt x="46" y="757"/>
                    <a:pt x="48" y="739"/>
                  </a:cubicBezTo>
                  <a:cubicBezTo>
                    <a:pt x="49" y="718"/>
                    <a:pt x="56" y="697"/>
                    <a:pt x="60" y="676"/>
                  </a:cubicBezTo>
                  <a:cubicBezTo>
                    <a:pt x="66" y="645"/>
                    <a:pt x="76" y="607"/>
                    <a:pt x="55" y="580"/>
                  </a:cubicBezTo>
                  <a:cubicBezTo>
                    <a:pt x="33" y="552"/>
                    <a:pt x="12" y="521"/>
                    <a:pt x="8" y="485"/>
                  </a:cubicBezTo>
                  <a:cubicBezTo>
                    <a:pt x="0" y="401"/>
                    <a:pt x="5" y="315"/>
                    <a:pt x="3" y="231"/>
                  </a:cubicBezTo>
                  <a:cubicBezTo>
                    <a:pt x="1" y="187"/>
                    <a:pt x="2" y="146"/>
                    <a:pt x="5" y="103"/>
                  </a:cubicBezTo>
                  <a:cubicBezTo>
                    <a:pt x="10" y="34"/>
                    <a:pt x="91" y="16"/>
                    <a:pt x="144" y="6"/>
                  </a:cubicBezTo>
                </a:path>
              </a:pathLst>
            </a:custGeom>
            <a:solidFill>
              <a:srgbClr val="EDBAD3">
                <a:alpha val="100000"/>
              </a:srgbClr>
            </a:solidFill>
            <a:ln w="7938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5" name="Freeform 254"/>
            <p:cNvSpPr/>
            <p:nvPr/>
          </p:nvSpPr>
          <p:spPr>
            <a:xfrm>
              <a:off x="4124" y="1194"/>
              <a:ext cx="727" cy="2098"/>
            </a:xfrm>
            <a:custGeom>
              <a:avLst/>
              <a:gdLst/>
              <a:ahLst/>
              <a:cxnLst>
                <a:cxn ang="0">
                  <a:pos x="1434" y="56"/>
                </a:cxn>
                <a:cxn ang="0">
                  <a:pos x="2296" y="977"/>
                </a:cxn>
                <a:cxn ang="0">
                  <a:pos x="2134" y="4031"/>
                </a:cxn>
                <a:cxn ang="0">
                  <a:pos x="2215" y="5829"/>
                </a:cxn>
                <a:cxn ang="0">
                  <a:pos x="2122" y="7269"/>
                </a:cxn>
                <a:cxn ang="0">
                  <a:pos x="2134" y="6853"/>
                </a:cxn>
                <a:cxn ang="0">
                  <a:pos x="2062" y="5670"/>
                </a:cxn>
                <a:cxn ang="0">
                  <a:pos x="2127" y="5021"/>
                </a:cxn>
                <a:cxn ang="0">
                  <a:pos x="1888" y="4440"/>
                </a:cxn>
                <a:cxn ang="0">
                  <a:pos x="1835" y="4697"/>
                </a:cxn>
                <a:cxn ang="0">
                  <a:pos x="1742" y="6098"/>
                </a:cxn>
                <a:cxn ang="0">
                  <a:pos x="1895" y="7085"/>
                </a:cxn>
                <a:cxn ang="0">
                  <a:pos x="1823" y="7121"/>
                </a:cxn>
                <a:cxn ang="0">
                  <a:pos x="1591" y="5862"/>
                </a:cxn>
                <a:cxn ang="0">
                  <a:pos x="1729" y="5129"/>
                </a:cxn>
                <a:cxn ang="0">
                  <a:pos x="1531" y="5085"/>
                </a:cxn>
                <a:cxn ang="0">
                  <a:pos x="1551" y="5883"/>
                </a:cxn>
                <a:cxn ang="0">
                  <a:pos x="1544" y="6845"/>
                </a:cxn>
                <a:cxn ang="0">
                  <a:pos x="1422" y="5822"/>
                </a:cxn>
                <a:cxn ang="0">
                  <a:pos x="1252" y="4653"/>
                </a:cxn>
                <a:cxn ang="0">
                  <a:pos x="1283" y="5593"/>
                </a:cxn>
                <a:cxn ang="0">
                  <a:pos x="1195" y="6816"/>
                </a:cxn>
                <a:cxn ang="0">
                  <a:pos x="1026" y="7292"/>
                </a:cxn>
                <a:cxn ang="0">
                  <a:pos x="1143" y="5998"/>
                </a:cxn>
                <a:cxn ang="0">
                  <a:pos x="1008" y="4785"/>
                </a:cxn>
                <a:cxn ang="0">
                  <a:pos x="862" y="4661"/>
                </a:cxn>
                <a:cxn ang="0">
                  <a:pos x="1004" y="6046"/>
                </a:cxn>
                <a:cxn ang="0">
                  <a:pos x="830" y="6937"/>
                </a:cxn>
                <a:cxn ang="0">
                  <a:pos x="891" y="6200"/>
                </a:cxn>
                <a:cxn ang="0">
                  <a:pos x="583" y="5062"/>
                </a:cxn>
                <a:cxn ang="0">
                  <a:pos x="466" y="5154"/>
                </a:cxn>
                <a:cxn ang="0">
                  <a:pos x="686" y="6705"/>
                </a:cxn>
                <a:cxn ang="0">
                  <a:pos x="641" y="7582"/>
                </a:cxn>
                <a:cxn ang="0">
                  <a:pos x="538" y="6897"/>
                </a:cxn>
                <a:cxn ang="0">
                  <a:pos x="365" y="5574"/>
                </a:cxn>
                <a:cxn ang="0">
                  <a:pos x="349" y="4781"/>
                </a:cxn>
                <a:cxn ang="0">
                  <a:pos x="45" y="3430"/>
                </a:cxn>
                <a:cxn ang="0">
                  <a:pos x="29" y="729"/>
                </a:cxn>
              </a:cxnLst>
              <a:pathLst>
                <a:path w="404" h="1093">
                  <a:moveTo>
                    <a:pt x="144" y="6"/>
                  </a:moveTo>
                  <a:cubicBezTo>
                    <a:pt x="178" y="0"/>
                    <a:pt x="212" y="5"/>
                    <a:pt x="246" y="8"/>
                  </a:cubicBezTo>
                  <a:cubicBezTo>
                    <a:pt x="277" y="10"/>
                    <a:pt x="316" y="24"/>
                    <a:pt x="342" y="40"/>
                  </a:cubicBezTo>
                  <a:cubicBezTo>
                    <a:pt x="376" y="62"/>
                    <a:pt x="394" y="101"/>
                    <a:pt x="394" y="138"/>
                  </a:cubicBezTo>
                  <a:cubicBezTo>
                    <a:pt x="394" y="254"/>
                    <a:pt x="394" y="408"/>
                    <a:pt x="393" y="458"/>
                  </a:cubicBezTo>
                  <a:cubicBezTo>
                    <a:pt x="393" y="517"/>
                    <a:pt x="374" y="549"/>
                    <a:pt x="366" y="570"/>
                  </a:cubicBezTo>
                  <a:cubicBezTo>
                    <a:pt x="352" y="620"/>
                    <a:pt x="390" y="661"/>
                    <a:pt x="398" y="709"/>
                  </a:cubicBezTo>
                  <a:cubicBezTo>
                    <a:pt x="404" y="751"/>
                    <a:pt x="393" y="785"/>
                    <a:pt x="380" y="824"/>
                  </a:cubicBezTo>
                  <a:cubicBezTo>
                    <a:pt x="367" y="864"/>
                    <a:pt x="369" y="902"/>
                    <a:pt x="375" y="944"/>
                  </a:cubicBezTo>
                  <a:cubicBezTo>
                    <a:pt x="376" y="955"/>
                    <a:pt x="386" y="1030"/>
                    <a:pt x="364" y="1028"/>
                  </a:cubicBezTo>
                  <a:cubicBezTo>
                    <a:pt x="349" y="1026"/>
                    <a:pt x="352" y="1015"/>
                    <a:pt x="358" y="1007"/>
                  </a:cubicBezTo>
                  <a:cubicBezTo>
                    <a:pt x="366" y="996"/>
                    <a:pt x="367" y="982"/>
                    <a:pt x="366" y="969"/>
                  </a:cubicBezTo>
                  <a:cubicBezTo>
                    <a:pt x="364" y="952"/>
                    <a:pt x="365" y="934"/>
                    <a:pt x="358" y="918"/>
                  </a:cubicBezTo>
                  <a:cubicBezTo>
                    <a:pt x="342" y="880"/>
                    <a:pt x="347" y="842"/>
                    <a:pt x="354" y="802"/>
                  </a:cubicBezTo>
                  <a:cubicBezTo>
                    <a:pt x="358" y="782"/>
                    <a:pt x="361" y="761"/>
                    <a:pt x="363" y="740"/>
                  </a:cubicBezTo>
                  <a:cubicBezTo>
                    <a:pt x="364" y="730"/>
                    <a:pt x="365" y="720"/>
                    <a:pt x="365" y="710"/>
                  </a:cubicBezTo>
                  <a:cubicBezTo>
                    <a:pt x="358" y="701"/>
                    <a:pt x="352" y="692"/>
                    <a:pt x="345" y="683"/>
                  </a:cubicBezTo>
                  <a:cubicBezTo>
                    <a:pt x="334" y="666"/>
                    <a:pt x="325" y="648"/>
                    <a:pt x="324" y="628"/>
                  </a:cubicBezTo>
                  <a:cubicBezTo>
                    <a:pt x="323" y="615"/>
                    <a:pt x="311" y="629"/>
                    <a:pt x="310" y="633"/>
                  </a:cubicBezTo>
                  <a:cubicBezTo>
                    <a:pt x="308" y="643"/>
                    <a:pt x="312" y="654"/>
                    <a:pt x="315" y="664"/>
                  </a:cubicBezTo>
                  <a:cubicBezTo>
                    <a:pt x="329" y="713"/>
                    <a:pt x="333" y="752"/>
                    <a:pt x="315" y="801"/>
                  </a:cubicBezTo>
                  <a:cubicBezTo>
                    <a:pt x="308" y="821"/>
                    <a:pt x="302" y="841"/>
                    <a:pt x="299" y="862"/>
                  </a:cubicBezTo>
                  <a:cubicBezTo>
                    <a:pt x="305" y="882"/>
                    <a:pt x="312" y="903"/>
                    <a:pt x="318" y="924"/>
                  </a:cubicBezTo>
                  <a:cubicBezTo>
                    <a:pt x="327" y="953"/>
                    <a:pt x="327" y="972"/>
                    <a:pt x="325" y="1002"/>
                  </a:cubicBezTo>
                  <a:cubicBezTo>
                    <a:pt x="324" y="1009"/>
                    <a:pt x="324" y="1068"/>
                    <a:pt x="303" y="1048"/>
                  </a:cubicBezTo>
                  <a:cubicBezTo>
                    <a:pt x="299" y="1045"/>
                    <a:pt x="313" y="1014"/>
                    <a:pt x="313" y="1007"/>
                  </a:cubicBezTo>
                  <a:cubicBezTo>
                    <a:pt x="314" y="987"/>
                    <a:pt x="307" y="967"/>
                    <a:pt x="300" y="948"/>
                  </a:cubicBezTo>
                  <a:cubicBezTo>
                    <a:pt x="287" y="909"/>
                    <a:pt x="274" y="871"/>
                    <a:pt x="273" y="829"/>
                  </a:cubicBezTo>
                  <a:cubicBezTo>
                    <a:pt x="273" y="823"/>
                    <a:pt x="276" y="813"/>
                    <a:pt x="276" y="813"/>
                  </a:cubicBezTo>
                  <a:cubicBezTo>
                    <a:pt x="287" y="784"/>
                    <a:pt x="300" y="757"/>
                    <a:pt x="297" y="725"/>
                  </a:cubicBezTo>
                  <a:cubicBezTo>
                    <a:pt x="296" y="716"/>
                    <a:pt x="285" y="642"/>
                    <a:pt x="274" y="644"/>
                  </a:cubicBezTo>
                  <a:cubicBezTo>
                    <a:pt x="257" y="647"/>
                    <a:pt x="266" y="705"/>
                    <a:pt x="263" y="719"/>
                  </a:cubicBezTo>
                  <a:cubicBezTo>
                    <a:pt x="255" y="750"/>
                    <a:pt x="266" y="772"/>
                    <a:pt x="270" y="802"/>
                  </a:cubicBezTo>
                  <a:cubicBezTo>
                    <a:pt x="270" y="802"/>
                    <a:pt x="272" y="816"/>
                    <a:pt x="266" y="832"/>
                  </a:cubicBezTo>
                  <a:cubicBezTo>
                    <a:pt x="256" y="852"/>
                    <a:pt x="257" y="871"/>
                    <a:pt x="256" y="894"/>
                  </a:cubicBezTo>
                  <a:cubicBezTo>
                    <a:pt x="256" y="918"/>
                    <a:pt x="267" y="944"/>
                    <a:pt x="265" y="968"/>
                  </a:cubicBezTo>
                  <a:cubicBezTo>
                    <a:pt x="243" y="972"/>
                    <a:pt x="234" y="923"/>
                    <a:pt x="233" y="909"/>
                  </a:cubicBezTo>
                  <a:cubicBezTo>
                    <a:pt x="230" y="879"/>
                    <a:pt x="240" y="851"/>
                    <a:pt x="244" y="823"/>
                  </a:cubicBezTo>
                  <a:cubicBezTo>
                    <a:pt x="248" y="796"/>
                    <a:pt x="227" y="774"/>
                    <a:pt x="222" y="746"/>
                  </a:cubicBezTo>
                  <a:cubicBezTo>
                    <a:pt x="217" y="717"/>
                    <a:pt x="236" y="682"/>
                    <a:pt x="215" y="658"/>
                  </a:cubicBezTo>
                  <a:cubicBezTo>
                    <a:pt x="196" y="683"/>
                    <a:pt x="193" y="719"/>
                    <a:pt x="200" y="749"/>
                  </a:cubicBezTo>
                  <a:cubicBezTo>
                    <a:pt x="204" y="766"/>
                    <a:pt x="213" y="777"/>
                    <a:pt x="220" y="791"/>
                  </a:cubicBezTo>
                  <a:cubicBezTo>
                    <a:pt x="228" y="808"/>
                    <a:pt x="231" y="827"/>
                    <a:pt x="231" y="845"/>
                  </a:cubicBezTo>
                  <a:cubicBezTo>
                    <a:pt x="230" y="886"/>
                    <a:pt x="211" y="924"/>
                    <a:pt x="205" y="964"/>
                  </a:cubicBezTo>
                  <a:cubicBezTo>
                    <a:pt x="199" y="1006"/>
                    <a:pt x="198" y="1050"/>
                    <a:pt x="205" y="1093"/>
                  </a:cubicBezTo>
                  <a:cubicBezTo>
                    <a:pt x="181" y="1090"/>
                    <a:pt x="178" y="1048"/>
                    <a:pt x="176" y="1031"/>
                  </a:cubicBezTo>
                  <a:cubicBezTo>
                    <a:pt x="173" y="994"/>
                    <a:pt x="182" y="959"/>
                    <a:pt x="189" y="923"/>
                  </a:cubicBezTo>
                  <a:cubicBezTo>
                    <a:pt x="195" y="898"/>
                    <a:pt x="195" y="874"/>
                    <a:pt x="196" y="848"/>
                  </a:cubicBezTo>
                  <a:cubicBezTo>
                    <a:pt x="197" y="821"/>
                    <a:pt x="183" y="803"/>
                    <a:pt x="175" y="776"/>
                  </a:cubicBezTo>
                  <a:cubicBezTo>
                    <a:pt x="165" y="743"/>
                    <a:pt x="165" y="710"/>
                    <a:pt x="173" y="677"/>
                  </a:cubicBezTo>
                  <a:cubicBezTo>
                    <a:pt x="175" y="667"/>
                    <a:pt x="186" y="650"/>
                    <a:pt x="173" y="644"/>
                  </a:cubicBezTo>
                  <a:cubicBezTo>
                    <a:pt x="160" y="638"/>
                    <a:pt x="154" y="649"/>
                    <a:pt x="148" y="659"/>
                  </a:cubicBezTo>
                  <a:cubicBezTo>
                    <a:pt x="134" y="687"/>
                    <a:pt x="123" y="726"/>
                    <a:pt x="139" y="754"/>
                  </a:cubicBezTo>
                  <a:cubicBezTo>
                    <a:pt x="158" y="786"/>
                    <a:pt x="171" y="817"/>
                    <a:pt x="172" y="855"/>
                  </a:cubicBezTo>
                  <a:cubicBezTo>
                    <a:pt x="174" y="899"/>
                    <a:pt x="166" y="944"/>
                    <a:pt x="161" y="988"/>
                  </a:cubicBezTo>
                  <a:cubicBezTo>
                    <a:pt x="159" y="1009"/>
                    <a:pt x="139" y="1003"/>
                    <a:pt x="142" y="981"/>
                  </a:cubicBezTo>
                  <a:cubicBezTo>
                    <a:pt x="143" y="965"/>
                    <a:pt x="145" y="950"/>
                    <a:pt x="147" y="934"/>
                  </a:cubicBezTo>
                  <a:cubicBezTo>
                    <a:pt x="149" y="915"/>
                    <a:pt x="151" y="896"/>
                    <a:pt x="153" y="877"/>
                  </a:cubicBezTo>
                  <a:cubicBezTo>
                    <a:pt x="155" y="854"/>
                    <a:pt x="139" y="827"/>
                    <a:pt x="130" y="806"/>
                  </a:cubicBezTo>
                  <a:cubicBezTo>
                    <a:pt x="119" y="781"/>
                    <a:pt x="93" y="744"/>
                    <a:pt x="100" y="716"/>
                  </a:cubicBezTo>
                  <a:cubicBezTo>
                    <a:pt x="104" y="698"/>
                    <a:pt x="137" y="633"/>
                    <a:pt x="112" y="623"/>
                  </a:cubicBezTo>
                  <a:cubicBezTo>
                    <a:pt x="97" y="655"/>
                    <a:pt x="80" y="693"/>
                    <a:pt x="80" y="729"/>
                  </a:cubicBezTo>
                  <a:cubicBezTo>
                    <a:pt x="80" y="763"/>
                    <a:pt x="106" y="798"/>
                    <a:pt x="115" y="830"/>
                  </a:cubicBezTo>
                  <a:cubicBezTo>
                    <a:pt x="126" y="868"/>
                    <a:pt x="120" y="909"/>
                    <a:pt x="118" y="948"/>
                  </a:cubicBezTo>
                  <a:cubicBezTo>
                    <a:pt x="117" y="990"/>
                    <a:pt x="110" y="1034"/>
                    <a:pt x="136" y="1071"/>
                  </a:cubicBezTo>
                  <a:cubicBezTo>
                    <a:pt x="141" y="1079"/>
                    <a:pt x="116" y="1087"/>
                    <a:pt x="110" y="1072"/>
                  </a:cubicBezTo>
                  <a:cubicBezTo>
                    <a:pt x="105" y="1059"/>
                    <a:pt x="91" y="1052"/>
                    <a:pt x="87" y="1036"/>
                  </a:cubicBezTo>
                  <a:cubicBezTo>
                    <a:pt x="83" y="1018"/>
                    <a:pt x="90" y="994"/>
                    <a:pt x="92" y="975"/>
                  </a:cubicBezTo>
                  <a:cubicBezTo>
                    <a:pt x="94" y="951"/>
                    <a:pt x="95" y="927"/>
                    <a:pt x="95" y="903"/>
                  </a:cubicBezTo>
                  <a:cubicBezTo>
                    <a:pt x="93" y="863"/>
                    <a:pt x="78" y="825"/>
                    <a:pt x="63" y="788"/>
                  </a:cubicBezTo>
                  <a:cubicBezTo>
                    <a:pt x="56" y="772"/>
                    <a:pt x="46" y="757"/>
                    <a:pt x="48" y="739"/>
                  </a:cubicBezTo>
                  <a:cubicBezTo>
                    <a:pt x="49" y="718"/>
                    <a:pt x="56" y="697"/>
                    <a:pt x="60" y="676"/>
                  </a:cubicBezTo>
                  <a:cubicBezTo>
                    <a:pt x="66" y="645"/>
                    <a:pt x="76" y="607"/>
                    <a:pt x="55" y="580"/>
                  </a:cubicBezTo>
                  <a:cubicBezTo>
                    <a:pt x="33" y="552"/>
                    <a:pt x="12" y="521"/>
                    <a:pt x="8" y="485"/>
                  </a:cubicBezTo>
                  <a:cubicBezTo>
                    <a:pt x="0" y="401"/>
                    <a:pt x="5" y="315"/>
                    <a:pt x="3" y="231"/>
                  </a:cubicBezTo>
                  <a:cubicBezTo>
                    <a:pt x="1" y="187"/>
                    <a:pt x="2" y="146"/>
                    <a:pt x="5" y="103"/>
                  </a:cubicBezTo>
                  <a:cubicBezTo>
                    <a:pt x="10" y="34"/>
                    <a:pt x="91" y="16"/>
                    <a:pt x="144" y="6"/>
                  </a:cubicBezTo>
                </a:path>
              </a:pathLst>
            </a:custGeom>
            <a:noFill/>
            <a:ln w="7938" cap="flat" cmpd="sng">
              <a:solidFill>
                <a:srgbClr val="343434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6" name="Freeform 255"/>
            <p:cNvSpPr/>
            <p:nvPr/>
          </p:nvSpPr>
          <p:spPr>
            <a:xfrm>
              <a:off x="4389" y="1250"/>
              <a:ext cx="412" cy="476"/>
            </a:xfrm>
            <a:custGeom>
              <a:avLst/>
              <a:gdLst/>
              <a:ahLst/>
              <a:cxnLst>
                <a:cxn ang="0">
                  <a:pos x="624" y="69"/>
                </a:cxn>
                <a:cxn ang="0">
                  <a:pos x="1065" y="432"/>
                </a:cxn>
                <a:cxn ang="0">
                  <a:pos x="1232" y="846"/>
                </a:cxn>
                <a:cxn ang="0">
                  <a:pos x="1259" y="1443"/>
                </a:cxn>
                <a:cxn ang="0">
                  <a:pos x="896" y="1739"/>
                </a:cxn>
                <a:cxn ang="0">
                  <a:pos x="169" y="925"/>
                </a:cxn>
                <a:cxn ang="0">
                  <a:pos x="624" y="69"/>
                </a:cxn>
              </a:cxnLst>
              <a:pathLst>
                <a:path w="229" h="248">
                  <a:moveTo>
                    <a:pt x="107" y="10"/>
                  </a:moveTo>
                  <a:cubicBezTo>
                    <a:pt x="140" y="15"/>
                    <a:pt x="164" y="32"/>
                    <a:pt x="183" y="61"/>
                  </a:cubicBezTo>
                  <a:cubicBezTo>
                    <a:pt x="195" y="79"/>
                    <a:pt x="201" y="101"/>
                    <a:pt x="212" y="120"/>
                  </a:cubicBezTo>
                  <a:cubicBezTo>
                    <a:pt x="219" y="150"/>
                    <a:pt x="229" y="172"/>
                    <a:pt x="216" y="204"/>
                  </a:cubicBezTo>
                  <a:cubicBezTo>
                    <a:pt x="204" y="233"/>
                    <a:pt x="182" y="248"/>
                    <a:pt x="154" y="246"/>
                  </a:cubicBezTo>
                  <a:cubicBezTo>
                    <a:pt x="92" y="242"/>
                    <a:pt x="56" y="182"/>
                    <a:pt x="29" y="131"/>
                  </a:cubicBezTo>
                  <a:cubicBezTo>
                    <a:pt x="0" y="75"/>
                    <a:pt x="45" y="0"/>
                    <a:pt x="107" y="10"/>
                  </a:cubicBezTo>
                </a:path>
              </a:pathLst>
            </a:custGeom>
            <a:solidFill>
              <a:srgbClr val="EF9BB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" name="Freeform 256"/>
            <p:cNvSpPr/>
            <p:nvPr/>
          </p:nvSpPr>
          <p:spPr>
            <a:xfrm>
              <a:off x="4128" y="1265"/>
              <a:ext cx="421" cy="1129"/>
            </a:xfrm>
            <a:custGeom>
              <a:avLst/>
              <a:gdLst/>
              <a:ahLst/>
              <a:cxnLst>
                <a:cxn ang="0">
                  <a:pos x="489" y="0"/>
                </a:cxn>
                <a:cxn ang="0">
                  <a:pos x="88" y="1379"/>
                </a:cxn>
                <a:cxn ang="0">
                  <a:pos x="153" y="3230"/>
                </a:cxn>
                <a:cxn ang="0">
                  <a:pos x="619" y="3863"/>
                </a:cxn>
                <a:cxn ang="0">
                  <a:pos x="1362" y="4126"/>
                </a:cxn>
                <a:cxn ang="0">
                  <a:pos x="191" y="2477"/>
                </a:cxn>
                <a:cxn ang="0">
                  <a:pos x="191" y="1194"/>
                </a:cxn>
                <a:cxn ang="0">
                  <a:pos x="327" y="184"/>
                </a:cxn>
                <a:cxn ang="0">
                  <a:pos x="401" y="92"/>
                </a:cxn>
              </a:cxnLst>
              <a:pathLst>
                <a:path w="234" h="588">
                  <a:moveTo>
                    <a:pt x="84" y="0"/>
                  </a:moveTo>
                  <a:cubicBezTo>
                    <a:pt x="0" y="26"/>
                    <a:pt x="15" y="121"/>
                    <a:pt x="15" y="195"/>
                  </a:cubicBezTo>
                  <a:cubicBezTo>
                    <a:pt x="15" y="282"/>
                    <a:pt x="12" y="371"/>
                    <a:pt x="26" y="456"/>
                  </a:cubicBezTo>
                  <a:cubicBezTo>
                    <a:pt x="33" y="498"/>
                    <a:pt x="71" y="524"/>
                    <a:pt x="106" y="546"/>
                  </a:cubicBezTo>
                  <a:cubicBezTo>
                    <a:pt x="138" y="567"/>
                    <a:pt x="200" y="588"/>
                    <a:pt x="234" y="583"/>
                  </a:cubicBezTo>
                  <a:cubicBezTo>
                    <a:pt x="135" y="543"/>
                    <a:pt x="26" y="471"/>
                    <a:pt x="33" y="350"/>
                  </a:cubicBezTo>
                  <a:cubicBezTo>
                    <a:pt x="36" y="289"/>
                    <a:pt x="32" y="230"/>
                    <a:pt x="33" y="169"/>
                  </a:cubicBezTo>
                  <a:cubicBezTo>
                    <a:pt x="33" y="125"/>
                    <a:pt x="27" y="62"/>
                    <a:pt x="56" y="26"/>
                  </a:cubicBezTo>
                  <a:cubicBezTo>
                    <a:pt x="60" y="21"/>
                    <a:pt x="64" y="17"/>
                    <a:pt x="69" y="13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8" name="Freeform 257"/>
            <p:cNvSpPr/>
            <p:nvPr/>
          </p:nvSpPr>
          <p:spPr>
            <a:xfrm>
              <a:off x="4614" y="1743"/>
              <a:ext cx="205" cy="634"/>
            </a:xfrm>
            <a:custGeom>
              <a:avLst/>
              <a:gdLst/>
              <a:ahLst/>
              <a:cxnLst>
                <a:cxn ang="0">
                  <a:pos x="0" y="2340"/>
                </a:cxn>
                <a:cxn ang="0">
                  <a:pos x="559" y="1439"/>
                </a:cxn>
                <a:cxn ang="0">
                  <a:pos x="599" y="0"/>
                </a:cxn>
                <a:cxn ang="0">
                  <a:pos x="559" y="409"/>
                </a:cxn>
                <a:cxn ang="0">
                  <a:pos x="539" y="817"/>
                </a:cxn>
                <a:cxn ang="0">
                  <a:pos x="453" y="1483"/>
                </a:cxn>
                <a:cxn ang="0">
                  <a:pos x="41" y="2340"/>
                </a:cxn>
              </a:cxnLst>
              <a:pathLst>
                <a:path w="114" h="330">
                  <a:moveTo>
                    <a:pt x="0" y="330"/>
                  </a:moveTo>
                  <a:cubicBezTo>
                    <a:pt x="51" y="316"/>
                    <a:pt x="82" y="250"/>
                    <a:pt x="96" y="203"/>
                  </a:cubicBezTo>
                  <a:cubicBezTo>
                    <a:pt x="114" y="136"/>
                    <a:pt x="106" y="69"/>
                    <a:pt x="103" y="0"/>
                  </a:cubicBezTo>
                  <a:cubicBezTo>
                    <a:pt x="95" y="10"/>
                    <a:pt x="97" y="43"/>
                    <a:pt x="96" y="58"/>
                  </a:cubicBezTo>
                  <a:cubicBezTo>
                    <a:pt x="93" y="77"/>
                    <a:pt x="94" y="95"/>
                    <a:pt x="93" y="115"/>
                  </a:cubicBezTo>
                  <a:cubicBezTo>
                    <a:pt x="91" y="146"/>
                    <a:pt x="85" y="179"/>
                    <a:pt x="78" y="209"/>
                  </a:cubicBezTo>
                  <a:cubicBezTo>
                    <a:pt x="67" y="254"/>
                    <a:pt x="41" y="303"/>
                    <a:pt x="7" y="330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" name="Freeform 258"/>
            <p:cNvSpPr/>
            <p:nvPr/>
          </p:nvSpPr>
          <p:spPr>
            <a:xfrm>
              <a:off x="4265" y="2359"/>
              <a:ext cx="74" cy="177"/>
            </a:xfrm>
            <a:custGeom>
              <a:avLst/>
              <a:gdLst/>
              <a:ahLst/>
              <a:cxnLst>
                <a:cxn ang="0">
                  <a:pos x="242" y="100"/>
                </a:cxn>
                <a:cxn ang="0">
                  <a:pos x="166" y="85"/>
                </a:cxn>
                <a:cxn ang="0">
                  <a:pos x="105" y="248"/>
                </a:cxn>
                <a:cxn ang="0">
                  <a:pos x="52" y="456"/>
                </a:cxn>
                <a:cxn ang="0">
                  <a:pos x="7" y="656"/>
                </a:cxn>
                <a:cxn ang="0">
                  <a:pos x="45" y="377"/>
                </a:cxn>
                <a:cxn ang="0">
                  <a:pos x="105" y="171"/>
                </a:cxn>
                <a:cxn ang="0">
                  <a:pos x="166" y="23"/>
                </a:cxn>
                <a:cxn ang="0">
                  <a:pos x="242" y="85"/>
                </a:cxn>
              </a:cxnLst>
              <a:pathLst>
                <a:path w="41" h="92">
                  <a:moveTo>
                    <a:pt x="41" y="14"/>
                  </a:moveTo>
                  <a:cubicBezTo>
                    <a:pt x="38" y="9"/>
                    <a:pt x="32" y="7"/>
                    <a:pt x="28" y="12"/>
                  </a:cubicBezTo>
                  <a:cubicBezTo>
                    <a:pt x="24" y="18"/>
                    <a:pt x="21" y="28"/>
                    <a:pt x="18" y="35"/>
                  </a:cubicBezTo>
                  <a:cubicBezTo>
                    <a:pt x="15" y="45"/>
                    <a:pt x="13" y="54"/>
                    <a:pt x="9" y="64"/>
                  </a:cubicBezTo>
                  <a:cubicBezTo>
                    <a:pt x="5" y="73"/>
                    <a:pt x="2" y="82"/>
                    <a:pt x="1" y="92"/>
                  </a:cubicBezTo>
                  <a:cubicBezTo>
                    <a:pt x="0" y="80"/>
                    <a:pt x="5" y="65"/>
                    <a:pt x="8" y="53"/>
                  </a:cubicBezTo>
                  <a:cubicBezTo>
                    <a:pt x="11" y="44"/>
                    <a:pt x="14" y="34"/>
                    <a:pt x="18" y="24"/>
                  </a:cubicBezTo>
                  <a:cubicBezTo>
                    <a:pt x="20" y="18"/>
                    <a:pt x="22" y="7"/>
                    <a:pt x="28" y="3"/>
                  </a:cubicBezTo>
                  <a:cubicBezTo>
                    <a:pt x="34" y="0"/>
                    <a:pt x="40" y="6"/>
                    <a:pt x="41" y="12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" name="Freeform 259"/>
            <p:cNvSpPr/>
            <p:nvPr/>
          </p:nvSpPr>
          <p:spPr>
            <a:xfrm>
              <a:off x="4348" y="2392"/>
              <a:ext cx="100" cy="152"/>
            </a:xfrm>
            <a:custGeom>
              <a:avLst/>
              <a:gdLst/>
              <a:ahLst/>
              <a:cxnLst>
                <a:cxn ang="0">
                  <a:pos x="320" y="140"/>
                </a:cxn>
                <a:cxn ang="0">
                  <a:pos x="246" y="85"/>
                </a:cxn>
                <a:cxn ang="0">
                  <a:pos x="154" y="140"/>
                </a:cxn>
                <a:cxn ang="0">
                  <a:pos x="73" y="316"/>
                </a:cxn>
                <a:cxn ang="0">
                  <a:pos x="7" y="562"/>
                </a:cxn>
                <a:cxn ang="0">
                  <a:pos x="29" y="425"/>
                </a:cxn>
                <a:cxn ang="0">
                  <a:pos x="64" y="256"/>
                </a:cxn>
                <a:cxn ang="0">
                  <a:pos x="154" y="85"/>
                </a:cxn>
                <a:cxn ang="0">
                  <a:pos x="320" y="115"/>
                </a:cxn>
              </a:cxnLst>
              <a:pathLst>
                <a:path w="56" h="79">
                  <a:moveTo>
                    <a:pt x="56" y="20"/>
                  </a:moveTo>
                  <a:cubicBezTo>
                    <a:pt x="56" y="15"/>
                    <a:pt x="47" y="12"/>
                    <a:pt x="43" y="12"/>
                  </a:cubicBezTo>
                  <a:cubicBezTo>
                    <a:pt x="36" y="11"/>
                    <a:pt x="31" y="15"/>
                    <a:pt x="27" y="20"/>
                  </a:cubicBezTo>
                  <a:cubicBezTo>
                    <a:pt x="21" y="27"/>
                    <a:pt x="17" y="36"/>
                    <a:pt x="13" y="44"/>
                  </a:cubicBezTo>
                  <a:cubicBezTo>
                    <a:pt x="8" y="55"/>
                    <a:pt x="3" y="68"/>
                    <a:pt x="1" y="79"/>
                  </a:cubicBezTo>
                  <a:cubicBezTo>
                    <a:pt x="0" y="74"/>
                    <a:pt x="4" y="66"/>
                    <a:pt x="5" y="60"/>
                  </a:cubicBezTo>
                  <a:cubicBezTo>
                    <a:pt x="6" y="52"/>
                    <a:pt x="7" y="44"/>
                    <a:pt x="11" y="36"/>
                  </a:cubicBezTo>
                  <a:cubicBezTo>
                    <a:pt x="15" y="27"/>
                    <a:pt x="20" y="19"/>
                    <a:pt x="27" y="12"/>
                  </a:cubicBezTo>
                  <a:cubicBezTo>
                    <a:pt x="37" y="0"/>
                    <a:pt x="48" y="7"/>
                    <a:pt x="56" y="16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1" name="Freeform 260"/>
            <p:cNvSpPr/>
            <p:nvPr/>
          </p:nvSpPr>
          <p:spPr>
            <a:xfrm>
              <a:off x="4465" y="2436"/>
              <a:ext cx="64" cy="104"/>
            </a:xfrm>
            <a:custGeom>
              <a:avLst/>
              <a:gdLst/>
              <a:ahLst/>
              <a:cxnLst>
                <a:cxn ang="0">
                  <a:pos x="196" y="85"/>
                </a:cxn>
                <a:cxn ang="0">
                  <a:pos x="151" y="29"/>
                </a:cxn>
                <a:cxn ang="0">
                  <a:pos x="89" y="71"/>
                </a:cxn>
                <a:cxn ang="0">
                  <a:pos x="12" y="385"/>
                </a:cxn>
                <a:cxn ang="0">
                  <a:pos x="21" y="177"/>
                </a:cxn>
                <a:cxn ang="0">
                  <a:pos x="78" y="44"/>
                </a:cxn>
                <a:cxn ang="0">
                  <a:pos x="139" y="8"/>
                </a:cxn>
                <a:cxn ang="0">
                  <a:pos x="203" y="64"/>
                </a:cxn>
              </a:cxnLst>
              <a:pathLst>
                <a:path w="36" h="54">
                  <a:moveTo>
                    <a:pt x="35" y="12"/>
                  </a:moveTo>
                  <a:cubicBezTo>
                    <a:pt x="33" y="9"/>
                    <a:pt x="30" y="5"/>
                    <a:pt x="27" y="4"/>
                  </a:cubicBezTo>
                  <a:cubicBezTo>
                    <a:pt x="22" y="2"/>
                    <a:pt x="18" y="7"/>
                    <a:pt x="16" y="10"/>
                  </a:cubicBezTo>
                  <a:cubicBezTo>
                    <a:pt x="8" y="23"/>
                    <a:pt x="3" y="39"/>
                    <a:pt x="2" y="54"/>
                  </a:cubicBezTo>
                  <a:cubicBezTo>
                    <a:pt x="0" y="45"/>
                    <a:pt x="2" y="34"/>
                    <a:pt x="4" y="25"/>
                  </a:cubicBezTo>
                  <a:cubicBezTo>
                    <a:pt x="6" y="18"/>
                    <a:pt x="9" y="11"/>
                    <a:pt x="14" y="6"/>
                  </a:cubicBezTo>
                  <a:cubicBezTo>
                    <a:pt x="18" y="3"/>
                    <a:pt x="21" y="0"/>
                    <a:pt x="25" y="1"/>
                  </a:cubicBezTo>
                  <a:cubicBezTo>
                    <a:pt x="29" y="2"/>
                    <a:pt x="34" y="5"/>
                    <a:pt x="36" y="9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2" name="Freeform 261"/>
            <p:cNvSpPr/>
            <p:nvPr/>
          </p:nvSpPr>
          <p:spPr>
            <a:xfrm>
              <a:off x="4574" y="2409"/>
              <a:ext cx="56" cy="215"/>
            </a:xfrm>
            <a:custGeom>
              <a:avLst/>
              <a:gdLst/>
              <a:ahLst/>
              <a:cxnLst>
                <a:cxn ang="0">
                  <a:pos x="182" y="63"/>
                </a:cxn>
                <a:cxn ang="0">
                  <a:pos x="52" y="284"/>
                </a:cxn>
                <a:cxn ang="0">
                  <a:pos x="42" y="524"/>
                </a:cxn>
                <a:cxn ang="0">
                  <a:pos x="16" y="793"/>
                </a:cxn>
                <a:cxn ang="0">
                  <a:pos x="7" y="685"/>
                </a:cxn>
                <a:cxn ang="0">
                  <a:pos x="7" y="509"/>
                </a:cxn>
                <a:cxn ang="0">
                  <a:pos x="16" y="192"/>
                </a:cxn>
                <a:cxn ang="0">
                  <a:pos x="101" y="36"/>
                </a:cxn>
                <a:cxn ang="0">
                  <a:pos x="177" y="44"/>
                </a:cxn>
              </a:cxnLst>
              <a:pathLst>
                <a:path w="31" h="112">
                  <a:moveTo>
                    <a:pt x="31" y="9"/>
                  </a:moveTo>
                  <a:cubicBezTo>
                    <a:pt x="13" y="0"/>
                    <a:pt x="11" y="28"/>
                    <a:pt x="9" y="40"/>
                  </a:cubicBezTo>
                  <a:cubicBezTo>
                    <a:pt x="8" y="51"/>
                    <a:pt x="8" y="62"/>
                    <a:pt x="7" y="74"/>
                  </a:cubicBezTo>
                  <a:cubicBezTo>
                    <a:pt x="7" y="86"/>
                    <a:pt x="4" y="99"/>
                    <a:pt x="3" y="112"/>
                  </a:cubicBezTo>
                  <a:cubicBezTo>
                    <a:pt x="1" y="107"/>
                    <a:pt x="2" y="102"/>
                    <a:pt x="1" y="97"/>
                  </a:cubicBezTo>
                  <a:cubicBezTo>
                    <a:pt x="1" y="89"/>
                    <a:pt x="1" y="80"/>
                    <a:pt x="1" y="72"/>
                  </a:cubicBezTo>
                  <a:cubicBezTo>
                    <a:pt x="1" y="58"/>
                    <a:pt x="0" y="42"/>
                    <a:pt x="3" y="27"/>
                  </a:cubicBezTo>
                  <a:cubicBezTo>
                    <a:pt x="5" y="20"/>
                    <a:pt x="10" y="10"/>
                    <a:pt x="17" y="5"/>
                  </a:cubicBezTo>
                  <a:cubicBezTo>
                    <a:pt x="22" y="2"/>
                    <a:pt x="25" y="4"/>
                    <a:pt x="30" y="6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3" name="Freeform 262"/>
            <p:cNvSpPr/>
            <p:nvPr/>
          </p:nvSpPr>
          <p:spPr>
            <a:xfrm>
              <a:off x="4659" y="2375"/>
              <a:ext cx="50" cy="309"/>
            </a:xfrm>
            <a:custGeom>
              <a:avLst/>
              <a:gdLst/>
              <a:ahLst/>
              <a:cxnLst>
                <a:cxn ang="0">
                  <a:pos x="159" y="23"/>
                </a:cxn>
                <a:cxn ang="0">
                  <a:pos x="52" y="140"/>
                </a:cxn>
                <a:cxn ang="0">
                  <a:pos x="73" y="424"/>
                </a:cxn>
                <a:cxn ang="0">
                  <a:pos x="125" y="777"/>
                </a:cxn>
                <a:cxn ang="0">
                  <a:pos x="125" y="954"/>
                </a:cxn>
                <a:cxn ang="0">
                  <a:pos x="109" y="1138"/>
                </a:cxn>
                <a:cxn ang="0">
                  <a:pos x="102" y="1069"/>
                </a:cxn>
                <a:cxn ang="0">
                  <a:pos x="96" y="933"/>
                </a:cxn>
                <a:cxn ang="0">
                  <a:pos x="86" y="729"/>
                </a:cxn>
                <a:cxn ang="0">
                  <a:pos x="29" y="416"/>
                </a:cxn>
                <a:cxn ang="0">
                  <a:pos x="41" y="100"/>
                </a:cxn>
                <a:cxn ang="0">
                  <a:pos x="96" y="15"/>
                </a:cxn>
                <a:cxn ang="0">
                  <a:pos x="146" y="23"/>
                </a:cxn>
              </a:cxnLst>
              <a:pathLst>
                <a:path w="28" h="161">
                  <a:moveTo>
                    <a:pt x="28" y="3"/>
                  </a:moveTo>
                  <a:cubicBezTo>
                    <a:pt x="18" y="1"/>
                    <a:pt x="11" y="13"/>
                    <a:pt x="9" y="20"/>
                  </a:cubicBezTo>
                  <a:cubicBezTo>
                    <a:pt x="5" y="34"/>
                    <a:pt x="10" y="47"/>
                    <a:pt x="13" y="60"/>
                  </a:cubicBezTo>
                  <a:cubicBezTo>
                    <a:pt x="18" y="77"/>
                    <a:pt x="21" y="93"/>
                    <a:pt x="22" y="110"/>
                  </a:cubicBezTo>
                  <a:cubicBezTo>
                    <a:pt x="23" y="118"/>
                    <a:pt x="23" y="126"/>
                    <a:pt x="22" y="135"/>
                  </a:cubicBezTo>
                  <a:cubicBezTo>
                    <a:pt x="22" y="144"/>
                    <a:pt x="19" y="153"/>
                    <a:pt x="19" y="161"/>
                  </a:cubicBezTo>
                  <a:cubicBezTo>
                    <a:pt x="18" y="158"/>
                    <a:pt x="18" y="155"/>
                    <a:pt x="18" y="151"/>
                  </a:cubicBezTo>
                  <a:cubicBezTo>
                    <a:pt x="18" y="145"/>
                    <a:pt x="17" y="138"/>
                    <a:pt x="17" y="132"/>
                  </a:cubicBezTo>
                  <a:cubicBezTo>
                    <a:pt x="16" y="122"/>
                    <a:pt x="16" y="112"/>
                    <a:pt x="15" y="103"/>
                  </a:cubicBezTo>
                  <a:cubicBezTo>
                    <a:pt x="13" y="88"/>
                    <a:pt x="10" y="74"/>
                    <a:pt x="5" y="59"/>
                  </a:cubicBezTo>
                  <a:cubicBezTo>
                    <a:pt x="1" y="45"/>
                    <a:pt x="0" y="28"/>
                    <a:pt x="7" y="14"/>
                  </a:cubicBezTo>
                  <a:cubicBezTo>
                    <a:pt x="9" y="10"/>
                    <a:pt x="12" y="4"/>
                    <a:pt x="17" y="2"/>
                  </a:cubicBezTo>
                  <a:cubicBezTo>
                    <a:pt x="21" y="0"/>
                    <a:pt x="23" y="3"/>
                    <a:pt x="26" y="3"/>
                  </a:cubicBezTo>
                </a:path>
              </a:pathLst>
            </a:custGeom>
            <a:solidFill>
              <a:srgbClr val="E6AAC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4" name="Freeform 263"/>
            <p:cNvSpPr/>
            <p:nvPr/>
          </p:nvSpPr>
          <p:spPr>
            <a:xfrm>
              <a:off x="4195" y="2244"/>
              <a:ext cx="79" cy="2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56"/>
                </a:cxn>
                <a:cxn ang="0">
                  <a:pos x="181" y="348"/>
                </a:cxn>
                <a:cxn ang="0">
                  <a:pos x="151" y="909"/>
                </a:cxn>
                <a:cxn ang="0">
                  <a:pos x="242" y="592"/>
                </a:cxn>
                <a:cxn ang="0">
                  <a:pos x="226" y="356"/>
                </a:cxn>
                <a:cxn ang="0">
                  <a:pos x="16" y="15"/>
                </a:cxn>
              </a:cxnLst>
              <a:pathLst>
                <a:path w="44" h="128">
                  <a:moveTo>
                    <a:pt x="0" y="0"/>
                  </a:moveTo>
                  <a:cubicBezTo>
                    <a:pt x="3" y="8"/>
                    <a:pt x="11" y="16"/>
                    <a:pt x="16" y="22"/>
                  </a:cubicBezTo>
                  <a:cubicBezTo>
                    <a:pt x="22" y="30"/>
                    <a:pt x="27" y="40"/>
                    <a:pt x="31" y="49"/>
                  </a:cubicBezTo>
                  <a:cubicBezTo>
                    <a:pt x="41" y="77"/>
                    <a:pt x="32" y="101"/>
                    <a:pt x="26" y="128"/>
                  </a:cubicBezTo>
                  <a:cubicBezTo>
                    <a:pt x="30" y="113"/>
                    <a:pt x="39" y="99"/>
                    <a:pt x="42" y="83"/>
                  </a:cubicBezTo>
                  <a:cubicBezTo>
                    <a:pt x="43" y="72"/>
                    <a:pt x="44" y="60"/>
                    <a:pt x="39" y="50"/>
                  </a:cubicBezTo>
                  <a:cubicBezTo>
                    <a:pt x="31" y="32"/>
                    <a:pt x="11" y="20"/>
                    <a:pt x="3" y="2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5" name="Freeform 264"/>
            <p:cNvSpPr/>
            <p:nvPr/>
          </p:nvSpPr>
          <p:spPr>
            <a:xfrm>
              <a:off x="4339" y="2373"/>
              <a:ext cx="23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329"/>
                </a:cxn>
                <a:cxn ang="0">
                  <a:pos x="21" y="15"/>
                </a:cxn>
              </a:cxnLst>
              <a:pathLst>
                <a:path w="13" h="47">
                  <a:moveTo>
                    <a:pt x="0" y="0"/>
                  </a:moveTo>
                  <a:cubicBezTo>
                    <a:pt x="11" y="10"/>
                    <a:pt x="9" y="33"/>
                    <a:pt x="6" y="47"/>
                  </a:cubicBezTo>
                  <a:cubicBezTo>
                    <a:pt x="11" y="32"/>
                    <a:pt x="13" y="16"/>
                    <a:pt x="4" y="2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6" name="Freeform 265"/>
            <p:cNvSpPr/>
            <p:nvPr/>
          </p:nvSpPr>
          <p:spPr>
            <a:xfrm>
              <a:off x="4214" y="2586"/>
              <a:ext cx="101" cy="501"/>
            </a:xfrm>
            <a:custGeom>
              <a:avLst/>
              <a:gdLst/>
              <a:ahLst/>
              <a:cxnLst>
                <a:cxn ang="0">
                  <a:pos x="41" y="15"/>
                </a:cxn>
                <a:cxn ang="0">
                  <a:pos x="81" y="417"/>
                </a:cxn>
                <a:cxn ang="0">
                  <a:pos x="227" y="837"/>
                </a:cxn>
                <a:cxn ang="0">
                  <a:pos x="292" y="1330"/>
                </a:cxn>
                <a:cxn ang="0">
                  <a:pos x="287" y="1570"/>
                </a:cxn>
                <a:cxn ang="0">
                  <a:pos x="263" y="1847"/>
                </a:cxn>
                <a:cxn ang="0">
                  <a:pos x="299" y="1599"/>
                </a:cxn>
                <a:cxn ang="0">
                  <a:pos x="323" y="1294"/>
                </a:cxn>
                <a:cxn ang="0">
                  <a:pos x="247" y="806"/>
                </a:cxn>
                <a:cxn ang="0">
                  <a:pos x="117" y="376"/>
                </a:cxn>
                <a:cxn ang="0">
                  <a:pos x="72" y="0"/>
                </a:cxn>
              </a:cxnLst>
              <a:pathLst>
                <a:path w="56" h="261">
                  <a:moveTo>
                    <a:pt x="7" y="2"/>
                  </a:moveTo>
                  <a:cubicBezTo>
                    <a:pt x="7" y="22"/>
                    <a:pt x="5" y="40"/>
                    <a:pt x="14" y="59"/>
                  </a:cubicBezTo>
                  <a:cubicBezTo>
                    <a:pt x="23" y="78"/>
                    <a:pt x="35" y="97"/>
                    <a:pt x="39" y="118"/>
                  </a:cubicBezTo>
                  <a:cubicBezTo>
                    <a:pt x="44" y="141"/>
                    <a:pt x="50" y="164"/>
                    <a:pt x="50" y="188"/>
                  </a:cubicBezTo>
                  <a:cubicBezTo>
                    <a:pt x="50" y="199"/>
                    <a:pt x="50" y="211"/>
                    <a:pt x="49" y="222"/>
                  </a:cubicBezTo>
                  <a:cubicBezTo>
                    <a:pt x="49" y="235"/>
                    <a:pt x="44" y="248"/>
                    <a:pt x="45" y="261"/>
                  </a:cubicBezTo>
                  <a:cubicBezTo>
                    <a:pt x="45" y="250"/>
                    <a:pt x="50" y="237"/>
                    <a:pt x="51" y="226"/>
                  </a:cubicBezTo>
                  <a:cubicBezTo>
                    <a:pt x="54" y="211"/>
                    <a:pt x="54" y="198"/>
                    <a:pt x="55" y="183"/>
                  </a:cubicBezTo>
                  <a:cubicBezTo>
                    <a:pt x="56" y="159"/>
                    <a:pt x="51" y="136"/>
                    <a:pt x="42" y="114"/>
                  </a:cubicBezTo>
                  <a:cubicBezTo>
                    <a:pt x="34" y="94"/>
                    <a:pt x="26" y="74"/>
                    <a:pt x="20" y="53"/>
                  </a:cubicBezTo>
                  <a:cubicBezTo>
                    <a:pt x="16" y="42"/>
                    <a:pt x="0" y="10"/>
                    <a:pt x="12" y="0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7" name="Freeform 266"/>
            <p:cNvSpPr/>
            <p:nvPr/>
          </p:nvSpPr>
          <p:spPr>
            <a:xfrm>
              <a:off x="4303" y="2555"/>
              <a:ext cx="118" cy="378"/>
            </a:xfrm>
            <a:custGeom>
              <a:avLst/>
              <a:gdLst/>
              <a:ahLst/>
              <a:cxnLst>
                <a:cxn ang="0">
                  <a:pos x="109" y="0"/>
                </a:cxn>
                <a:cxn ang="0">
                  <a:pos x="252" y="714"/>
                </a:cxn>
                <a:cxn ang="0">
                  <a:pos x="336" y="1391"/>
                </a:cxn>
                <a:cxn ang="0">
                  <a:pos x="341" y="938"/>
                </a:cxn>
                <a:cxn ang="0">
                  <a:pos x="256" y="622"/>
                </a:cxn>
                <a:cxn ang="0">
                  <a:pos x="125" y="332"/>
                </a:cxn>
                <a:cxn ang="0">
                  <a:pos x="97" y="8"/>
                </a:cxn>
              </a:cxnLst>
              <a:pathLst>
                <a:path w="66" h="197">
                  <a:moveTo>
                    <a:pt x="19" y="0"/>
                  </a:moveTo>
                  <a:cubicBezTo>
                    <a:pt x="0" y="39"/>
                    <a:pt x="28" y="69"/>
                    <a:pt x="44" y="101"/>
                  </a:cubicBezTo>
                  <a:cubicBezTo>
                    <a:pt x="58" y="131"/>
                    <a:pt x="59" y="164"/>
                    <a:pt x="59" y="197"/>
                  </a:cubicBezTo>
                  <a:cubicBezTo>
                    <a:pt x="66" y="179"/>
                    <a:pt x="62" y="153"/>
                    <a:pt x="60" y="133"/>
                  </a:cubicBezTo>
                  <a:cubicBezTo>
                    <a:pt x="58" y="116"/>
                    <a:pt x="54" y="103"/>
                    <a:pt x="45" y="88"/>
                  </a:cubicBezTo>
                  <a:cubicBezTo>
                    <a:pt x="37" y="75"/>
                    <a:pt x="27" y="62"/>
                    <a:pt x="22" y="47"/>
                  </a:cubicBezTo>
                  <a:cubicBezTo>
                    <a:pt x="17" y="33"/>
                    <a:pt x="17" y="17"/>
                    <a:pt x="17" y="1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" name="Freeform 267"/>
            <p:cNvSpPr/>
            <p:nvPr/>
          </p:nvSpPr>
          <p:spPr>
            <a:xfrm>
              <a:off x="4447" y="2574"/>
              <a:ext cx="73" cy="4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" y="460"/>
                </a:cxn>
                <a:cxn ang="0">
                  <a:pos x="167" y="806"/>
                </a:cxn>
                <a:cxn ang="0">
                  <a:pos x="151" y="1230"/>
                </a:cxn>
                <a:cxn ang="0">
                  <a:pos x="109" y="1468"/>
                </a:cxn>
                <a:cxn ang="0">
                  <a:pos x="57" y="1730"/>
                </a:cxn>
                <a:cxn ang="0">
                  <a:pos x="123" y="1506"/>
                </a:cxn>
                <a:cxn ang="0">
                  <a:pos x="187" y="1230"/>
                </a:cxn>
                <a:cxn ang="0">
                  <a:pos x="215" y="846"/>
                </a:cxn>
                <a:cxn ang="0">
                  <a:pos x="130" y="493"/>
                </a:cxn>
                <a:cxn ang="0">
                  <a:pos x="28" y="113"/>
                </a:cxn>
              </a:cxnLst>
              <a:pathLst>
                <a:path w="41" h="245">
                  <a:moveTo>
                    <a:pt x="0" y="0"/>
                  </a:moveTo>
                  <a:cubicBezTo>
                    <a:pt x="0" y="22"/>
                    <a:pt x="1" y="44"/>
                    <a:pt x="8" y="65"/>
                  </a:cubicBezTo>
                  <a:cubicBezTo>
                    <a:pt x="13" y="83"/>
                    <a:pt x="26" y="96"/>
                    <a:pt x="30" y="114"/>
                  </a:cubicBezTo>
                  <a:cubicBezTo>
                    <a:pt x="34" y="134"/>
                    <a:pt x="31" y="154"/>
                    <a:pt x="27" y="174"/>
                  </a:cubicBezTo>
                  <a:cubicBezTo>
                    <a:pt x="25" y="186"/>
                    <a:pt x="22" y="197"/>
                    <a:pt x="19" y="208"/>
                  </a:cubicBezTo>
                  <a:cubicBezTo>
                    <a:pt x="17" y="219"/>
                    <a:pt x="8" y="234"/>
                    <a:pt x="10" y="245"/>
                  </a:cubicBezTo>
                  <a:cubicBezTo>
                    <a:pt x="16" y="239"/>
                    <a:pt x="19" y="221"/>
                    <a:pt x="22" y="213"/>
                  </a:cubicBezTo>
                  <a:cubicBezTo>
                    <a:pt x="26" y="200"/>
                    <a:pt x="30" y="187"/>
                    <a:pt x="33" y="174"/>
                  </a:cubicBezTo>
                  <a:cubicBezTo>
                    <a:pt x="38" y="157"/>
                    <a:pt x="41" y="137"/>
                    <a:pt x="38" y="120"/>
                  </a:cubicBezTo>
                  <a:cubicBezTo>
                    <a:pt x="35" y="103"/>
                    <a:pt x="30" y="85"/>
                    <a:pt x="23" y="70"/>
                  </a:cubicBezTo>
                  <a:cubicBezTo>
                    <a:pt x="14" y="52"/>
                    <a:pt x="5" y="37"/>
                    <a:pt x="5" y="1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" name="Freeform 268"/>
            <p:cNvSpPr/>
            <p:nvPr/>
          </p:nvSpPr>
          <p:spPr>
            <a:xfrm>
              <a:off x="4317" y="3217"/>
              <a:ext cx="31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9" y="116"/>
                </a:cxn>
                <a:cxn ang="0">
                  <a:pos x="80" y="23"/>
                </a:cxn>
                <a:cxn ang="0">
                  <a:pos x="86" y="64"/>
                </a:cxn>
                <a:cxn ang="0">
                  <a:pos x="29" y="23"/>
                </a:cxn>
              </a:cxnLst>
              <a:pathLst>
                <a:path w="17" h="16">
                  <a:moveTo>
                    <a:pt x="0" y="0"/>
                  </a:moveTo>
                  <a:cubicBezTo>
                    <a:pt x="4" y="6"/>
                    <a:pt x="7" y="15"/>
                    <a:pt x="15" y="16"/>
                  </a:cubicBezTo>
                  <a:cubicBezTo>
                    <a:pt x="17" y="12"/>
                    <a:pt x="14" y="8"/>
                    <a:pt x="13" y="3"/>
                  </a:cubicBezTo>
                  <a:cubicBezTo>
                    <a:pt x="14" y="5"/>
                    <a:pt x="14" y="7"/>
                    <a:pt x="14" y="9"/>
                  </a:cubicBezTo>
                  <a:cubicBezTo>
                    <a:pt x="10" y="9"/>
                    <a:pt x="6" y="6"/>
                    <a:pt x="5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0" name="Freeform 269"/>
            <p:cNvSpPr/>
            <p:nvPr/>
          </p:nvSpPr>
          <p:spPr>
            <a:xfrm>
              <a:off x="4382" y="3066"/>
              <a:ext cx="21" cy="4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56"/>
                </a:cxn>
                <a:cxn ang="0">
                  <a:pos x="58" y="84"/>
                </a:cxn>
                <a:cxn ang="0">
                  <a:pos x="33" y="23"/>
                </a:cxn>
              </a:cxnLst>
              <a:pathLst>
                <a:path w="12" h="25">
                  <a:moveTo>
                    <a:pt x="6" y="0"/>
                  </a:moveTo>
                  <a:cubicBezTo>
                    <a:pt x="0" y="8"/>
                    <a:pt x="9" y="25"/>
                    <a:pt x="12" y="8"/>
                  </a:cubicBezTo>
                  <a:cubicBezTo>
                    <a:pt x="11" y="9"/>
                    <a:pt x="11" y="10"/>
                    <a:pt x="11" y="12"/>
                  </a:cubicBezTo>
                  <a:cubicBezTo>
                    <a:pt x="6" y="12"/>
                    <a:pt x="5" y="7"/>
                    <a:pt x="6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1" name="Freeform 270"/>
            <p:cNvSpPr/>
            <p:nvPr/>
          </p:nvSpPr>
          <p:spPr>
            <a:xfrm>
              <a:off x="4452" y="3190"/>
              <a:ext cx="23" cy="81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65" y="301"/>
                </a:cxn>
                <a:cxn ang="0">
                  <a:pos x="28" y="23"/>
                </a:cxn>
              </a:cxnLst>
              <a:pathLst>
                <a:path w="13" h="42">
                  <a:moveTo>
                    <a:pt x="2" y="0"/>
                  </a:moveTo>
                  <a:cubicBezTo>
                    <a:pt x="0" y="7"/>
                    <a:pt x="4" y="40"/>
                    <a:pt x="12" y="42"/>
                  </a:cubicBezTo>
                  <a:cubicBezTo>
                    <a:pt x="13" y="33"/>
                    <a:pt x="10" y="10"/>
                    <a:pt x="5" y="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2" name="Freeform 271"/>
            <p:cNvSpPr/>
            <p:nvPr/>
          </p:nvSpPr>
          <p:spPr>
            <a:xfrm>
              <a:off x="4536" y="2532"/>
              <a:ext cx="62" cy="263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126" y="516"/>
                </a:cxn>
                <a:cxn ang="0">
                  <a:pos x="153" y="969"/>
                </a:cxn>
                <a:cxn ang="0">
                  <a:pos x="133" y="476"/>
                </a:cxn>
                <a:cxn ang="0">
                  <a:pos x="53" y="44"/>
                </a:cxn>
              </a:cxnLst>
              <a:pathLst>
                <a:path w="34" h="137">
                  <a:moveTo>
                    <a:pt x="7" y="0"/>
                  </a:moveTo>
                  <a:cubicBezTo>
                    <a:pt x="0" y="27"/>
                    <a:pt x="11" y="49"/>
                    <a:pt x="21" y="73"/>
                  </a:cubicBezTo>
                  <a:cubicBezTo>
                    <a:pt x="28" y="90"/>
                    <a:pt x="34" y="120"/>
                    <a:pt x="25" y="137"/>
                  </a:cubicBezTo>
                  <a:cubicBezTo>
                    <a:pt x="33" y="113"/>
                    <a:pt x="33" y="90"/>
                    <a:pt x="22" y="67"/>
                  </a:cubicBezTo>
                  <a:cubicBezTo>
                    <a:pt x="12" y="46"/>
                    <a:pt x="10" y="28"/>
                    <a:pt x="9" y="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3" name="Freeform 272"/>
            <p:cNvSpPr/>
            <p:nvPr/>
          </p:nvSpPr>
          <p:spPr>
            <a:xfrm>
              <a:off x="4628" y="2588"/>
              <a:ext cx="49" cy="376"/>
            </a:xfrm>
            <a:custGeom>
              <a:avLst/>
              <a:gdLst/>
              <a:ahLst/>
              <a:cxnLst>
                <a:cxn ang="0">
                  <a:pos x="162" y="0"/>
                </a:cxn>
                <a:cxn ang="0">
                  <a:pos x="118" y="468"/>
                </a:cxn>
                <a:cxn ang="0">
                  <a:pos x="36" y="740"/>
                </a:cxn>
                <a:cxn ang="0">
                  <a:pos x="149" y="1383"/>
                </a:cxn>
                <a:cxn ang="0">
                  <a:pos x="73" y="994"/>
                </a:cxn>
                <a:cxn ang="0">
                  <a:pos x="82" y="670"/>
                </a:cxn>
                <a:cxn ang="0">
                  <a:pos x="154" y="376"/>
                </a:cxn>
                <a:cxn ang="0">
                  <a:pos x="149" y="107"/>
                </a:cxn>
              </a:cxnLst>
              <a:pathLst>
                <a:path w="27" h="196">
                  <a:moveTo>
                    <a:pt x="27" y="0"/>
                  </a:moveTo>
                  <a:cubicBezTo>
                    <a:pt x="27" y="22"/>
                    <a:pt x="27" y="45"/>
                    <a:pt x="20" y="66"/>
                  </a:cubicBezTo>
                  <a:cubicBezTo>
                    <a:pt x="16" y="79"/>
                    <a:pt x="8" y="91"/>
                    <a:pt x="6" y="105"/>
                  </a:cubicBezTo>
                  <a:cubicBezTo>
                    <a:pt x="0" y="134"/>
                    <a:pt x="12" y="170"/>
                    <a:pt x="25" y="196"/>
                  </a:cubicBezTo>
                  <a:cubicBezTo>
                    <a:pt x="16" y="181"/>
                    <a:pt x="14" y="158"/>
                    <a:pt x="12" y="141"/>
                  </a:cubicBezTo>
                  <a:cubicBezTo>
                    <a:pt x="11" y="127"/>
                    <a:pt x="10" y="110"/>
                    <a:pt x="14" y="95"/>
                  </a:cubicBezTo>
                  <a:cubicBezTo>
                    <a:pt x="19" y="81"/>
                    <a:pt x="25" y="68"/>
                    <a:pt x="26" y="53"/>
                  </a:cubicBezTo>
                  <a:cubicBezTo>
                    <a:pt x="27" y="40"/>
                    <a:pt x="25" y="28"/>
                    <a:pt x="25" y="15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4" name="Freeform 273"/>
            <p:cNvSpPr/>
            <p:nvPr/>
          </p:nvSpPr>
          <p:spPr>
            <a:xfrm>
              <a:off x="4760" y="2517"/>
              <a:ext cx="66" cy="337"/>
            </a:xfrm>
            <a:custGeom>
              <a:avLst/>
              <a:gdLst/>
              <a:ahLst/>
              <a:cxnLst>
                <a:cxn ang="0">
                  <a:pos x="93" y="0"/>
                </a:cxn>
                <a:cxn ang="0">
                  <a:pos x="118" y="653"/>
                </a:cxn>
                <a:cxn ang="0">
                  <a:pos x="29" y="1235"/>
                </a:cxn>
                <a:cxn ang="0">
                  <a:pos x="198" y="521"/>
                </a:cxn>
                <a:cxn ang="0">
                  <a:pos x="194" y="260"/>
                </a:cxn>
                <a:cxn ang="0">
                  <a:pos x="130" y="92"/>
                </a:cxn>
              </a:cxnLst>
              <a:pathLst>
                <a:path w="37" h="176">
                  <a:moveTo>
                    <a:pt x="16" y="0"/>
                  </a:moveTo>
                  <a:cubicBezTo>
                    <a:pt x="37" y="21"/>
                    <a:pt x="29" y="67"/>
                    <a:pt x="21" y="93"/>
                  </a:cubicBezTo>
                  <a:cubicBezTo>
                    <a:pt x="13" y="118"/>
                    <a:pt x="0" y="149"/>
                    <a:pt x="5" y="176"/>
                  </a:cubicBezTo>
                  <a:cubicBezTo>
                    <a:pt x="3" y="141"/>
                    <a:pt x="31" y="109"/>
                    <a:pt x="35" y="74"/>
                  </a:cubicBezTo>
                  <a:cubicBezTo>
                    <a:pt x="36" y="62"/>
                    <a:pt x="36" y="49"/>
                    <a:pt x="34" y="37"/>
                  </a:cubicBezTo>
                  <a:cubicBezTo>
                    <a:pt x="32" y="27"/>
                    <a:pt x="26" y="21"/>
                    <a:pt x="23" y="13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5" name="Freeform 274"/>
            <p:cNvSpPr/>
            <p:nvPr/>
          </p:nvSpPr>
          <p:spPr>
            <a:xfrm>
              <a:off x="4513" y="1210"/>
              <a:ext cx="301" cy="458"/>
            </a:xfrm>
            <a:custGeom>
              <a:avLst/>
              <a:gdLst/>
              <a:ahLst/>
              <a:cxnLst>
                <a:cxn ang="0">
                  <a:pos x="36" y="63"/>
                </a:cxn>
                <a:cxn ang="0">
                  <a:pos x="825" y="429"/>
                </a:cxn>
                <a:cxn ang="0">
                  <a:pos x="964" y="899"/>
                </a:cxn>
                <a:cxn ang="0">
                  <a:pos x="971" y="1543"/>
                </a:cxn>
                <a:cxn ang="0">
                  <a:pos x="962" y="1683"/>
                </a:cxn>
                <a:cxn ang="0">
                  <a:pos x="633" y="408"/>
                </a:cxn>
                <a:cxn ang="0">
                  <a:pos x="270" y="148"/>
                </a:cxn>
                <a:cxn ang="0">
                  <a:pos x="0" y="36"/>
                </a:cxn>
              </a:cxnLst>
              <a:pathLst>
                <a:path w="167" h="239">
                  <a:moveTo>
                    <a:pt x="6" y="9"/>
                  </a:moveTo>
                  <a:cubicBezTo>
                    <a:pt x="50" y="0"/>
                    <a:pt x="110" y="30"/>
                    <a:pt x="141" y="61"/>
                  </a:cubicBezTo>
                  <a:cubicBezTo>
                    <a:pt x="158" y="79"/>
                    <a:pt x="163" y="104"/>
                    <a:pt x="165" y="128"/>
                  </a:cubicBezTo>
                  <a:cubicBezTo>
                    <a:pt x="167" y="158"/>
                    <a:pt x="167" y="189"/>
                    <a:pt x="166" y="219"/>
                  </a:cubicBezTo>
                  <a:cubicBezTo>
                    <a:pt x="165" y="226"/>
                    <a:pt x="165" y="232"/>
                    <a:pt x="164" y="239"/>
                  </a:cubicBezTo>
                  <a:cubicBezTo>
                    <a:pt x="166" y="176"/>
                    <a:pt x="153" y="104"/>
                    <a:pt x="108" y="58"/>
                  </a:cubicBezTo>
                  <a:cubicBezTo>
                    <a:pt x="93" y="41"/>
                    <a:pt x="67" y="31"/>
                    <a:pt x="46" y="21"/>
                  </a:cubicBezTo>
                  <a:cubicBezTo>
                    <a:pt x="33" y="15"/>
                    <a:pt x="11" y="14"/>
                    <a:pt x="0" y="5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6" name="Freeform 275"/>
            <p:cNvSpPr/>
            <p:nvPr/>
          </p:nvSpPr>
          <p:spPr>
            <a:xfrm>
              <a:off x="4175" y="1233"/>
              <a:ext cx="196" cy="372"/>
            </a:xfrm>
            <a:custGeom>
              <a:avLst/>
              <a:gdLst/>
              <a:ahLst/>
              <a:cxnLst>
                <a:cxn ang="0">
                  <a:pos x="633" y="15"/>
                </a:cxn>
                <a:cxn ang="0">
                  <a:pos x="388" y="121"/>
                </a:cxn>
                <a:cxn ang="0">
                  <a:pos x="169" y="290"/>
                </a:cxn>
                <a:cxn ang="0">
                  <a:pos x="36" y="777"/>
                </a:cxn>
                <a:cxn ang="0">
                  <a:pos x="41" y="1367"/>
                </a:cxn>
                <a:cxn ang="0">
                  <a:pos x="191" y="385"/>
                </a:cxn>
                <a:cxn ang="0">
                  <a:pos x="620" y="44"/>
                </a:cxn>
              </a:cxnLst>
              <a:pathLst>
                <a:path w="109" h="194">
                  <a:moveTo>
                    <a:pt x="109" y="2"/>
                  </a:moveTo>
                  <a:cubicBezTo>
                    <a:pt x="97" y="0"/>
                    <a:pt x="77" y="12"/>
                    <a:pt x="67" y="17"/>
                  </a:cubicBezTo>
                  <a:cubicBezTo>
                    <a:pt x="53" y="23"/>
                    <a:pt x="39" y="30"/>
                    <a:pt x="29" y="41"/>
                  </a:cubicBezTo>
                  <a:cubicBezTo>
                    <a:pt x="12" y="58"/>
                    <a:pt x="9" y="86"/>
                    <a:pt x="6" y="110"/>
                  </a:cubicBezTo>
                  <a:cubicBezTo>
                    <a:pt x="3" y="136"/>
                    <a:pt x="0" y="168"/>
                    <a:pt x="7" y="194"/>
                  </a:cubicBezTo>
                  <a:cubicBezTo>
                    <a:pt x="11" y="147"/>
                    <a:pt x="6" y="97"/>
                    <a:pt x="33" y="55"/>
                  </a:cubicBezTo>
                  <a:cubicBezTo>
                    <a:pt x="51" y="29"/>
                    <a:pt x="81" y="21"/>
                    <a:pt x="107" y="6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7" name="Freeform 276"/>
            <p:cNvSpPr/>
            <p:nvPr/>
          </p:nvSpPr>
          <p:spPr>
            <a:xfrm>
              <a:off x="4447" y="1265"/>
              <a:ext cx="196" cy="319"/>
            </a:xfrm>
            <a:custGeom>
              <a:avLst/>
              <a:gdLst/>
              <a:ahLst/>
              <a:cxnLst>
                <a:cxn ang="0">
                  <a:pos x="414" y="77"/>
                </a:cxn>
                <a:cxn ang="0">
                  <a:pos x="88" y="313"/>
                </a:cxn>
                <a:cxn ang="0">
                  <a:pos x="58" y="830"/>
                </a:cxn>
                <a:cxn ang="0">
                  <a:pos x="356" y="1149"/>
                </a:cxn>
                <a:cxn ang="0">
                  <a:pos x="575" y="653"/>
                </a:cxn>
                <a:cxn ang="0">
                  <a:pos x="408" y="77"/>
                </a:cxn>
              </a:cxnLst>
              <a:pathLst>
                <a:path w="109" h="166">
                  <a:moveTo>
                    <a:pt x="71" y="11"/>
                  </a:moveTo>
                  <a:cubicBezTo>
                    <a:pt x="51" y="0"/>
                    <a:pt x="25" y="27"/>
                    <a:pt x="15" y="44"/>
                  </a:cubicBezTo>
                  <a:cubicBezTo>
                    <a:pt x="1" y="70"/>
                    <a:pt x="0" y="92"/>
                    <a:pt x="10" y="117"/>
                  </a:cubicBezTo>
                  <a:cubicBezTo>
                    <a:pt x="17" y="137"/>
                    <a:pt x="35" y="166"/>
                    <a:pt x="61" y="162"/>
                  </a:cubicBezTo>
                  <a:cubicBezTo>
                    <a:pt x="87" y="158"/>
                    <a:pt x="93" y="113"/>
                    <a:pt x="99" y="92"/>
                  </a:cubicBezTo>
                  <a:cubicBezTo>
                    <a:pt x="107" y="59"/>
                    <a:pt x="109" y="15"/>
                    <a:pt x="70" y="11"/>
                  </a:cubicBezTo>
                </a:path>
              </a:pathLst>
            </a:custGeom>
            <a:solidFill>
              <a:srgbClr val="EEA6C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" name="Freeform 277"/>
            <p:cNvSpPr/>
            <p:nvPr/>
          </p:nvSpPr>
          <p:spPr>
            <a:xfrm>
              <a:off x="4533" y="1294"/>
              <a:ext cx="119" cy="52"/>
            </a:xfrm>
            <a:custGeom>
              <a:avLst/>
              <a:gdLst/>
              <a:ahLst/>
              <a:cxnLst>
                <a:cxn ang="0">
                  <a:pos x="371" y="129"/>
                </a:cxn>
                <a:cxn ang="0">
                  <a:pos x="0" y="137"/>
                </a:cxn>
                <a:cxn ang="0">
                  <a:pos x="388" y="193"/>
                </a:cxn>
                <a:cxn ang="0">
                  <a:pos x="371" y="129"/>
                </a:cxn>
              </a:cxnLst>
              <a:pathLst>
                <a:path w="66" h="27">
                  <a:moveTo>
                    <a:pt x="63" y="18"/>
                  </a:moveTo>
                  <a:cubicBezTo>
                    <a:pt x="43" y="5"/>
                    <a:pt x="18" y="0"/>
                    <a:pt x="0" y="19"/>
                  </a:cubicBezTo>
                  <a:cubicBezTo>
                    <a:pt x="17" y="3"/>
                    <a:pt x="53" y="10"/>
                    <a:pt x="66" y="27"/>
                  </a:cubicBezTo>
                  <a:cubicBezTo>
                    <a:pt x="66" y="24"/>
                    <a:pt x="64" y="21"/>
                    <a:pt x="63" y="18"/>
                  </a:cubicBezTo>
                </a:path>
              </a:pathLst>
            </a:custGeom>
            <a:solidFill>
              <a:srgbClr val="F4D4E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9" name="Freeform 278"/>
            <p:cNvSpPr/>
            <p:nvPr/>
          </p:nvSpPr>
          <p:spPr>
            <a:xfrm>
              <a:off x="4223" y="1307"/>
              <a:ext cx="405" cy="594"/>
            </a:xfrm>
            <a:custGeom>
              <a:avLst/>
              <a:gdLst/>
              <a:ahLst/>
              <a:cxnLst>
                <a:cxn ang="0">
                  <a:pos x="1312" y="0"/>
                </a:cxn>
                <a:cxn ang="0">
                  <a:pos x="920" y="129"/>
                </a:cxn>
                <a:cxn ang="0">
                  <a:pos x="308" y="115"/>
                </a:cxn>
                <a:cxn ang="0">
                  <a:pos x="153" y="1138"/>
                </a:cxn>
                <a:cxn ang="0">
                  <a:pos x="175" y="1755"/>
                </a:cxn>
                <a:cxn ang="0">
                  <a:pos x="146" y="2195"/>
                </a:cxn>
                <a:cxn ang="0">
                  <a:pos x="198" y="1442"/>
                </a:cxn>
                <a:cxn ang="0">
                  <a:pos x="187" y="925"/>
                </a:cxn>
                <a:cxn ang="0">
                  <a:pos x="198" y="384"/>
                </a:cxn>
                <a:cxn ang="0">
                  <a:pos x="490" y="200"/>
                </a:cxn>
                <a:cxn ang="0">
                  <a:pos x="949" y="185"/>
                </a:cxn>
                <a:cxn ang="0">
                  <a:pos x="1154" y="136"/>
                </a:cxn>
                <a:cxn ang="0">
                  <a:pos x="1296" y="37"/>
                </a:cxn>
              </a:cxnLst>
              <a:pathLst>
                <a:path w="225" h="309">
                  <a:moveTo>
                    <a:pt x="225" y="0"/>
                  </a:moveTo>
                  <a:cubicBezTo>
                    <a:pt x="204" y="11"/>
                    <a:pt x="181" y="15"/>
                    <a:pt x="158" y="18"/>
                  </a:cubicBezTo>
                  <a:cubicBezTo>
                    <a:pt x="125" y="20"/>
                    <a:pt x="85" y="3"/>
                    <a:pt x="53" y="16"/>
                  </a:cubicBezTo>
                  <a:cubicBezTo>
                    <a:pt x="0" y="37"/>
                    <a:pt x="23" y="118"/>
                    <a:pt x="26" y="160"/>
                  </a:cubicBezTo>
                  <a:cubicBezTo>
                    <a:pt x="28" y="189"/>
                    <a:pt x="30" y="218"/>
                    <a:pt x="30" y="247"/>
                  </a:cubicBezTo>
                  <a:cubicBezTo>
                    <a:pt x="30" y="265"/>
                    <a:pt x="33" y="293"/>
                    <a:pt x="25" y="309"/>
                  </a:cubicBezTo>
                  <a:cubicBezTo>
                    <a:pt x="33" y="274"/>
                    <a:pt x="31" y="239"/>
                    <a:pt x="34" y="203"/>
                  </a:cubicBezTo>
                  <a:cubicBezTo>
                    <a:pt x="36" y="179"/>
                    <a:pt x="34" y="154"/>
                    <a:pt x="32" y="130"/>
                  </a:cubicBezTo>
                  <a:cubicBezTo>
                    <a:pt x="30" y="104"/>
                    <a:pt x="23" y="81"/>
                    <a:pt x="34" y="54"/>
                  </a:cubicBezTo>
                  <a:cubicBezTo>
                    <a:pt x="44" y="30"/>
                    <a:pt x="60" y="28"/>
                    <a:pt x="84" y="28"/>
                  </a:cubicBezTo>
                  <a:cubicBezTo>
                    <a:pt x="111" y="28"/>
                    <a:pt x="136" y="30"/>
                    <a:pt x="163" y="26"/>
                  </a:cubicBezTo>
                  <a:cubicBezTo>
                    <a:pt x="175" y="25"/>
                    <a:pt x="188" y="24"/>
                    <a:pt x="198" y="19"/>
                  </a:cubicBezTo>
                  <a:cubicBezTo>
                    <a:pt x="206" y="16"/>
                    <a:pt x="214" y="7"/>
                    <a:pt x="222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0" name="Oval 279"/>
            <p:cNvSpPr/>
            <p:nvPr/>
          </p:nvSpPr>
          <p:spPr>
            <a:xfrm>
              <a:off x="4265" y="1833"/>
              <a:ext cx="20" cy="31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351" name="Oval 280"/>
            <p:cNvSpPr/>
            <p:nvPr/>
          </p:nvSpPr>
          <p:spPr>
            <a:xfrm>
              <a:off x="4268" y="1901"/>
              <a:ext cx="13" cy="2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352" name="Oval 281"/>
            <p:cNvSpPr/>
            <p:nvPr/>
          </p:nvSpPr>
          <p:spPr>
            <a:xfrm>
              <a:off x="4639" y="1298"/>
              <a:ext cx="20" cy="21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353" name="Oval 282"/>
            <p:cNvSpPr/>
            <p:nvPr/>
          </p:nvSpPr>
          <p:spPr>
            <a:xfrm>
              <a:off x="4560" y="2304"/>
              <a:ext cx="39" cy="40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354" name="Oval 283"/>
            <p:cNvSpPr/>
            <p:nvPr/>
          </p:nvSpPr>
          <p:spPr>
            <a:xfrm>
              <a:off x="4605" y="2292"/>
              <a:ext cx="20" cy="21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latin typeface="Arial" panose="020B0604020202020204" pitchFamily="34" charset="0"/>
              </a:endParaRPr>
            </a:p>
          </p:txBody>
        </p:sp>
        <p:sp>
          <p:nvSpPr>
            <p:cNvPr id="355" name="Freeform 284"/>
            <p:cNvSpPr/>
            <p:nvPr/>
          </p:nvSpPr>
          <p:spPr>
            <a:xfrm>
              <a:off x="4232" y="2519"/>
              <a:ext cx="38" cy="211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7" y="353"/>
                </a:cxn>
                <a:cxn ang="0">
                  <a:pos x="125" y="777"/>
                </a:cxn>
                <a:cxn ang="0">
                  <a:pos x="36" y="401"/>
                </a:cxn>
                <a:cxn ang="0">
                  <a:pos x="24" y="92"/>
                </a:cxn>
              </a:cxnLst>
              <a:pathLst>
                <a:path w="21" h="110">
                  <a:moveTo>
                    <a:pt x="6" y="0"/>
                  </a:moveTo>
                  <a:cubicBezTo>
                    <a:pt x="8" y="16"/>
                    <a:pt x="0" y="34"/>
                    <a:pt x="1" y="50"/>
                  </a:cubicBezTo>
                  <a:cubicBezTo>
                    <a:pt x="1" y="70"/>
                    <a:pt x="12" y="92"/>
                    <a:pt x="21" y="110"/>
                  </a:cubicBezTo>
                  <a:cubicBezTo>
                    <a:pt x="15" y="93"/>
                    <a:pt x="9" y="75"/>
                    <a:pt x="6" y="57"/>
                  </a:cubicBezTo>
                  <a:cubicBezTo>
                    <a:pt x="4" y="44"/>
                    <a:pt x="9" y="26"/>
                    <a:pt x="4" y="1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6" name="Freeform 285"/>
            <p:cNvSpPr/>
            <p:nvPr/>
          </p:nvSpPr>
          <p:spPr>
            <a:xfrm>
              <a:off x="4303" y="2893"/>
              <a:ext cx="30" cy="29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4" y="562"/>
                </a:cxn>
                <a:cxn ang="0">
                  <a:pos x="34" y="1098"/>
                </a:cxn>
                <a:cxn ang="0">
                  <a:pos x="65" y="470"/>
                </a:cxn>
                <a:cxn ang="0">
                  <a:pos x="65" y="44"/>
                </a:cxn>
              </a:cxnLst>
              <a:pathLst>
                <a:path w="17" h="156">
                  <a:moveTo>
                    <a:pt x="10" y="0"/>
                  </a:moveTo>
                  <a:cubicBezTo>
                    <a:pt x="10" y="28"/>
                    <a:pt x="10" y="53"/>
                    <a:pt x="6" y="80"/>
                  </a:cubicBezTo>
                  <a:cubicBezTo>
                    <a:pt x="2" y="104"/>
                    <a:pt x="0" y="132"/>
                    <a:pt x="6" y="156"/>
                  </a:cubicBezTo>
                  <a:cubicBezTo>
                    <a:pt x="5" y="125"/>
                    <a:pt x="8" y="97"/>
                    <a:pt x="12" y="67"/>
                  </a:cubicBezTo>
                  <a:cubicBezTo>
                    <a:pt x="14" y="49"/>
                    <a:pt x="17" y="25"/>
                    <a:pt x="12" y="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7" name="Freeform 286"/>
            <p:cNvSpPr/>
            <p:nvPr/>
          </p:nvSpPr>
          <p:spPr>
            <a:xfrm>
              <a:off x="4331" y="2540"/>
              <a:ext cx="22" cy="121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3" y="446"/>
                </a:cxn>
                <a:cxn ang="0">
                  <a:pos x="44" y="36"/>
                </a:cxn>
              </a:cxnLst>
              <a:pathLst>
                <a:path w="12" h="63">
                  <a:moveTo>
                    <a:pt x="6" y="0"/>
                  </a:moveTo>
                  <a:cubicBezTo>
                    <a:pt x="0" y="23"/>
                    <a:pt x="1" y="41"/>
                    <a:pt x="12" y="63"/>
                  </a:cubicBezTo>
                  <a:cubicBezTo>
                    <a:pt x="6" y="48"/>
                    <a:pt x="1" y="21"/>
                    <a:pt x="7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" name="Freeform 287"/>
            <p:cNvSpPr/>
            <p:nvPr/>
          </p:nvSpPr>
          <p:spPr>
            <a:xfrm>
              <a:off x="4491" y="2716"/>
              <a:ext cx="40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0" y="530"/>
                </a:cxn>
                <a:cxn ang="0">
                  <a:pos x="7" y="36"/>
                </a:cxn>
              </a:cxnLst>
              <a:pathLst>
                <a:path w="22" h="75">
                  <a:moveTo>
                    <a:pt x="0" y="0"/>
                  </a:moveTo>
                  <a:cubicBezTo>
                    <a:pt x="13" y="16"/>
                    <a:pt x="22" y="59"/>
                    <a:pt x="10" y="75"/>
                  </a:cubicBezTo>
                  <a:cubicBezTo>
                    <a:pt x="9" y="54"/>
                    <a:pt x="16" y="23"/>
                    <a:pt x="1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9" name="Freeform 288"/>
            <p:cNvSpPr/>
            <p:nvPr/>
          </p:nvSpPr>
          <p:spPr>
            <a:xfrm>
              <a:off x="4540" y="2534"/>
              <a:ext cx="34" cy="165"/>
            </a:xfrm>
            <a:custGeom>
              <a:avLst/>
              <a:gdLst/>
              <a:ahLst/>
              <a:cxnLst>
                <a:cxn ang="0">
                  <a:pos x="64" y="15"/>
                </a:cxn>
                <a:cxn ang="0">
                  <a:pos x="109" y="608"/>
                </a:cxn>
                <a:cxn ang="0">
                  <a:pos x="73" y="232"/>
                </a:cxn>
                <a:cxn ang="0">
                  <a:pos x="73" y="0"/>
                </a:cxn>
              </a:cxnLst>
              <a:pathLst>
                <a:path w="19" h="86">
                  <a:moveTo>
                    <a:pt x="11" y="2"/>
                  </a:moveTo>
                  <a:cubicBezTo>
                    <a:pt x="5" y="28"/>
                    <a:pt x="0" y="64"/>
                    <a:pt x="19" y="86"/>
                  </a:cubicBezTo>
                  <a:cubicBezTo>
                    <a:pt x="11" y="69"/>
                    <a:pt x="14" y="51"/>
                    <a:pt x="13" y="33"/>
                  </a:cubicBezTo>
                  <a:cubicBezTo>
                    <a:pt x="13" y="24"/>
                    <a:pt x="17" y="8"/>
                    <a:pt x="13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0" name="Freeform 289"/>
            <p:cNvSpPr/>
            <p:nvPr/>
          </p:nvSpPr>
          <p:spPr>
            <a:xfrm>
              <a:off x="4653" y="2592"/>
              <a:ext cx="44" cy="11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0" y="438"/>
                </a:cxn>
                <a:cxn ang="0">
                  <a:pos x="132" y="63"/>
                </a:cxn>
              </a:cxnLst>
              <a:pathLst>
                <a:path w="24" h="62">
                  <a:moveTo>
                    <a:pt x="15" y="0"/>
                  </a:moveTo>
                  <a:cubicBezTo>
                    <a:pt x="24" y="18"/>
                    <a:pt x="12" y="49"/>
                    <a:pt x="0" y="62"/>
                  </a:cubicBezTo>
                  <a:cubicBezTo>
                    <a:pt x="23" y="53"/>
                    <a:pt x="21" y="29"/>
                    <a:pt x="21" y="9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1" name="Freeform 290"/>
            <p:cNvSpPr/>
            <p:nvPr/>
          </p:nvSpPr>
          <p:spPr>
            <a:xfrm>
              <a:off x="4799" y="2540"/>
              <a:ext cx="36" cy="149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52" y="252"/>
                </a:cxn>
                <a:cxn ang="0">
                  <a:pos x="0" y="544"/>
                </a:cxn>
                <a:cxn ang="0">
                  <a:pos x="45" y="29"/>
                </a:cxn>
              </a:cxnLst>
              <a:pathLst>
                <a:path w="20" h="78">
                  <a:moveTo>
                    <a:pt x="2" y="0"/>
                  </a:moveTo>
                  <a:cubicBezTo>
                    <a:pt x="3" y="12"/>
                    <a:pt x="8" y="24"/>
                    <a:pt x="9" y="36"/>
                  </a:cubicBezTo>
                  <a:cubicBezTo>
                    <a:pt x="9" y="52"/>
                    <a:pt x="2" y="63"/>
                    <a:pt x="0" y="78"/>
                  </a:cubicBezTo>
                  <a:cubicBezTo>
                    <a:pt x="20" y="61"/>
                    <a:pt x="11" y="27"/>
                    <a:pt x="8" y="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2" name="Freeform 291"/>
            <p:cNvSpPr/>
            <p:nvPr/>
          </p:nvSpPr>
          <p:spPr>
            <a:xfrm>
              <a:off x="4157" y="2133"/>
              <a:ext cx="180" cy="209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20" y="424"/>
                </a:cxn>
                <a:cxn ang="0">
                  <a:pos x="409" y="637"/>
                </a:cxn>
                <a:cxn ang="0">
                  <a:pos x="583" y="769"/>
                </a:cxn>
                <a:cxn ang="0">
                  <a:pos x="234" y="500"/>
                </a:cxn>
                <a:cxn ang="0">
                  <a:pos x="13" y="69"/>
                </a:cxn>
                <a:cxn ang="0">
                  <a:pos x="0" y="63"/>
                </a:cxn>
              </a:cxnLst>
              <a:pathLst>
                <a:path w="100" h="109">
                  <a:moveTo>
                    <a:pt x="2" y="0"/>
                  </a:moveTo>
                  <a:cubicBezTo>
                    <a:pt x="1" y="21"/>
                    <a:pt x="26" y="47"/>
                    <a:pt x="38" y="60"/>
                  </a:cubicBezTo>
                  <a:cubicBezTo>
                    <a:pt x="47" y="72"/>
                    <a:pt x="58" y="82"/>
                    <a:pt x="70" y="90"/>
                  </a:cubicBezTo>
                  <a:cubicBezTo>
                    <a:pt x="80" y="97"/>
                    <a:pt x="92" y="101"/>
                    <a:pt x="100" y="109"/>
                  </a:cubicBezTo>
                  <a:cubicBezTo>
                    <a:pt x="77" y="100"/>
                    <a:pt x="58" y="89"/>
                    <a:pt x="40" y="71"/>
                  </a:cubicBezTo>
                  <a:cubicBezTo>
                    <a:pt x="28" y="58"/>
                    <a:pt x="0" y="29"/>
                    <a:pt x="2" y="10"/>
                  </a:cubicBezTo>
                  <a:cubicBezTo>
                    <a:pt x="0" y="10"/>
                    <a:pt x="1" y="9"/>
                    <a:pt x="0" y="9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0498" name="Group 703"/>
          <p:cNvGrpSpPr/>
          <p:nvPr/>
        </p:nvGrpSpPr>
        <p:grpSpPr>
          <a:xfrm rot="19440000">
            <a:off x="7190105" y="4306570"/>
            <a:ext cx="459740" cy="335915"/>
            <a:chOff x="3855" y="2500"/>
            <a:chExt cx="1213" cy="862"/>
          </a:xfrm>
        </p:grpSpPr>
        <p:sp>
          <p:nvSpPr>
            <p:cNvPr id="20528" name="Freeform 704"/>
            <p:cNvSpPr/>
            <p:nvPr/>
          </p:nvSpPr>
          <p:spPr>
            <a:xfrm>
              <a:off x="4379" y="2733"/>
              <a:ext cx="318" cy="6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70" y="18"/>
                </a:cxn>
                <a:cxn ang="0">
                  <a:pos x="36" y="17"/>
                </a:cxn>
                <a:cxn ang="0">
                  <a:pos x="2" y="32"/>
                </a:cxn>
                <a:cxn ang="0">
                  <a:pos x="38" y="38"/>
                </a:cxn>
                <a:cxn ang="0">
                  <a:pos x="70" y="26"/>
                </a:cxn>
                <a:cxn ang="0">
                  <a:pos x="187" y="8"/>
                </a:cxn>
                <a:cxn ang="0">
                  <a:pos x="185" y="0"/>
                </a:cxn>
              </a:cxnLst>
              <a:pathLst>
                <a:path w="415" h="73">
                  <a:moveTo>
                    <a:pt x="413" y="0"/>
                  </a:moveTo>
                  <a:cubicBezTo>
                    <a:pt x="155" y="33"/>
                    <a:pt x="155" y="33"/>
                    <a:pt x="155" y="33"/>
                  </a:cubicBezTo>
                  <a:cubicBezTo>
                    <a:pt x="143" y="28"/>
                    <a:pt x="113" y="27"/>
                    <a:pt x="80" y="31"/>
                  </a:cubicBezTo>
                  <a:cubicBezTo>
                    <a:pt x="35" y="37"/>
                    <a:pt x="0" y="49"/>
                    <a:pt x="2" y="59"/>
                  </a:cubicBezTo>
                  <a:cubicBezTo>
                    <a:pt x="3" y="70"/>
                    <a:pt x="40" y="73"/>
                    <a:pt x="84" y="68"/>
                  </a:cubicBezTo>
                  <a:cubicBezTo>
                    <a:pt x="118" y="64"/>
                    <a:pt x="146" y="55"/>
                    <a:pt x="157" y="47"/>
                  </a:cubicBezTo>
                  <a:cubicBezTo>
                    <a:pt x="415" y="14"/>
                    <a:pt x="415" y="14"/>
                    <a:pt x="415" y="14"/>
                  </a:cubicBezTo>
                  <a:lnTo>
                    <a:pt x="413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29" name="Freeform 705"/>
            <p:cNvSpPr/>
            <p:nvPr/>
          </p:nvSpPr>
          <p:spPr>
            <a:xfrm>
              <a:off x="4364" y="2813"/>
              <a:ext cx="329" cy="61"/>
            </a:xfrm>
            <a:custGeom>
              <a:avLst/>
              <a:gdLst/>
              <a:ahLst/>
              <a:cxnLst>
                <a:cxn ang="0">
                  <a:pos x="193" y="0"/>
                </a:cxn>
                <a:cxn ang="0">
                  <a:pos x="70" y="19"/>
                </a:cxn>
                <a:cxn ang="0">
                  <a:pos x="36" y="18"/>
                </a:cxn>
                <a:cxn ang="0">
                  <a:pos x="1" y="33"/>
                </a:cxn>
                <a:cxn ang="0">
                  <a:pos x="38" y="37"/>
                </a:cxn>
                <a:cxn ang="0">
                  <a:pos x="71" y="27"/>
                </a:cxn>
                <a:cxn ang="0">
                  <a:pos x="193" y="7"/>
                </a:cxn>
                <a:cxn ang="0">
                  <a:pos x="193" y="0"/>
                </a:cxn>
              </a:cxnLst>
              <a:pathLst>
                <a:path w="429" h="75">
                  <a:moveTo>
                    <a:pt x="428" y="0"/>
                  </a:moveTo>
                  <a:cubicBezTo>
                    <a:pt x="155" y="35"/>
                    <a:pt x="155" y="35"/>
                    <a:pt x="155" y="35"/>
                  </a:cubicBezTo>
                  <a:cubicBezTo>
                    <a:pt x="142" y="30"/>
                    <a:pt x="113" y="29"/>
                    <a:pt x="79" y="33"/>
                  </a:cubicBezTo>
                  <a:cubicBezTo>
                    <a:pt x="35" y="38"/>
                    <a:pt x="0" y="51"/>
                    <a:pt x="1" y="61"/>
                  </a:cubicBezTo>
                  <a:cubicBezTo>
                    <a:pt x="2" y="71"/>
                    <a:pt x="39" y="75"/>
                    <a:pt x="84" y="69"/>
                  </a:cubicBezTo>
                  <a:cubicBezTo>
                    <a:pt x="117" y="65"/>
                    <a:pt x="146" y="57"/>
                    <a:pt x="157" y="49"/>
                  </a:cubicBezTo>
                  <a:cubicBezTo>
                    <a:pt x="429" y="14"/>
                    <a:pt x="429" y="14"/>
                    <a:pt x="429" y="14"/>
                  </a:cubicBezTo>
                  <a:lnTo>
                    <a:pt x="428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30" name="Freeform 706"/>
            <p:cNvSpPr/>
            <p:nvPr/>
          </p:nvSpPr>
          <p:spPr>
            <a:xfrm>
              <a:off x="4232" y="2795"/>
              <a:ext cx="276" cy="49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92" y="20"/>
                </a:cxn>
                <a:cxn ang="0">
                  <a:pos x="127" y="22"/>
                </a:cxn>
                <a:cxn ang="0">
                  <a:pos x="162" y="8"/>
                </a:cxn>
                <a:cxn ang="0">
                  <a:pos x="125" y="2"/>
                </a:cxn>
                <a:cxn ang="0">
                  <a:pos x="92" y="13"/>
                </a:cxn>
                <a:cxn ang="0">
                  <a:pos x="0" y="25"/>
                </a:cxn>
                <a:cxn ang="0">
                  <a:pos x="1" y="33"/>
                </a:cxn>
              </a:cxnLst>
              <a:pathLst>
                <a:path w="360" h="60">
                  <a:moveTo>
                    <a:pt x="1" y="60"/>
                  </a:moveTo>
                  <a:cubicBezTo>
                    <a:pt x="205" y="38"/>
                    <a:pt x="205" y="38"/>
                    <a:pt x="205" y="38"/>
                  </a:cubicBezTo>
                  <a:cubicBezTo>
                    <a:pt x="218" y="43"/>
                    <a:pt x="247" y="45"/>
                    <a:pt x="281" y="41"/>
                  </a:cubicBezTo>
                  <a:cubicBezTo>
                    <a:pt x="325" y="37"/>
                    <a:pt x="360" y="25"/>
                    <a:pt x="359" y="15"/>
                  </a:cubicBezTo>
                  <a:cubicBezTo>
                    <a:pt x="358" y="4"/>
                    <a:pt x="321" y="0"/>
                    <a:pt x="277" y="5"/>
                  </a:cubicBezTo>
                  <a:cubicBezTo>
                    <a:pt x="243" y="8"/>
                    <a:pt x="215" y="16"/>
                    <a:pt x="203" y="24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31" name="Freeform 707"/>
            <p:cNvSpPr/>
            <p:nvPr/>
          </p:nvSpPr>
          <p:spPr>
            <a:xfrm>
              <a:off x="4239" y="2859"/>
              <a:ext cx="322" cy="43"/>
            </a:xfrm>
            <a:custGeom>
              <a:avLst/>
              <a:gdLst/>
              <a:ahLst/>
              <a:cxnLst>
                <a:cxn ang="0">
                  <a:pos x="1" y="30"/>
                </a:cxn>
                <a:cxn ang="0">
                  <a:pos x="120" y="19"/>
                </a:cxn>
                <a:cxn ang="0">
                  <a:pos x="153" y="22"/>
                </a:cxn>
                <a:cxn ang="0">
                  <a:pos x="189" y="9"/>
                </a:cxn>
                <a:cxn ang="0">
                  <a:pos x="153" y="2"/>
                </a:cxn>
                <a:cxn ang="0">
                  <a:pos x="119" y="12"/>
                </a:cxn>
                <a:cxn ang="0">
                  <a:pos x="0" y="22"/>
                </a:cxn>
                <a:cxn ang="0">
                  <a:pos x="1" y="30"/>
                </a:cxn>
              </a:cxnLst>
              <a:pathLst>
                <a:path w="420" h="52">
                  <a:moveTo>
                    <a:pt x="1" y="52"/>
                  </a:moveTo>
                  <a:cubicBezTo>
                    <a:pt x="265" y="34"/>
                    <a:pt x="265" y="34"/>
                    <a:pt x="265" y="34"/>
                  </a:cubicBezTo>
                  <a:cubicBezTo>
                    <a:pt x="277" y="40"/>
                    <a:pt x="306" y="43"/>
                    <a:pt x="340" y="40"/>
                  </a:cubicBezTo>
                  <a:cubicBezTo>
                    <a:pt x="385" y="37"/>
                    <a:pt x="420" y="26"/>
                    <a:pt x="420" y="16"/>
                  </a:cubicBezTo>
                  <a:cubicBezTo>
                    <a:pt x="419" y="6"/>
                    <a:pt x="382" y="0"/>
                    <a:pt x="338" y="3"/>
                  </a:cubicBezTo>
                  <a:cubicBezTo>
                    <a:pt x="304" y="6"/>
                    <a:pt x="275" y="13"/>
                    <a:pt x="264" y="20"/>
                  </a:cubicBezTo>
                  <a:cubicBezTo>
                    <a:pt x="0" y="38"/>
                    <a:pt x="0" y="38"/>
                    <a:pt x="0" y="38"/>
                  </a:cubicBezTo>
                  <a:lnTo>
                    <a:pt x="1" y="52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32" name="Freeform 708"/>
            <p:cNvSpPr/>
            <p:nvPr/>
          </p:nvSpPr>
          <p:spPr>
            <a:xfrm>
              <a:off x="4241" y="2924"/>
              <a:ext cx="321" cy="41"/>
            </a:xfrm>
            <a:custGeom>
              <a:avLst/>
              <a:gdLst/>
              <a:ahLst/>
              <a:cxnLst>
                <a:cxn ang="0">
                  <a:pos x="1" y="27"/>
                </a:cxn>
                <a:cxn ang="0">
                  <a:pos x="118" y="18"/>
                </a:cxn>
                <a:cxn ang="0">
                  <a:pos x="152" y="21"/>
                </a:cxn>
                <a:cxn ang="0">
                  <a:pos x="188" y="8"/>
                </a:cxn>
                <a:cxn ang="0">
                  <a:pos x="151" y="2"/>
                </a:cxn>
                <a:cxn ang="0">
                  <a:pos x="118" y="10"/>
                </a:cxn>
                <a:cxn ang="0">
                  <a:pos x="0" y="19"/>
                </a:cxn>
                <a:cxn ang="0">
                  <a:pos x="1" y="27"/>
                </a:cxn>
              </a:cxnLst>
              <a:pathLst>
                <a:path w="419" h="51">
                  <a:moveTo>
                    <a:pt x="1" y="51"/>
                  </a:moveTo>
                  <a:cubicBezTo>
                    <a:pt x="263" y="33"/>
                    <a:pt x="263" y="33"/>
                    <a:pt x="263" y="33"/>
                  </a:cubicBezTo>
                  <a:cubicBezTo>
                    <a:pt x="276" y="39"/>
                    <a:pt x="305" y="42"/>
                    <a:pt x="339" y="40"/>
                  </a:cubicBezTo>
                  <a:cubicBezTo>
                    <a:pt x="384" y="37"/>
                    <a:pt x="419" y="26"/>
                    <a:pt x="419" y="16"/>
                  </a:cubicBezTo>
                  <a:cubicBezTo>
                    <a:pt x="418" y="6"/>
                    <a:pt x="381" y="0"/>
                    <a:pt x="336" y="3"/>
                  </a:cubicBezTo>
                  <a:cubicBezTo>
                    <a:pt x="303" y="5"/>
                    <a:pt x="274" y="12"/>
                    <a:pt x="262" y="19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1" y="51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33" name="Freeform 709"/>
            <p:cNvSpPr/>
            <p:nvPr/>
          </p:nvSpPr>
          <p:spPr>
            <a:xfrm>
              <a:off x="4246" y="2995"/>
              <a:ext cx="286" cy="33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97" y="17"/>
                </a:cxn>
                <a:cxn ang="0">
                  <a:pos x="132" y="21"/>
                </a:cxn>
                <a:cxn ang="0">
                  <a:pos x="168" y="10"/>
                </a:cxn>
                <a:cxn ang="0">
                  <a:pos x="131" y="2"/>
                </a:cxn>
                <a:cxn ang="0">
                  <a:pos x="97" y="9"/>
                </a:cxn>
                <a:cxn ang="0">
                  <a:pos x="0" y="14"/>
                </a:cxn>
                <a:cxn ang="0">
                  <a:pos x="0" y="21"/>
                </a:cxn>
              </a:cxnLst>
              <a:pathLst>
                <a:path w="373" h="40">
                  <a:moveTo>
                    <a:pt x="0" y="38"/>
                  </a:moveTo>
                  <a:cubicBezTo>
                    <a:pt x="217" y="30"/>
                    <a:pt x="217" y="30"/>
                    <a:pt x="217" y="30"/>
                  </a:cubicBezTo>
                  <a:cubicBezTo>
                    <a:pt x="229" y="37"/>
                    <a:pt x="258" y="40"/>
                    <a:pt x="292" y="39"/>
                  </a:cubicBezTo>
                  <a:cubicBezTo>
                    <a:pt x="337" y="37"/>
                    <a:pt x="373" y="27"/>
                    <a:pt x="372" y="17"/>
                  </a:cubicBezTo>
                  <a:cubicBezTo>
                    <a:pt x="372" y="7"/>
                    <a:pt x="335" y="0"/>
                    <a:pt x="291" y="2"/>
                  </a:cubicBezTo>
                  <a:cubicBezTo>
                    <a:pt x="257" y="3"/>
                    <a:pt x="228" y="9"/>
                    <a:pt x="216" y="16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34" name="Freeform 710"/>
            <p:cNvSpPr/>
            <p:nvPr/>
          </p:nvSpPr>
          <p:spPr>
            <a:xfrm>
              <a:off x="4254" y="3072"/>
              <a:ext cx="257" cy="31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81" y="15"/>
                </a:cxn>
                <a:cxn ang="0">
                  <a:pos x="115" y="22"/>
                </a:cxn>
                <a:cxn ang="0">
                  <a:pos x="151" y="11"/>
                </a:cxn>
                <a:cxn ang="0">
                  <a:pos x="115" y="0"/>
                </a:cxn>
                <a:cxn ang="0">
                  <a:pos x="81" y="7"/>
                </a:cxn>
                <a:cxn ang="0">
                  <a:pos x="0" y="7"/>
                </a:cxn>
                <a:cxn ang="0">
                  <a:pos x="0" y="15"/>
                </a:cxn>
              </a:cxnLst>
              <a:pathLst>
                <a:path w="335" h="37">
                  <a:moveTo>
                    <a:pt x="0" y="26"/>
                  </a:moveTo>
                  <a:cubicBezTo>
                    <a:pt x="179" y="26"/>
                    <a:pt x="179" y="26"/>
                    <a:pt x="179" y="26"/>
                  </a:cubicBezTo>
                  <a:cubicBezTo>
                    <a:pt x="191" y="32"/>
                    <a:pt x="220" y="37"/>
                    <a:pt x="254" y="37"/>
                  </a:cubicBezTo>
                  <a:cubicBezTo>
                    <a:pt x="299" y="37"/>
                    <a:pt x="335" y="29"/>
                    <a:pt x="335" y="18"/>
                  </a:cubicBezTo>
                  <a:cubicBezTo>
                    <a:pt x="335" y="8"/>
                    <a:pt x="299" y="0"/>
                    <a:pt x="254" y="0"/>
                  </a:cubicBezTo>
                  <a:cubicBezTo>
                    <a:pt x="220" y="0"/>
                    <a:pt x="191" y="5"/>
                    <a:pt x="179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35" name="Freeform 711"/>
            <p:cNvSpPr/>
            <p:nvPr/>
          </p:nvSpPr>
          <p:spPr>
            <a:xfrm>
              <a:off x="4385" y="2884"/>
              <a:ext cx="323" cy="48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71" y="12"/>
                </a:cxn>
                <a:cxn ang="0">
                  <a:pos x="36" y="10"/>
                </a:cxn>
                <a:cxn ang="0">
                  <a:pos x="1" y="24"/>
                </a:cxn>
                <a:cxn ang="0">
                  <a:pos x="38" y="30"/>
                </a:cxn>
                <a:cxn ang="0">
                  <a:pos x="71" y="20"/>
                </a:cxn>
                <a:cxn ang="0">
                  <a:pos x="190" y="7"/>
                </a:cxn>
                <a:cxn ang="0">
                  <a:pos x="190" y="0"/>
                </a:cxn>
              </a:cxnLst>
              <a:pathLst>
                <a:path w="421" h="59">
                  <a:moveTo>
                    <a:pt x="420" y="0"/>
                  </a:moveTo>
                  <a:cubicBezTo>
                    <a:pt x="156" y="23"/>
                    <a:pt x="156" y="23"/>
                    <a:pt x="156" y="23"/>
                  </a:cubicBezTo>
                  <a:cubicBezTo>
                    <a:pt x="143" y="18"/>
                    <a:pt x="114" y="16"/>
                    <a:pt x="80" y="19"/>
                  </a:cubicBezTo>
                  <a:cubicBezTo>
                    <a:pt x="36" y="23"/>
                    <a:pt x="0" y="34"/>
                    <a:pt x="1" y="44"/>
                  </a:cubicBezTo>
                  <a:cubicBezTo>
                    <a:pt x="2" y="54"/>
                    <a:pt x="39" y="59"/>
                    <a:pt x="84" y="55"/>
                  </a:cubicBezTo>
                  <a:cubicBezTo>
                    <a:pt x="117" y="52"/>
                    <a:pt x="146" y="45"/>
                    <a:pt x="157" y="37"/>
                  </a:cubicBezTo>
                  <a:cubicBezTo>
                    <a:pt x="421" y="14"/>
                    <a:pt x="421" y="14"/>
                    <a:pt x="421" y="14"/>
                  </a:cubicBezTo>
                  <a:lnTo>
                    <a:pt x="420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36" name="Freeform 712"/>
            <p:cNvSpPr/>
            <p:nvPr/>
          </p:nvSpPr>
          <p:spPr>
            <a:xfrm>
              <a:off x="4385" y="2945"/>
              <a:ext cx="330" cy="49"/>
            </a:xfrm>
            <a:custGeom>
              <a:avLst/>
              <a:gdLst/>
              <a:ahLst/>
              <a:cxnLst>
                <a:cxn ang="0">
                  <a:pos x="193" y="0"/>
                </a:cxn>
                <a:cxn ang="0">
                  <a:pos x="71" y="13"/>
                </a:cxn>
                <a:cxn ang="0">
                  <a:pos x="36" y="11"/>
                </a:cxn>
                <a:cxn ang="0">
                  <a:pos x="1" y="25"/>
                </a:cxn>
                <a:cxn ang="0">
                  <a:pos x="38" y="31"/>
                </a:cxn>
                <a:cxn ang="0">
                  <a:pos x="71" y="20"/>
                </a:cxn>
                <a:cxn ang="0">
                  <a:pos x="194" y="7"/>
                </a:cxn>
                <a:cxn ang="0">
                  <a:pos x="193" y="0"/>
                </a:cxn>
              </a:cxnLst>
              <a:pathLst>
                <a:path w="430" h="60">
                  <a:moveTo>
                    <a:pt x="428" y="0"/>
                  </a:moveTo>
                  <a:cubicBezTo>
                    <a:pt x="156" y="24"/>
                    <a:pt x="156" y="24"/>
                    <a:pt x="156" y="24"/>
                  </a:cubicBezTo>
                  <a:cubicBezTo>
                    <a:pt x="143" y="18"/>
                    <a:pt x="114" y="16"/>
                    <a:pt x="80" y="19"/>
                  </a:cubicBezTo>
                  <a:cubicBezTo>
                    <a:pt x="36" y="23"/>
                    <a:pt x="0" y="35"/>
                    <a:pt x="1" y="45"/>
                  </a:cubicBezTo>
                  <a:cubicBezTo>
                    <a:pt x="2" y="55"/>
                    <a:pt x="39" y="60"/>
                    <a:pt x="84" y="56"/>
                  </a:cubicBezTo>
                  <a:cubicBezTo>
                    <a:pt x="117" y="53"/>
                    <a:pt x="146" y="46"/>
                    <a:pt x="157" y="38"/>
                  </a:cubicBezTo>
                  <a:cubicBezTo>
                    <a:pt x="430" y="14"/>
                    <a:pt x="430" y="14"/>
                    <a:pt x="430" y="14"/>
                  </a:cubicBezTo>
                  <a:lnTo>
                    <a:pt x="428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37" name="Freeform 713"/>
            <p:cNvSpPr/>
            <p:nvPr/>
          </p:nvSpPr>
          <p:spPr>
            <a:xfrm>
              <a:off x="4397" y="3032"/>
              <a:ext cx="321" cy="38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71" y="8"/>
                </a:cxn>
                <a:cxn ang="0">
                  <a:pos x="37" y="4"/>
                </a:cxn>
                <a:cxn ang="0">
                  <a:pos x="1" y="15"/>
                </a:cxn>
                <a:cxn ang="0">
                  <a:pos x="38" y="23"/>
                </a:cxn>
                <a:cxn ang="0">
                  <a:pos x="71" y="15"/>
                </a:cxn>
                <a:cxn ang="0">
                  <a:pos x="190" y="7"/>
                </a:cxn>
                <a:cxn ang="0">
                  <a:pos x="189" y="0"/>
                </a:cxn>
              </a:cxnLst>
              <a:pathLst>
                <a:path w="418" h="47">
                  <a:moveTo>
                    <a:pt x="417" y="0"/>
                  </a:moveTo>
                  <a:cubicBezTo>
                    <a:pt x="156" y="15"/>
                    <a:pt x="156" y="15"/>
                    <a:pt x="156" y="15"/>
                  </a:cubicBezTo>
                  <a:cubicBezTo>
                    <a:pt x="143" y="9"/>
                    <a:pt x="114" y="6"/>
                    <a:pt x="81" y="8"/>
                  </a:cubicBezTo>
                  <a:cubicBezTo>
                    <a:pt x="36" y="10"/>
                    <a:pt x="0" y="20"/>
                    <a:pt x="1" y="30"/>
                  </a:cubicBezTo>
                  <a:cubicBezTo>
                    <a:pt x="1" y="41"/>
                    <a:pt x="38" y="47"/>
                    <a:pt x="83" y="44"/>
                  </a:cubicBezTo>
                  <a:cubicBezTo>
                    <a:pt x="116" y="43"/>
                    <a:pt x="145" y="36"/>
                    <a:pt x="157" y="29"/>
                  </a:cubicBezTo>
                  <a:cubicBezTo>
                    <a:pt x="418" y="14"/>
                    <a:pt x="418" y="14"/>
                    <a:pt x="418" y="14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38" name="Freeform 714"/>
            <p:cNvSpPr/>
            <p:nvPr/>
          </p:nvSpPr>
          <p:spPr>
            <a:xfrm>
              <a:off x="4685" y="2500"/>
              <a:ext cx="264" cy="229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23" y="35"/>
                </a:cxn>
                <a:cxn ang="0">
                  <a:pos x="67" y="65"/>
                </a:cxn>
                <a:cxn ang="0">
                  <a:pos x="29" y="115"/>
                </a:cxn>
                <a:cxn ang="0">
                  <a:pos x="0" y="153"/>
                </a:cxn>
              </a:cxnLst>
              <a:pathLst>
                <a:path w="344" h="280">
                  <a:moveTo>
                    <a:pt x="344" y="0"/>
                  </a:moveTo>
                  <a:cubicBezTo>
                    <a:pt x="319" y="23"/>
                    <a:pt x="300" y="45"/>
                    <a:pt x="271" y="64"/>
                  </a:cubicBezTo>
                  <a:cubicBezTo>
                    <a:pt x="234" y="89"/>
                    <a:pt x="190" y="103"/>
                    <a:pt x="149" y="119"/>
                  </a:cubicBezTo>
                  <a:cubicBezTo>
                    <a:pt x="108" y="134"/>
                    <a:pt x="81" y="172"/>
                    <a:pt x="64" y="210"/>
                  </a:cubicBezTo>
                  <a:cubicBezTo>
                    <a:pt x="52" y="235"/>
                    <a:pt x="23" y="272"/>
                    <a:pt x="0" y="280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39" name="Freeform 715"/>
            <p:cNvSpPr/>
            <p:nvPr/>
          </p:nvSpPr>
          <p:spPr>
            <a:xfrm>
              <a:off x="4709" y="2743"/>
              <a:ext cx="359" cy="156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64" y="25"/>
                </a:cxn>
                <a:cxn ang="0">
                  <a:pos x="117" y="71"/>
                </a:cxn>
                <a:cxn ang="0">
                  <a:pos x="175" y="101"/>
                </a:cxn>
                <a:cxn ang="0">
                  <a:pos x="211" y="96"/>
                </a:cxn>
              </a:cxnLst>
              <a:pathLst>
                <a:path w="468" h="191">
                  <a:moveTo>
                    <a:pt x="0" y="36"/>
                  </a:moveTo>
                  <a:cubicBezTo>
                    <a:pt x="41" y="0"/>
                    <a:pt x="103" y="25"/>
                    <a:pt x="144" y="47"/>
                  </a:cubicBezTo>
                  <a:cubicBezTo>
                    <a:pt x="185" y="69"/>
                    <a:pt x="225" y="99"/>
                    <a:pt x="259" y="130"/>
                  </a:cubicBezTo>
                  <a:cubicBezTo>
                    <a:pt x="293" y="159"/>
                    <a:pt x="343" y="178"/>
                    <a:pt x="387" y="186"/>
                  </a:cubicBezTo>
                  <a:cubicBezTo>
                    <a:pt x="417" y="191"/>
                    <a:pt x="444" y="179"/>
                    <a:pt x="468" y="177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40" name="Freeform 716"/>
            <p:cNvSpPr/>
            <p:nvPr/>
          </p:nvSpPr>
          <p:spPr>
            <a:xfrm>
              <a:off x="4718" y="2746"/>
              <a:ext cx="283" cy="106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39" y="23"/>
                </a:cxn>
                <a:cxn ang="0">
                  <a:pos x="92" y="27"/>
                </a:cxn>
                <a:cxn ang="0">
                  <a:pos x="35" y="39"/>
                </a:cxn>
                <a:cxn ang="0">
                  <a:pos x="0" y="71"/>
                </a:cxn>
              </a:cxnLst>
              <a:pathLst>
                <a:path w="369" h="129">
                  <a:moveTo>
                    <a:pt x="369" y="0"/>
                  </a:moveTo>
                  <a:cubicBezTo>
                    <a:pt x="349" y="10"/>
                    <a:pt x="334" y="32"/>
                    <a:pt x="308" y="41"/>
                  </a:cubicBezTo>
                  <a:cubicBezTo>
                    <a:pt x="273" y="54"/>
                    <a:pt x="239" y="51"/>
                    <a:pt x="203" y="49"/>
                  </a:cubicBezTo>
                  <a:cubicBezTo>
                    <a:pt x="164" y="46"/>
                    <a:pt x="113" y="51"/>
                    <a:pt x="78" y="69"/>
                  </a:cubicBezTo>
                  <a:cubicBezTo>
                    <a:pt x="48" y="84"/>
                    <a:pt x="26" y="112"/>
                    <a:pt x="0" y="129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41" name="Freeform 717"/>
            <p:cNvSpPr/>
            <p:nvPr/>
          </p:nvSpPr>
          <p:spPr>
            <a:xfrm>
              <a:off x="4713" y="2831"/>
              <a:ext cx="305" cy="148"/>
            </a:xfrm>
            <a:custGeom>
              <a:avLst/>
              <a:gdLst/>
              <a:ahLst/>
              <a:cxnLst>
                <a:cxn ang="0">
                  <a:pos x="180" y="4"/>
                </a:cxn>
                <a:cxn ang="0">
                  <a:pos x="101" y="62"/>
                </a:cxn>
                <a:cxn ang="0">
                  <a:pos x="52" y="93"/>
                </a:cxn>
                <a:cxn ang="0">
                  <a:pos x="22" y="98"/>
                </a:cxn>
                <a:cxn ang="0">
                  <a:pos x="0" y="93"/>
                </a:cxn>
              </a:cxnLst>
              <a:pathLst>
                <a:path w="397" h="181">
                  <a:moveTo>
                    <a:pt x="397" y="7"/>
                  </a:moveTo>
                  <a:cubicBezTo>
                    <a:pt x="332" y="0"/>
                    <a:pt x="266" y="75"/>
                    <a:pt x="222" y="114"/>
                  </a:cubicBezTo>
                  <a:cubicBezTo>
                    <a:pt x="187" y="144"/>
                    <a:pt x="160" y="157"/>
                    <a:pt x="116" y="170"/>
                  </a:cubicBezTo>
                  <a:cubicBezTo>
                    <a:pt x="93" y="177"/>
                    <a:pt x="74" y="181"/>
                    <a:pt x="49" y="180"/>
                  </a:cubicBezTo>
                  <a:cubicBezTo>
                    <a:pt x="32" y="179"/>
                    <a:pt x="16" y="171"/>
                    <a:pt x="0" y="170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42" name="Freeform 718"/>
            <p:cNvSpPr/>
            <p:nvPr/>
          </p:nvSpPr>
          <p:spPr>
            <a:xfrm>
              <a:off x="4729" y="2898"/>
              <a:ext cx="220" cy="8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4" y="2"/>
                </a:cxn>
                <a:cxn ang="0">
                  <a:pos x="31" y="2"/>
                </a:cxn>
                <a:cxn ang="0">
                  <a:pos x="65" y="16"/>
                </a:cxn>
                <a:cxn ang="0">
                  <a:pos x="98" y="43"/>
                </a:cxn>
                <a:cxn ang="0">
                  <a:pos x="130" y="52"/>
                </a:cxn>
              </a:cxnLst>
              <a:pathLst>
                <a:path w="286" h="104">
                  <a:moveTo>
                    <a:pt x="0" y="7"/>
                  </a:moveTo>
                  <a:cubicBezTo>
                    <a:pt x="9" y="10"/>
                    <a:pt x="20" y="3"/>
                    <a:pt x="30" y="2"/>
                  </a:cubicBezTo>
                  <a:cubicBezTo>
                    <a:pt x="41" y="0"/>
                    <a:pt x="56" y="1"/>
                    <a:pt x="68" y="2"/>
                  </a:cubicBezTo>
                  <a:cubicBezTo>
                    <a:pt x="95" y="3"/>
                    <a:pt x="120" y="17"/>
                    <a:pt x="143" y="30"/>
                  </a:cubicBezTo>
                  <a:cubicBezTo>
                    <a:pt x="168" y="45"/>
                    <a:pt x="191" y="63"/>
                    <a:pt x="216" y="79"/>
                  </a:cubicBezTo>
                  <a:cubicBezTo>
                    <a:pt x="233" y="89"/>
                    <a:pt x="269" y="104"/>
                    <a:pt x="286" y="96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43" name="Freeform 719"/>
            <p:cNvSpPr/>
            <p:nvPr/>
          </p:nvSpPr>
          <p:spPr>
            <a:xfrm>
              <a:off x="4728" y="3029"/>
              <a:ext cx="294" cy="9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83" y="19"/>
                </a:cxn>
                <a:cxn ang="0">
                  <a:pos x="116" y="52"/>
                </a:cxn>
                <a:cxn ang="0">
                  <a:pos x="172" y="55"/>
                </a:cxn>
              </a:cxnLst>
              <a:pathLst>
                <a:path w="384" h="113">
                  <a:moveTo>
                    <a:pt x="0" y="20"/>
                  </a:moveTo>
                  <a:cubicBezTo>
                    <a:pt x="55" y="0"/>
                    <a:pt x="130" y="0"/>
                    <a:pt x="184" y="34"/>
                  </a:cubicBezTo>
                  <a:cubicBezTo>
                    <a:pt x="211" y="50"/>
                    <a:pt x="231" y="77"/>
                    <a:pt x="260" y="92"/>
                  </a:cubicBezTo>
                  <a:cubicBezTo>
                    <a:pt x="289" y="107"/>
                    <a:pt x="359" y="113"/>
                    <a:pt x="384" y="99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44" name="Freeform 720"/>
            <p:cNvSpPr/>
            <p:nvPr/>
          </p:nvSpPr>
          <p:spPr>
            <a:xfrm>
              <a:off x="4728" y="3039"/>
              <a:ext cx="217" cy="77"/>
            </a:xfrm>
            <a:custGeom>
              <a:avLst/>
              <a:gdLst/>
              <a:ahLst/>
              <a:cxnLst>
                <a:cxn ang="0">
                  <a:pos x="127" y="9"/>
                </a:cxn>
                <a:cxn ang="0">
                  <a:pos x="67" y="44"/>
                </a:cxn>
                <a:cxn ang="0">
                  <a:pos x="0" y="29"/>
                </a:cxn>
              </a:cxnLst>
              <a:pathLst>
                <a:path w="284" h="94">
                  <a:moveTo>
                    <a:pt x="284" y="16"/>
                  </a:moveTo>
                  <a:cubicBezTo>
                    <a:pt x="242" y="0"/>
                    <a:pt x="189" y="68"/>
                    <a:pt x="151" y="80"/>
                  </a:cubicBezTo>
                  <a:cubicBezTo>
                    <a:pt x="102" y="94"/>
                    <a:pt x="45" y="66"/>
                    <a:pt x="0" y="52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45" name="Freeform 721"/>
            <p:cNvSpPr/>
            <p:nvPr/>
          </p:nvSpPr>
          <p:spPr>
            <a:xfrm>
              <a:off x="4710" y="3120"/>
              <a:ext cx="242" cy="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" y="35"/>
                </a:cxn>
                <a:cxn ang="0">
                  <a:pos x="64" y="90"/>
                </a:cxn>
                <a:cxn ang="0">
                  <a:pos x="97" y="139"/>
                </a:cxn>
                <a:cxn ang="0">
                  <a:pos x="143" y="149"/>
                </a:cxn>
              </a:cxnLst>
              <a:pathLst>
                <a:path w="315" h="274">
                  <a:moveTo>
                    <a:pt x="0" y="0"/>
                  </a:moveTo>
                  <a:cubicBezTo>
                    <a:pt x="29" y="16"/>
                    <a:pt x="65" y="35"/>
                    <a:pt x="91" y="64"/>
                  </a:cubicBezTo>
                  <a:cubicBezTo>
                    <a:pt x="118" y="93"/>
                    <a:pt x="124" y="130"/>
                    <a:pt x="140" y="165"/>
                  </a:cubicBezTo>
                  <a:cubicBezTo>
                    <a:pt x="155" y="198"/>
                    <a:pt x="183" y="234"/>
                    <a:pt x="213" y="254"/>
                  </a:cubicBezTo>
                  <a:cubicBezTo>
                    <a:pt x="242" y="274"/>
                    <a:pt x="280" y="274"/>
                    <a:pt x="315" y="273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46" name="Freeform 722"/>
            <p:cNvSpPr/>
            <p:nvPr/>
          </p:nvSpPr>
          <p:spPr>
            <a:xfrm>
              <a:off x="4624" y="2656"/>
              <a:ext cx="116" cy="554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10" y="65"/>
                </a:cxn>
                <a:cxn ang="0">
                  <a:pos x="30" y="297"/>
                </a:cxn>
                <a:cxn ang="0">
                  <a:pos x="37" y="369"/>
                </a:cxn>
                <a:cxn ang="0">
                  <a:pos x="66" y="265"/>
                </a:cxn>
                <a:cxn ang="0">
                  <a:pos x="44" y="34"/>
                </a:cxn>
                <a:cxn ang="0">
                  <a:pos x="19" y="2"/>
                </a:cxn>
              </a:cxnLst>
              <a:pathLst>
                <a:path w="151" h="678">
                  <a:moveTo>
                    <a:pt x="42" y="3"/>
                  </a:moveTo>
                  <a:cubicBezTo>
                    <a:pt x="0" y="6"/>
                    <a:pt x="8" y="55"/>
                    <a:pt x="22" y="119"/>
                  </a:cubicBezTo>
                  <a:cubicBezTo>
                    <a:pt x="37" y="183"/>
                    <a:pt x="94" y="461"/>
                    <a:pt x="67" y="543"/>
                  </a:cubicBezTo>
                  <a:cubicBezTo>
                    <a:pt x="42" y="616"/>
                    <a:pt x="37" y="673"/>
                    <a:pt x="82" y="676"/>
                  </a:cubicBezTo>
                  <a:cubicBezTo>
                    <a:pt x="126" y="678"/>
                    <a:pt x="141" y="550"/>
                    <a:pt x="146" y="486"/>
                  </a:cubicBezTo>
                  <a:cubicBezTo>
                    <a:pt x="151" y="422"/>
                    <a:pt x="116" y="114"/>
                    <a:pt x="96" y="64"/>
                  </a:cubicBezTo>
                  <a:cubicBezTo>
                    <a:pt x="77" y="15"/>
                    <a:pt x="74" y="0"/>
                    <a:pt x="42" y="3"/>
                  </a:cubicBezTo>
                  <a:close/>
                </a:path>
              </a:pathLst>
            </a:custGeom>
            <a:solidFill>
              <a:srgbClr val="ACD3A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47" name="Freeform 723"/>
            <p:cNvSpPr/>
            <p:nvPr/>
          </p:nvSpPr>
          <p:spPr>
            <a:xfrm>
              <a:off x="3881" y="2641"/>
              <a:ext cx="350" cy="15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8" y="2"/>
                </a:cxn>
                <a:cxn ang="0">
                  <a:pos x="26" y="7"/>
                </a:cxn>
                <a:cxn ang="0">
                  <a:pos x="57" y="27"/>
                </a:cxn>
                <a:cxn ang="0">
                  <a:pos x="124" y="59"/>
                </a:cxn>
                <a:cxn ang="0">
                  <a:pos x="177" y="68"/>
                </a:cxn>
                <a:cxn ang="0">
                  <a:pos x="205" y="105"/>
                </a:cxn>
              </a:cxnLst>
              <a:pathLst>
                <a:path w="457" h="194">
                  <a:moveTo>
                    <a:pt x="0" y="1"/>
                  </a:moveTo>
                  <a:cubicBezTo>
                    <a:pt x="0" y="0"/>
                    <a:pt x="8" y="1"/>
                    <a:pt x="17" y="2"/>
                  </a:cubicBezTo>
                  <a:cubicBezTo>
                    <a:pt x="31" y="5"/>
                    <a:pt x="44" y="9"/>
                    <a:pt x="57" y="14"/>
                  </a:cubicBezTo>
                  <a:cubicBezTo>
                    <a:pt x="83" y="23"/>
                    <a:pt x="104" y="32"/>
                    <a:pt x="125" y="49"/>
                  </a:cubicBezTo>
                  <a:cubicBezTo>
                    <a:pt x="169" y="84"/>
                    <a:pt x="217" y="112"/>
                    <a:pt x="276" y="111"/>
                  </a:cubicBezTo>
                  <a:cubicBezTo>
                    <a:pt x="317" y="110"/>
                    <a:pt x="356" y="102"/>
                    <a:pt x="393" y="125"/>
                  </a:cubicBezTo>
                  <a:cubicBezTo>
                    <a:pt x="419" y="139"/>
                    <a:pt x="446" y="166"/>
                    <a:pt x="457" y="194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48" name="Freeform 724"/>
            <p:cNvSpPr/>
            <p:nvPr/>
          </p:nvSpPr>
          <p:spPr>
            <a:xfrm>
              <a:off x="3971" y="2777"/>
              <a:ext cx="252" cy="104"/>
            </a:xfrm>
            <a:custGeom>
              <a:avLst/>
              <a:gdLst/>
              <a:ahLst/>
              <a:cxnLst>
                <a:cxn ang="0">
                  <a:pos x="149" y="68"/>
                </a:cxn>
                <a:cxn ang="0">
                  <a:pos x="111" y="65"/>
                </a:cxn>
                <a:cxn ang="0">
                  <a:pos x="75" y="38"/>
                </a:cxn>
                <a:cxn ang="0">
                  <a:pos x="0" y="8"/>
                </a:cxn>
              </a:cxnLst>
              <a:pathLst>
                <a:path w="328" h="127">
                  <a:moveTo>
                    <a:pt x="328" y="123"/>
                  </a:moveTo>
                  <a:cubicBezTo>
                    <a:pt x="301" y="123"/>
                    <a:pt x="270" y="127"/>
                    <a:pt x="245" y="119"/>
                  </a:cubicBezTo>
                  <a:cubicBezTo>
                    <a:pt x="214" y="108"/>
                    <a:pt x="192" y="88"/>
                    <a:pt x="167" y="69"/>
                  </a:cubicBezTo>
                  <a:cubicBezTo>
                    <a:pt x="123" y="35"/>
                    <a:pt x="57" y="0"/>
                    <a:pt x="0" y="15"/>
                  </a:cubicBezTo>
                </a:path>
              </a:pathLst>
            </a:custGeom>
            <a:noFill/>
            <a:ln w="19050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49" name="Freeform 725"/>
            <p:cNvSpPr/>
            <p:nvPr/>
          </p:nvSpPr>
          <p:spPr>
            <a:xfrm>
              <a:off x="3870" y="2768"/>
              <a:ext cx="357" cy="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8" y="42"/>
                </a:cxn>
                <a:cxn ang="0">
                  <a:pos x="125" y="60"/>
                </a:cxn>
                <a:cxn ang="0">
                  <a:pos x="167" y="118"/>
                </a:cxn>
                <a:cxn ang="0">
                  <a:pos x="189" y="131"/>
                </a:cxn>
                <a:cxn ang="0">
                  <a:pos x="201" y="133"/>
                </a:cxn>
                <a:cxn ang="0">
                  <a:pos x="206" y="133"/>
                </a:cxn>
              </a:cxnLst>
              <a:pathLst>
                <a:path w="466" h="245">
                  <a:moveTo>
                    <a:pt x="0" y="0"/>
                  </a:moveTo>
                  <a:cubicBezTo>
                    <a:pt x="43" y="29"/>
                    <a:pt x="77" y="63"/>
                    <a:pt x="129" y="76"/>
                  </a:cubicBezTo>
                  <a:cubicBezTo>
                    <a:pt x="180" y="88"/>
                    <a:pt x="232" y="80"/>
                    <a:pt x="278" y="110"/>
                  </a:cubicBezTo>
                  <a:cubicBezTo>
                    <a:pt x="318" y="137"/>
                    <a:pt x="335" y="186"/>
                    <a:pt x="371" y="218"/>
                  </a:cubicBezTo>
                  <a:cubicBezTo>
                    <a:pt x="387" y="233"/>
                    <a:pt x="400" y="236"/>
                    <a:pt x="421" y="241"/>
                  </a:cubicBezTo>
                  <a:cubicBezTo>
                    <a:pt x="430" y="242"/>
                    <a:pt x="438" y="244"/>
                    <a:pt x="448" y="245"/>
                  </a:cubicBezTo>
                  <a:cubicBezTo>
                    <a:pt x="450" y="245"/>
                    <a:pt x="466" y="245"/>
                    <a:pt x="458" y="245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50" name="Freeform 726"/>
            <p:cNvSpPr/>
            <p:nvPr/>
          </p:nvSpPr>
          <p:spPr>
            <a:xfrm>
              <a:off x="3927" y="2813"/>
              <a:ext cx="304" cy="308"/>
            </a:xfrm>
            <a:custGeom>
              <a:avLst/>
              <a:gdLst/>
              <a:ahLst/>
              <a:cxnLst>
                <a:cxn ang="0">
                  <a:pos x="178" y="9"/>
                </a:cxn>
                <a:cxn ang="0">
                  <a:pos x="141" y="20"/>
                </a:cxn>
                <a:cxn ang="0">
                  <a:pos x="111" y="71"/>
                </a:cxn>
                <a:cxn ang="0">
                  <a:pos x="60" y="129"/>
                </a:cxn>
                <a:cxn ang="0">
                  <a:pos x="24" y="166"/>
                </a:cxn>
                <a:cxn ang="0">
                  <a:pos x="0" y="206"/>
                </a:cxn>
              </a:cxnLst>
              <a:pathLst>
                <a:path w="397" h="377">
                  <a:moveTo>
                    <a:pt x="397" y="16"/>
                  </a:moveTo>
                  <a:cubicBezTo>
                    <a:pt x="373" y="0"/>
                    <a:pt x="336" y="21"/>
                    <a:pt x="314" y="36"/>
                  </a:cubicBezTo>
                  <a:cubicBezTo>
                    <a:pt x="280" y="59"/>
                    <a:pt x="266" y="94"/>
                    <a:pt x="247" y="130"/>
                  </a:cubicBezTo>
                  <a:cubicBezTo>
                    <a:pt x="219" y="180"/>
                    <a:pt x="178" y="201"/>
                    <a:pt x="135" y="236"/>
                  </a:cubicBezTo>
                  <a:cubicBezTo>
                    <a:pt x="107" y="258"/>
                    <a:pt x="78" y="278"/>
                    <a:pt x="53" y="304"/>
                  </a:cubicBezTo>
                  <a:cubicBezTo>
                    <a:pt x="36" y="323"/>
                    <a:pt x="0" y="349"/>
                    <a:pt x="0" y="377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51" name="Freeform 727"/>
            <p:cNvSpPr/>
            <p:nvPr/>
          </p:nvSpPr>
          <p:spPr>
            <a:xfrm>
              <a:off x="3855" y="3002"/>
              <a:ext cx="370" cy="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4" y="21"/>
                </a:cxn>
                <a:cxn ang="0">
                  <a:pos x="101" y="13"/>
                </a:cxn>
                <a:cxn ang="0">
                  <a:pos x="132" y="10"/>
                </a:cxn>
                <a:cxn ang="0">
                  <a:pos x="180" y="36"/>
                </a:cxn>
                <a:cxn ang="0">
                  <a:pos x="203" y="39"/>
                </a:cxn>
                <a:cxn ang="0">
                  <a:pos x="218" y="31"/>
                </a:cxn>
              </a:cxnLst>
              <a:pathLst>
                <a:path w="482" h="73">
                  <a:moveTo>
                    <a:pt x="0" y="0"/>
                  </a:moveTo>
                  <a:cubicBezTo>
                    <a:pt x="45" y="45"/>
                    <a:pt x="80" y="53"/>
                    <a:pt x="141" y="39"/>
                  </a:cubicBezTo>
                  <a:cubicBezTo>
                    <a:pt x="168" y="33"/>
                    <a:pt x="196" y="27"/>
                    <a:pt x="224" y="24"/>
                  </a:cubicBezTo>
                  <a:cubicBezTo>
                    <a:pt x="247" y="21"/>
                    <a:pt x="269" y="14"/>
                    <a:pt x="292" y="18"/>
                  </a:cubicBezTo>
                  <a:cubicBezTo>
                    <a:pt x="330" y="25"/>
                    <a:pt x="359" y="57"/>
                    <a:pt x="397" y="66"/>
                  </a:cubicBezTo>
                  <a:cubicBezTo>
                    <a:pt x="414" y="71"/>
                    <a:pt x="432" y="73"/>
                    <a:pt x="449" y="69"/>
                  </a:cubicBezTo>
                  <a:cubicBezTo>
                    <a:pt x="460" y="67"/>
                    <a:pt x="475" y="57"/>
                    <a:pt x="482" y="56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52" name="Freeform 728"/>
            <p:cNvSpPr/>
            <p:nvPr/>
          </p:nvSpPr>
          <p:spPr>
            <a:xfrm>
              <a:off x="3996" y="2991"/>
              <a:ext cx="216" cy="188"/>
            </a:xfrm>
            <a:custGeom>
              <a:avLst/>
              <a:gdLst/>
              <a:ahLst/>
              <a:cxnLst>
                <a:cxn ang="0">
                  <a:pos x="126" y="7"/>
                </a:cxn>
                <a:cxn ang="0">
                  <a:pos x="95" y="12"/>
                </a:cxn>
                <a:cxn ang="0">
                  <a:pos x="70" y="51"/>
                </a:cxn>
                <a:cxn ang="0">
                  <a:pos x="0" y="126"/>
                </a:cxn>
              </a:cxnLst>
              <a:pathLst>
                <a:path w="282" h="230">
                  <a:moveTo>
                    <a:pt x="282" y="12"/>
                  </a:moveTo>
                  <a:cubicBezTo>
                    <a:pt x="270" y="0"/>
                    <a:pt x="224" y="14"/>
                    <a:pt x="211" y="22"/>
                  </a:cubicBezTo>
                  <a:cubicBezTo>
                    <a:pt x="180" y="39"/>
                    <a:pt x="168" y="62"/>
                    <a:pt x="155" y="93"/>
                  </a:cubicBezTo>
                  <a:cubicBezTo>
                    <a:pt x="122" y="167"/>
                    <a:pt x="80" y="210"/>
                    <a:pt x="0" y="230"/>
                  </a:cubicBezTo>
                </a:path>
              </a:pathLst>
            </a:custGeom>
            <a:noFill/>
            <a:ln w="19050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53" name="Freeform 729"/>
            <p:cNvSpPr/>
            <p:nvPr/>
          </p:nvSpPr>
          <p:spPr>
            <a:xfrm>
              <a:off x="3970" y="3131"/>
              <a:ext cx="266" cy="231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13" y="8"/>
                </a:cxn>
                <a:cxn ang="0">
                  <a:pos x="90" y="56"/>
                </a:cxn>
                <a:cxn ang="0">
                  <a:pos x="0" y="155"/>
                </a:cxn>
              </a:cxnLst>
              <a:pathLst>
                <a:path w="347" h="282">
                  <a:moveTo>
                    <a:pt x="347" y="0"/>
                  </a:moveTo>
                  <a:cubicBezTo>
                    <a:pt x="316" y="0"/>
                    <a:pt x="280" y="0"/>
                    <a:pt x="252" y="15"/>
                  </a:cubicBezTo>
                  <a:cubicBezTo>
                    <a:pt x="221" y="31"/>
                    <a:pt x="215" y="72"/>
                    <a:pt x="200" y="101"/>
                  </a:cubicBezTo>
                  <a:cubicBezTo>
                    <a:pt x="162" y="178"/>
                    <a:pt x="85" y="269"/>
                    <a:pt x="0" y="282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54" name="Freeform 730"/>
            <p:cNvSpPr/>
            <p:nvPr/>
          </p:nvSpPr>
          <p:spPr>
            <a:xfrm>
              <a:off x="4206" y="2667"/>
              <a:ext cx="114" cy="552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2" y="178"/>
                </a:cxn>
                <a:cxn ang="0">
                  <a:pos x="37" y="362"/>
                </a:cxn>
                <a:cxn ang="0">
                  <a:pos x="38" y="247"/>
                </a:cxn>
                <a:cxn ang="0">
                  <a:pos x="54" y="56"/>
                </a:cxn>
                <a:cxn ang="0">
                  <a:pos x="41" y="4"/>
                </a:cxn>
              </a:cxnLst>
              <a:pathLst>
                <a:path w="149" h="675">
                  <a:moveTo>
                    <a:pt x="91" y="7"/>
                  </a:moveTo>
                  <a:cubicBezTo>
                    <a:pt x="45" y="0"/>
                    <a:pt x="4" y="183"/>
                    <a:pt x="2" y="327"/>
                  </a:cubicBezTo>
                  <a:cubicBezTo>
                    <a:pt x="0" y="472"/>
                    <a:pt x="18" y="651"/>
                    <a:pt x="83" y="663"/>
                  </a:cubicBezTo>
                  <a:cubicBezTo>
                    <a:pt x="149" y="675"/>
                    <a:pt x="87" y="555"/>
                    <a:pt x="85" y="451"/>
                  </a:cubicBezTo>
                  <a:cubicBezTo>
                    <a:pt x="83" y="347"/>
                    <a:pt x="106" y="156"/>
                    <a:pt x="122" y="102"/>
                  </a:cubicBezTo>
                  <a:cubicBezTo>
                    <a:pt x="137" y="48"/>
                    <a:pt x="126" y="13"/>
                    <a:pt x="91" y="7"/>
                  </a:cubicBezTo>
                  <a:close/>
                </a:path>
              </a:pathLst>
            </a:custGeom>
            <a:solidFill>
              <a:srgbClr val="ACD3A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55" name="Freeform 731"/>
            <p:cNvSpPr/>
            <p:nvPr/>
          </p:nvSpPr>
          <p:spPr>
            <a:xfrm>
              <a:off x="4624" y="2656"/>
              <a:ext cx="116" cy="554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10" y="65"/>
                </a:cxn>
                <a:cxn ang="0">
                  <a:pos x="30" y="297"/>
                </a:cxn>
                <a:cxn ang="0">
                  <a:pos x="37" y="369"/>
                </a:cxn>
                <a:cxn ang="0">
                  <a:pos x="66" y="265"/>
                </a:cxn>
                <a:cxn ang="0">
                  <a:pos x="44" y="34"/>
                </a:cxn>
                <a:cxn ang="0">
                  <a:pos x="19" y="2"/>
                </a:cxn>
              </a:cxnLst>
              <a:pathLst>
                <a:path w="151" h="678">
                  <a:moveTo>
                    <a:pt x="42" y="3"/>
                  </a:moveTo>
                  <a:cubicBezTo>
                    <a:pt x="0" y="6"/>
                    <a:pt x="8" y="55"/>
                    <a:pt x="22" y="119"/>
                  </a:cubicBezTo>
                  <a:cubicBezTo>
                    <a:pt x="37" y="183"/>
                    <a:pt x="94" y="461"/>
                    <a:pt x="67" y="543"/>
                  </a:cubicBezTo>
                  <a:cubicBezTo>
                    <a:pt x="42" y="616"/>
                    <a:pt x="37" y="673"/>
                    <a:pt x="82" y="676"/>
                  </a:cubicBezTo>
                  <a:cubicBezTo>
                    <a:pt x="126" y="678"/>
                    <a:pt x="141" y="550"/>
                    <a:pt x="146" y="486"/>
                  </a:cubicBezTo>
                  <a:cubicBezTo>
                    <a:pt x="151" y="422"/>
                    <a:pt x="116" y="114"/>
                    <a:pt x="96" y="64"/>
                  </a:cubicBezTo>
                  <a:cubicBezTo>
                    <a:pt x="77" y="15"/>
                    <a:pt x="74" y="0"/>
                    <a:pt x="42" y="3"/>
                  </a:cubicBezTo>
                  <a:close/>
                </a:path>
              </a:pathLst>
            </a:custGeom>
            <a:solidFill>
              <a:srgbClr val="8DD3F1">
                <a:alpha val="100000"/>
              </a:srgbClr>
            </a:solidFill>
            <a:ln w="9525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56" name="Freeform 732"/>
            <p:cNvSpPr/>
            <p:nvPr/>
          </p:nvSpPr>
          <p:spPr>
            <a:xfrm>
              <a:off x="4206" y="2667"/>
              <a:ext cx="114" cy="552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2" y="178"/>
                </a:cxn>
                <a:cxn ang="0">
                  <a:pos x="37" y="362"/>
                </a:cxn>
                <a:cxn ang="0">
                  <a:pos x="38" y="247"/>
                </a:cxn>
                <a:cxn ang="0">
                  <a:pos x="54" y="56"/>
                </a:cxn>
                <a:cxn ang="0">
                  <a:pos x="41" y="4"/>
                </a:cxn>
              </a:cxnLst>
              <a:pathLst>
                <a:path w="149" h="675">
                  <a:moveTo>
                    <a:pt x="91" y="7"/>
                  </a:moveTo>
                  <a:cubicBezTo>
                    <a:pt x="45" y="0"/>
                    <a:pt x="4" y="183"/>
                    <a:pt x="2" y="327"/>
                  </a:cubicBezTo>
                  <a:cubicBezTo>
                    <a:pt x="0" y="472"/>
                    <a:pt x="18" y="651"/>
                    <a:pt x="83" y="663"/>
                  </a:cubicBezTo>
                  <a:cubicBezTo>
                    <a:pt x="149" y="675"/>
                    <a:pt x="87" y="555"/>
                    <a:pt x="85" y="451"/>
                  </a:cubicBezTo>
                  <a:cubicBezTo>
                    <a:pt x="83" y="347"/>
                    <a:pt x="106" y="156"/>
                    <a:pt x="122" y="102"/>
                  </a:cubicBezTo>
                  <a:cubicBezTo>
                    <a:pt x="137" y="48"/>
                    <a:pt x="126" y="13"/>
                    <a:pt x="91" y="7"/>
                  </a:cubicBezTo>
                  <a:close/>
                </a:path>
              </a:pathLst>
            </a:custGeom>
            <a:solidFill>
              <a:srgbClr val="8DD3F1">
                <a:alpha val="100000"/>
              </a:srgbClr>
            </a:solidFill>
            <a:ln w="9525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57" name="Freeform 733"/>
            <p:cNvSpPr/>
            <p:nvPr/>
          </p:nvSpPr>
          <p:spPr>
            <a:xfrm>
              <a:off x="4224" y="2682"/>
              <a:ext cx="79" cy="291"/>
            </a:xfrm>
            <a:custGeom>
              <a:avLst/>
              <a:gdLst/>
              <a:ahLst/>
              <a:cxnLst>
                <a:cxn ang="0">
                  <a:pos x="39" y="17"/>
                </a:cxn>
                <a:cxn ang="0">
                  <a:pos x="29" y="6"/>
                </a:cxn>
                <a:cxn ang="0">
                  <a:pos x="21" y="23"/>
                </a:cxn>
                <a:cxn ang="0">
                  <a:pos x="14" y="56"/>
                </a:cxn>
                <a:cxn ang="0">
                  <a:pos x="2" y="127"/>
                </a:cxn>
                <a:cxn ang="0">
                  <a:pos x="2" y="158"/>
                </a:cxn>
                <a:cxn ang="0">
                  <a:pos x="5" y="186"/>
                </a:cxn>
                <a:cxn ang="0">
                  <a:pos x="15" y="168"/>
                </a:cxn>
                <a:cxn ang="0">
                  <a:pos x="20" y="127"/>
                </a:cxn>
                <a:cxn ang="0">
                  <a:pos x="34" y="67"/>
                </a:cxn>
                <a:cxn ang="0">
                  <a:pos x="40" y="16"/>
                </a:cxn>
                <a:cxn ang="0">
                  <a:pos x="39" y="16"/>
                </a:cxn>
              </a:cxnLst>
              <a:pathLst>
                <a:path w="103" h="356">
                  <a:moveTo>
                    <a:pt x="88" y="32"/>
                  </a:moveTo>
                  <a:cubicBezTo>
                    <a:pt x="85" y="20"/>
                    <a:pt x="80" y="0"/>
                    <a:pt x="64" y="11"/>
                  </a:cubicBezTo>
                  <a:cubicBezTo>
                    <a:pt x="55" y="17"/>
                    <a:pt x="51" y="32"/>
                    <a:pt x="48" y="42"/>
                  </a:cubicBezTo>
                  <a:cubicBezTo>
                    <a:pt x="40" y="61"/>
                    <a:pt x="37" y="81"/>
                    <a:pt x="31" y="102"/>
                  </a:cubicBezTo>
                  <a:cubicBezTo>
                    <a:pt x="19" y="144"/>
                    <a:pt x="6" y="188"/>
                    <a:pt x="3" y="232"/>
                  </a:cubicBezTo>
                  <a:cubicBezTo>
                    <a:pt x="2" y="251"/>
                    <a:pt x="1" y="270"/>
                    <a:pt x="2" y="289"/>
                  </a:cubicBezTo>
                  <a:cubicBezTo>
                    <a:pt x="3" y="302"/>
                    <a:pt x="0" y="332"/>
                    <a:pt x="12" y="341"/>
                  </a:cubicBezTo>
                  <a:cubicBezTo>
                    <a:pt x="31" y="356"/>
                    <a:pt x="33" y="318"/>
                    <a:pt x="34" y="308"/>
                  </a:cubicBezTo>
                  <a:cubicBezTo>
                    <a:pt x="39" y="283"/>
                    <a:pt x="40" y="258"/>
                    <a:pt x="44" y="233"/>
                  </a:cubicBezTo>
                  <a:cubicBezTo>
                    <a:pt x="50" y="195"/>
                    <a:pt x="62" y="159"/>
                    <a:pt x="75" y="122"/>
                  </a:cubicBezTo>
                  <a:cubicBezTo>
                    <a:pt x="83" y="99"/>
                    <a:pt x="103" y="53"/>
                    <a:pt x="89" y="29"/>
                  </a:cubicBezTo>
                  <a:cubicBezTo>
                    <a:pt x="88" y="29"/>
                    <a:pt x="88" y="29"/>
                    <a:pt x="88" y="29"/>
                  </a:cubicBezTo>
                </a:path>
              </a:pathLst>
            </a:custGeom>
            <a:solidFill>
              <a:srgbClr val="B1DFF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58" name="Freeform 734"/>
            <p:cNvSpPr/>
            <p:nvPr/>
          </p:nvSpPr>
          <p:spPr>
            <a:xfrm>
              <a:off x="4650" y="2670"/>
              <a:ext cx="66" cy="364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0" y="29"/>
                </a:cxn>
                <a:cxn ang="0">
                  <a:pos x="13" y="95"/>
                </a:cxn>
                <a:cxn ang="0">
                  <a:pos x="30" y="213"/>
                </a:cxn>
                <a:cxn ang="0">
                  <a:pos x="33" y="237"/>
                </a:cxn>
                <a:cxn ang="0">
                  <a:pos x="39" y="220"/>
                </a:cxn>
                <a:cxn ang="0">
                  <a:pos x="36" y="178"/>
                </a:cxn>
                <a:cxn ang="0">
                  <a:pos x="34" y="142"/>
                </a:cxn>
                <a:cxn ang="0">
                  <a:pos x="20" y="46"/>
                </a:cxn>
                <a:cxn ang="0">
                  <a:pos x="13" y="12"/>
                </a:cxn>
              </a:cxnLst>
              <a:pathLst>
                <a:path w="85" h="445">
                  <a:moveTo>
                    <a:pt x="28" y="19"/>
                  </a:moveTo>
                  <a:cubicBezTo>
                    <a:pt x="5" y="0"/>
                    <a:pt x="0" y="38"/>
                    <a:pt x="0" y="52"/>
                  </a:cubicBezTo>
                  <a:cubicBezTo>
                    <a:pt x="2" y="94"/>
                    <a:pt x="17" y="135"/>
                    <a:pt x="28" y="174"/>
                  </a:cubicBezTo>
                  <a:cubicBezTo>
                    <a:pt x="47" y="245"/>
                    <a:pt x="54" y="318"/>
                    <a:pt x="63" y="390"/>
                  </a:cubicBezTo>
                  <a:cubicBezTo>
                    <a:pt x="64" y="400"/>
                    <a:pt x="63" y="425"/>
                    <a:pt x="71" y="433"/>
                  </a:cubicBezTo>
                  <a:cubicBezTo>
                    <a:pt x="85" y="445"/>
                    <a:pt x="84" y="410"/>
                    <a:pt x="84" y="402"/>
                  </a:cubicBezTo>
                  <a:cubicBezTo>
                    <a:pt x="85" y="377"/>
                    <a:pt x="79" y="352"/>
                    <a:pt x="78" y="327"/>
                  </a:cubicBezTo>
                  <a:cubicBezTo>
                    <a:pt x="76" y="304"/>
                    <a:pt x="77" y="282"/>
                    <a:pt x="74" y="259"/>
                  </a:cubicBezTo>
                  <a:cubicBezTo>
                    <a:pt x="68" y="201"/>
                    <a:pt x="59" y="141"/>
                    <a:pt x="44" y="84"/>
                  </a:cubicBezTo>
                  <a:cubicBezTo>
                    <a:pt x="40" y="66"/>
                    <a:pt x="37" y="34"/>
                    <a:pt x="28" y="22"/>
                  </a:cubicBezTo>
                </a:path>
              </a:pathLst>
            </a:custGeom>
            <a:solidFill>
              <a:srgbClr val="B1DFF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59" name="Oval 735"/>
            <p:cNvSpPr/>
            <p:nvPr/>
          </p:nvSpPr>
          <p:spPr>
            <a:xfrm>
              <a:off x="4269" y="2691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60" name="Oval 736"/>
            <p:cNvSpPr/>
            <p:nvPr/>
          </p:nvSpPr>
          <p:spPr>
            <a:xfrm>
              <a:off x="4250" y="2720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61" name="Oval 737"/>
            <p:cNvSpPr/>
            <p:nvPr/>
          </p:nvSpPr>
          <p:spPr>
            <a:xfrm>
              <a:off x="4270" y="274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62" name="Oval 738"/>
            <p:cNvSpPr/>
            <p:nvPr/>
          </p:nvSpPr>
          <p:spPr>
            <a:xfrm>
              <a:off x="4253" y="2775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63" name="Oval 739"/>
            <p:cNvSpPr/>
            <p:nvPr/>
          </p:nvSpPr>
          <p:spPr>
            <a:xfrm>
              <a:off x="4230" y="2799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64" name="Oval 740"/>
            <p:cNvSpPr/>
            <p:nvPr/>
          </p:nvSpPr>
          <p:spPr>
            <a:xfrm>
              <a:off x="4248" y="284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65" name="Oval 741"/>
            <p:cNvSpPr/>
            <p:nvPr/>
          </p:nvSpPr>
          <p:spPr>
            <a:xfrm>
              <a:off x="4235" y="288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66" name="Oval 742"/>
            <p:cNvSpPr/>
            <p:nvPr/>
          </p:nvSpPr>
          <p:spPr>
            <a:xfrm>
              <a:off x="4220" y="285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67" name="Oval 743"/>
            <p:cNvSpPr/>
            <p:nvPr/>
          </p:nvSpPr>
          <p:spPr>
            <a:xfrm>
              <a:off x="4220" y="2925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68" name="Oval 744"/>
            <p:cNvSpPr/>
            <p:nvPr/>
          </p:nvSpPr>
          <p:spPr>
            <a:xfrm>
              <a:off x="4246" y="2952"/>
              <a:ext cx="16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69" name="Oval 745"/>
            <p:cNvSpPr/>
            <p:nvPr/>
          </p:nvSpPr>
          <p:spPr>
            <a:xfrm>
              <a:off x="4223" y="2977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70" name="Oval 746"/>
            <p:cNvSpPr/>
            <p:nvPr/>
          </p:nvSpPr>
          <p:spPr>
            <a:xfrm>
              <a:off x="4223" y="303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71" name="Oval 747"/>
            <p:cNvSpPr/>
            <p:nvPr/>
          </p:nvSpPr>
          <p:spPr>
            <a:xfrm>
              <a:off x="4243" y="306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72" name="Oval 748"/>
            <p:cNvSpPr/>
            <p:nvPr/>
          </p:nvSpPr>
          <p:spPr>
            <a:xfrm>
              <a:off x="4240" y="3107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73" name="Oval 749"/>
            <p:cNvSpPr/>
            <p:nvPr/>
          </p:nvSpPr>
          <p:spPr>
            <a:xfrm>
              <a:off x="4257" y="315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74" name="Oval 750"/>
            <p:cNvSpPr/>
            <p:nvPr/>
          </p:nvSpPr>
          <p:spPr>
            <a:xfrm>
              <a:off x="4679" y="317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75" name="Oval 751"/>
            <p:cNvSpPr/>
            <p:nvPr/>
          </p:nvSpPr>
          <p:spPr>
            <a:xfrm>
              <a:off x="4676" y="3125"/>
              <a:ext cx="17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76" name="Oval 752"/>
            <p:cNvSpPr/>
            <p:nvPr/>
          </p:nvSpPr>
          <p:spPr>
            <a:xfrm>
              <a:off x="4706" y="3091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77" name="Oval 753"/>
            <p:cNvSpPr/>
            <p:nvPr/>
          </p:nvSpPr>
          <p:spPr>
            <a:xfrm>
              <a:off x="4696" y="3063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78" name="Oval 754"/>
            <p:cNvSpPr/>
            <p:nvPr/>
          </p:nvSpPr>
          <p:spPr>
            <a:xfrm>
              <a:off x="4708" y="303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79" name="Oval 755"/>
            <p:cNvSpPr/>
            <p:nvPr/>
          </p:nvSpPr>
          <p:spPr>
            <a:xfrm>
              <a:off x="4689" y="2963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80" name="Oval 756"/>
            <p:cNvSpPr/>
            <p:nvPr/>
          </p:nvSpPr>
          <p:spPr>
            <a:xfrm>
              <a:off x="4700" y="2941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81" name="Oval 757"/>
            <p:cNvSpPr/>
            <p:nvPr/>
          </p:nvSpPr>
          <p:spPr>
            <a:xfrm>
              <a:off x="4692" y="290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82" name="Oval 758"/>
            <p:cNvSpPr/>
            <p:nvPr/>
          </p:nvSpPr>
          <p:spPr>
            <a:xfrm>
              <a:off x="4677" y="2871"/>
              <a:ext cx="17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83" name="Oval 759"/>
            <p:cNvSpPr/>
            <p:nvPr/>
          </p:nvSpPr>
          <p:spPr>
            <a:xfrm>
              <a:off x="4688" y="2833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84" name="Oval 760"/>
            <p:cNvSpPr/>
            <p:nvPr/>
          </p:nvSpPr>
          <p:spPr>
            <a:xfrm>
              <a:off x="4674" y="2776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85" name="Oval 761"/>
            <p:cNvSpPr/>
            <p:nvPr/>
          </p:nvSpPr>
          <p:spPr>
            <a:xfrm>
              <a:off x="4654" y="2741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86" name="Oval 762"/>
            <p:cNvSpPr/>
            <p:nvPr/>
          </p:nvSpPr>
          <p:spPr>
            <a:xfrm>
              <a:off x="4676" y="271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87" name="Oval 763"/>
            <p:cNvSpPr/>
            <p:nvPr/>
          </p:nvSpPr>
          <p:spPr>
            <a:xfrm>
              <a:off x="4651" y="267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88" name="Freeform 764"/>
            <p:cNvSpPr/>
            <p:nvPr/>
          </p:nvSpPr>
          <p:spPr>
            <a:xfrm>
              <a:off x="4393" y="2761"/>
              <a:ext cx="79" cy="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8" y="3"/>
                </a:cxn>
                <a:cxn ang="0">
                  <a:pos x="47" y="3"/>
                </a:cxn>
                <a:cxn ang="0">
                  <a:pos x="35" y="9"/>
                </a:cxn>
                <a:cxn ang="0">
                  <a:pos x="20" y="13"/>
                </a:cxn>
                <a:cxn ang="0">
                  <a:pos x="2" y="13"/>
                </a:cxn>
              </a:cxnLst>
              <a:pathLst>
                <a:path w="103" h="30">
                  <a:moveTo>
                    <a:pt x="0" y="23"/>
                  </a:moveTo>
                  <a:cubicBezTo>
                    <a:pt x="20" y="15"/>
                    <a:pt x="41" y="9"/>
                    <a:pt x="62" y="6"/>
                  </a:cubicBezTo>
                  <a:cubicBezTo>
                    <a:pt x="72" y="4"/>
                    <a:pt x="95" y="0"/>
                    <a:pt x="103" y="6"/>
                  </a:cubicBezTo>
                  <a:cubicBezTo>
                    <a:pt x="100" y="14"/>
                    <a:pt x="85" y="14"/>
                    <a:pt x="78" y="16"/>
                  </a:cubicBezTo>
                  <a:cubicBezTo>
                    <a:pt x="66" y="20"/>
                    <a:pt x="56" y="20"/>
                    <a:pt x="44" y="22"/>
                  </a:cubicBezTo>
                  <a:cubicBezTo>
                    <a:pt x="32" y="24"/>
                    <a:pt x="15" y="30"/>
                    <a:pt x="4" y="23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89" name="Freeform 765"/>
            <p:cNvSpPr/>
            <p:nvPr/>
          </p:nvSpPr>
          <p:spPr>
            <a:xfrm>
              <a:off x="4385" y="2759"/>
              <a:ext cx="99" cy="2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8" y="2"/>
                </a:cxn>
                <a:cxn ang="0">
                  <a:pos x="0" y="15"/>
                </a:cxn>
              </a:cxnLst>
              <a:pathLst>
                <a:path w="129" h="27">
                  <a:moveTo>
                    <a:pt x="0" y="27"/>
                  </a:moveTo>
                  <a:cubicBezTo>
                    <a:pt x="0" y="27"/>
                    <a:pt x="31" y="0"/>
                    <a:pt x="129" y="2"/>
                  </a:cubicBezTo>
                  <a:cubicBezTo>
                    <a:pt x="129" y="2"/>
                    <a:pt x="38" y="5"/>
                    <a:pt x="0" y="2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90" name="Oval 766"/>
            <p:cNvSpPr/>
            <p:nvPr/>
          </p:nvSpPr>
          <p:spPr>
            <a:xfrm>
              <a:off x="4392" y="2774"/>
              <a:ext cx="5" cy="6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91" name="Oval 767"/>
            <p:cNvSpPr/>
            <p:nvPr/>
          </p:nvSpPr>
          <p:spPr>
            <a:xfrm>
              <a:off x="4387" y="2778"/>
              <a:ext cx="4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92" name="Oval 768"/>
            <p:cNvSpPr/>
            <p:nvPr/>
          </p:nvSpPr>
          <p:spPr>
            <a:xfrm>
              <a:off x="4475" y="2760"/>
              <a:ext cx="4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93" name="Freeform 769"/>
            <p:cNvSpPr/>
            <p:nvPr/>
          </p:nvSpPr>
          <p:spPr>
            <a:xfrm>
              <a:off x="4379" y="2841"/>
              <a:ext cx="79" cy="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8" y="3"/>
                </a:cxn>
                <a:cxn ang="0">
                  <a:pos x="47" y="3"/>
                </a:cxn>
                <a:cxn ang="0">
                  <a:pos x="35" y="9"/>
                </a:cxn>
                <a:cxn ang="0">
                  <a:pos x="20" y="13"/>
                </a:cxn>
                <a:cxn ang="0">
                  <a:pos x="2" y="13"/>
                </a:cxn>
              </a:cxnLst>
              <a:pathLst>
                <a:path w="103" h="30">
                  <a:moveTo>
                    <a:pt x="0" y="22"/>
                  </a:moveTo>
                  <a:cubicBezTo>
                    <a:pt x="20" y="15"/>
                    <a:pt x="41" y="9"/>
                    <a:pt x="63" y="6"/>
                  </a:cubicBezTo>
                  <a:cubicBezTo>
                    <a:pt x="72" y="4"/>
                    <a:pt x="95" y="0"/>
                    <a:pt x="103" y="5"/>
                  </a:cubicBezTo>
                  <a:cubicBezTo>
                    <a:pt x="100" y="14"/>
                    <a:pt x="85" y="14"/>
                    <a:pt x="78" y="16"/>
                  </a:cubicBezTo>
                  <a:cubicBezTo>
                    <a:pt x="67" y="19"/>
                    <a:pt x="56" y="19"/>
                    <a:pt x="44" y="22"/>
                  </a:cubicBezTo>
                  <a:cubicBezTo>
                    <a:pt x="32" y="24"/>
                    <a:pt x="15" y="30"/>
                    <a:pt x="4" y="22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94" name="Freeform 770"/>
            <p:cNvSpPr/>
            <p:nvPr/>
          </p:nvSpPr>
          <p:spPr>
            <a:xfrm>
              <a:off x="4371" y="2840"/>
              <a:ext cx="99" cy="2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8" y="2"/>
                </a:cxn>
                <a:cxn ang="0">
                  <a:pos x="0" y="15"/>
                </a:cxn>
              </a:cxnLst>
              <a:pathLst>
                <a:path w="129" h="27">
                  <a:moveTo>
                    <a:pt x="0" y="27"/>
                  </a:moveTo>
                  <a:cubicBezTo>
                    <a:pt x="0" y="27"/>
                    <a:pt x="32" y="0"/>
                    <a:pt x="129" y="2"/>
                  </a:cubicBezTo>
                  <a:cubicBezTo>
                    <a:pt x="129" y="2"/>
                    <a:pt x="38" y="4"/>
                    <a:pt x="0" y="2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95" name="Oval 771"/>
            <p:cNvSpPr/>
            <p:nvPr/>
          </p:nvSpPr>
          <p:spPr>
            <a:xfrm>
              <a:off x="4378" y="2854"/>
              <a:ext cx="6" cy="5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96" name="Oval 772"/>
            <p:cNvSpPr/>
            <p:nvPr/>
          </p:nvSpPr>
          <p:spPr>
            <a:xfrm>
              <a:off x="4374" y="2858"/>
              <a:ext cx="3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97" name="Oval 773"/>
            <p:cNvSpPr/>
            <p:nvPr/>
          </p:nvSpPr>
          <p:spPr>
            <a:xfrm>
              <a:off x="4461" y="2840"/>
              <a:ext cx="4" cy="4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98" name="Freeform 774"/>
            <p:cNvSpPr/>
            <p:nvPr/>
          </p:nvSpPr>
          <p:spPr>
            <a:xfrm>
              <a:off x="4398" y="2902"/>
              <a:ext cx="80" cy="22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9" y="3"/>
                </a:cxn>
                <a:cxn ang="0">
                  <a:pos x="48" y="4"/>
                </a:cxn>
                <a:cxn ang="0">
                  <a:pos x="35" y="10"/>
                </a:cxn>
                <a:cxn ang="0">
                  <a:pos x="21" y="12"/>
                </a:cxn>
                <a:cxn ang="0">
                  <a:pos x="2" y="11"/>
                </a:cxn>
              </a:cxnLst>
              <a:pathLst>
                <a:path w="104" h="26">
                  <a:moveTo>
                    <a:pt x="0" y="18"/>
                  </a:moveTo>
                  <a:cubicBezTo>
                    <a:pt x="21" y="12"/>
                    <a:pt x="43" y="7"/>
                    <a:pt x="64" y="5"/>
                  </a:cubicBezTo>
                  <a:cubicBezTo>
                    <a:pt x="74" y="4"/>
                    <a:pt x="97" y="0"/>
                    <a:pt x="104" y="7"/>
                  </a:cubicBezTo>
                  <a:cubicBezTo>
                    <a:pt x="101" y="15"/>
                    <a:pt x="86" y="14"/>
                    <a:pt x="78" y="16"/>
                  </a:cubicBezTo>
                  <a:cubicBezTo>
                    <a:pt x="67" y="19"/>
                    <a:pt x="56" y="18"/>
                    <a:pt x="45" y="20"/>
                  </a:cubicBezTo>
                  <a:cubicBezTo>
                    <a:pt x="32" y="21"/>
                    <a:pt x="15" y="26"/>
                    <a:pt x="4" y="18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99" name="Freeform 775"/>
            <p:cNvSpPr/>
            <p:nvPr/>
          </p:nvSpPr>
          <p:spPr>
            <a:xfrm>
              <a:off x="4391" y="2898"/>
              <a:ext cx="100" cy="2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58" y="4"/>
                </a:cxn>
                <a:cxn ang="0">
                  <a:pos x="0" y="14"/>
                </a:cxn>
              </a:cxnLst>
              <a:pathLst>
                <a:path w="131" h="24">
                  <a:moveTo>
                    <a:pt x="0" y="24"/>
                  </a:moveTo>
                  <a:cubicBezTo>
                    <a:pt x="0" y="24"/>
                    <a:pt x="33" y="0"/>
                    <a:pt x="131" y="7"/>
                  </a:cubicBezTo>
                  <a:cubicBezTo>
                    <a:pt x="131" y="7"/>
                    <a:pt x="40" y="5"/>
                    <a:pt x="0" y="2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00" name="Freeform 776"/>
            <p:cNvSpPr/>
            <p:nvPr/>
          </p:nvSpPr>
          <p:spPr>
            <a:xfrm>
              <a:off x="4398" y="2912"/>
              <a:ext cx="6" cy="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4" y="3"/>
                </a:cxn>
              </a:cxnLst>
              <a:pathLst>
                <a:path w="7" h="6">
                  <a:moveTo>
                    <a:pt x="7" y="3"/>
                  </a:moveTo>
                  <a:cubicBezTo>
                    <a:pt x="7" y="5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01" name="Oval 777"/>
            <p:cNvSpPr/>
            <p:nvPr/>
          </p:nvSpPr>
          <p:spPr>
            <a:xfrm>
              <a:off x="4394" y="2916"/>
              <a:ext cx="3" cy="2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02" name="Freeform 778"/>
            <p:cNvSpPr/>
            <p:nvPr/>
          </p:nvSpPr>
          <p:spPr>
            <a:xfrm>
              <a:off x="4482" y="2902"/>
              <a:ext cx="3" cy="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4" h="5">
                  <a:moveTo>
                    <a:pt x="4" y="2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03" name="Freeform 779"/>
            <p:cNvSpPr/>
            <p:nvPr/>
          </p:nvSpPr>
          <p:spPr>
            <a:xfrm>
              <a:off x="4399" y="2965"/>
              <a:ext cx="80" cy="21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29" y="2"/>
                </a:cxn>
                <a:cxn ang="0">
                  <a:pos x="48" y="4"/>
                </a:cxn>
                <a:cxn ang="0">
                  <a:pos x="35" y="9"/>
                </a:cxn>
                <a:cxn ang="0">
                  <a:pos x="21" y="11"/>
                </a:cxn>
                <a:cxn ang="0">
                  <a:pos x="2" y="10"/>
                </a:cxn>
              </a:cxnLst>
              <a:pathLst>
                <a:path w="104" h="26">
                  <a:moveTo>
                    <a:pt x="0" y="18"/>
                  </a:moveTo>
                  <a:cubicBezTo>
                    <a:pt x="21" y="12"/>
                    <a:pt x="42" y="7"/>
                    <a:pt x="64" y="5"/>
                  </a:cubicBezTo>
                  <a:cubicBezTo>
                    <a:pt x="74" y="3"/>
                    <a:pt x="97" y="0"/>
                    <a:pt x="104" y="7"/>
                  </a:cubicBezTo>
                  <a:cubicBezTo>
                    <a:pt x="101" y="15"/>
                    <a:pt x="86" y="14"/>
                    <a:pt x="78" y="16"/>
                  </a:cubicBezTo>
                  <a:cubicBezTo>
                    <a:pt x="67" y="19"/>
                    <a:pt x="56" y="18"/>
                    <a:pt x="45" y="20"/>
                  </a:cubicBezTo>
                  <a:cubicBezTo>
                    <a:pt x="32" y="21"/>
                    <a:pt x="15" y="26"/>
                    <a:pt x="4" y="18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04" name="Freeform 780"/>
            <p:cNvSpPr/>
            <p:nvPr/>
          </p:nvSpPr>
          <p:spPr>
            <a:xfrm>
              <a:off x="4391" y="2960"/>
              <a:ext cx="101" cy="2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60" y="4"/>
                </a:cxn>
                <a:cxn ang="0">
                  <a:pos x="0" y="13"/>
                </a:cxn>
              </a:cxnLst>
              <a:pathLst>
                <a:path w="131" h="25">
                  <a:moveTo>
                    <a:pt x="0" y="25"/>
                  </a:moveTo>
                  <a:cubicBezTo>
                    <a:pt x="0" y="25"/>
                    <a:pt x="33" y="0"/>
                    <a:pt x="131" y="8"/>
                  </a:cubicBezTo>
                  <a:cubicBezTo>
                    <a:pt x="131" y="8"/>
                    <a:pt x="40" y="5"/>
                    <a:pt x="0" y="2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05" name="Freeform 781"/>
            <p:cNvSpPr/>
            <p:nvPr/>
          </p:nvSpPr>
          <p:spPr>
            <a:xfrm>
              <a:off x="4399" y="2974"/>
              <a:ext cx="5" cy="5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" y="3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3" y="1"/>
                </a:cxn>
              </a:cxnLst>
              <a:pathLst>
                <a:path w="7" h="7">
                  <a:moveTo>
                    <a:pt x="7" y="4"/>
                  </a:moveTo>
                  <a:cubicBezTo>
                    <a:pt x="7" y="6"/>
                    <a:pt x="5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2"/>
                    <a:pt x="2" y="0"/>
                    <a:pt x="3" y="1"/>
                  </a:cubicBezTo>
                  <a:cubicBezTo>
                    <a:pt x="5" y="1"/>
                    <a:pt x="7" y="2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06" name="Freeform 782"/>
            <p:cNvSpPr/>
            <p:nvPr/>
          </p:nvSpPr>
          <p:spPr>
            <a:xfrm>
              <a:off x="4394" y="2978"/>
              <a:ext cx="3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1"/>
                </a:cxn>
              </a:cxnLst>
              <a:pathLst>
                <a:path w="4" h="3">
                  <a:moveTo>
                    <a:pt x="4" y="2"/>
                  </a:moveTo>
                  <a:cubicBezTo>
                    <a:pt x="3" y="3"/>
                    <a:pt x="3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07" name="Freeform 783"/>
            <p:cNvSpPr/>
            <p:nvPr/>
          </p:nvSpPr>
          <p:spPr>
            <a:xfrm>
              <a:off x="4482" y="2965"/>
              <a:ext cx="4" cy="3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2"/>
                </a:cxn>
              </a:cxnLst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08" name="Freeform 784"/>
            <p:cNvSpPr/>
            <p:nvPr/>
          </p:nvSpPr>
          <p:spPr>
            <a:xfrm>
              <a:off x="4410" y="3041"/>
              <a:ext cx="79" cy="19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8" y="2"/>
                </a:cxn>
                <a:cxn ang="0">
                  <a:pos x="46" y="4"/>
                </a:cxn>
                <a:cxn ang="0">
                  <a:pos x="34" y="8"/>
                </a:cxn>
                <a:cxn ang="0">
                  <a:pos x="19" y="9"/>
                </a:cxn>
                <a:cxn ang="0">
                  <a:pos x="2" y="8"/>
                </a:cxn>
              </a:cxnLst>
              <a:pathLst>
                <a:path w="104" h="24">
                  <a:moveTo>
                    <a:pt x="0" y="16"/>
                  </a:moveTo>
                  <a:cubicBezTo>
                    <a:pt x="20" y="10"/>
                    <a:pt x="42" y="6"/>
                    <a:pt x="64" y="4"/>
                  </a:cubicBezTo>
                  <a:cubicBezTo>
                    <a:pt x="73" y="3"/>
                    <a:pt x="97" y="0"/>
                    <a:pt x="104" y="7"/>
                  </a:cubicBezTo>
                  <a:cubicBezTo>
                    <a:pt x="100" y="15"/>
                    <a:pt x="85" y="14"/>
                    <a:pt x="78" y="15"/>
                  </a:cubicBezTo>
                  <a:cubicBezTo>
                    <a:pt x="66" y="18"/>
                    <a:pt x="56" y="17"/>
                    <a:pt x="44" y="18"/>
                  </a:cubicBezTo>
                  <a:cubicBezTo>
                    <a:pt x="31" y="20"/>
                    <a:pt x="15" y="24"/>
                    <a:pt x="4" y="16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09" name="Freeform 785"/>
            <p:cNvSpPr/>
            <p:nvPr/>
          </p:nvSpPr>
          <p:spPr>
            <a:xfrm>
              <a:off x="4402" y="3035"/>
              <a:ext cx="100" cy="2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58" y="6"/>
                </a:cxn>
                <a:cxn ang="0">
                  <a:pos x="0" y="14"/>
                </a:cxn>
              </a:cxnLst>
              <a:pathLst>
                <a:path w="131" h="24">
                  <a:moveTo>
                    <a:pt x="0" y="24"/>
                  </a:moveTo>
                  <a:cubicBezTo>
                    <a:pt x="0" y="24"/>
                    <a:pt x="33" y="0"/>
                    <a:pt x="131" y="9"/>
                  </a:cubicBezTo>
                  <a:cubicBezTo>
                    <a:pt x="131" y="9"/>
                    <a:pt x="40" y="5"/>
                    <a:pt x="0" y="2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10" name="Freeform 786"/>
            <p:cNvSpPr/>
            <p:nvPr/>
          </p:nvSpPr>
          <p:spPr>
            <a:xfrm>
              <a:off x="4409" y="3049"/>
              <a:ext cx="5" cy="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0"/>
                </a:cxn>
                <a:cxn ang="0">
                  <a:pos x="3" y="3"/>
                </a:cxn>
              </a:cxnLst>
              <a:pathLst>
                <a:path w="7" h="6">
                  <a:moveTo>
                    <a:pt x="7" y="3"/>
                  </a:moveTo>
                  <a:cubicBezTo>
                    <a:pt x="7" y="5"/>
                    <a:pt x="6" y="6"/>
                    <a:pt x="4" y="6"/>
                  </a:cubicBezTo>
                  <a:cubicBezTo>
                    <a:pt x="2" y="6"/>
                    <a:pt x="0" y="4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11" name="Freeform 787"/>
            <p:cNvSpPr/>
            <p:nvPr/>
          </p:nvSpPr>
          <p:spPr>
            <a:xfrm>
              <a:off x="4404" y="3052"/>
              <a:ext cx="3" cy="3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4" h="3">
                  <a:moveTo>
                    <a:pt x="4" y="2"/>
                  </a:move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12" name="Freeform 788"/>
            <p:cNvSpPr/>
            <p:nvPr/>
          </p:nvSpPr>
          <p:spPr>
            <a:xfrm>
              <a:off x="4492" y="3041"/>
              <a:ext cx="4" cy="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13" name="Freeform 789"/>
            <p:cNvSpPr/>
            <p:nvPr/>
          </p:nvSpPr>
          <p:spPr>
            <a:xfrm>
              <a:off x="4416" y="3080"/>
              <a:ext cx="80" cy="13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12" y="7"/>
                </a:cxn>
                <a:cxn ang="0">
                  <a:pos x="27" y="7"/>
                </a:cxn>
                <a:cxn ang="0">
                  <a:pos x="45" y="4"/>
                </a:cxn>
              </a:cxnLst>
              <a:pathLst>
                <a:path w="104" h="16">
                  <a:moveTo>
                    <a:pt x="104" y="7"/>
                  </a:moveTo>
                  <a:cubicBezTo>
                    <a:pt x="83" y="3"/>
                    <a:pt x="61" y="0"/>
                    <a:pt x="40" y="0"/>
                  </a:cubicBezTo>
                  <a:cubicBezTo>
                    <a:pt x="30" y="0"/>
                    <a:pt x="7" y="0"/>
                    <a:pt x="0" y="7"/>
                  </a:cubicBezTo>
                  <a:cubicBezTo>
                    <a:pt x="4" y="14"/>
                    <a:pt x="19" y="12"/>
                    <a:pt x="27" y="13"/>
                  </a:cubicBezTo>
                  <a:cubicBezTo>
                    <a:pt x="38" y="15"/>
                    <a:pt x="49" y="13"/>
                    <a:pt x="60" y="13"/>
                  </a:cubicBezTo>
                  <a:cubicBezTo>
                    <a:pt x="73" y="13"/>
                    <a:pt x="90" y="16"/>
                    <a:pt x="100" y="7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14" name="Freeform 790"/>
            <p:cNvSpPr/>
            <p:nvPr/>
          </p:nvSpPr>
          <p:spPr>
            <a:xfrm>
              <a:off x="4403" y="3068"/>
              <a:ext cx="101" cy="18"/>
            </a:xfrm>
            <a:custGeom>
              <a:avLst/>
              <a:gdLst/>
              <a:ahLst/>
              <a:cxnLst>
                <a:cxn ang="0">
                  <a:pos x="59" y="13"/>
                </a:cxn>
                <a:cxn ang="0">
                  <a:pos x="0" y="11"/>
                </a:cxn>
                <a:cxn ang="0">
                  <a:pos x="59" y="13"/>
                </a:cxn>
              </a:cxnLst>
              <a:pathLst>
                <a:path w="132" h="21">
                  <a:moveTo>
                    <a:pt x="132" y="21"/>
                  </a:moveTo>
                  <a:cubicBezTo>
                    <a:pt x="132" y="21"/>
                    <a:pt x="96" y="0"/>
                    <a:pt x="0" y="18"/>
                  </a:cubicBezTo>
                  <a:cubicBezTo>
                    <a:pt x="0" y="18"/>
                    <a:pt x="90" y="6"/>
                    <a:pt x="132" y="2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15" name="Freeform 791"/>
            <p:cNvSpPr/>
            <p:nvPr/>
          </p:nvSpPr>
          <p:spPr>
            <a:xfrm>
              <a:off x="4490" y="3080"/>
              <a:ext cx="6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2" y="1"/>
                </a:cxn>
                <a:cxn ang="0">
                  <a:pos x="1" y="3"/>
                </a:cxn>
              </a:cxnLst>
              <a:pathLst>
                <a:path w="8" h="7">
                  <a:moveTo>
                    <a:pt x="1" y="4"/>
                  </a:moveTo>
                  <a:cubicBezTo>
                    <a:pt x="1" y="6"/>
                    <a:pt x="3" y="7"/>
                    <a:pt x="4" y="7"/>
                  </a:cubicBezTo>
                  <a:cubicBezTo>
                    <a:pt x="6" y="7"/>
                    <a:pt x="8" y="5"/>
                    <a:pt x="7" y="3"/>
                  </a:cubicBezTo>
                  <a:cubicBezTo>
                    <a:pt x="7" y="2"/>
                    <a:pt x="5" y="0"/>
                    <a:pt x="3" y="1"/>
                  </a:cubicBezTo>
                  <a:cubicBezTo>
                    <a:pt x="2" y="1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16" name="Freeform 792"/>
            <p:cNvSpPr/>
            <p:nvPr/>
          </p:nvSpPr>
          <p:spPr>
            <a:xfrm>
              <a:off x="4498" y="3083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17" name="Freeform 793"/>
            <p:cNvSpPr/>
            <p:nvPr/>
          </p:nvSpPr>
          <p:spPr>
            <a:xfrm>
              <a:off x="4408" y="3081"/>
              <a:ext cx="4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4">
                  <a:moveTo>
                    <a:pt x="0" y="3"/>
                  </a:moveTo>
                  <a:cubicBezTo>
                    <a:pt x="0" y="4"/>
                    <a:pt x="2" y="4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18" name="Freeform 794"/>
            <p:cNvSpPr/>
            <p:nvPr/>
          </p:nvSpPr>
          <p:spPr>
            <a:xfrm>
              <a:off x="4438" y="3004"/>
              <a:ext cx="80" cy="13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12" y="7"/>
                </a:cxn>
                <a:cxn ang="0">
                  <a:pos x="28" y="7"/>
                </a:cxn>
                <a:cxn ang="0">
                  <a:pos x="46" y="4"/>
                </a:cxn>
              </a:cxnLst>
              <a:pathLst>
                <a:path w="104" h="16">
                  <a:moveTo>
                    <a:pt x="104" y="7"/>
                  </a:moveTo>
                  <a:cubicBezTo>
                    <a:pt x="83" y="3"/>
                    <a:pt x="61" y="0"/>
                    <a:pt x="40" y="0"/>
                  </a:cubicBezTo>
                  <a:cubicBezTo>
                    <a:pt x="30" y="0"/>
                    <a:pt x="7" y="0"/>
                    <a:pt x="0" y="7"/>
                  </a:cubicBezTo>
                  <a:cubicBezTo>
                    <a:pt x="4" y="14"/>
                    <a:pt x="19" y="12"/>
                    <a:pt x="27" y="13"/>
                  </a:cubicBezTo>
                  <a:cubicBezTo>
                    <a:pt x="38" y="15"/>
                    <a:pt x="49" y="13"/>
                    <a:pt x="61" y="13"/>
                  </a:cubicBezTo>
                  <a:cubicBezTo>
                    <a:pt x="73" y="13"/>
                    <a:pt x="90" y="16"/>
                    <a:pt x="101" y="7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19" name="Freeform 795"/>
            <p:cNvSpPr/>
            <p:nvPr/>
          </p:nvSpPr>
          <p:spPr>
            <a:xfrm>
              <a:off x="4425" y="2992"/>
              <a:ext cx="101" cy="18"/>
            </a:xfrm>
            <a:custGeom>
              <a:avLst/>
              <a:gdLst/>
              <a:ahLst/>
              <a:cxnLst>
                <a:cxn ang="0">
                  <a:pos x="59" y="13"/>
                </a:cxn>
                <a:cxn ang="0">
                  <a:pos x="0" y="11"/>
                </a:cxn>
                <a:cxn ang="0">
                  <a:pos x="59" y="13"/>
                </a:cxn>
              </a:cxnLst>
              <a:pathLst>
                <a:path w="132" h="21">
                  <a:moveTo>
                    <a:pt x="132" y="21"/>
                  </a:moveTo>
                  <a:cubicBezTo>
                    <a:pt x="132" y="21"/>
                    <a:pt x="96" y="0"/>
                    <a:pt x="0" y="18"/>
                  </a:cubicBezTo>
                  <a:cubicBezTo>
                    <a:pt x="0" y="18"/>
                    <a:pt x="90" y="6"/>
                    <a:pt x="132" y="2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20" name="Freeform 796"/>
            <p:cNvSpPr/>
            <p:nvPr/>
          </p:nvSpPr>
          <p:spPr>
            <a:xfrm>
              <a:off x="4512" y="3004"/>
              <a:ext cx="7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4"/>
                </a:cxn>
                <a:cxn ang="0">
                  <a:pos x="4" y="3"/>
                </a:cxn>
                <a:cxn ang="0">
                  <a:pos x="4" y="1"/>
                </a:cxn>
                <a:cxn ang="0">
                  <a:pos x="1" y="3"/>
                </a:cxn>
              </a:cxnLst>
              <a:pathLst>
                <a:path w="8" h="7">
                  <a:moveTo>
                    <a:pt x="1" y="5"/>
                  </a:moveTo>
                  <a:cubicBezTo>
                    <a:pt x="1" y="6"/>
                    <a:pt x="3" y="7"/>
                    <a:pt x="5" y="7"/>
                  </a:cubicBezTo>
                  <a:cubicBezTo>
                    <a:pt x="6" y="7"/>
                    <a:pt x="8" y="5"/>
                    <a:pt x="7" y="3"/>
                  </a:cubicBezTo>
                  <a:cubicBezTo>
                    <a:pt x="7" y="2"/>
                    <a:pt x="5" y="0"/>
                    <a:pt x="4" y="1"/>
                  </a:cubicBezTo>
                  <a:cubicBezTo>
                    <a:pt x="2" y="1"/>
                    <a:pt x="0" y="3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21" name="Freeform 797"/>
            <p:cNvSpPr/>
            <p:nvPr/>
          </p:nvSpPr>
          <p:spPr>
            <a:xfrm>
              <a:off x="4520" y="3007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3" y="3"/>
                    <a:pt x="4" y="3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22" name="Freeform 798"/>
            <p:cNvSpPr/>
            <p:nvPr/>
          </p:nvSpPr>
          <p:spPr>
            <a:xfrm>
              <a:off x="4430" y="3005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5">
                  <a:moveTo>
                    <a:pt x="0" y="3"/>
                  </a:moveTo>
                  <a:cubicBezTo>
                    <a:pt x="1" y="4"/>
                    <a:pt x="2" y="5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23" name="Freeform 799"/>
            <p:cNvSpPr/>
            <p:nvPr/>
          </p:nvSpPr>
          <p:spPr>
            <a:xfrm>
              <a:off x="4469" y="2933"/>
              <a:ext cx="81" cy="12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19" y="0"/>
                </a:cxn>
                <a:cxn ang="0">
                  <a:pos x="0" y="4"/>
                </a:cxn>
                <a:cxn ang="0">
                  <a:pos x="12" y="6"/>
                </a:cxn>
                <a:cxn ang="0">
                  <a:pos x="28" y="6"/>
                </a:cxn>
                <a:cxn ang="0">
                  <a:pos x="46" y="2"/>
                </a:cxn>
              </a:cxnLst>
              <a:pathLst>
                <a:path w="105" h="15">
                  <a:moveTo>
                    <a:pt x="105" y="5"/>
                  </a:moveTo>
                  <a:cubicBezTo>
                    <a:pt x="84" y="1"/>
                    <a:pt x="61" y="0"/>
                    <a:pt x="40" y="0"/>
                  </a:cubicBezTo>
                  <a:cubicBezTo>
                    <a:pt x="30" y="1"/>
                    <a:pt x="7" y="1"/>
                    <a:pt x="0" y="8"/>
                  </a:cubicBezTo>
                  <a:cubicBezTo>
                    <a:pt x="5" y="15"/>
                    <a:pt x="19" y="13"/>
                    <a:pt x="27" y="13"/>
                  </a:cubicBezTo>
                  <a:cubicBezTo>
                    <a:pt x="39" y="15"/>
                    <a:pt x="49" y="13"/>
                    <a:pt x="61" y="12"/>
                  </a:cubicBezTo>
                  <a:cubicBezTo>
                    <a:pt x="74" y="12"/>
                    <a:pt x="91" y="15"/>
                    <a:pt x="101" y="5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24" name="Freeform 800"/>
            <p:cNvSpPr/>
            <p:nvPr/>
          </p:nvSpPr>
          <p:spPr>
            <a:xfrm>
              <a:off x="4456" y="2920"/>
              <a:ext cx="102" cy="18"/>
            </a:xfrm>
            <a:custGeom>
              <a:avLst/>
              <a:gdLst/>
              <a:ahLst/>
              <a:cxnLst>
                <a:cxn ang="0">
                  <a:pos x="61" y="13"/>
                </a:cxn>
                <a:cxn ang="0">
                  <a:pos x="0" y="13"/>
                </a:cxn>
                <a:cxn ang="0">
                  <a:pos x="61" y="13"/>
                </a:cxn>
              </a:cxnLst>
              <a:pathLst>
                <a:path w="132" h="21">
                  <a:moveTo>
                    <a:pt x="132" y="20"/>
                  </a:moveTo>
                  <a:cubicBezTo>
                    <a:pt x="132" y="20"/>
                    <a:pt x="96" y="0"/>
                    <a:pt x="0" y="21"/>
                  </a:cubicBezTo>
                  <a:cubicBezTo>
                    <a:pt x="0" y="21"/>
                    <a:pt x="90" y="6"/>
                    <a:pt x="132" y="2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25" name="Freeform 801"/>
            <p:cNvSpPr/>
            <p:nvPr/>
          </p:nvSpPr>
          <p:spPr>
            <a:xfrm>
              <a:off x="4545" y="2932"/>
              <a:ext cx="5" cy="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1" y="0"/>
                </a:cxn>
                <a:cxn ang="0">
                  <a:pos x="0" y="3"/>
                </a:cxn>
              </a:cxnLst>
              <a:pathLst>
                <a:path w="7" h="7">
                  <a:moveTo>
                    <a:pt x="0" y="4"/>
                  </a:moveTo>
                  <a:cubicBezTo>
                    <a:pt x="0" y="5"/>
                    <a:pt x="2" y="7"/>
                    <a:pt x="4" y="6"/>
                  </a:cubicBezTo>
                  <a:cubicBezTo>
                    <a:pt x="6" y="6"/>
                    <a:pt x="7" y="4"/>
                    <a:pt x="7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26" name="Freeform 802"/>
            <p:cNvSpPr/>
            <p:nvPr/>
          </p:nvSpPr>
          <p:spPr>
            <a:xfrm>
              <a:off x="4551" y="2934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3"/>
                </a:cxn>
                <a:cxn ang="0">
                  <a:pos x="4" y="1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27" name="Freeform 803"/>
            <p:cNvSpPr/>
            <p:nvPr/>
          </p:nvSpPr>
          <p:spPr>
            <a:xfrm>
              <a:off x="4462" y="2934"/>
              <a:ext cx="4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2"/>
                </a:cxn>
              </a:cxnLst>
              <a:pathLst>
                <a:path w="5" h="5">
                  <a:moveTo>
                    <a:pt x="1" y="3"/>
                  </a:moveTo>
                  <a:cubicBezTo>
                    <a:pt x="1" y="4"/>
                    <a:pt x="2" y="5"/>
                    <a:pt x="3" y="5"/>
                  </a:cubicBezTo>
                  <a:cubicBezTo>
                    <a:pt x="4" y="5"/>
                    <a:pt x="5" y="3"/>
                    <a:pt x="5" y="2"/>
                  </a:cubicBezTo>
                  <a:cubicBezTo>
                    <a:pt x="5" y="1"/>
                    <a:pt x="4" y="0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28" name="Freeform 804"/>
            <p:cNvSpPr/>
            <p:nvPr/>
          </p:nvSpPr>
          <p:spPr>
            <a:xfrm>
              <a:off x="4469" y="2868"/>
              <a:ext cx="80" cy="13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18" y="1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7" y="7"/>
                </a:cxn>
                <a:cxn ang="0">
                  <a:pos x="45" y="3"/>
                </a:cxn>
              </a:cxnLst>
              <a:pathLst>
                <a:path w="105" h="16">
                  <a:moveTo>
                    <a:pt x="105" y="5"/>
                  </a:moveTo>
                  <a:cubicBezTo>
                    <a:pt x="84" y="2"/>
                    <a:pt x="62" y="0"/>
                    <a:pt x="40" y="1"/>
                  </a:cubicBezTo>
                  <a:cubicBezTo>
                    <a:pt x="30" y="1"/>
                    <a:pt x="7" y="1"/>
                    <a:pt x="0" y="9"/>
                  </a:cubicBezTo>
                  <a:cubicBezTo>
                    <a:pt x="5" y="16"/>
                    <a:pt x="20" y="13"/>
                    <a:pt x="27" y="14"/>
                  </a:cubicBezTo>
                  <a:cubicBezTo>
                    <a:pt x="39" y="15"/>
                    <a:pt x="50" y="13"/>
                    <a:pt x="61" y="13"/>
                  </a:cubicBezTo>
                  <a:cubicBezTo>
                    <a:pt x="74" y="13"/>
                    <a:pt x="91" y="15"/>
                    <a:pt x="101" y="6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29" name="Freeform 805"/>
            <p:cNvSpPr/>
            <p:nvPr/>
          </p:nvSpPr>
          <p:spPr>
            <a:xfrm>
              <a:off x="4456" y="2856"/>
              <a:ext cx="101" cy="17"/>
            </a:xfrm>
            <a:custGeom>
              <a:avLst/>
              <a:gdLst/>
              <a:ahLst/>
              <a:cxnLst>
                <a:cxn ang="0">
                  <a:pos x="59" y="11"/>
                </a:cxn>
                <a:cxn ang="0">
                  <a:pos x="0" y="11"/>
                </a:cxn>
                <a:cxn ang="0">
                  <a:pos x="59" y="11"/>
                </a:cxn>
              </a:cxnLst>
              <a:pathLst>
                <a:path w="132" h="21">
                  <a:moveTo>
                    <a:pt x="132" y="20"/>
                  </a:moveTo>
                  <a:cubicBezTo>
                    <a:pt x="132" y="20"/>
                    <a:pt x="96" y="0"/>
                    <a:pt x="0" y="21"/>
                  </a:cubicBezTo>
                  <a:cubicBezTo>
                    <a:pt x="0" y="21"/>
                    <a:pt x="90" y="6"/>
                    <a:pt x="132" y="2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30" name="Freeform 806"/>
            <p:cNvSpPr/>
            <p:nvPr/>
          </p:nvSpPr>
          <p:spPr>
            <a:xfrm>
              <a:off x="4544" y="2867"/>
              <a:ext cx="5" cy="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1" y="1"/>
                </a:cxn>
                <a:cxn ang="0">
                  <a:pos x="0" y="3"/>
                </a:cxn>
              </a:cxnLst>
              <a:pathLst>
                <a:path w="7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6" y="6"/>
                    <a:pt x="7" y="5"/>
                    <a:pt x="7" y="3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1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31" name="Freeform 807"/>
            <p:cNvSpPr/>
            <p:nvPr/>
          </p:nvSpPr>
          <p:spPr>
            <a:xfrm>
              <a:off x="4551" y="2870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0" y="2"/>
                </a:cxn>
              </a:cxnLst>
              <a:pathLst>
                <a:path w="4" h="4">
                  <a:moveTo>
                    <a:pt x="0" y="3"/>
                  </a:moveTo>
                  <a:cubicBezTo>
                    <a:pt x="1" y="4"/>
                    <a:pt x="2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32" name="Freeform 808"/>
            <p:cNvSpPr/>
            <p:nvPr/>
          </p:nvSpPr>
          <p:spPr>
            <a:xfrm>
              <a:off x="4462" y="2871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5">
                  <a:moveTo>
                    <a:pt x="0" y="3"/>
                  </a:moveTo>
                  <a:cubicBezTo>
                    <a:pt x="0" y="4"/>
                    <a:pt x="1" y="5"/>
                    <a:pt x="2" y="4"/>
                  </a:cubicBezTo>
                  <a:cubicBezTo>
                    <a:pt x="4" y="4"/>
                    <a:pt x="5" y="3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33" name="Freeform 809"/>
            <p:cNvSpPr/>
            <p:nvPr/>
          </p:nvSpPr>
          <p:spPr>
            <a:xfrm>
              <a:off x="4411" y="2804"/>
              <a:ext cx="80" cy="16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18" y="2"/>
                </a:cxn>
                <a:cxn ang="0">
                  <a:pos x="0" y="6"/>
                </a:cxn>
                <a:cxn ang="0">
                  <a:pos x="13" y="8"/>
                </a:cxn>
                <a:cxn ang="0">
                  <a:pos x="28" y="6"/>
                </a:cxn>
                <a:cxn ang="0">
                  <a:pos x="46" y="2"/>
                </a:cxn>
              </a:cxnLst>
              <a:pathLst>
                <a:path w="104" h="20">
                  <a:moveTo>
                    <a:pt x="104" y="2"/>
                  </a:moveTo>
                  <a:cubicBezTo>
                    <a:pt x="83" y="0"/>
                    <a:pt x="61" y="0"/>
                    <a:pt x="40" y="2"/>
                  </a:cubicBezTo>
                  <a:cubicBezTo>
                    <a:pt x="30" y="3"/>
                    <a:pt x="7" y="5"/>
                    <a:pt x="0" y="13"/>
                  </a:cubicBezTo>
                  <a:cubicBezTo>
                    <a:pt x="5" y="20"/>
                    <a:pt x="20" y="16"/>
                    <a:pt x="28" y="16"/>
                  </a:cubicBezTo>
                  <a:cubicBezTo>
                    <a:pt x="39" y="17"/>
                    <a:pt x="50" y="14"/>
                    <a:pt x="61" y="13"/>
                  </a:cubicBezTo>
                  <a:cubicBezTo>
                    <a:pt x="74" y="12"/>
                    <a:pt x="92" y="13"/>
                    <a:pt x="101" y="3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34" name="Freeform 810"/>
            <p:cNvSpPr/>
            <p:nvPr/>
          </p:nvSpPr>
          <p:spPr>
            <a:xfrm>
              <a:off x="4398" y="2790"/>
              <a:ext cx="101" cy="23"/>
            </a:xfrm>
            <a:custGeom>
              <a:avLst/>
              <a:gdLst/>
              <a:ahLst/>
              <a:cxnLst>
                <a:cxn ang="0">
                  <a:pos x="59" y="10"/>
                </a:cxn>
                <a:cxn ang="0">
                  <a:pos x="0" y="17"/>
                </a:cxn>
                <a:cxn ang="0">
                  <a:pos x="59" y="10"/>
                </a:cxn>
              </a:cxnLst>
              <a:pathLst>
                <a:path w="132" h="27">
                  <a:moveTo>
                    <a:pt x="132" y="17"/>
                  </a:moveTo>
                  <a:cubicBezTo>
                    <a:pt x="132" y="17"/>
                    <a:pt x="94" y="0"/>
                    <a:pt x="0" y="27"/>
                  </a:cubicBezTo>
                  <a:cubicBezTo>
                    <a:pt x="0" y="27"/>
                    <a:pt x="89" y="6"/>
                    <a:pt x="132" y="1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35" name="Freeform 811"/>
            <p:cNvSpPr/>
            <p:nvPr/>
          </p:nvSpPr>
          <p:spPr>
            <a:xfrm>
              <a:off x="4486" y="2800"/>
              <a:ext cx="6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2" y="0"/>
                </a:cxn>
                <a:cxn ang="0">
                  <a:pos x="1" y="3"/>
                </a:cxn>
              </a:cxnLst>
              <a:pathLst>
                <a:path w="8" h="7">
                  <a:moveTo>
                    <a:pt x="1" y="4"/>
                  </a:moveTo>
                  <a:cubicBezTo>
                    <a:pt x="1" y="6"/>
                    <a:pt x="3" y="7"/>
                    <a:pt x="5" y="7"/>
                  </a:cubicBezTo>
                  <a:cubicBezTo>
                    <a:pt x="7" y="6"/>
                    <a:pt x="8" y="4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1" y="1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36" name="Freeform 812"/>
            <p:cNvSpPr/>
            <p:nvPr/>
          </p:nvSpPr>
          <p:spPr>
            <a:xfrm>
              <a:off x="4493" y="2803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37" name="Freeform 813"/>
            <p:cNvSpPr/>
            <p:nvPr/>
          </p:nvSpPr>
          <p:spPr>
            <a:xfrm>
              <a:off x="4404" y="2810"/>
              <a:ext cx="4" cy="3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2"/>
                </a:cxn>
              </a:cxnLst>
              <a:pathLst>
                <a:path w="6" h="4">
                  <a:moveTo>
                    <a:pt x="1" y="3"/>
                  </a:moveTo>
                  <a:cubicBezTo>
                    <a:pt x="1" y="4"/>
                    <a:pt x="2" y="4"/>
                    <a:pt x="4" y="4"/>
                  </a:cubicBezTo>
                  <a:cubicBezTo>
                    <a:pt x="5" y="4"/>
                    <a:pt x="6" y="2"/>
                    <a:pt x="5" y="1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1" y="0"/>
                    <a:pt x="0" y="1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38" name="Freeform 814"/>
            <p:cNvSpPr/>
            <p:nvPr/>
          </p:nvSpPr>
          <p:spPr>
            <a:xfrm>
              <a:off x="4502" y="2746"/>
              <a:ext cx="135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80" y="0"/>
                </a:cxn>
                <a:cxn ang="0">
                  <a:pos x="0" y="12"/>
                </a:cxn>
              </a:cxnLst>
              <a:pathLst>
                <a:path w="175" h="22">
                  <a:moveTo>
                    <a:pt x="0" y="22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75" y="0"/>
                    <a:pt x="11" y="16"/>
                    <a:pt x="0" y="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39" name="Freeform 815"/>
            <p:cNvSpPr/>
            <p:nvPr/>
          </p:nvSpPr>
          <p:spPr>
            <a:xfrm>
              <a:off x="4492" y="2826"/>
              <a:ext cx="134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79" y="0"/>
                </a:cxn>
                <a:cxn ang="0">
                  <a:pos x="0" y="12"/>
                </a:cxn>
              </a:cxnLst>
              <a:pathLst>
                <a:path w="175" h="22">
                  <a:moveTo>
                    <a:pt x="0" y="22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75" y="0"/>
                    <a:pt x="11" y="16"/>
                    <a:pt x="0" y="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40" name="Freeform 816"/>
            <p:cNvSpPr/>
            <p:nvPr/>
          </p:nvSpPr>
          <p:spPr>
            <a:xfrm>
              <a:off x="4510" y="2893"/>
              <a:ext cx="153" cy="15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91" y="0"/>
                </a:cxn>
                <a:cxn ang="0">
                  <a:pos x="0" y="11"/>
                </a:cxn>
              </a:cxnLst>
              <a:pathLst>
                <a:path w="199" h="18">
                  <a:moveTo>
                    <a:pt x="0" y="18"/>
                  </a:moveTo>
                  <a:cubicBezTo>
                    <a:pt x="199" y="0"/>
                    <a:pt x="199" y="0"/>
                    <a:pt x="199" y="0"/>
                  </a:cubicBezTo>
                  <a:cubicBezTo>
                    <a:pt x="199" y="0"/>
                    <a:pt x="13" y="10"/>
                    <a:pt x="0" y="1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41" name="Freeform 817"/>
            <p:cNvSpPr/>
            <p:nvPr/>
          </p:nvSpPr>
          <p:spPr>
            <a:xfrm>
              <a:off x="4509" y="2953"/>
              <a:ext cx="162" cy="16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95" y="0"/>
                </a:cxn>
                <a:cxn ang="0">
                  <a:pos x="0" y="11"/>
                </a:cxn>
              </a:cxnLst>
              <a:pathLst>
                <a:path w="211" h="19">
                  <a:moveTo>
                    <a:pt x="0" y="19"/>
                  </a:move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1" y="13"/>
                    <a:pt x="0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42" name="Freeform 818"/>
            <p:cNvSpPr/>
            <p:nvPr/>
          </p:nvSpPr>
          <p:spPr>
            <a:xfrm>
              <a:off x="4519" y="3040"/>
              <a:ext cx="157" cy="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92" y="0"/>
                </a:cxn>
                <a:cxn ang="0">
                  <a:pos x="0" y="5"/>
                </a:cxn>
              </a:cxnLst>
              <a:pathLst>
                <a:path w="205" h="10">
                  <a:moveTo>
                    <a:pt x="0" y="1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11" y="5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43" name="Freeform 819"/>
            <p:cNvSpPr/>
            <p:nvPr/>
          </p:nvSpPr>
          <p:spPr>
            <a:xfrm>
              <a:off x="4279" y="3086"/>
              <a:ext cx="110" cy="2"/>
            </a:xfrm>
            <a:custGeom>
              <a:avLst/>
              <a:gdLst/>
              <a:ahLst/>
              <a:cxnLst>
                <a:cxn ang="0">
                  <a:pos x="64" y="1"/>
                </a:cxn>
                <a:cxn ang="0">
                  <a:pos x="0" y="1"/>
                </a:cxn>
                <a:cxn ang="0">
                  <a:pos x="64" y="1"/>
                </a:cxn>
              </a:cxnLst>
              <a:pathLst>
                <a:path w="144" h="3">
                  <a:moveTo>
                    <a:pt x="144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36" y="0"/>
                    <a:pt x="144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44" name="Freeform 820"/>
            <p:cNvSpPr/>
            <p:nvPr/>
          </p:nvSpPr>
          <p:spPr>
            <a:xfrm>
              <a:off x="4275" y="3010"/>
              <a:ext cx="133" cy="8"/>
            </a:xfrm>
            <a:custGeom>
              <a:avLst/>
              <a:gdLst/>
              <a:ahLst/>
              <a:cxnLst>
                <a:cxn ang="0">
                  <a:pos x="78" y="2"/>
                </a:cxn>
                <a:cxn ang="0">
                  <a:pos x="0" y="5"/>
                </a:cxn>
                <a:cxn ang="0">
                  <a:pos x="78" y="2"/>
                </a:cxn>
              </a:cxnLst>
              <a:pathLst>
                <a:path w="174" h="10">
                  <a:moveTo>
                    <a:pt x="174" y="4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58" y="0"/>
                    <a:pt x="174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45" name="Freeform 821"/>
            <p:cNvSpPr/>
            <p:nvPr/>
          </p:nvSpPr>
          <p:spPr>
            <a:xfrm>
              <a:off x="4278" y="2940"/>
              <a:ext cx="158" cy="16"/>
            </a:xfrm>
            <a:custGeom>
              <a:avLst/>
              <a:gdLst/>
              <a:ahLst/>
              <a:cxnLst>
                <a:cxn ang="0">
                  <a:pos x="93" y="3"/>
                </a:cxn>
                <a:cxn ang="0">
                  <a:pos x="0" y="11"/>
                </a:cxn>
                <a:cxn ang="0">
                  <a:pos x="93" y="3"/>
                </a:cxn>
              </a:cxnLst>
              <a:pathLst>
                <a:path w="206" h="19">
                  <a:moveTo>
                    <a:pt x="206" y="5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192" y="0"/>
                    <a:pt x="206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46" name="Freeform 822"/>
            <p:cNvSpPr/>
            <p:nvPr/>
          </p:nvSpPr>
          <p:spPr>
            <a:xfrm>
              <a:off x="4283" y="2882"/>
              <a:ext cx="157" cy="1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93" y="0"/>
                </a:cxn>
                <a:cxn ang="0">
                  <a:pos x="0" y="7"/>
                </a:cxn>
              </a:cxnLst>
              <a:pathLst>
                <a:path w="204" h="12">
                  <a:moveTo>
                    <a:pt x="0" y="12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204" y="0"/>
                    <a:pt x="16" y="5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47" name="Freeform 823"/>
            <p:cNvSpPr/>
            <p:nvPr/>
          </p:nvSpPr>
          <p:spPr>
            <a:xfrm>
              <a:off x="4289" y="2820"/>
              <a:ext cx="97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58" y="0"/>
                </a:cxn>
                <a:cxn ang="0">
                  <a:pos x="0" y="6"/>
                </a:cxn>
              </a:cxnLst>
              <a:pathLst>
                <a:path w="126" h="11">
                  <a:moveTo>
                    <a:pt x="0" y="11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8" y="7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63" name="Group 703"/>
          <p:cNvGrpSpPr/>
          <p:nvPr/>
        </p:nvGrpSpPr>
        <p:grpSpPr>
          <a:xfrm rot="19440000">
            <a:off x="7510145" y="4069715"/>
            <a:ext cx="459740" cy="335915"/>
            <a:chOff x="3855" y="2500"/>
            <a:chExt cx="1213" cy="862"/>
          </a:xfrm>
        </p:grpSpPr>
        <p:sp>
          <p:nvSpPr>
            <p:cNvPr id="364" name="Freeform 704"/>
            <p:cNvSpPr/>
            <p:nvPr/>
          </p:nvSpPr>
          <p:spPr>
            <a:xfrm>
              <a:off x="4379" y="2733"/>
              <a:ext cx="318" cy="6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70" y="18"/>
                </a:cxn>
                <a:cxn ang="0">
                  <a:pos x="36" y="17"/>
                </a:cxn>
                <a:cxn ang="0">
                  <a:pos x="2" y="32"/>
                </a:cxn>
                <a:cxn ang="0">
                  <a:pos x="38" y="38"/>
                </a:cxn>
                <a:cxn ang="0">
                  <a:pos x="70" y="26"/>
                </a:cxn>
                <a:cxn ang="0">
                  <a:pos x="187" y="8"/>
                </a:cxn>
                <a:cxn ang="0">
                  <a:pos x="185" y="0"/>
                </a:cxn>
              </a:cxnLst>
              <a:pathLst>
                <a:path w="415" h="73">
                  <a:moveTo>
                    <a:pt x="413" y="0"/>
                  </a:moveTo>
                  <a:cubicBezTo>
                    <a:pt x="155" y="33"/>
                    <a:pt x="155" y="33"/>
                    <a:pt x="155" y="33"/>
                  </a:cubicBezTo>
                  <a:cubicBezTo>
                    <a:pt x="143" y="28"/>
                    <a:pt x="113" y="27"/>
                    <a:pt x="80" y="31"/>
                  </a:cubicBezTo>
                  <a:cubicBezTo>
                    <a:pt x="35" y="37"/>
                    <a:pt x="0" y="49"/>
                    <a:pt x="2" y="59"/>
                  </a:cubicBezTo>
                  <a:cubicBezTo>
                    <a:pt x="3" y="70"/>
                    <a:pt x="40" y="73"/>
                    <a:pt x="84" y="68"/>
                  </a:cubicBezTo>
                  <a:cubicBezTo>
                    <a:pt x="118" y="64"/>
                    <a:pt x="146" y="55"/>
                    <a:pt x="157" y="47"/>
                  </a:cubicBezTo>
                  <a:cubicBezTo>
                    <a:pt x="415" y="14"/>
                    <a:pt x="415" y="14"/>
                    <a:pt x="415" y="14"/>
                  </a:cubicBezTo>
                  <a:lnTo>
                    <a:pt x="413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5" name="Freeform 705"/>
            <p:cNvSpPr/>
            <p:nvPr/>
          </p:nvSpPr>
          <p:spPr>
            <a:xfrm>
              <a:off x="4364" y="2813"/>
              <a:ext cx="329" cy="61"/>
            </a:xfrm>
            <a:custGeom>
              <a:avLst/>
              <a:gdLst/>
              <a:ahLst/>
              <a:cxnLst>
                <a:cxn ang="0">
                  <a:pos x="193" y="0"/>
                </a:cxn>
                <a:cxn ang="0">
                  <a:pos x="70" y="19"/>
                </a:cxn>
                <a:cxn ang="0">
                  <a:pos x="36" y="18"/>
                </a:cxn>
                <a:cxn ang="0">
                  <a:pos x="1" y="33"/>
                </a:cxn>
                <a:cxn ang="0">
                  <a:pos x="38" y="37"/>
                </a:cxn>
                <a:cxn ang="0">
                  <a:pos x="71" y="27"/>
                </a:cxn>
                <a:cxn ang="0">
                  <a:pos x="193" y="7"/>
                </a:cxn>
                <a:cxn ang="0">
                  <a:pos x="193" y="0"/>
                </a:cxn>
              </a:cxnLst>
              <a:pathLst>
                <a:path w="429" h="75">
                  <a:moveTo>
                    <a:pt x="428" y="0"/>
                  </a:moveTo>
                  <a:cubicBezTo>
                    <a:pt x="155" y="35"/>
                    <a:pt x="155" y="35"/>
                    <a:pt x="155" y="35"/>
                  </a:cubicBezTo>
                  <a:cubicBezTo>
                    <a:pt x="142" y="30"/>
                    <a:pt x="113" y="29"/>
                    <a:pt x="79" y="33"/>
                  </a:cubicBezTo>
                  <a:cubicBezTo>
                    <a:pt x="35" y="38"/>
                    <a:pt x="0" y="51"/>
                    <a:pt x="1" y="61"/>
                  </a:cubicBezTo>
                  <a:cubicBezTo>
                    <a:pt x="2" y="71"/>
                    <a:pt x="39" y="75"/>
                    <a:pt x="84" y="69"/>
                  </a:cubicBezTo>
                  <a:cubicBezTo>
                    <a:pt x="117" y="65"/>
                    <a:pt x="146" y="57"/>
                    <a:pt x="157" y="49"/>
                  </a:cubicBezTo>
                  <a:cubicBezTo>
                    <a:pt x="429" y="14"/>
                    <a:pt x="429" y="14"/>
                    <a:pt x="429" y="14"/>
                  </a:cubicBezTo>
                  <a:lnTo>
                    <a:pt x="428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6" name="Freeform 706"/>
            <p:cNvSpPr/>
            <p:nvPr/>
          </p:nvSpPr>
          <p:spPr>
            <a:xfrm>
              <a:off x="4232" y="2795"/>
              <a:ext cx="276" cy="49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92" y="20"/>
                </a:cxn>
                <a:cxn ang="0">
                  <a:pos x="127" y="22"/>
                </a:cxn>
                <a:cxn ang="0">
                  <a:pos x="162" y="8"/>
                </a:cxn>
                <a:cxn ang="0">
                  <a:pos x="125" y="2"/>
                </a:cxn>
                <a:cxn ang="0">
                  <a:pos x="92" y="13"/>
                </a:cxn>
                <a:cxn ang="0">
                  <a:pos x="0" y="25"/>
                </a:cxn>
                <a:cxn ang="0">
                  <a:pos x="1" y="33"/>
                </a:cxn>
              </a:cxnLst>
              <a:pathLst>
                <a:path w="360" h="60">
                  <a:moveTo>
                    <a:pt x="1" y="60"/>
                  </a:moveTo>
                  <a:cubicBezTo>
                    <a:pt x="205" y="38"/>
                    <a:pt x="205" y="38"/>
                    <a:pt x="205" y="38"/>
                  </a:cubicBezTo>
                  <a:cubicBezTo>
                    <a:pt x="218" y="43"/>
                    <a:pt x="247" y="45"/>
                    <a:pt x="281" y="41"/>
                  </a:cubicBezTo>
                  <a:cubicBezTo>
                    <a:pt x="325" y="37"/>
                    <a:pt x="360" y="25"/>
                    <a:pt x="359" y="15"/>
                  </a:cubicBezTo>
                  <a:cubicBezTo>
                    <a:pt x="358" y="4"/>
                    <a:pt x="321" y="0"/>
                    <a:pt x="277" y="5"/>
                  </a:cubicBezTo>
                  <a:cubicBezTo>
                    <a:pt x="243" y="8"/>
                    <a:pt x="215" y="16"/>
                    <a:pt x="203" y="24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7" name="Freeform 707"/>
            <p:cNvSpPr/>
            <p:nvPr/>
          </p:nvSpPr>
          <p:spPr>
            <a:xfrm>
              <a:off x="4239" y="2859"/>
              <a:ext cx="322" cy="43"/>
            </a:xfrm>
            <a:custGeom>
              <a:avLst/>
              <a:gdLst/>
              <a:ahLst/>
              <a:cxnLst>
                <a:cxn ang="0">
                  <a:pos x="1" y="30"/>
                </a:cxn>
                <a:cxn ang="0">
                  <a:pos x="120" y="19"/>
                </a:cxn>
                <a:cxn ang="0">
                  <a:pos x="153" y="22"/>
                </a:cxn>
                <a:cxn ang="0">
                  <a:pos x="189" y="9"/>
                </a:cxn>
                <a:cxn ang="0">
                  <a:pos x="153" y="2"/>
                </a:cxn>
                <a:cxn ang="0">
                  <a:pos x="119" y="12"/>
                </a:cxn>
                <a:cxn ang="0">
                  <a:pos x="0" y="22"/>
                </a:cxn>
                <a:cxn ang="0">
                  <a:pos x="1" y="30"/>
                </a:cxn>
              </a:cxnLst>
              <a:pathLst>
                <a:path w="420" h="52">
                  <a:moveTo>
                    <a:pt x="1" y="52"/>
                  </a:moveTo>
                  <a:cubicBezTo>
                    <a:pt x="265" y="34"/>
                    <a:pt x="265" y="34"/>
                    <a:pt x="265" y="34"/>
                  </a:cubicBezTo>
                  <a:cubicBezTo>
                    <a:pt x="277" y="40"/>
                    <a:pt x="306" y="43"/>
                    <a:pt x="340" y="40"/>
                  </a:cubicBezTo>
                  <a:cubicBezTo>
                    <a:pt x="385" y="37"/>
                    <a:pt x="420" y="26"/>
                    <a:pt x="420" y="16"/>
                  </a:cubicBezTo>
                  <a:cubicBezTo>
                    <a:pt x="419" y="6"/>
                    <a:pt x="382" y="0"/>
                    <a:pt x="338" y="3"/>
                  </a:cubicBezTo>
                  <a:cubicBezTo>
                    <a:pt x="304" y="6"/>
                    <a:pt x="275" y="13"/>
                    <a:pt x="264" y="20"/>
                  </a:cubicBezTo>
                  <a:cubicBezTo>
                    <a:pt x="0" y="38"/>
                    <a:pt x="0" y="38"/>
                    <a:pt x="0" y="38"/>
                  </a:cubicBezTo>
                  <a:lnTo>
                    <a:pt x="1" y="52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" name="Freeform 708"/>
            <p:cNvSpPr/>
            <p:nvPr/>
          </p:nvSpPr>
          <p:spPr>
            <a:xfrm>
              <a:off x="4241" y="2924"/>
              <a:ext cx="321" cy="41"/>
            </a:xfrm>
            <a:custGeom>
              <a:avLst/>
              <a:gdLst/>
              <a:ahLst/>
              <a:cxnLst>
                <a:cxn ang="0">
                  <a:pos x="1" y="27"/>
                </a:cxn>
                <a:cxn ang="0">
                  <a:pos x="118" y="18"/>
                </a:cxn>
                <a:cxn ang="0">
                  <a:pos x="152" y="21"/>
                </a:cxn>
                <a:cxn ang="0">
                  <a:pos x="188" y="8"/>
                </a:cxn>
                <a:cxn ang="0">
                  <a:pos x="151" y="2"/>
                </a:cxn>
                <a:cxn ang="0">
                  <a:pos x="118" y="10"/>
                </a:cxn>
                <a:cxn ang="0">
                  <a:pos x="0" y="19"/>
                </a:cxn>
                <a:cxn ang="0">
                  <a:pos x="1" y="27"/>
                </a:cxn>
              </a:cxnLst>
              <a:pathLst>
                <a:path w="419" h="51">
                  <a:moveTo>
                    <a:pt x="1" y="51"/>
                  </a:moveTo>
                  <a:cubicBezTo>
                    <a:pt x="263" y="33"/>
                    <a:pt x="263" y="33"/>
                    <a:pt x="263" y="33"/>
                  </a:cubicBezTo>
                  <a:cubicBezTo>
                    <a:pt x="276" y="39"/>
                    <a:pt x="305" y="42"/>
                    <a:pt x="339" y="40"/>
                  </a:cubicBezTo>
                  <a:cubicBezTo>
                    <a:pt x="384" y="37"/>
                    <a:pt x="419" y="26"/>
                    <a:pt x="419" y="16"/>
                  </a:cubicBezTo>
                  <a:cubicBezTo>
                    <a:pt x="418" y="6"/>
                    <a:pt x="381" y="0"/>
                    <a:pt x="336" y="3"/>
                  </a:cubicBezTo>
                  <a:cubicBezTo>
                    <a:pt x="303" y="5"/>
                    <a:pt x="274" y="12"/>
                    <a:pt x="262" y="19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1" y="51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9" name="Freeform 709"/>
            <p:cNvSpPr/>
            <p:nvPr/>
          </p:nvSpPr>
          <p:spPr>
            <a:xfrm>
              <a:off x="4246" y="2995"/>
              <a:ext cx="286" cy="33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97" y="17"/>
                </a:cxn>
                <a:cxn ang="0">
                  <a:pos x="132" y="21"/>
                </a:cxn>
                <a:cxn ang="0">
                  <a:pos x="168" y="10"/>
                </a:cxn>
                <a:cxn ang="0">
                  <a:pos x="131" y="2"/>
                </a:cxn>
                <a:cxn ang="0">
                  <a:pos x="97" y="9"/>
                </a:cxn>
                <a:cxn ang="0">
                  <a:pos x="0" y="14"/>
                </a:cxn>
                <a:cxn ang="0">
                  <a:pos x="0" y="21"/>
                </a:cxn>
              </a:cxnLst>
              <a:pathLst>
                <a:path w="373" h="40">
                  <a:moveTo>
                    <a:pt x="0" y="38"/>
                  </a:moveTo>
                  <a:cubicBezTo>
                    <a:pt x="217" y="30"/>
                    <a:pt x="217" y="30"/>
                    <a:pt x="217" y="30"/>
                  </a:cubicBezTo>
                  <a:cubicBezTo>
                    <a:pt x="229" y="37"/>
                    <a:pt x="258" y="40"/>
                    <a:pt x="292" y="39"/>
                  </a:cubicBezTo>
                  <a:cubicBezTo>
                    <a:pt x="337" y="37"/>
                    <a:pt x="373" y="27"/>
                    <a:pt x="372" y="17"/>
                  </a:cubicBezTo>
                  <a:cubicBezTo>
                    <a:pt x="372" y="7"/>
                    <a:pt x="335" y="0"/>
                    <a:pt x="291" y="2"/>
                  </a:cubicBezTo>
                  <a:cubicBezTo>
                    <a:pt x="257" y="3"/>
                    <a:pt x="228" y="9"/>
                    <a:pt x="216" y="16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0" name="Freeform 710"/>
            <p:cNvSpPr/>
            <p:nvPr/>
          </p:nvSpPr>
          <p:spPr>
            <a:xfrm>
              <a:off x="4254" y="3072"/>
              <a:ext cx="257" cy="31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81" y="15"/>
                </a:cxn>
                <a:cxn ang="0">
                  <a:pos x="115" y="22"/>
                </a:cxn>
                <a:cxn ang="0">
                  <a:pos x="151" y="11"/>
                </a:cxn>
                <a:cxn ang="0">
                  <a:pos x="115" y="0"/>
                </a:cxn>
                <a:cxn ang="0">
                  <a:pos x="81" y="7"/>
                </a:cxn>
                <a:cxn ang="0">
                  <a:pos x="0" y="7"/>
                </a:cxn>
                <a:cxn ang="0">
                  <a:pos x="0" y="15"/>
                </a:cxn>
              </a:cxnLst>
              <a:pathLst>
                <a:path w="335" h="37">
                  <a:moveTo>
                    <a:pt x="0" y="26"/>
                  </a:moveTo>
                  <a:cubicBezTo>
                    <a:pt x="179" y="26"/>
                    <a:pt x="179" y="26"/>
                    <a:pt x="179" y="26"/>
                  </a:cubicBezTo>
                  <a:cubicBezTo>
                    <a:pt x="191" y="32"/>
                    <a:pt x="220" y="37"/>
                    <a:pt x="254" y="37"/>
                  </a:cubicBezTo>
                  <a:cubicBezTo>
                    <a:pt x="299" y="37"/>
                    <a:pt x="335" y="29"/>
                    <a:pt x="335" y="18"/>
                  </a:cubicBezTo>
                  <a:cubicBezTo>
                    <a:pt x="335" y="8"/>
                    <a:pt x="299" y="0"/>
                    <a:pt x="254" y="0"/>
                  </a:cubicBezTo>
                  <a:cubicBezTo>
                    <a:pt x="220" y="0"/>
                    <a:pt x="191" y="5"/>
                    <a:pt x="179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1" name="Freeform 711"/>
            <p:cNvSpPr/>
            <p:nvPr/>
          </p:nvSpPr>
          <p:spPr>
            <a:xfrm>
              <a:off x="4385" y="2884"/>
              <a:ext cx="323" cy="48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71" y="12"/>
                </a:cxn>
                <a:cxn ang="0">
                  <a:pos x="36" y="10"/>
                </a:cxn>
                <a:cxn ang="0">
                  <a:pos x="1" y="24"/>
                </a:cxn>
                <a:cxn ang="0">
                  <a:pos x="38" y="30"/>
                </a:cxn>
                <a:cxn ang="0">
                  <a:pos x="71" y="20"/>
                </a:cxn>
                <a:cxn ang="0">
                  <a:pos x="190" y="7"/>
                </a:cxn>
                <a:cxn ang="0">
                  <a:pos x="190" y="0"/>
                </a:cxn>
              </a:cxnLst>
              <a:pathLst>
                <a:path w="421" h="59">
                  <a:moveTo>
                    <a:pt x="420" y="0"/>
                  </a:moveTo>
                  <a:cubicBezTo>
                    <a:pt x="156" y="23"/>
                    <a:pt x="156" y="23"/>
                    <a:pt x="156" y="23"/>
                  </a:cubicBezTo>
                  <a:cubicBezTo>
                    <a:pt x="143" y="18"/>
                    <a:pt x="114" y="16"/>
                    <a:pt x="80" y="19"/>
                  </a:cubicBezTo>
                  <a:cubicBezTo>
                    <a:pt x="36" y="23"/>
                    <a:pt x="0" y="34"/>
                    <a:pt x="1" y="44"/>
                  </a:cubicBezTo>
                  <a:cubicBezTo>
                    <a:pt x="2" y="54"/>
                    <a:pt x="39" y="59"/>
                    <a:pt x="84" y="55"/>
                  </a:cubicBezTo>
                  <a:cubicBezTo>
                    <a:pt x="117" y="52"/>
                    <a:pt x="146" y="45"/>
                    <a:pt x="157" y="37"/>
                  </a:cubicBezTo>
                  <a:cubicBezTo>
                    <a:pt x="421" y="14"/>
                    <a:pt x="421" y="14"/>
                    <a:pt x="421" y="14"/>
                  </a:cubicBezTo>
                  <a:lnTo>
                    <a:pt x="420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2" name="Freeform 712"/>
            <p:cNvSpPr/>
            <p:nvPr/>
          </p:nvSpPr>
          <p:spPr>
            <a:xfrm>
              <a:off x="4385" y="2945"/>
              <a:ext cx="330" cy="49"/>
            </a:xfrm>
            <a:custGeom>
              <a:avLst/>
              <a:gdLst/>
              <a:ahLst/>
              <a:cxnLst>
                <a:cxn ang="0">
                  <a:pos x="193" y="0"/>
                </a:cxn>
                <a:cxn ang="0">
                  <a:pos x="71" y="13"/>
                </a:cxn>
                <a:cxn ang="0">
                  <a:pos x="36" y="11"/>
                </a:cxn>
                <a:cxn ang="0">
                  <a:pos x="1" y="25"/>
                </a:cxn>
                <a:cxn ang="0">
                  <a:pos x="38" y="31"/>
                </a:cxn>
                <a:cxn ang="0">
                  <a:pos x="71" y="20"/>
                </a:cxn>
                <a:cxn ang="0">
                  <a:pos x="194" y="7"/>
                </a:cxn>
                <a:cxn ang="0">
                  <a:pos x="193" y="0"/>
                </a:cxn>
              </a:cxnLst>
              <a:pathLst>
                <a:path w="430" h="60">
                  <a:moveTo>
                    <a:pt x="428" y="0"/>
                  </a:moveTo>
                  <a:cubicBezTo>
                    <a:pt x="156" y="24"/>
                    <a:pt x="156" y="24"/>
                    <a:pt x="156" y="24"/>
                  </a:cubicBezTo>
                  <a:cubicBezTo>
                    <a:pt x="143" y="18"/>
                    <a:pt x="114" y="16"/>
                    <a:pt x="80" y="19"/>
                  </a:cubicBezTo>
                  <a:cubicBezTo>
                    <a:pt x="36" y="23"/>
                    <a:pt x="0" y="35"/>
                    <a:pt x="1" y="45"/>
                  </a:cubicBezTo>
                  <a:cubicBezTo>
                    <a:pt x="2" y="55"/>
                    <a:pt x="39" y="60"/>
                    <a:pt x="84" y="56"/>
                  </a:cubicBezTo>
                  <a:cubicBezTo>
                    <a:pt x="117" y="53"/>
                    <a:pt x="146" y="46"/>
                    <a:pt x="157" y="38"/>
                  </a:cubicBezTo>
                  <a:cubicBezTo>
                    <a:pt x="430" y="14"/>
                    <a:pt x="430" y="14"/>
                    <a:pt x="430" y="14"/>
                  </a:cubicBezTo>
                  <a:lnTo>
                    <a:pt x="428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3" name="Freeform 713"/>
            <p:cNvSpPr/>
            <p:nvPr/>
          </p:nvSpPr>
          <p:spPr>
            <a:xfrm>
              <a:off x="4397" y="3032"/>
              <a:ext cx="321" cy="38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71" y="8"/>
                </a:cxn>
                <a:cxn ang="0">
                  <a:pos x="37" y="4"/>
                </a:cxn>
                <a:cxn ang="0">
                  <a:pos x="1" y="15"/>
                </a:cxn>
                <a:cxn ang="0">
                  <a:pos x="38" y="23"/>
                </a:cxn>
                <a:cxn ang="0">
                  <a:pos x="71" y="15"/>
                </a:cxn>
                <a:cxn ang="0">
                  <a:pos x="190" y="7"/>
                </a:cxn>
                <a:cxn ang="0">
                  <a:pos x="189" y="0"/>
                </a:cxn>
              </a:cxnLst>
              <a:pathLst>
                <a:path w="418" h="47">
                  <a:moveTo>
                    <a:pt x="417" y="0"/>
                  </a:moveTo>
                  <a:cubicBezTo>
                    <a:pt x="156" y="15"/>
                    <a:pt x="156" y="15"/>
                    <a:pt x="156" y="15"/>
                  </a:cubicBezTo>
                  <a:cubicBezTo>
                    <a:pt x="143" y="9"/>
                    <a:pt x="114" y="6"/>
                    <a:pt x="81" y="8"/>
                  </a:cubicBezTo>
                  <a:cubicBezTo>
                    <a:pt x="36" y="10"/>
                    <a:pt x="0" y="20"/>
                    <a:pt x="1" y="30"/>
                  </a:cubicBezTo>
                  <a:cubicBezTo>
                    <a:pt x="1" y="41"/>
                    <a:pt x="38" y="47"/>
                    <a:pt x="83" y="44"/>
                  </a:cubicBezTo>
                  <a:cubicBezTo>
                    <a:pt x="116" y="43"/>
                    <a:pt x="145" y="36"/>
                    <a:pt x="157" y="29"/>
                  </a:cubicBezTo>
                  <a:cubicBezTo>
                    <a:pt x="418" y="14"/>
                    <a:pt x="418" y="14"/>
                    <a:pt x="418" y="14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4" name="Freeform 714"/>
            <p:cNvSpPr/>
            <p:nvPr/>
          </p:nvSpPr>
          <p:spPr>
            <a:xfrm>
              <a:off x="4685" y="2500"/>
              <a:ext cx="264" cy="229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23" y="35"/>
                </a:cxn>
                <a:cxn ang="0">
                  <a:pos x="67" y="65"/>
                </a:cxn>
                <a:cxn ang="0">
                  <a:pos x="29" y="115"/>
                </a:cxn>
                <a:cxn ang="0">
                  <a:pos x="0" y="153"/>
                </a:cxn>
              </a:cxnLst>
              <a:pathLst>
                <a:path w="344" h="280">
                  <a:moveTo>
                    <a:pt x="344" y="0"/>
                  </a:moveTo>
                  <a:cubicBezTo>
                    <a:pt x="319" y="23"/>
                    <a:pt x="300" y="45"/>
                    <a:pt x="271" y="64"/>
                  </a:cubicBezTo>
                  <a:cubicBezTo>
                    <a:pt x="234" y="89"/>
                    <a:pt x="190" y="103"/>
                    <a:pt x="149" y="119"/>
                  </a:cubicBezTo>
                  <a:cubicBezTo>
                    <a:pt x="108" y="134"/>
                    <a:pt x="81" y="172"/>
                    <a:pt x="64" y="210"/>
                  </a:cubicBezTo>
                  <a:cubicBezTo>
                    <a:pt x="52" y="235"/>
                    <a:pt x="23" y="272"/>
                    <a:pt x="0" y="280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5" name="Freeform 715"/>
            <p:cNvSpPr/>
            <p:nvPr/>
          </p:nvSpPr>
          <p:spPr>
            <a:xfrm>
              <a:off x="4709" y="2743"/>
              <a:ext cx="359" cy="156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64" y="25"/>
                </a:cxn>
                <a:cxn ang="0">
                  <a:pos x="117" y="71"/>
                </a:cxn>
                <a:cxn ang="0">
                  <a:pos x="175" y="101"/>
                </a:cxn>
                <a:cxn ang="0">
                  <a:pos x="211" y="96"/>
                </a:cxn>
              </a:cxnLst>
              <a:pathLst>
                <a:path w="468" h="191">
                  <a:moveTo>
                    <a:pt x="0" y="36"/>
                  </a:moveTo>
                  <a:cubicBezTo>
                    <a:pt x="41" y="0"/>
                    <a:pt x="103" y="25"/>
                    <a:pt x="144" y="47"/>
                  </a:cubicBezTo>
                  <a:cubicBezTo>
                    <a:pt x="185" y="69"/>
                    <a:pt x="225" y="99"/>
                    <a:pt x="259" y="130"/>
                  </a:cubicBezTo>
                  <a:cubicBezTo>
                    <a:pt x="293" y="159"/>
                    <a:pt x="343" y="178"/>
                    <a:pt x="387" y="186"/>
                  </a:cubicBezTo>
                  <a:cubicBezTo>
                    <a:pt x="417" y="191"/>
                    <a:pt x="444" y="179"/>
                    <a:pt x="468" y="177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6" name="Freeform 716"/>
            <p:cNvSpPr/>
            <p:nvPr/>
          </p:nvSpPr>
          <p:spPr>
            <a:xfrm>
              <a:off x="4718" y="2746"/>
              <a:ext cx="283" cy="106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39" y="23"/>
                </a:cxn>
                <a:cxn ang="0">
                  <a:pos x="92" y="27"/>
                </a:cxn>
                <a:cxn ang="0">
                  <a:pos x="35" y="39"/>
                </a:cxn>
                <a:cxn ang="0">
                  <a:pos x="0" y="71"/>
                </a:cxn>
              </a:cxnLst>
              <a:pathLst>
                <a:path w="369" h="129">
                  <a:moveTo>
                    <a:pt x="369" y="0"/>
                  </a:moveTo>
                  <a:cubicBezTo>
                    <a:pt x="349" y="10"/>
                    <a:pt x="334" y="32"/>
                    <a:pt x="308" y="41"/>
                  </a:cubicBezTo>
                  <a:cubicBezTo>
                    <a:pt x="273" y="54"/>
                    <a:pt x="239" y="51"/>
                    <a:pt x="203" y="49"/>
                  </a:cubicBezTo>
                  <a:cubicBezTo>
                    <a:pt x="164" y="46"/>
                    <a:pt x="113" y="51"/>
                    <a:pt x="78" y="69"/>
                  </a:cubicBezTo>
                  <a:cubicBezTo>
                    <a:pt x="48" y="84"/>
                    <a:pt x="26" y="112"/>
                    <a:pt x="0" y="129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7" name="Freeform 717"/>
            <p:cNvSpPr/>
            <p:nvPr/>
          </p:nvSpPr>
          <p:spPr>
            <a:xfrm>
              <a:off x="4713" y="2831"/>
              <a:ext cx="305" cy="148"/>
            </a:xfrm>
            <a:custGeom>
              <a:avLst/>
              <a:gdLst/>
              <a:ahLst/>
              <a:cxnLst>
                <a:cxn ang="0">
                  <a:pos x="180" y="4"/>
                </a:cxn>
                <a:cxn ang="0">
                  <a:pos x="101" y="62"/>
                </a:cxn>
                <a:cxn ang="0">
                  <a:pos x="52" y="93"/>
                </a:cxn>
                <a:cxn ang="0">
                  <a:pos x="22" y="98"/>
                </a:cxn>
                <a:cxn ang="0">
                  <a:pos x="0" y="93"/>
                </a:cxn>
              </a:cxnLst>
              <a:pathLst>
                <a:path w="397" h="181">
                  <a:moveTo>
                    <a:pt x="397" y="7"/>
                  </a:moveTo>
                  <a:cubicBezTo>
                    <a:pt x="332" y="0"/>
                    <a:pt x="266" y="75"/>
                    <a:pt x="222" y="114"/>
                  </a:cubicBezTo>
                  <a:cubicBezTo>
                    <a:pt x="187" y="144"/>
                    <a:pt x="160" y="157"/>
                    <a:pt x="116" y="170"/>
                  </a:cubicBezTo>
                  <a:cubicBezTo>
                    <a:pt x="93" y="177"/>
                    <a:pt x="74" y="181"/>
                    <a:pt x="49" y="180"/>
                  </a:cubicBezTo>
                  <a:cubicBezTo>
                    <a:pt x="32" y="179"/>
                    <a:pt x="16" y="171"/>
                    <a:pt x="0" y="170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8" name="Freeform 718"/>
            <p:cNvSpPr/>
            <p:nvPr/>
          </p:nvSpPr>
          <p:spPr>
            <a:xfrm>
              <a:off x="4729" y="2898"/>
              <a:ext cx="220" cy="8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4" y="2"/>
                </a:cxn>
                <a:cxn ang="0">
                  <a:pos x="31" y="2"/>
                </a:cxn>
                <a:cxn ang="0">
                  <a:pos x="65" y="16"/>
                </a:cxn>
                <a:cxn ang="0">
                  <a:pos x="98" y="43"/>
                </a:cxn>
                <a:cxn ang="0">
                  <a:pos x="130" y="52"/>
                </a:cxn>
              </a:cxnLst>
              <a:pathLst>
                <a:path w="286" h="104">
                  <a:moveTo>
                    <a:pt x="0" y="7"/>
                  </a:moveTo>
                  <a:cubicBezTo>
                    <a:pt x="9" y="10"/>
                    <a:pt x="20" y="3"/>
                    <a:pt x="30" y="2"/>
                  </a:cubicBezTo>
                  <a:cubicBezTo>
                    <a:pt x="41" y="0"/>
                    <a:pt x="56" y="1"/>
                    <a:pt x="68" y="2"/>
                  </a:cubicBezTo>
                  <a:cubicBezTo>
                    <a:pt x="95" y="3"/>
                    <a:pt x="120" y="17"/>
                    <a:pt x="143" y="30"/>
                  </a:cubicBezTo>
                  <a:cubicBezTo>
                    <a:pt x="168" y="45"/>
                    <a:pt x="191" y="63"/>
                    <a:pt x="216" y="79"/>
                  </a:cubicBezTo>
                  <a:cubicBezTo>
                    <a:pt x="233" y="89"/>
                    <a:pt x="269" y="104"/>
                    <a:pt x="286" y="96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" name="Freeform 719"/>
            <p:cNvSpPr/>
            <p:nvPr/>
          </p:nvSpPr>
          <p:spPr>
            <a:xfrm>
              <a:off x="4728" y="3029"/>
              <a:ext cx="294" cy="9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83" y="19"/>
                </a:cxn>
                <a:cxn ang="0">
                  <a:pos x="116" y="52"/>
                </a:cxn>
                <a:cxn ang="0">
                  <a:pos x="172" y="55"/>
                </a:cxn>
              </a:cxnLst>
              <a:pathLst>
                <a:path w="384" h="113">
                  <a:moveTo>
                    <a:pt x="0" y="20"/>
                  </a:moveTo>
                  <a:cubicBezTo>
                    <a:pt x="55" y="0"/>
                    <a:pt x="130" y="0"/>
                    <a:pt x="184" y="34"/>
                  </a:cubicBezTo>
                  <a:cubicBezTo>
                    <a:pt x="211" y="50"/>
                    <a:pt x="231" y="77"/>
                    <a:pt x="260" y="92"/>
                  </a:cubicBezTo>
                  <a:cubicBezTo>
                    <a:pt x="289" y="107"/>
                    <a:pt x="359" y="113"/>
                    <a:pt x="384" y="99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0" name="Freeform 720"/>
            <p:cNvSpPr/>
            <p:nvPr/>
          </p:nvSpPr>
          <p:spPr>
            <a:xfrm>
              <a:off x="4728" y="3039"/>
              <a:ext cx="217" cy="77"/>
            </a:xfrm>
            <a:custGeom>
              <a:avLst/>
              <a:gdLst/>
              <a:ahLst/>
              <a:cxnLst>
                <a:cxn ang="0">
                  <a:pos x="127" y="9"/>
                </a:cxn>
                <a:cxn ang="0">
                  <a:pos x="67" y="44"/>
                </a:cxn>
                <a:cxn ang="0">
                  <a:pos x="0" y="29"/>
                </a:cxn>
              </a:cxnLst>
              <a:pathLst>
                <a:path w="284" h="94">
                  <a:moveTo>
                    <a:pt x="284" y="16"/>
                  </a:moveTo>
                  <a:cubicBezTo>
                    <a:pt x="242" y="0"/>
                    <a:pt x="189" y="68"/>
                    <a:pt x="151" y="80"/>
                  </a:cubicBezTo>
                  <a:cubicBezTo>
                    <a:pt x="102" y="94"/>
                    <a:pt x="45" y="66"/>
                    <a:pt x="0" y="52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1" name="Freeform 721"/>
            <p:cNvSpPr/>
            <p:nvPr/>
          </p:nvSpPr>
          <p:spPr>
            <a:xfrm>
              <a:off x="4710" y="3120"/>
              <a:ext cx="242" cy="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" y="35"/>
                </a:cxn>
                <a:cxn ang="0">
                  <a:pos x="64" y="90"/>
                </a:cxn>
                <a:cxn ang="0">
                  <a:pos x="97" y="139"/>
                </a:cxn>
                <a:cxn ang="0">
                  <a:pos x="143" y="149"/>
                </a:cxn>
              </a:cxnLst>
              <a:pathLst>
                <a:path w="315" h="274">
                  <a:moveTo>
                    <a:pt x="0" y="0"/>
                  </a:moveTo>
                  <a:cubicBezTo>
                    <a:pt x="29" y="16"/>
                    <a:pt x="65" y="35"/>
                    <a:pt x="91" y="64"/>
                  </a:cubicBezTo>
                  <a:cubicBezTo>
                    <a:pt x="118" y="93"/>
                    <a:pt x="124" y="130"/>
                    <a:pt x="140" y="165"/>
                  </a:cubicBezTo>
                  <a:cubicBezTo>
                    <a:pt x="155" y="198"/>
                    <a:pt x="183" y="234"/>
                    <a:pt x="213" y="254"/>
                  </a:cubicBezTo>
                  <a:cubicBezTo>
                    <a:pt x="242" y="274"/>
                    <a:pt x="280" y="274"/>
                    <a:pt x="315" y="273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2" name="Freeform 722"/>
            <p:cNvSpPr/>
            <p:nvPr/>
          </p:nvSpPr>
          <p:spPr>
            <a:xfrm>
              <a:off x="4624" y="2656"/>
              <a:ext cx="116" cy="554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10" y="65"/>
                </a:cxn>
                <a:cxn ang="0">
                  <a:pos x="30" y="297"/>
                </a:cxn>
                <a:cxn ang="0">
                  <a:pos x="37" y="369"/>
                </a:cxn>
                <a:cxn ang="0">
                  <a:pos x="66" y="265"/>
                </a:cxn>
                <a:cxn ang="0">
                  <a:pos x="44" y="34"/>
                </a:cxn>
                <a:cxn ang="0">
                  <a:pos x="19" y="2"/>
                </a:cxn>
              </a:cxnLst>
              <a:pathLst>
                <a:path w="151" h="678">
                  <a:moveTo>
                    <a:pt x="42" y="3"/>
                  </a:moveTo>
                  <a:cubicBezTo>
                    <a:pt x="0" y="6"/>
                    <a:pt x="8" y="55"/>
                    <a:pt x="22" y="119"/>
                  </a:cubicBezTo>
                  <a:cubicBezTo>
                    <a:pt x="37" y="183"/>
                    <a:pt x="94" y="461"/>
                    <a:pt x="67" y="543"/>
                  </a:cubicBezTo>
                  <a:cubicBezTo>
                    <a:pt x="42" y="616"/>
                    <a:pt x="37" y="673"/>
                    <a:pt x="82" y="676"/>
                  </a:cubicBezTo>
                  <a:cubicBezTo>
                    <a:pt x="126" y="678"/>
                    <a:pt x="141" y="550"/>
                    <a:pt x="146" y="486"/>
                  </a:cubicBezTo>
                  <a:cubicBezTo>
                    <a:pt x="151" y="422"/>
                    <a:pt x="116" y="114"/>
                    <a:pt x="96" y="64"/>
                  </a:cubicBezTo>
                  <a:cubicBezTo>
                    <a:pt x="77" y="15"/>
                    <a:pt x="74" y="0"/>
                    <a:pt x="42" y="3"/>
                  </a:cubicBezTo>
                  <a:close/>
                </a:path>
              </a:pathLst>
            </a:custGeom>
            <a:solidFill>
              <a:srgbClr val="ACD3A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3" name="Freeform 723"/>
            <p:cNvSpPr/>
            <p:nvPr/>
          </p:nvSpPr>
          <p:spPr>
            <a:xfrm>
              <a:off x="3881" y="2641"/>
              <a:ext cx="350" cy="15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8" y="2"/>
                </a:cxn>
                <a:cxn ang="0">
                  <a:pos x="26" y="7"/>
                </a:cxn>
                <a:cxn ang="0">
                  <a:pos x="57" y="27"/>
                </a:cxn>
                <a:cxn ang="0">
                  <a:pos x="124" y="59"/>
                </a:cxn>
                <a:cxn ang="0">
                  <a:pos x="177" y="68"/>
                </a:cxn>
                <a:cxn ang="0">
                  <a:pos x="205" y="105"/>
                </a:cxn>
              </a:cxnLst>
              <a:pathLst>
                <a:path w="457" h="194">
                  <a:moveTo>
                    <a:pt x="0" y="1"/>
                  </a:moveTo>
                  <a:cubicBezTo>
                    <a:pt x="0" y="0"/>
                    <a:pt x="8" y="1"/>
                    <a:pt x="17" y="2"/>
                  </a:cubicBezTo>
                  <a:cubicBezTo>
                    <a:pt x="31" y="5"/>
                    <a:pt x="44" y="9"/>
                    <a:pt x="57" y="14"/>
                  </a:cubicBezTo>
                  <a:cubicBezTo>
                    <a:pt x="83" y="23"/>
                    <a:pt x="104" y="32"/>
                    <a:pt x="125" y="49"/>
                  </a:cubicBezTo>
                  <a:cubicBezTo>
                    <a:pt x="169" y="84"/>
                    <a:pt x="217" y="112"/>
                    <a:pt x="276" y="111"/>
                  </a:cubicBezTo>
                  <a:cubicBezTo>
                    <a:pt x="317" y="110"/>
                    <a:pt x="356" y="102"/>
                    <a:pt x="393" y="125"/>
                  </a:cubicBezTo>
                  <a:cubicBezTo>
                    <a:pt x="419" y="139"/>
                    <a:pt x="446" y="166"/>
                    <a:pt x="457" y="194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4" name="Freeform 724"/>
            <p:cNvSpPr/>
            <p:nvPr/>
          </p:nvSpPr>
          <p:spPr>
            <a:xfrm>
              <a:off x="3971" y="2777"/>
              <a:ext cx="252" cy="104"/>
            </a:xfrm>
            <a:custGeom>
              <a:avLst/>
              <a:gdLst/>
              <a:ahLst/>
              <a:cxnLst>
                <a:cxn ang="0">
                  <a:pos x="149" y="68"/>
                </a:cxn>
                <a:cxn ang="0">
                  <a:pos x="111" y="65"/>
                </a:cxn>
                <a:cxn ang="0">
                  <a:pos x="75" y="38"/>
                </a:cxn>
                <a:cxn ang="0">
                  <a:pos x="0" y="8"/>
                </a:cxn>
              </a:cxnLst>
              <a:pathLst>
                <a:path w="328" h="127">
                  <a:moveTo>
                    <a:pt x="328" y="123"/>
                  </a:moveTo>
                  <a:cubicBezTo>
                    <a:pt x="301" y="123"/>
                    <a:pt x="270" y="127"/>
                    <a:pt x="245" y="119"/>
                  </a:cubicBezTo>
                  <a:cubicBezTo>
                    <a:pt x="214" y="108"/>
                    <a:pt x="192" y="88"/>
                    <a:pt x="167" y="69"/>
                  </a:cubicBezTo>
                  <a:cubicBezTo>
                    <a:pt x="123" y="35"/>
                    <a:pt x="57" y="0"/>
                    <a:pt x="0" y="15"/>
                  </a:cubicBezTo>
                </a:path>
              </a:pathLst>
            </a:custGeom>
            <a:noFill/>
            <a:ln w="19050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5" name="Freeform 725"/>
            <p:cNvSpPr/>
            <p:nvPr/>
          </p:nvSpPr>
          <p:spPr>
            <a:xfrm>
              <a:off x="3870" y="2768"/>
              <a:ext cx="357" cy="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8" y="42"/>
                </a:cxn>
                <a:cxn ang="0">
                  <a:pos x="125" y="60"/>
                </a:cxn>
                <a:cxn ang="0">
                  <a:pos x="167" y="118"/>
                </a:cxn>
                <a:cxn ang="0">
                  <a:pos x="189" y="131"/>
                </a:cxn>
                <a:cxn ang="0">
                  <a:pos x="201" y="133"/>
                </a:cxn>
                <a:cxn ang="0">
                  <a:pos x="206" y="133"/>
                </a:cxn>
              </a:cxnLst>
              <a:pathLst>
                <a:path w="466" h="245">
                  <a:moveTo>
                    <a:pt x="0" y="0"/>
                  </a:moveTo>
                  <a:cubicBezTo>
                    <a:pt x="43" y="29"/>
                    <a:pt x="77" y="63"/>
                    <a:pt x="129" y="76"/>
                  </a:cubicBezTo>
                  <a:cubicBezTo>
                    <a:pt x="180" y="88"/>
                    <a:pt x="232" y="80"/>
                    <a:pt x="278" y="110"/>
                  </a:cubicBezTo>
                  <a:cubicBezTo>
                    <a:pt x="318" y="137"/>
                    <a:pt x="335" y="186"/>
                    <a:pt x="371" y="218"/>
                  </a:cubicBezTo>
                  <a:cubicBezTo>
                    <a:pt x="387" y="233"/>
                    <a:pt x="400" y="236"/>
                    <a:pt x="421" y="241"/>
                  </a:cubicBezTo>
                  <a:cubicBezTo>
                    <a:pt x="430" y="242"/>
                    <a:pt x="438" y="244"/>
                    <a:pt x="448" y="245"/>
                  </a:cubicBezTo>
                  <a:cubicBezTo>
                    <a:pt x="450" y="245"/>
                    <a:pt x="466" y="245"/>
                    <a:pt x="458" y="245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6" name="Freeform 726"/>
            <p:cNvSpPr/>
            <p:nvPr/>
          </p:nvSpPr>
          <p:spPr>
            <a:xfrm>
              <a:off x="3927" y="2813"/>
              <a:ext cx="304" cy="308"/>
            </a:xfrm>
            <a:custGeom>
              <a:avLst/>
              <a:gdLst/>
              <a:ahLst/>
              <a:cxnLst>
                <a:cxn ang="0">
                  <a:pos x="178" y="9"/>
                </a:cxn>
                <a:cxn ang="0">
                  <a:pos x="141" y="20"/>
                </a:cxn>
                <a:cxn ang="0">
                  <a:pos x="111" y="71"/>
                </a:cxn>
                <a:cxn ang="0">
                  <a:pos x="60" y="129"/>
                </a:cxn>
                <a:cxn ang="0">
                  <a:pos x="24" y="166"/>
                </a:cxn>
                <a:cxn ang="0">
                  <a:pos x="0" y="206"/>
                </a:cxn>
              </a:cxnLst>
              <a:pathLst>
                <a:path w="397" h="377">
                  <a:moveTo>
                    <a:pt x="397" y="16"/>
                  </a:moveTo>
                  <a:cubicBezTo>
                    <a:pt x="373" y="0"/>
                    <a:pt x="336" y="21"/>
                    <a:pt x="314" y="36"/>
                  </a:cubicBezTo>
                  <a:cubicBezTo>
                    <a:pt x="280" y="59"/>
                    <a:pt x="266" y="94"/>
                    <a:pt x="247" y="130"/>
                  </a:cubicBezTo>
                  <a:cubicBezTo>
                    <a:pt x="219" y="180"/>
                    <a:pt x="178" y="201"/>
                    <a:pt x="135" y="236"/>
                  </a:cubicBezTo>
                  <a:cubicBezTo>
                    <a:pt x="107" y="258"/>
                    <a:pt x="78" y="278"/>
                    <a:pt x="53" y="304"/>
                  </a:cubicBezTo>
                  <a:cubicBezTo>
                    <a:pt x="36" y="323"/>
                    <a:pt x="0" y="349"/>
                    <a:pt x="0" y="377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7" name="Freeform 727"/>
            <p:cNvSpPr/>
            <p:nvPr/>
          </p:nvSpPr>
          <p:spPr>
            <a:xfrm>
              <a:off x="3855" y="3002"/>
              <a:ext cx="370" cy="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4" y="21"/>
                </a:cxn>
                <a:cxn ang="0">
                  <a:pos x="101" y="13"/>
                </a:cxn>
                <a:cxn ang="0">
                  <a:pos x="132" y="10"/>
                </a:cxn>
                <a:cxn ang="0">
                  <a:pos x="180" y="36"/>
                </a:cxn>
                <a:cxn ang="0">
                  <a:pos x="203" y="39"/>
                </a:cxn>
                <a:cxn ang="0">
                  <a:pos x="218" y="31"/>
                </a:cxn>
              </a:cxnLst>
              <a:pathLst>
                <a:path w="482" h="73">
                  <a:moveTo>
                    <a:pt x="0" y="0"/>
                  </a:moveTo>
                  <a:cubicBezTo>
                    <a:pt x="45" y="45"/>
                    <a:pt x="80" y="53"/>
                    <a:pt x="141" y="39"/>
                  </a:cubicBezTo>
                  <a:cubicBezTo>
                    <a:pt x="168" y="33"/>
                    <a:pt x="196" y="27"/>
                    <a:pt x="224" y="24"/>
                  </a:cubicBezTo>
                  <a:cubicBezTo>
                    <a:pt x="247" y="21"/>
                    <a:pt x="269" y="14"/>
                    <a:pt x="292" y="18"/>
                  </a:cubicBezTo>
                  <a:cubicBezTo>
                    <a:pt x="330" y="25"/>
                    <a:pt x="359" y="57"/>
                    <a:pt x="397" y="66"/>
                  </a:cubicBezTo>
                  <a:cubicBezTo>
                    <a:pt x="414" y="71"/>
                    <a:pt x="432" y="73"/>
                    <a:pt x="449" y="69"/>
                  </a:cubicBezTo>
                  <a:cubicBezTo>
                    <a:pt x="460" y="67"/>
                    <a:pt x="475" y="57"/>
                    <a:pt x="482" y="56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8" name="Freeform 728"/>
            <p:cNvSpPr/>
            <p:nvPr/>
          </p:nvSpPr>
          <p:spPr>
            <a:xfrm>
              <a:off x="3996" y="2991"/>
              <a:ext cx="216" cy="188"/>
            </a:xfrm>
            <a:custGeom>
              <a:avLst/>
              <a:gdLst/>
              <a:ahLst/>
              <a:cxnLst>
                <a:cxn ang="0">
                  <a:pos x="126" y="7"/>
                </a:cxn>
                <a:cxn ang="0">
                  <a:pos x="95" y="12"/>
                </a:cxn>
                <a:cxn ang="0">
                  <a:pos x="70" y="51"/>
                </a:cxn>
                <a:cxn ang="0">
                  <a:pos x="0" y="126"/>
                </a:cxn>
              </a:cxnLst>
              <a:pathLst>
                <a:path w="282" h="230">
                  <a:moveTo>
                    <a:pt x="282" y="12"/>
                  </a:moveTo>
                  <a:cubicBezTo>
                    <a:pt x="270" y="0"/>
                    <a:pt x="224" y="14"/>
                    <a:pt x="211" y="22"/>
                  </a:cubicBezTo>
                  <a:cubicBezTo>
                    <a:pt x="180" y="39"/>
                    <a:pt x="168" y="62"/>
                    <a:pt x="155" y="93"/>
                  </a:cubicBezTo>
                  <a:cubicBezTo>
                    <a:pt x="122" y="167"/>
                    <a:pt x="80" y="210"/>
                    <a:pt x="0" y="230"/>
                  </a:cubicBezTo>
                </a:path>
              </a:pathLst>
            </a:custGeom>
            <a:noFill/>
            <a:ln w="19050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" name="Freeform 729"/>
            <p:cNvSpPr/>
            <p:nvPr/>
          </p:nvSpPr>
          <p:spPr>
            <a:xfrm>
              <a:off x="3970" y="3131"/>
              <a:ext cx="266" cy="231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13" y="8"/>
                </a:cxn>
                <a:cxn ang="0">
                  <a:pos x="90" y="56"/>
                </a:cxn>
                <a:cxn ang="0">
                  <a:pos x="0" y="155"/>
                </a:cxn>
              </a:cxnLst>
              <a:pathLst>
                <a:path w="347" h="282">
                  <a:moveTo>
                    <a:pt x="347" y="0"/>
                  </a:moveTo>
                  <a:cubicBezTo>
                    <a:pt x="316" y="0"/>
                    <a:pt x="280" y="0"/>
                    <a:pt x="252" y="15"/>
                  </a:cubicBezTo>
                  <a:cubicBezTo>
                    <a:pt x="221" y="31"/>
                    <a:pt x="215" y="72"/>
                    <a:pt x="200" y="101"/>
                  </a:cubicBezTo>
                  <a:cubicBezTo>
                    <a:pt x="162" y="178"/>
                    <a:pt x="85" y="269"/>
                    <a:pt x="0" y="282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" name="Freeform 730"/>
            <p:cNvSpPr/>
            <p:nvPr/>
          </p:nvSpPr>
          <p:spPr>
            <a:xfrm>
              <a:off x="4206" y="2667"/>
              <a:ext cx="114" cy="552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2" y="178"/>
                </a:cxn>
                <a:cxn ang="0">
                  <a:pos x="37" y="362"/>
                </a:cxn>
                <a:cxn ang="0">
                  <a:pos x="38" y="247"/>
                </a:cxn>
                <a:cxn ang="0">
                  <a:pos x="54" y="56"/>
                </a:cxn>
                <a:cxn ang="0">
                  <a:pos x="41" y="4"/>
                </a:cxn>
              </a:cxnLst>
              <a:pathLst>
                <a:path w="149" h="675">
                  <a:moveTo>
                    <a:pt x="91" y="7"/>
                  </a:moveTo>
                  <a:cubicBezTo>
                    <a:pt x="45" y="0"/>
                    <a:pt x="4" y="183"/>
                    <a:pt x="2" y="327"/>
                  </a:cubicBezTo>
                  <a:cubicBezTo>
                    <a:pt x="0" y="472"/>
                    <a:pt x="18" y="651"/>
                    <a:pt x="83" y="663"/>
                  </a:cubicBezTo>
                  <a:cubicBezTo>
                    <a:pt x="149" y="675"/>
                    <a:pt x="87" y="555"/>
                    <a:pt x="85" y="451"/>
                  </a:cubicBezTo>
                  <a:cubicBezTo>
                    <a:pt x="83" y="347"/>
                    <a:pt x="106" y="156"/>
                    <a:pt x="122" y="102"/>
                  </a:cubicBezTo>
                  <a:cubicBezTo>
                    <a:pt x="137" y="48"/>
                    <a:pt x="126" y="13"/>
                    <a:pt x="91" y="7"/>
                  </a:cubicBezTo>
                  <a:close/>
                </a:path>
              </a:pathLst>
            </a:custGeom>
            <a:solidFill>
              <a:srgbClr val="ACD3A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1" name="Freeform 731"/>
            <p:cNvSpPr/>
            <p:nvPr/>
          </p:nvSpPr>
          <p:spPr>
            <a:xfrm>
              <a:off x="4624" y="2656"/>
              <a:ext cx="116" cy="554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10" y="65"/>
                </a:cxn>
                <a:cxn ang="0">
                  <a:pos x="30" y="297"/>
                </a:cxn>
                <a:cxn ang="0">
                  <a:pos x="37" y="369"/>
                </a:cxn>
                <a:cxn ang="0">
                  <a:pos x="66" y="265"/>
                </a:cxn>
                <a:cxn ang="0">
                  <a:pos x="44" y="34"/>
                </a:cxn>
                <a:cxn ang="0">
                  <a:pos x="19" y="2"/>
                </a:cxn>
              </a:cxnLst>
              <a:pathLst>
                <a:path w="151" h="678">
                  <a:moveTo>
                    <a:pt x="42" y="3"/>
                  </a:moveTo>
                  <a:cubicBezTo>
                    <a:pt x="0" y="6"/>
                    <a:pt x="8" y="55"/>
                    <a:pt x="22" y="119"/>
                  </a:cubicBezTo>
                  <a:cubicBezTo>
                    <a:pt x="37" y="183"/>
                    <a:pt x="94" y="461"/>
                    <a:pt x="67" y="543"/>
                  </a:cubicBezTo>
                  <a:cubicBezTo>
                    <a:pt x="42" y="616"/>
                    <a:pt x="37" y="673"/>
                    <a:pt x="82" y="676"/>
                  </a:cubicBezTo>
                  <a:cubicBezTo>
                    <a:pt x="126" y="678"/>
                    <a:pt x="141" y="550"/>
                    <a:pt x="146" y="486"/>
                  </a:cubicBezTo>
                  <a:cubicBezTo>
                    <a:pt x="151" y="422"/>
                    <a:pt x="116" y="114"/>
                    <a:pt x="96" y="64"/>
                  </a:cubicBezTo>
                  <a:cubicBezTo>
                    <a:pt x="77" y="15"/>
                    <a:pt x="74" y="0"/>
                    <a:pt x="42" y="3"/>
                  </a:cubicBezTo>
                  <a:close/>
                </a:path>
              </a:pathLst>
            </a:custGeom>
            <a:solidFill>
              <a:srgbClr val="8DD3F1">
                <a:alpha val="100000"/>
              </a:srgbClr>
            </a:solidFill>
            <a:ln w="9525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2" name="Freeform 732"/>
            <p:cNvSpPr/>
            <p:nvPr/>
          </p:nvSpPr>
          <p:spPr>
            <a:xfrm>
              <a:off x="4206" y="2667"/>
              <a:ext cx="114" cy="552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2" y="178"/>
                </a:cxn>
                <a:cxn ang="0">
                  <a:pos x="37" y="362"/>
                </a:cxn>
                <a:cxn ang="0">
                  <a:pos x="38" y="247"/>
                </a:cxn>
                <a:cxn ang="0">
                  <a:pos x="54" y="56"/>
                </a:cxn>
                <a:cxn ang="0">
                  <a:pos x="41" y="4"/>
                </a:cxn>
              </a:cxnLst>
              <a:pathLst>
                <a:path w="149" h="675">
                  <a:moveTo>
                    <a:pt x="91" y="7"/>
                  </a:moveTo>
                  <a:cubicBezTo>
                    <a:pt x="45" y="0"/>
                    <a:pt x="4" y="183"/>
                    <a:pt x="2" y="327"/>
                  </a:cubicBezTo>
                  <a:cubicBezTo>
                    <a:pt x="0" y="472"/>
                    <a:pt x="18" y="651"/>
                    <a:pt x="83" y="663"/>
                  </a:cubicBezTo>
                  <a:cubicBezTo>
                    <a:pt x="149" y="675"/>
                    <a:pt x="87" y="555"/>
                    <a:pt x="85" y="451"/>
                  </a:cubicBezTo>
                  <a:cubicBezTo>
                    <a:pt x="83" y="347"/>
                    <a:pt x="106" y="156"/>
                    <a:pt x="122" y="102"/>
                  </a:cubicBezTo>
                  <a:cubicBezTo>
                    <a:pt x="137" y="48"/>
                    <a:pt x="126" y="13"/>
                    <a:pt x="91" y="7"/>
                  </a:cubicBezTo>
                  <a:close/>
                </a:path>
              </a:pathLst>
            </a:custGeom>
            <a:solidFill>
              <a:srgbClr val="8DD3F1">
                <a:alpha val="100000"/>
              </a:srgbClr>
            </a:solidFill>
            <a:ln w="9525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3" name="Freeform 733"/>
            <p:cNvSpPr/>
            <p:nvPr/>
          </p:nvSpPr>
          <p:spPr>
            <a:xfrm>
              <a:off x="4224" y="2682"/>
              <a:ext cx="79" cy="291"/>
            </a:xfrm>
            <a:custGeom>
              <a:avLst/>
              <a:gdLst/>
              <a:ahLst/>
              <a:cxnLst>
                <a:cxn ang="0">
                  <a:pos x="39" y="17"/>
                </a:cxn>
                <a:cxn ang="0">
                  <a:pos x="29" y="6"/>
                </a:cxn>
                <a:cxn ang="0">
                  <a:pos x="21" y="23"/>
                </a:cxn>
                <a:cxn ang="0">
                  <a:pos x="14" y="56"/>
                </a:cxn>
                <a:cxn ang="0">
                  <a:pos x="2" y="127"/>
                </a:cxn>
                <a:cxn ang="0">
                  <a:pos x="2" y="158"/>
                </a:cxn>
                <a:cxn ang="0">
                  <a:pos x="5" y="186"/>
                </a:cxn>
                <a:cxn ang="0">
                  <a:pos x="15" y="168"/>
                </a:cxn>
                <a:cxn ang="0">
                  <a:pos x="20" y="127"/>
                </a:cxn>
                <a:cxn ang="0">
                  <a:pos x="34" y="67"/>
                </a:cxn>
                <a:cxn ang="0">
                  <a:pos x="40" y="16"/>
                </a:cxn>
                <a:cxn ang="0">
                  <a:pos x="39" y="16"/>
                </a:cxn>
              </a:cxnLst>
              <a:pathLst>
                <a:path w="103" h="356">
                  <a:moveTo>
                    <a:pt x="88" y="32"/>
                  </a:moveTo>
                  <a:cubicBezTo>
                    <a:pt x="85" y="20"/>
                    <a:pt x="80" y="0"/>
                    <a:pt x="64" y="11"/>
                  </a:cubicBezTo>
                  <a:cubicBezTo>
                    <a:pt x="55" y="17"/>
                    <a:pt x="51" y="32"/>
                    <a:pt x="48" y="42"/>
                  </a:cubicBezTo>
                  <a:cubicBezTo>
                    <a:pt x="40" y="61"/>
                    <a:pt x="37" y="81"/>
                    <a:pt x="31" y="102"/>
                  </a:cubicBezTo>
                  <a:cubicBezTo>
                    <a:pt x="19" y="144"/>
                    <a:pt x="6" y="188"/>
                    <a:pt x="3" y="232"/>
                  </a:cubicBezTo>
                  <a:cubicBezTo>
                    <a:pt x="2" y="251"/>
                    <a:pt x="1" y="270"/>
                    <a:pt x="2" y="289"/>
                  </a:cubicBezTo>
                  <a:cubicBezTo>
                    <a:pt x="3" y="302"/>
                    <a:pt x="0" y="332"/>
                    <a:pt x="12" y="341"/>
                  </a:cubicBezTo>
                  <a:cubicBezTo>
                    <a:pt x="31" y="356"/>
                    <a:pt x="33" y="318"/>
                    <a:pt x="34" y="308"/>
                  </a:cubicBezTo>
                  <a:cubicBezTo>
                    <a:pt x="39" y="283"/>
                    <a:pt x="40" y="258"/>
                    <a:pt x="44" y="233"/>
                  </a:cubicBezTo>
                  <a:cubicBezTo>
                    <a:pt x="50" y="195"/>
                    <a:pt x="62" y="159"/>
                    <a:pt x="75" y="122"/>
                  </a:cubicBezTo>
                  <a:cubicBezTo>
                    <a:pt x="83" y="99"/>
                    <a:pt x="103" y="53"/>
                    <a:pt x="89" y="29"/>
                  </a:cubicBezTo>
                  <a:cubicBezTo>
                    <a:pt x="88" y="29"/>
                    <a:pt x="88" y="29"/>
                    <a:pt x="88" y="29"/>
                  </a:cubicBezTo>
                </a:path>
              </a:pathLst>
            </a:custGeom>
            <a:solidFill>
              <a:srgbClr val="B1DFF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4" name="Freeform 734"/>
            <p:cNvSpPr/>
            <p:nvPr/>
          </p:nvSpPr>
          <p:spPr>
            <a:xfrm>
              <a:off x="4650" y="2670"/>
              <a:ext cx="66" cy="364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0" y="29"/>
                </a:cxn>
                <a:cxn ang="0">
                  <a:pos x="13" y="95"/>
                </a:cxn>
                <a:cxn ang="0">
                  <a:pos x="30" y="213"/>
                </a:cxn>
                <a:cxn ang="0">
                  <a:pos x="33" y="237"/>
                </a:cxn>
                <a:cxn ang="0">
                  <a:pos x="39" y="220"/>
                </a:cxn>
                <a:cxn ang="0">
                  <a:pos x="36" y="178"/>
                </a:cxn>
                <a:cxn ang="0">
                  <a:pos x="34" y="142"/>
                </a:cxn>
                <a:cxn ang="0">
                  <a:pos x="20" y="46"/>
                </a:cxn>
                <a:cxn ang="0">
                  <a:pos x="13" y="12"/>
                </a:cxn>
              </a:cxnLst>
              <a:pathLst>
                <a:path w="85" h="445">
                  <a:moveTo>
                    <a:pt x="28" y="19"/>
                  </a:moveTo>
                  <a:cubicBezTo>
                    <a:pt x="5" y="0"/>
                    <a:pt x="0" y="38"/>
                    <a:pt x="0" y="52"/>
                  </a:cubicBezTo>
                  <a:cubicBezTo>
                    <a:pt x="2" y="94"/>
                    <a:pt x="17" y="135"/>
                    <a:pt x="28" y="174"/>
                  </a:cubicBezTo>
                  <a:cubicBezTo>
                    <a:pt x="47" y="245"/>
                    <a:pt x="54" y="318"/>
                    <a:pt x="63" y="390"/>
                  </a:cubicBezTo>
                  <a:cubicBezTo>
                    <a:pt x="64" y="400"/>
                    <a:pt x="63" y="425"/>
                    <a:pt x="71" y="433"/>
                  </a:cubicBezTo>
                  <a:cubicBezTo>
                    <a:pt x="85" y="445"/>
                    <a:pt x="84" y="410"/>
                    <a:pt x="84" y="402"/>
                  </a:cubicBezTo>
                  <a:cubicBezTo>
                    <a:pt x="85" y="377"/>
                    <a:pt x="79" y="352"/>
                    <a:pt x="78" y="327"/>
                  </a:cubicBezTo>
                  <a:cubicBezTo>
                    <a:pt x="76" y="304"/>
                    <a:pt x="77" y="282"/>
                    <a:pt x="74" y="259"/>
                  </a:cubicBezTo>
                  <a:cubicBezTo>
                    <a:pt x="68" y="201"/>
                    <a:pt x="59" y="141"/>
                    <a:pt x="44" y="84"/>
                  </a:cubicBezTo>
                  <a:cubicBezTo>
                    <a:pt x="40" y="66"/>
                    <a:pt x="37" y="34"/>
                    <a:pt x="28" y="22"/>
                  </a:cubicBezTo>
                </a:path>
              </a:pathLst>
            </a:custGeom>
            <a:solidFill>
              <a:srgbClr val="B1DFF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5" name="Oval 735"/>
            <p:cNvSpPr/>
            <p:nvPr/>
          </p:nvSpPr>
          <p:spPr>
            <a:xfrm>
              <a:off x="4269" y="2691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6" name="Oval 736"/>
            <p:cNvSpPr/>
            <p:nvPr/>
          </p:nvSpPr>
          <p:spPr>
            <a:xfrm>
              <a:off x="4250" y="2720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7" name="Oval 737"/>
            <p:cNvSpPr/>
            <p:nvPr/>
          </p:nvSpPr>
          <p:spPr>
            <a:xfrm>
              <a:off x="4270" y="274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8" name="Oval 738"/>
            <p:cNvSpPr/>
            <p:nvPr/>
          </p:nvSpPr>
          <p:spPr>
            <a:xfrm>
              <a:off x="4253" y="2775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9" name="Oval 739"/>
            <p:cNvSpPr/>
            <p:nvPr/>
          </p:nvSpPr>
          <p:spPr>
            <a:xfrm>
              <a:off x="4230" y="2799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0" name="Oval 740"/>
            <p:cNvSpPr/>
            <p:nvPr/>
          </p:nvSpPr>
          <p:spPr>
            <a:xfrm>
              <a:off x="4248" y="284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1" name="Oval 741"/>
            <p:cNvSpPr/>
            <p:nvPr/>
          </p:nvSpPr>
          <p:spPr>
            <a:xfrm>
              <a:off x="4235" y="288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2" name="Oval 742"/>
            <p:cNvSpPr/>
            <p:nvPr/>
          </p:nvSpPr>
          <p:spPr>
            <a:xfrm>
              <a:off x="4220" y="285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3" name="Oval 743"/>
            <p:cNvSpPr/>
            <p:nvPr/>
          </p:nvSpPr>
          <p:spPr>
            <a:xfrm>
              <a:off x="4220" y="2925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4" name="Oval 744"/>
            <p:cNvSpPr/>
            <p:nvPr/>
          </p:nvSpPr>
          <p:spPr>
            <a:xfrm>
              <a:off x="4246" y="2952"/>
              <a:ext cx="16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5" name="Oval 745"/>
            <p:cNvSpPr/>
            <p:nvPr/>
          </p:nvSpPr>
          <p:spPr>
            <a:xfrm>
              <a:off x="4223" y="2977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6" name="Oval 746"/>
            <p:cNvSpPr/>
            <p:nvPr/>
          </p:nvSpPr>
          <p:spPr>
            <a:xfrm>
              <a:off x="4223" y="303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7" name="Oval 747"/>
            <p:cNvSpPr/>
            <p:nvPr/>
          </p:nvSpPr>
          <p:spPr>
            <a:xfrm>
              <a:off x="4243" y="306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8" name="Oval 748"/>
            <p:cNvSpPr/>
            <p:nvPr/>
          </p:nvSpPr>
          <p:spPr>
            <a:xfrm>
              <a:off x="4240" y="3107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9" name="Oval 749"/>
            <p:cNvSpPr/>
            <p:nvPr/>
          </p:nvSpPr>
          <p:spPr>
            <a:xfrm>
              <a:off x="4257" y="315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" name="Oval 750"/>
            <p:cNvSpPr/>
            <p:nvPr/>
          </p:nvSpPr>
          <p:spPr>
            <a:xfrm>
              <a:off x="4679" y="317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1" name="Oval 751"/>
            <p:cNvSpPr/>
            <p:nvPr/>
          </p:nvSpPr>
          <p:spPr>
            <a:xfrm>
              <a:off x="4676" y="3125"/>
              <a:ext cx="17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2" name="Oval 752"/>
            <p:cNvSpPr/>
            <p:nvPr/>
          </p:nvSpPr>
          <p:spPr>
            <a:xfrm>
              <a:off x="4706" y="3091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3" name="Oval 753"/>
            <p:cNvSpPr/>
            <p:nvPr/>
          </p:nvSpPr>
          <p:spPr>
            <a:xfrm>
              <a:off x="4696" y="3063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4" name="Oval 754"/>
            <p:cNvSpPr/>
            <p:nvPr/>
          </p:nvSpPr>
          <p:spPr>
            <a:xfrm>
              <a:off x="4708" y="303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5" name="Oval 755"/>
            <p:cNvSpPr/>
            <p:nvPr/>
          </p:nvSpPr>
          <p:spPr>
            <a:xfrm>
              <a:off x="4689" y="2963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6" name="Oval 756"/>
            <p:cNvSpPr/>
            <p:nvPr/>
          </p:nvSpPr>
          <p:spPr>
            <a:xfrm>
              <a:off x="4700" y="2941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7" name="Oval 757"/>
            <p:cNvSpPr/>
            <p:nvPr/>
          </p:nvSpPr>
          <p:spPr>
            <a:xfrm>
              <a:off x="4692" y="290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8" name="Oval 758"/>
            <p:cNvSpPr/>
            <p:nvPr/>
          </p:nvSpPr>
          <p:spPr>
            <a:xfrm>
              <a:off x="4677" y="2871"/>
              <a:ext cx="17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9" name="Oval 759"/>
            <p:cNvSpPr/>
            <p:nvPr/>
          </p:nvSpPr>
          <p:spPr>
            <a:xfrm>
              <a:off x="4688" y="2833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" name="Oval 760"/>
            <p:cNvSpPr/>
            <p:nvPr/>
          </p:nvSpPr>
          <p:spPr>
            <a:xfrm>
              <a:off x="4674" y="2776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1" name="Oval 761"/>
            <p:cNvSpPr/>
            <p:nvPr/>
          </p:nvSpPr>
          <p:spPr>
            <a:xfrm>
              <a:off x="4654" y="2741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2" name="Oval 762"/>
            <p:cNvSpPr/>
            <p:nvPr/>
          </p:nvSpPr>
          <p:spPr>
            <a:xfrm>
              <a:off x="4676" y="271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3" name="Oval 763"/>
            <p:cNvSpPr/>
            <p:nvPr/>
          </p:nvSpPr>
          <p:spPr>
            <a:xfrm>
              <a:off x="4651" y="267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4" name="Freeform 764"/>
            <p:cNvSpPr/>
            <p:nvPr/>
          </p:nvSpPr>
          <p:spPr>
            <a:xfrm>
              <a:off x="4393" y="2761"/>
              <a:ext cx="79" cy="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8" y="3"/>
                </a:cxn>
                <a:cxn ang="0">
                  <a:pos x="47" y="3"/>
                </a:cxn>
                <a:cxn ang="0">
                  <a:pos x="35" y="9"/>
                </a:cxn>
                <a:cxn ang="0">
                  <a:pos x="20" y="13"/>
                </a:cxn>
                <a:cxn ang="0">
                  <a:pos x="2" y="13"/>
                </a:cxn>
              </a:cxnLst>
              <a:pathLst>
                <a:path w="103" h="30">
                  <a:moveTo>
                    <a:pt x="0" y="23"/>
                  </a:moveTo>
                  <a:cubicBezTo>
                    <a:pt x="20" y="15"/>
                    <a:pt x="41" y="9"/>
                    <a:pt x="62" y="6"/>
                  </a:cubicBezTo>
                  <a:cubicBezTo>
                    <a:pt x="72" y="4"/>
                    <a:pt x="95" y="0"/>
                    <a:pt x="103" y="6"/>
                  </a:cubicBezTo>
                  <a:cubicBezTo>
                    <a:pt x="100" y="14"/>
                    <a:pt x="85" y="14"/>
                    <a:pt x="78" y="16"/>
                  </a:cubicBezTo>
                  <a:cubicBezTo>
                    <a:pt x="66" y="20"/>
                    <a:pt x="56" y="20"/>
                    <a:pt x="44" y="22"/>
                  </a:cubicBezTo>
                  <a:cubicBezTo>
                    <a:pt x="32" y="24"/>
                    <a:pt x="15" y="30"/>
                    <a:pt x="4" y="23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5" name="Freeform 765"/>
            <p:cNvSpPr/>
            <p:nvPr/>
          </p:nvSpPr>
          <p:spPr>
            <a:xfrm>
              <a:off x="4385" y="2759"/>
              <a:ext cx="99" cy="2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8" y="2"/>
                </a:cxn>
                <a:cxn ang="0">
                  <a:pos x="0" y="15"/>
                </a:cxn>
              </a:cxnLst>
              <a:pathLst>
                <a:path w="129" h="27">
                  <a:moveTo>
                    <a:pt x="0" y="27"/>
                  </a:moveTo>
                  <a:cubicBezTo>
                    <a:pt x="0" y="27"/>
                    <a:pt x="31" y="0"/>
                    <a:pt x="129" y="2"/>
                  </a:cubicBezTo>
                  <a:cubicBezTo>
                    <a:pt x="129" y="2"/>
                    <a:pt x="38" y="5"/>
                    <a:pt x="0" y="2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6" name="Oval 766"/>
            <p:cNvSpPr/>
            <p:nvPr/>
          </p:nvSpPr>
          <p:spPr>
            <a:xfrm>
              <a:off x="4392" y="2774"/>
              <a:ext cx="5" cy="6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7" name="Oval 767"/>
            <p:cNvSpPr/>
            <p:nvPr/>
          </p:nvSpPr>
          <p:spPr>
            <a:xfrm>
              <a:off x="4387" y="2778"/>
              <a:ext cx="4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8" name="Oval 768"/>
            <p:cNvSpPr/>
            <p:nvPr/>
          </p:nvSpPr>
          <p:spPr>
            <a:xfrm>
              <a:off x="4475" y="2760"/>
              <a:ext cx="4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9" name="Freeform 769"/>
            <p:cNvSpPr/>
            <p:nvPr/>
          </p:nvSpPr>
          <p:spPr>
            <a:xfrm>
              <a:off x="4379" y="2841"/>
              <a:ext cx="79" cy="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8" y="3"/>
                </a:cxn>
                <a:cxn ang="0">
                  <a:pos x="47" y="3"/>
                </a:cxn>
                <a:cxn ang="0">
                  <a:pos x="35" y="9"/>
                </a:cxn>
                <a:cxn ang="0">
                  <a:pos x="20" y="13"/>
                </a:cxn>
                <a:cxn ang="0">
                  <a:pos x="2" y="13"/>
                </a:cxn>
              </a:cxnLst>
              <a:pathLst>
                <a:path w="103" h="30">
                  <a:moveTo>
                    <a:pt x="0" y="22"/>
                  </a:moveTo>
                  <a:cubicBezTo>
                    <a:pt x="20" y="15"/>
                    <a:pt x="41" y="9"/>
                    <a:pt x="63" y="6"/>
                  </a:cubicBezTo>
                  <a:cubicBezTo>
                    <a:pt x="72" y="4"/>
                    <a:pt x="95" y="0"/>
                    <a:pt x="103" y="5"/>
                  </a:cubicBezTo>
                  <a:cubicBezTo>
                    <a:pt x="100" y="14"/>
                    <a:pt x="85" y="14"/>
                    <a:pt x="78" y="16"/>
                  </a:cubicBezTo>
                  <a:cubicBezTo>
                    <a:pt x="67" y="19"/>
                    <a:pt x="56" y="19"/>
                    <a:pt x="44" y="22"/>
                  </a:cubicBezTo>
                  <a:cubicBezTo>
                    <a:pt x="32" y="24"/>
                    <a:pt x="15" y="30"/>
                    <a:pt x="4" y="22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" name="Freeform 770"/>
            <p:cNvSpPr/>
            <p:nvPr/>
          </p:nvSpPr>
          <p:spPr>
            <a:xfrm>
              <a:off x="4371" y="2840"/>
              <a:ext cx="99" cy="2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8" y="2"/>
                </a:cxn>
                <a:cxn ang="0">
                  <a:pos x="0" y="15"/>
                </a:cxn>
              </a:cxnLst>
              <a:pathLst>
                <a:path w="129" h="27">
                  <a:moveTo>
                    <a:pt x="0" y="27"/>
                  </a:moveTo>
                  <a:cubicBezTo>
                    <a:pt x="0" y="27"/>
                    <a:pt x="32" y="0"/>
                    <a:pt x="129" y="2"/>
                  </a:cubicBezTo>
                  <a:cubicBezTo>
                    <a:pt x="129" y="2"/>
                    <a:pt x="38" y="4"/>
                    <a:pt x="0" y="2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1" name="Oval 771"/>
            <p:cNvSpPr/>
            <p:nvPr/>
          </p:nvSpPr>
          <p:spPr>
            <a:xfrm>
              <a:off x="4378" y="2854"/>
              <a:ext cx="6" cy="5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2" name="Oval 772"/>
            <p:cNvSpPr/>
            <p:nvPr/>
          </p:nvSpPr>
          <p:spPr>
            <a:xfrm>
              <a:off x="4374" y="2858"/>
              <a:ext cx="3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3" name="Oval 773"/>
            <p:cNvSpPr/>
            <p:nvPr/>
          </p:nvSpPr>
          <p:spPr>
            <a:xfrm>
              <a:off x="4461" y="2840"/>
              <a:ext cx="4" cy="4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4" name="Freeform 774"/>
            <p:cNvSpPr/>
            <p:nvPr/>
          </p:nvSpPr>
          <p:spPr>
            <a:xfrm>
              <a:off x="4398" y="2902"/>
              <a:ext cx="80" cy="22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9" y="3"/>
                </a:cxn>
                <a:cxn ang="0">
                  <a:pos x="48" y="4"/>
                </a:cxn>
                <a:cxn ang="0">
                  <a:pos x="35" y="10"/>
                </a:cxn>
                <a:cxn ang="0">
                  <a:pos x="21" y="12"/>
                </a:cxn>
                <a:cxn ang="0">
                  <a:pos x="2" y="11"/>
                </a:cxn>
              </a:cxnLst>
              <a:pathLst>
                <a:path w="104" h="26">
                  <a:moveTo>
                    <a:pt x="0" y="18"/>
                  </a:moveTo>
                  <a:cubicBezTo>
                    <a:pt x="21" y="12"/>
                    <a:pt x="43" y="7"/>
                    <a:pt x="64" y="5"/>
                  </a:cubicBezTo>
                  <a:cubicBezTo>
                    <a:pt x="74" y="4"/>
                    <a:pt x="97" y="0"/>
                    <a:pt x="104" y="7"/>
                  </a:cubicBezTo>
                  <a:cubicBezTo>
                    <a:pt x="101" y="15"/>
                    <a:pt x="86" y="14"/>
                    <a:pt x="78" y="16"/>
                  </a:cubicBezTo>
                  <a:cubicBezTo>
                    <a:pt x="67" y="19"/>
                    <a:pt x="56" y="18"/>
                    <a:pt x="45" y="20"/>
                  </a:cubicBezTo>
                  <a:cubicBezTo>
                    <a:pt x="32" y="21"/>
                    <a:pt x="15" y="26"/>
                    <a:pt x="4" y="18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5" name="Freeform 775"/>
            <p:cNvSpPr/>
            <p:nvPr/>
          </p:nvSpPr>
          <p:spPr>
            <a:xfrm>
              <a:off x="4391" y="2898"/>
              <a:ext cx="100" cy="2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58" y="4"/>
                </a:cxn>
                <a:cxn ang="0">
                  <a:pos x="0" y="14"/>
                </a:cxn>
              </a:cxnLst>
              <a:pathLst>
                <a:path w="131" h="24">
                  <a:moveTo>
                    <a:pt x="0" y="24"/>
                  </a:moveTo>
                  <a:cubicBezTo>
                    <a:pt x="0" y="24"/>
                    <a:pt x="33" y="0"/>
                    <a:pt x="131" y="7"/>
                  </a:cubicBezTo>
                  <a:cubicBezTo>
                    <a:pt x="131" y="7"/>
                    <a:pt x="40" y="5"/>
                    <a:pt x="0" y="2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6" name="Freeform 776"/>
            <p:cNvSpPr/>
            <p:nvPr/>
          </p:nvSpPr>
          <p:spPr>
            <a:xfrm>
              <a:off x="4398" y="2912"/>
              <a:ext cx="6" cy="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4" y="3"/>
                </a:cxn>
              </a:cxnLst>
              <a:pathLst>
                <a:path w="7" h="6">
                  <a:moveTo>
                    <a:pt x="7" y="3"/>
                  </a:moveTo>
                  <a:cubicBezTo>
                    <a:pt x="7" y="5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7" name="Oval 777"/>
            <p:cNvSpPr/>
            <p:nvPr/>
          </p:nvSpPr>
          <p:spPr>
            <a:xfrm>
              <a:off x="4394" y="2916"/>
              <a:ext cx="3" cy="2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8" name="Freeform 778"/>
            <p:cNvSpPr/>
            <p:nvPr/>
          </p:nvSpPr>
          <p:spPr>
            <a:xfrm>
              <a:off x="4482" y="2902"/>
              <a:ext cx="3" cy="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4" h="5">
                  <a:moveTo>
                    <a:pt x="4" y="2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9" name="Freeform 779"/>
            <p:cNvSpPr/>
            <p:nvPr/>
          </p:nvSpPr>
          <p:spPr>
            <a:xfrm>
              <a:off x="4399" y="2965"/>
              <a:ext cx="80" cy="21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29" y="2"/>
                </a:cxn>
                <a:cxn ang="0">
                  <a:pos x="48" y="4"/>
                </a:cxn>
                <a:cxn ang="0">
                  <a:pos x="35" y="9"/>
                </a:cxn>
                <a:cxn ang="0">
                  <a:pos x="21" y="11"/>
                </a:cxn>
                <a:cxn ang="0">
                  <a:pos x="2" y="10"/>
                </a:cxn>
              </a:cxnLst>
              <a:pathLst>
                <a:path w="104" h="26">
                  <a:moveTo>
                    <a:pt x="0" y="18"/>
                  </a:moveTo>
                  <a:cubicBezTo>
                    <a:pt x="21" y="12"/>
                    <a:pt x="42" y="7"/>
                    <a:pt x="64" y="5"/>
                  </a:cubicBezTo>
                  <a:cubicBezTo>
                    <a:pt x="74" y="3"/>
                    <a:pt x="97" y="0"/>
                    <a:pt x="104" y="7"/>
                  </a:cubicBezTo>
                  <a:cubicBezTo>
                    <a:pt x="101" y="15"/>
                    <a:pt x="86" y="14"/>
                    <a:pt x="78" y="16"/>
                  </a:cubicBezTo>
                  <a:cubicBezTo>
                    <a:pt x="67" y="19"/>
                    <a:pt x="56" y="18"/>
                    <a:pt x="45" y="20"/>
                  </a:cubicBezTo>
                  <a:cubicBezTo>
                    <a:pt x="32" y="21"/>
                    <a:pt x="15" y="26"/>
                    <a:pt x="4" y="18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" name="Freeform 780"/>
            <p:cNvSpPr/>
            <p:nvPr/>
          </p:nvSpPr>
          <p:spPr>
            <a:xfrm>
              <a:off x="4391" y="2960"/>
              <a:ext cx="101" cy="2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60" y="4"/>
                </a:cxn>
                <a:cxn ang="0">
                  <a:pos x="0" y="13"/>
                </a:cxn>
              </a:cxnLst>
              <a:pathLst>
                <a:path w="131" h="25">
                  <a:moveTo>
                    <a:pt x="0" y="25"/>
                  </a:moveTo>
                  <a:cubicBezTo>
                    <a:pt x="0" y="25"/>
                    <a:pt x="33" y="0"/>
                    <a:pt x="131" y="8"/>
                  </a:cubicBezTo>
                  <a:cubicBezTo>
                    <a:pt x="131" y="8"/>
                    <a:pt x="40" y="5"/>
                    <a:pt x="0" y="2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1" name="Freeform 781"/>
            <p:cNvSpPr/>
            <p:nvPr/>
          </p:nvSpPr>
          <p:spPr>
            <a:xfrm>
              <a:off x="4399" y="2974"/>
              <a:ext cx="5" cy="5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" y="3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3" y="1"/>
                </a:cxn>
              </a:cxnLst>
              <a:pathLst>
                <a:path w="7" h="7">
                  <a:moveTo>
                    <a:pt x="7" y="4"/>
                  </a:moveTo>
                  <a:cubicBezTo>
                    <a:pt x="7" y="6"/>
                    <a:pt x="5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2"/>
                    <a:pt x="2" y="0"/>
                    <a:pt x="3" y="1"/>
                  </a:cubicBezTo>
                  <a:cubicBezTo>
                    <a:pt x="5" y="1"/>
                    <a:pt x="7" y="2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2" name="Freeform 782"/>
            <p:cNvSpPr/>
            <p:nvPr/>
          </p:nvSpPr>
          <p:spPr>
            <a:xfrm>
              <a:off x="4394" y="2978"/>
              <a:ext cx="3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1"/>
                </a:cxn>
              </a:cxnLst>
              <a:pathLst>
                <a:path w="4" h="3">
                  <a:moveTo>
                    <a:pt x="4" y="2"/>
                  </a:moveTo>
                  <a:cubicBezTo>
                    <a:pt x="3" y="3"/>
                    <a:pt x="3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3" name="Freeform 783"/>
            <p:cNvSpPr/>
            <p:nvPr/>
          </p:nvSpPr>
          <p:spPr>
            <a:xfrm>
              <a:off x="4482" y="2965"/>
              <a:ext cx="4" cy="3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2"/>
                </a:cxn>
              </a:cxnLst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4" name="Freeform 784"/>
            <p:cNvSpPr/>
            <p:nvPr/>
          </p:nvSpPr>
          <p:spPr>
            <a:xfrm>
              <a:off x="4410" y="3041"/>
              <a:ext cx="79" cy="19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8" y="2"/>
                </a:cxn>
                <a:cxn ang="0">
                  <a:pos x="46" y="4"/>
                </a:cxn>
                <a:cxn ang="0">
                  <a:pos x="34" y="8"/>
                </a:cxn>
                <a:cxn ang="0">
                  <a:pos x="19" y="9"/>
                </a:cxn>
                <a:cxn ang="0">
                  <a:pos x="2" y="8"/>
                </a:cxn>
              </a:cxnLst>
              <a:pathLst>
                <a:path w="104" h="24">
                  <a:moveTo>
                    <a:pt x="0" y="16"/>
                  </a:moveTo>
                  <a:cubicBezTo>
                    <a:pt x="20" y="10"/>
                    <a:pt x="42" y="6"/>
                    <a:pt x="64" y="4"/>
                  </a:cubicBezTo>
                  <a:cubicBezTo>
                    <a:pt x="73" y="3"/>
                    <a:pt x="97" y="0"/>
                    <a:pt x="104" y="7"/>
                  </a:cubicBezTo>
                  <a:cubicBezTo>
                    <a:pt x="100" y="15"/>
                    <a:pt x="85" y="14"/>
                    <a:pt x="78" y="15"/>
                  </a:cubicBezTo>
                  <a:cubicBezTo>
                    <a:pt x="66" y="18"/>
                    <a:pt x="56" y="17"/>
                    <a:pt x="44" y="18"/>
                  </a:cubicBezTo>
                  <a:cubicBezTo>
                    <a:pt x="31" y="20"/>
                    <a:pt x="15" y="24"/>
                    <a:pt x="4" y="16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5" name="Freeform 785"/>
            <p:cNvSpPr/>
            <p:nvPr/>
          </p:nvSpPr>
          <p:spPr>
            <a:xfrm>
              <a:off x="4402" y="3035"/>
              <a:ext cx="100" cy="2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58" y="6"/>
                </a:cxn>
                <a:cxn ang="0">
                  <a:pos x="0" y="14"/>
                </a:cxn>
              </a:cxnLst>
              <a:pathLst>
                <a:path w="131" h="24">
                  <a:moveTo>
                    <a:pt x="0" y="24"/>
                  </a:moveTo>
                  <a:cubicBezTo>
                    <a:pt x="0" y="24"/>
                    <a:pt x="33" y="0"/>
                    <a:pt x="131" y="9"/>
                  </a:cubicBezTo>
                  <a:cubicBezTo>
                    <a:pt x="131" y="9"/>
                    <a:pt x="40" y="5"/>
                    <a:pt x="0" y="2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6" name="Freeform 786"/>
            <p:cNvSpPr/>
            <p:nvPr/>
          </p:nvSpPr>
          <p:spPr>
            <a:xfrm>
              <a:off x="4409" y="3049"/>
              <a:ext cx="5" cy="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0"/>
                </a:cxn>
                <a:cxn ang="0">
                  <a:pos x="3" y="3"/>
                </a:cxn>
              </a:cxnLst>
              <a:pathLst>
                <a:path w="7" h="6">
                  <a:moveTo>
                    <a:pt x="7" y="3"/>
                  </a:moveTo>
                  <a:cubicBezTo>
                    <a:pt x="7" y="5"/>
                    <a:pt x="6" y="6"/>
                    <a:pt x="4" y="6"/>
                  </a:cubicBezTo>
                  <a:cubicBezTo>
                    <a:pt x="2" y="6"/>
                    <a:pt x="0" y="4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7" name="Freeform 787"/>
            <p:cNvSpPr/>
            <p:nvPr/>
          </p:nvSpPr>
          <p:spPr>
            <a:xfrm>
              <a:off x="4404" y="3052"/>
              <a:ext cx="3" cy="3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4" h="3">
                  <a:moveTo>
                    <a:pt x="4" y="2"/>
                  </a:move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8" name="Freeform 788"/>
            <p:cNvSpPr/>
            <p:nvPr/>
          </p:nvSpPr>
          <p:spPr>
            <a:xfrm>
              <a:off x="4492" y="3041"/>
              <a:ext cx="4" cy="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9" name="Freeform 789"/>
            <p:cNvSpPr/>
            <p:nvPr/>
          </p:nvSpPr>
          <p:spPr>
            <a:xfrm>
              <a:off x="4416" y="3080"/>
              <a:ext cx="80" cy="13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12" y="7"/>
                </a:cxn>
                <a:cxn ang="0">
                  <a:pos x="27" y="7"/>
                </a:cxn>
                <a:cxn ang="0">
                  <a:pos x="45" y="4"/>
                </a:cxn>
              </a:cxnLst>
              <a:pathLst>
                <a:path w="104" h="16">
                  <a:moveTo>
                    <a:pt x="104" y="7"/>
                  </a:moveTo>
                  <a:cubicBezTo>
                    <a:pt x="83" y="3"/>
                    <a:pt x="61" y="0"/>
                    <a:pt x="40" y="0"/>
                  </a:cubicBezTo>
                  <a:cubicBezTo>
                    <a:pt x="30" y="0"/>
                    <a:pt x="7" y="0"/>
                    <a:pt x="0" y="7"/>
                  </a:cubicBezTo>
                  <a:cubicBezTo>
                    <a:pt x="4" y="14"/>
                    <a:pt x="19" y="12"/>
                    <a:pt x="27" y="13"/>
                  </a:cubicBezTo>
                  <a:cubicBezTo>
                    <a:pt x="38" y="15"/>
                    <a:pt x="49" y="13"/>
                    <a:pt x="60" y="13"/>
                  </a:cubicBezTo>
                  <a:cubicBezTo>
                    <a:pt x="73" y="13"/>
                    <a:pt x="90" y="16"/>
                    <a:pt x="100" y="7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0" name="Freeform 790"/>
            <p:cNvSpPr/>
            <p:nvPr/>
          </p:nvSpPr>
          <p:spPr>
            <a:xfrm>
              <a:off x="4403" y="3068"/>
              <a:ext cx="101" cy="18"/>
            </a:xfrm>
            <a:custGeom>
              <a:avLst/>
              <a:gdLst/>
              <a:ahLst/>
              <a:cxnLst>
                <a:cxn ang="0">
                  <a:pos x="59" y="13"/>
                </a:cxn>
                <a:cxn ang="0">
                  <a:pos x="0" y="11"/>
                </a:cxn>
                <a:cxn ang="0">
                  <a:pos x="59" y="13"/>
                </a:cxn>
              </a:cxnLst>
              <a:pathLst>
                <a:path w="132" h="21">
                  <a:moveTo>
                    <a:pt x="132" y="21"/>
                  </a:moveTo>
                  <a:cubicBezTo>
                    <a:pt x="132" y="21"/>
                    <a:pt x="96" y="0"/>
                    <a:pt x="0" y="18"/>
                  </a:cubicBezTo>
                  <a:cubicBezTo>
                    <a:pt x="0" y="18"/>
                    <a:pt x="90" y="6"/>
                    <a:pt x="132" y="2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1" name="Freeform 791"/>
            <p:cNvSpPr/>
            <p:nvPr/>
          </p:nvSpPr>
          <p:spPr>
            <a:xfrm>
              <a:off x="4490" y="3080"/>
              <a:ext cx="6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2" y="1"/>
                </a:cxn>
                <a:cxn ang="0">
                  <a:pos x="1" y="3"/>
                </a:cxn>
              </a:cxnLst>
              <a:pathLst>
                <a:path w="8" h="7">
                  <a:moveTo>
                    <a:pt x="1" y="4"/>
                  </a:moveTo>
                  <a:cubicBezTo>
                    <a:pt x="1" y="6"/>
                    <a:pt x="3" y="7"/>
                    <a:pt x="4" y="7"/>
                  </a:cubicBezTo>
                  <a:cubicBezTo>
                    <a:pt x="6" y="7"/>
                    <a:pt x="8" y="5"/>
                    <a:pt x="7" y="3"/>
                  </a:cubicBezTo>
                  <a:cubicBezTo>
                    <a:pt x="7" y="2"/>
                    <a:pt x="5" y="0"/>
                    <a:pt x="3" y="1"/>
                  </a:cubicBezTo>
                  <a:cubicBezTo>
                    <a:pt x="2" y="1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2" name="Freeform 792"/>
            <p:cNvSpPr/>
            <p:nvPr/>
          </p:nvSpPr>
          <p:spPr>
            <a:xfrm>
              <a:off x="4498" y="3083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3" name="Freeform 793"/>
            <p:cNvSpPr/>
            <p:nvPr/>
          </p:nvSpPr>
          <p:spPr>
            <a:xfrm>
              <a:off x="4408" y="3081"/>
              <a:ext cx="4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4">
                  <a:moveTo>
                    <a:pt x="0" y="3"/>
                  </a:moveTo>
                  <a:cubicBezTo>
                    <a:pt x="0" y="4"/>
                    <a:pt x="2" y="4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4" name="Freeform 794"/>
            <p:cNvSpPr/>
            <p:nvPr/>
          </p:nvSpPr>
          <p:spPr>
            <a:xfrm>
              <a:off x="4438" y="3004"/>
              <a:ext cx="80" cy="13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12" y="7"/>
                </a:cxn>
                <a:cxn ang="0">
                  <a:pos x="28" y="7"/>
                </a:cxn>
                <a:cxn ang="0">
                  <a:pos x="46" y="4"/>
                </a:cxn>
              </a:cxnLst>
              <a:pathLst>
                <a:path w="104" h="16">
                  <a:moveTo>
                    <a:pt x="104" y="7"/>
                  </a:moveTo>
                  <a:cubicBezTo>
                    <a:pt x="83" y="3"/>
                    <a:pt x="61" y="0"/>
                    <a:pt x="40" y="0"/>
                  </a:cubicBezTo>
                  <a:cubicBezTo>
                    <a:pt x="30" y="0"/>
                    <a:pt x="7" y="0"/>
                    <a:pt x="0" y="7"/>
                  </a:cubicBezTo>
                  <a:cubicBezTo>
                    <a:pt x="4" y="14"/>
                    <a:pt x="19" y="12"/>
                    <a:pt x="27" y="13"/>
                  </a:cubicBezTo>
                  <a:cubicBezTo>
                    <a:pt x="38" y="15"/>
                    <a:pt x="49" y="13"/>
                    <a:pt x="61" y="13"/>
                  </a:cubicBezTo>
                  <a:cubicBezTo>
                    <a:pt x="73" y="13"/>
                    <a:pt x="90" y="16"/>
                    <a:pt x="101" y="7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5" name="Freeform 795"/>
            <p:cNvSpPr/>
            <p:nvPr/>
          </p:nvSpPr>
          <p:spPr>
            <a:xfrm>
              <a:off x="4425" y="2992"/>
              <a:ext cx="101" cy="18"/>
            </a:xfrm>
            <a:custGeom>
              <a:avLst/>
              <a:gdLst/>
              <a:ahLst/>
              <a:cxnLst>
                <a:cxn ang="0">
                  <a:pos x="59" y="13"/>
                </a:cxn>
                <a:cxn ang="0">
                  <a:pos x="0" y="11"/>
                </a:cxn>
                <a:cxn ang="0">
                  <a:pos x="59" y="13"/>
                </a:cxn>
              </a:cxnLst>
              <a:pathLst>
                <a:path w="132" h="21">
                  <a:moveTo>
                    <a:pt x="132" y="21"/>
                  </a:moveTo>
                  <a:cubicBezTo>
                    <a:pt x="132" y="21"/>
                    <a:pt x="96" y="0"/>
                    <a:pt x="0" y="18"/>
                  </a:cubicBezTo>
                  <a:cubicBezTo>
                    <a:pt x="0" y="18"/>
                    <a:pt x="90" y="6"/>
                    <a:pt x="132" y="2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6" name="Freeform 796"/>
            <p:cNvSpPr/>
            <p:nvPr/>
          </p:nvSpPr>
          <p:spPr>
            <a:xfrm>
              <a:off x="4512" y="3004"/>
              <a:ext cx="7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4"/>
                </a:cxn>
                <a:cxn ang="0">
                  <a:pos x="4" y="3"/>
                </a:cxn>
                <a:cxn ang="0">
                  <a:pos x="4" y="1"/>
                </a:cxn>
                <a:cxn ang="0">
                  <a:pos x="1" y="3"/>
                </a:cxn>
              </a:cxnLst>
              <a:pathLst>
                <a:path w="8" h="7">
                  <a:moveTo>
                    <a:pt x="1" y="5"/>
                  </a:moveTo>
                  <a:cubicBezTo>
                    <a:pt x="1" y="6"/>
                    <a:pt x="3" y="7"/>
                    <a:pt x="5" y="7"/>
                  </a:cubicBezTo>
                  <a:cubicBezTo>
                    <a:pt x="6" y="7"/>
                    <a:pt x="8" y="5"/>
                    <a:pt x="7" y="3"/>
                  </a:cubicBezTo>
                  <a:cubicBezTo>
                    <a:pt x="7" y="2"/>
                    <a:pt x="5" y="0"/>
                    <a:pt x="4" y="1"/>
                  </a:cubicBezTo>
                  <a:cubicBezTo>
                    <a:pt x="2" y="1"/>
                    <a:pt x="0" y="3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7" name="Freeform 797"/>
            <p:cNvSpPr/>
            <p:nvPr/>
          </p:nvSpPr>
          <p:spPr>
            <a:xfrm>
              <a:off x="4520" y="3007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3" y="3"/>
                    <a:pt x="4" y="3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8" name="Freeform 798"/>
            <p:cNvSpPr/>
            <p:nvPr/>
          </p:nvSpPr>
          <p:spPr>
            <a:xfrm>
              <a:off x="4430" y="3005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5">
                  <a:moveTo>
                    <a:pt x="0" y="3"/>
                  </a:moveTo>
                  <a:cubicBezTo>
                    <a:pt x="1" y="4"/>
                    <a:pt x="2" y="5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9" name="Freeform 799"/>
            <p:cNvSpPr/>
            <p:nvPr/>
          </p:nvSpPr>
          <p:spPr>
            <a:xfrm>
              <a:off x="4469" y="2933"/>
              <a:ext cx="81" cy="12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19" y="0"/>
                </a:cxn>
                <a:cxn ang="0">
                  <a:pos x="0" y="4"/>
                </a:cxn>
                <a:cxn ang="0">
                  <a:pos x="12" y="6"/>
                </a:cxn>
                <a:cxn ang="0">
                  <a:pos x="28" y="6"/>
                </a:cxn>
                <a:cxn ang="0">
                  <a:pos x="46" y="2"/>
                </a:cxn>
              </a:cxnLst>
              <a:pathLst>
                <a:path w="105" h="15">
                  <a:moveTo>
                    <a:pt x="105" y="5"/>
                  </a:moveTo>
                  <a:cubicBezTo>
                    <a:pt x="84" y="1"/>
                    <a:pt x="61" y="0"/>
                    <a:pt x="40" y="0"/>
                  </a:cubicBezTo>
                  <a:cubicBezTo>
                    <a:pt x="30" y="1"/>
                    <a:pt x="7" y="1"/>
                    <a:pt x="0" y="8"/>
                  </a:cubicBezTo>
                  <a:cubicBezTo>
                    <a:pt x="5" y="15"/>
                    <a:pt x="19" y="13"/>
                    <a:pt x="27" y="13"/>
                  </a:cubicBezTo>
                  <a:cubicBezTo>
                    <a:pt x="39" y="15"/>
                    <a:pt x="49" y="13"/>
                    <a:pt x="61" y="12"/>
                  </a:cubicBezTo>
                  <a:cubicBezTo>
                    <a:pt x="74" y="12"/>
                    <a:pt x="91" y="15"/>
                    <a:pt x="101" y="5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60" name="Freeform 800"/>
            <p:cNvSpPr/>
            <p:nvPr/>
          </p:nvSpPr>
          <p:spPr>
            <a:xfrm>
              <a:off x="4456" y="2920"/>
              <a:ext cx="102" cy="18"/>
            </a:xfrm>
            <a:custGeom>
              <a:avLst/>
              <a:gdLst/>
              <a:ahLst/>
              <a:cxnLst>
                <a:cxn ang="0">
                  <a:pos x="61" y="13"/>
                </a:cxn>
                <a:cxn ang="0">
                  <a:pos x="0" y="13"/>
                </a:cxn>
                <a:cxn ang="0">
                  <a:pos x="61" y="13"/>
                </a:cxn>
              </a:cxnLst>
              <a:pathLst>
                <a:path w="132" h="21">
                  <a:moveTo>
                    <a:pt x="132" y="20"/>
                  </a:moveTo>
                  <a:cubicBezTo>
                    <a:pt x="132" y="20"/>
                    <a:pt x="96" y="0"/>
                    <a:pt x="0" y="21"/>
                  </a:cubicBezTo>
                  <a:cubicBezTo>
                    <a:pt x="0" y="21"/>
                    <a:pt x="90" y="6"/>
                    <a:pt x="132" y="2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61" name="Freeform 801"/>
            <p:cNvSpPr/>
            <p:nvPr/>
          </p:nvSpPr>
          <p:spPr>
            <a:xfrm>
              <a:off x="4545" y="2932"/>
              <a:ext cx="5" cy="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1" y="0"/>
                </a:cxn>
                <a:cxn ang="0">
                  <a:pos x="0" y="3"/>
                </a:cxn>
              </a:cxnLst>
              <a:pathLst>
                <a:path w="7" h="7">
                  <a:moveTo>
                    <a:pt x="0" y="4"/>
                  </a:moveTo>
                  <a:cubicBezTo>
                    <a:pt x="0" y="5"/>
                    <a:pt x="2" y="7"/>
                    <a:pt x="4" y="6"/>
                  </a:cubicBezTo>
                  <a:cubicBezTo>
                    <a:pt x="6" y="6"/>
                    <a:pt x="7" y="4"/>
                    <a:pt x="7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62" name="Freeform 802"/>
            <p:cNvSpPr/>
            <p:nvPr/>
          </p:nvSpPr>
          <p:spPr>
            <a:xfrm>
              <a:off x="4551" y="2934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3"/>
                </a:cxn>
                <a:cxn ang="0">
                  <a:pos x="4" y="1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63" name="Freeform 803"/>
            <p:cNvSpPr/>
            <p:nvPr/>
          </p:nvSpPr>
          <p:spPr>
            <a:xfrm>
              <a:off x="4462" y="2934"/>
              <a:ext cx="4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2"/>
                </a:cxn>
              </a:cxnLst>
              <a:pathLst>
                <a:path w="5" h="5">
                  <a:moveTo>
                    <a:pt x="1" y="3"/>
                  </a:moveTo>
                  <a:cubicBezTo>
                    <a:pt x="1" y="4"/>
                    <a:pt x="2" y="5"/>
                    <a:pt x="3" y="5"/>
                  </a:cubicBezTo>
                  <a:cubicBezTo>
                    <a:pt x="4" y="5"/>
                    <a:pt x="5" y="3"/>
                    <a:pt x="5" y="2"/>
                  </a:cubicBezTo>
                  <a:cubicBezTo>
                    <a:pt x="5" y="1"/>
                    <a:pt x="4" y="0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64" name="Freeform 804"/>
            <p:cNvSpPr/>
            <p:nvPr/>
          </p:nvSpPr>
          <p:spPr>
            <a:xfrm>
              <a:off x="4469" y="2868"/>
              <a:ext cx="80" cy="13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18" y="1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7" y="7"/>
                </a:cxn>
                <a:cxn ang="0">
                  <a:pos x="45" y="3"/>
                </a:cxn>
              </a:cxnLst>
              <a:pathLst>
                <a:path w="105" h="16">
                  <a:moveTo>
                    <a:pt x="105" y="5"/>
                  </a:moveTo>
                  <a:cubicBezTo>
                    <a:pt x="84" y="2"/>
                    <a:pt x="62" y="0"/>
                    <a:pt x="40" y="1"/>
                  </a:cubicBezTo>
                  <a:cubicBezTo>
                    <a:pt x="30" y="1"/>
                    <a:pt x="7" y="1"/>
                    <a:pt x="0" y="9"/>
                  </a:cubicBezTo>
                  <a:cubicBezTo>
                    <a:pt x="5" y="16"/>
                    <a:pt x="20" y="13"/>
                    <a:pt x="27" y="14"/>
                  </a:cubicBezTo>
                  <a:cubicBezTo>
                    <a:pt x="39" y="15"/>
                    <a:pt x="50" y="13"/>
                    <a:pt x="61" y="13"/>
                  </a:cubicBezTo>
                  <a:cubicBezTo>
                    <a:pt x="74" y="13"/>
                    <a:pt x="91" y="15"/>
                    <a:pt x="101" y="6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65" name="Freeform 805"/>
            <p:cNvSpPr/>
            <p:nvPr/>
          </p:nvSpPr>
          <p:spPr>
            <a:xfrm>
              <a:off x="4456" y="2856"/>
              <a:ext cx="101" cy="17"/>
            </a:xfrm>
            <a:custGeom>
              <a:avLst/>
              <a:gdLst/>
              <a:ahLst/>
              <a:cxnLst>
                <a:cxn ang="0">
                  <a:pos x="59" y="11"/>
                </a:cxn>
                <a:cxn ang="0">
                  <a:pos x="0" y="11"/>
                </a:cxn>
                <a:cxn ang="0">
                  <a:pos x="59" y="11"/>
                </a:cxn>
              </a:cxnLst>
              <a:pathLst>
                <a:path w="132" h="21">
                  <a:moveTo>
                    <a:pt x="132" y="20"/>
                  </a:moveTo>
                  <a:cubicBezTo>
                    <a:pt x="132" y="20"/>
                    <a:pt x="96" y="0"/>
                    <a:pt x="0" y="21"/>
                  </a:cubicBezTo>
                  <a:cubicBezTo>
                    <a:pt x="0" y="21"/>
                    <a:pt x="90" y="6"/>
                    <a:pt x="132" y="2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66" name="Freeform 806"/>
            <p:cNvSpPr/>
            <p:nvPr/>
          </p:nvSpPr>
          <p:spPr>
            <a:xfrm>
              <a:off x="4544" y="2867"/>
              <a:ext cx="5" cy="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1" y="1"/>
                </a:cxn>
                <a:cxn ang="0">
                  <a:pos x="0" y="3"/>
                </a:cxn>
              </a:cxnLst>
              <a:pathLst>
                <a:path w="7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6" y="6"/>
                    <a:pt x="7" y="5"/>
                    <a:pt x="7" y="3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1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67" name="Freeform 807"/>
            <p:cNvSpPr/>
            <p:nvPr/>
          </p:nvSpPr>
          <p:spPr>
            <a:xfrm>
              <a:off x="4551" y="2870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0" y="2"/>
                </a:cxn>
              </a:cxnLst>
              <a:pathLst>
                <a:path w="4" h="4">
                  <a:moveTo>
                    <a:pt x="0" y="3"/>
                  </a:moveTo>
                  <a:cubicBezTo>
                    <a:pt x="1" y="4"/>
                    <a:pt x="2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68" name="Freeform 808"/>
            <p:cNvSpPr/>
            <p:nvPr/>
          </p:nvSpPr>
          <p:spPr>
            <a:xfrm>
              <a:off x="4462" y="2871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5">
                  <a:moveTo>
                    <a:pt x="0" y="3"/>
                  </a:moveTo>
                  <a:cubicBezTo>
                    <a:pt x="0" y="4"/>
                    <a:pt x="1" y="5"/>
                    <a:pt x="2" y="4"/>
                  </a:cubicBezTo>
                  <a:cubicBezTo>
                    <a:pt x="4" y="4"/>
                    <a:pt x="5" y="3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69" name="Freeform 809"/>
            <p:cNvSpPr/>
            <p:nvPr/>
          </p:nvSpPr>
          <p:spPr>
            <a:xfrm>
              <a:off x="4411" y="2804"/>
              <a:ext cx="80" cy="16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18" y="2"/>
                </a:cxn>
                <a:cxn ang="0">
                  <a:pos x="0" y="6"/>
                </a:cxn>
                <a:cxn ang="0">
                  <a:pos x="13" y="8"/>
                </a:cxn>
                <a:cxn ang="0">
                  <a:pos x="28" y="6"/>
                </a:cxn>
                <a:cxn ang="0">
                  <a:pos x="46" y="2"/>
                </a:cxn>
              </a:cxnLst>
              <a:pathLst>
                <a:path w="104" h="20">
                  <a:moveTo>
                    <a:pt x="104" y="2"/>
                  </a:moveTo>
                  <a:cubicBezTo>
                    <a:pt x="83" y="0"/>
                    <a:pt x="61" y="0"/>
                    <a:pt x="40" y="2"/>
                  </a:cubicBezTo>
                  <a:cubicBezTo>
                    <a:pt x="30" y="3"/>
                    <a:pt x="7" y="5"/>
                    <a:pt x="0" y="13"/>
                  </a:cubicBezTo>
                  <a:cubicBezTo>
                    <a:pt x="5" y="20"/>
                    <a:pt x="20" y="16"/>
                    <a:pt x="28" y="16"/>
                  </a:cubicBezTo>
                  <a:cubicBezTo>
                    <a:pt x="39" y="17"/>
                    <a:pt x="50" y="14"/>
                    <a:pt x="61" y="13"/>
                  </a:cubicBezTo>
                  <a:cubicBezTo>
                    <a:pt x="74" y="12"/>
                    <a:pt x="92" y="13"/>
                    <a:pt x="101" y="3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0" name="Freeform 810"/>
            <p:cNvSpPr/>
            <p:nvPr/>
          </p:nvSpPr>
          <p:spPr>
            <a:xfrm>
              <a:off x="4398" y="2790"/>
              <a:ext cx="101" cy="23"/>
            </a:xfrm>
            <a:custGeom>
              <a:avLst/>
              <a:gdLst/>
              <a:ahLst/>
              <a:cxnLst>
                <a:cxn ang="0">
                  <a:pos x="59" y="10"/>
                </a:cxn>
                <a:cxn ang="0">
                  <a:pos x="0" y="17"/>
                </a:cxn>
                <a:cxn ang="0">
                  <a:pos x="59" y="10"/>
                </a:cxn>
              </a:cxnLst>
              <a:pathLst>
                <a:path w="132" h="27">
                  <a:moveTo>
                    <a:pt x="132" y="17"/>
                  </a:moveTo>
                  <a:cubicBezTo>
                    <a:pt x="132" y="17"/>
                    <a:pt x="94" y="0"/>
                    <a:pt x="0" y="27"/>
                  </a:cubicBezTo>
                  <a:cubicBezTo>
                    <a:pt x="0" y="27"/>
                    <a:pt x="89" y="6"/>
                    <a:pt x="132" y="1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" name="Freeform 811"/>
            <p:cNvSpPr/>
            <p:nvPr/>
          </p:nvSpPr>
          <p:spPr>
            <a:xfrm>
              <a:off x="4486" y="2800"/>
              <a:ext cx="6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2" y="0"/>
                </a:cxn>
                <a:cxn ang="0">
                  <a:pos x="1" y="3"/>
                </a:cxn>
              </a:cxnLst>
              <a:pathLst>
                <a:path w="8" h="7">
                  <a:moveTo>
                    <a:pt x="1" y="4"/>
                  </a:moveTo>
                  <a:cubicBezTo>
                    <a:pt x="1" y="6"/>
                    <a:pt x="3" y="7"/>
                    <a:pt x="5" y="7"/>
                  </a:cubicBezTo>
                  <a:cubicBezTo>
                    <a:pt x="7" y="6"/>
                    <a:pt x="8" y="4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1" y="1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" name="Freeform 812"/>
            <p:cNvSpPr/>
            <p:nvPr/>
          </p:nvSpPr>
          <p:spPr>
            <a:xfrm>
              <a:off x="4493" y="2803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3" name="Freeform 813"/>
            <p:cNvSpPr/>
            <p:nvPr/>
          </p:nvSpPr>
          <p:spPr>
            <a:xfrm>
              <a:off x="4404" y="2810"/>
              <a:ext cx="4" cy="3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2"/>
                </a:cxn>
              </a:cxnLst>
              <a:pathLst>
                <a:path w="6" h="4">
                  <a:moveTo>
                    <a:pt x="1" y="3"/>
                  </a:moveTo>
                  <a:cubicBezTo>
                    <a:pt x="1" y="4"/>
                    <a:pt x="2" y="4"/>
                    <a:pt x="4" y="4"/>
                  </a:cubicBezTo>
                  <a:cubicBezTo>
                    <a:pt x="5" y="4"/>
                    <a:pt x="6" y="2"/>
                    <a:pt x="5" y="1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1" y="0"/>
                    <a:pt x="0" y="1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4" name="Freeform 814"/>
            <p:cNvSpPr/>
            <p:nvPr/>
          </p:nvSpPr>
          <p:spPr>
            <a:xfrm>
              <a:off x="4502" y="2746"/>
              <a:ext cx="135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80" y="0"/>
                </a:cxn>
                <a:cxn ang="0">
                  <a:pos x="0" y="12"/>
                </a:cxn>
              </a:cxnLst>
              <a:pathLst>
                <a:path w="175" h="22">
                  <a:moveTo>
                    <a:pt x="0" y="22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75" y="0"/>
                    <a:pt x="11" y="16"/>
                    <a:pt x="0" y="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5" name="Freeform 815"/>
            <p:cNvSpPr/>
            <p:nvPr/>
          </p:nvSpPr>
          <p:spPr>
            <a:xfrm>
              <a:off x="4492" y="2826"/>
              <a:ext cx="134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79" y="0"/>
                </a:cxn>
                <a:cxn ang="0">
                  <a:pos x="0" y="12"/>
                </a:cxn>
              </a:cxnLst>
              <a:pathLst>
                <a:path w="175" h="22">
                  <a:moveTo>
                    <a:pt x="0" y="22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75" y="0"/>
                    <a:pt x="11" y="16"/>
                    <a:pt x="0" y="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6" name="Freeform 816"/>
            <p:cNvSpPr/>
            <p:nvPr/>
          </p:nvSpPr>
          <p:spPr>
            <a:xfrm>
              <a:off x="4510" y="2893"/>
              <a:ext cx="153" cy="15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91" y="0"/>
                </a:cxn>
                <a:cxn ang="0">
                  <a:pos x="0" y="11"/>
                </a:cxn>
              </a:cxnLst>
              <a:pathLst>
                <a:path w="199" h="18">
                  <a:moveTo>
                    <a:pt x="0" y="18"/>
                  </a:moveTo>
                  <a:cubicBezTo>
                    <a:pt x="199" y="0"/>
                    <a:pt x="199" y="0"/>
                    <a:pt x="199" y="0"/>
                  </a:cubicBezTo>
                  <a:cubicBezTo>
                    <a:pt x="199" y="0"/>
                    <a:pt x="13" y="10"/>
                    <a:pt x="0" y="1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7" name="Freeform 817"/>
            <p:cNvSpPr/>
            <p:nvPr/>
          </p:nvSpPr>
          <p:spPr>
            <a:xfrm>
              <a:off x="4509" y="2953"/>
              <a:ext cx="162" cy="16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95" y="0"/>
                </a:cxn>
                <a:cxn ang="0">
                  <a:pos x="0" y="11"/>
                </a:cxn>
              </a:cxnLst>
              <a:pathLst>
                <a:path w="211" h="19">
                  <a:moveTo>
                    <a:pt x="0" y="19"/>
                  </a:move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1" y="13"/>
                    <a:pt x="0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8" name="Freeform 818"/>
            <p:cNvSpPr/>
            <p:nvPr/>
          </p:nvSpPr>
          <p:spPr>
            <a:xfrm>
              <a:off x="4519" y="3040"/>
              <a:ext cx="157" cy="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92" y="0"/>
                </a:cxn>
                <a:cxn ang="0">
                  <a:pos x="0" y="5"/>
                </a:cxn>
              </a:cxnLst>
              <a:pathLst>
                <a:path w="205" h="10">
                  <a:moveTo>
                    <a:pt x="0" y="1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11" y="5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9" name="Freeform 819"/>
            <p:cNvSpPr/>
            <p:nvPr/>
          </p:nvSpPr>
          <p:spPr>
            <a:xfrm>
              <a:off x="4279" y="3086"/>
              <a:ext cx="110" cy="2"/>
            </a:xfrm>
            <a:custGeom>
              <a:avLst/>
              <a:gdLst/>
              <a:ahLst/>
              <a:cxnLst>
                <a:cxn ang="0">
                  <a:pos x="64" y="1"/>
                </a:cxn>
                <a:cxn ang="0">
                  <a:pos x="0" y="1"/>
                </a:cxn>
                <a:cxn ang="0">
                  <a:pos x="64" y="1"/>
                </a:cxn>
              </a:cxnLst>
              <a:pathLst>
                <a:path w="144" h="3">
                  <a:moveTo>
                    <a:pt x="144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36" y="0"/>
                    <a:pt x="144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0" name="Freeform 820"/>
            <p:cNvSpPr/>
            <p:nvPr/>
          </p:nvSpPr>
          <p:spPr>
            <a:xfrm>
              <a:off x="4275" y="3010"/>
              <a:ext cx="133" cy="8"/>
            </a:xfrm>
            <a:custGeom>
              <a:avLst/>
              <a:gdLst/>
              <a:ahLst/>
              <a:cxnLst>
                <a:cxn ang="0">
                  <a:pos x="78" y="2"/>
                </a:cxn>
                <a:cxn ang="0">
                  <a:pos x="0" y="5"/>
                </a:cxn>
                <a:cxn ang="0">
                  <a:pos x="78" y="2"/>
                </a:cxn>
              </a:cxnLst>
              <a:pathLst>
                <a:path w="174" h="10">
                  <a:moveTo>
                    <a:pt x="174" y="4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58" y="0"/>
                    <a:pt x="174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1" name="Freeform 821"/>
            <p:cNvSpPr/>
            <p:nvPr/>
          </p:nvSpPr>
          <p:spPr>
            <a:xfrm>
              <a:off x="4278" y="2940"/>
              <a:ext cx="158" cy="16"/>
            </a:xfrm>
            <a:custGeom>
              <a:avLst/>
              <a:gdLst/>
              <a:ahLst/>
              <a:cxnLst>
                <a:cxn ang="0">
                  <a:pos x="93" y="3"/>
                </a:cxn>
                <a:cxn ang="0">
                  <a:pos x="0" y="11"/>
                </a:cxn>
                <a:cxn ang="0">
                  <a:pos x="93" y="3"/>
                </a:cxn>
              </a:cxnLst>
              <a:pathLst>
                <a:path w="206" h="19">
                  <a:moveTo>
                    <a:pt x="206" y="5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192" y="0"/>
                    <a:pt x="206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" name="Freeform 822"/>
            <p:cNvSpPr/>
            <p:nvPr/>
          </p:nvSpPr>
          <p:spPr>
            <a:xfrm>
              <a:off x="4283" y="2882"/>
              <a:ext cx="157" cy="1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93" y="0"/>
                </a:cxn>
                <a:cxn ang="0">
                  <a:pos x="0" y="7"/>
                </a:cxn>
              </a:cxnLst>
              <a:pathLst>
                <a:path w="204" h="12">
                  <a:moveTo>
                    <a:pt x="0" y="12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204" y="0"/>
                    <a:pt x="16" y="5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" name="Freeform 823"/>
            <p:cNvSpPr/>
            <p:nvPr/>
          </p:nvSpPr>
          <p:spPr>
            <a:xfrm>
              <a:off x="4289" y="2820"/>
              <a:ext cx="97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58" y="0"/>
                </a:cxn>
                <a:cxn ang="0">
                  <a:pos x="0" y="6"/>
                </a:cxn>
              </a:cxnLst>
              <a:pathLst>
                <a:path w="126" h="11">
                  <a:moveTo>
                    <a:pt x="0" y="11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8" y="7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84" name="Group 703"/>
          <p:cNvGrpSpPr/>
          <p:nvPr/>
        </p:nvGrpSpPr>
        <p:grpSpPr>
          <a:xfrm rot="19440000">
            <a:off x="7815580" y="3775075"/>
            <a:ext cx="459740" cy="335915"/>
            <a:chOff x="3855" y="2500"/>
            <a:chExt cx="1213" cy="862"/>
          </a:xfrm>
        </p:grpSpPr>
        <p:sp>
          <p:nvSpPr>
            <p:cNvPr id="485" name="Freeform 704"/>
            <p:cNvSpPr/>
            <p:nvPr/>
          </p:nvSpPr>
          <p:spPr>
            <a:xfrm>
              <a:off x="4379" y="2733"/>
              <a:ext cx="318" cy="6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70" y="18"/>
                </a:cxn>
                <a:cxn ang="0">
                  <a:pos x="36" y="17"/>
                </a:cxn>
                <a:cxn ang="0">
                  <a:pos x="2" y="32"/>
                </a:cxn>
                <a:cxn ang="0">
                  <a:pos x="38" y="38"/>
                </a:cxn>
                <a:cxn ang="0">
                  <a:pos x="70" y="26"/>
                </a:cxn>
                <a:cxn ang="0">
                  <a:pos x="187" y="8"/>
                </a:cxn>
                <a:cxn ang="0">
                  <a:pos x="185" y="0"/>
                </a:cxn>
              </a:cxnLst>
              <a:pathLst>
                <a:path w="415" h="73">
                  <a:moveTo>
                    <a:pt x="413" y="0"/>
                  </a:moveTo>
                  <a:cubicBezTo>
                    <a:pt x="155" y="33"/>
                    <a:pt x="155" y="33"/>
                    <a:pt x="155" y="33"/>
                  </a:cubicBezTo>
                  <a:cubicBezTo>
                    <a:pt x="143" y="28"/>
                    <a:pt x="113" y="27"/>
                    <a:pt x="80" y="31"/>
                  </a:cubicBezTo>
                  <a:cubicBezTo>
                    <a:pt x="35" y="37"/>
                    <a:pt x="0" y="49"/>
                    <a:pt x="2" y="59"/>
                  </a:cubicBezTo>
                  <a:cubicBezTo>
                    <a:pt x="3" y="70"/>
                    <a:pt x="40" y="73"/>
                    <a:pt x="84" y="68"/>
                  </a:cubicBezTo>
                  <a:cubicBezTo>
                    <a:pt x="118" y="64"/>
                    <a:pt x="146" y="55"/>
                    <a:pt x="157" y="47"/>
                  </a:cubicBezTo>
                  <a:cubicBezTo>
                    <a:pt x="415" y="14"/>
                    <a:pt x="415" y="14"/>
                    <a:pt x="415" y="14"/>
                  </a:cubicBezTo>
                  <a:lnTo>
                    <a:pt x="413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6" name="Freeform 705"/>
            <p:cNvSpPr/>
            <p:nvPr/>
          </p:nvSpPr>
          <p:spPr>
            <a:xfrm>
              <a:off x="4364" y="2813"/>
              <a:ext cx="329" cy="61"/>
            </a:xfrm>
            <a:custGeom>
              <a:avLst/>
              <a:gdLst/>
              <a:ahLst/>
              <a:cxnLst>
                <a:cxn ang="0">
                  <a:pos x="193" y="0"/>
                </a:cxn>
                <a:cxn ang="0">
                  <a:pos x="70" y="19"/>
                </a:cxn>
                <a:cxn ang="0">
                  <a:pos x="36" y="18"/>
                </a:cxn>
                <a:cxn ang="0">
                  <a:pos x="1" y="33"/>
                </a:cxn>
                <a:cxn ang="0">
                  <a:pos x="38" y="37"/>
                </a:cxn>
                <a:cxn ang="0">
                  <a:pos x="71" y="27"/>
                </a:cxn>
                <a:cxn ang="0">
                  <a:pos x="193" y="7"/>
                </a:cxn>
                <a:cxn ang="0">
                  <a:pos x="193" y="0"/>
                </a:cxn>
              </a:cxnLst>
              <a:pathLst>
                <a:path w="429" h="75">
                  <a:moveTo>
                    <a:pt x="428" y="0"/>
                  </a:moveTo>
                  <a:cubicBezTo>
                    <a:pt x="155" y="35"/>
                    <a:pt x="155" y="35"/>
                    <a:pt x="155" y="35"/>
                  </a:cubicBezTo>
                  <a:cubicBezTo>
                    <a:pt x="142" y="30"/>
                    <a:pt x="113" y="29"/>
                    <a:pt x="79" y="33"/>
                  </a:cubicBezTo>
                  <a:cubicBezTo>
                    <a:pt x="35" y="38"/>
                    <a:pt x="0" y="51"/>
                    <a:pt x="1" y="61"/>
                  </a:cubicBezTo>
                  <a:cubicBezTo>
                    <a:pt x="2" y="71"/>
                    <a:pt x="39" y="75"/>
                    <a:pt x="84" y="69"/>
                  </a:cubicBezTo>
                  <a:cubicBezTo>
                    <a:pt x="117" y="65"/>
                    <a:pt x="146" y="57"/>
                    <a:pt x="157" y="49"/>
                  </a:cubicBezTo>
                  <a:cubicBezTo>
                    <a:pt x="429" y="14"/>
                    <a:pt x="429" y="14"/>
                    <a:pt x="429" y="14"/>
                  </a:cubicBezTo>
                  <a:lnTo>
                    <a:pt x="428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7" name="Freeform 706"/>
            <p:cNvSpPr/>
            <p:nvPr/>
          </p:nvSpPr>
          <p:spPr>
            <a:xfrm>
              <a:off x="4232" y="2795"/>
              <a:ext cx="276" cy="49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92" y="20"/>
                </a:cxn>
                <a:cxn ang="0">
                  <a:pos x="127" y="22"/>
                </a:cxn>
                <a:cxn ang="0">
                  <a:pos x="162" y="8"/>
                </a:cxn>
                <a:cxn ang="0">
                  <a:pos x="125" y="2"/>
                </a:cxn>
                <a:cxn ang="0">
                  <a:pos x="92" y="13"/>
                </a:cxn>
                <a:cxn ang="0">
                  <a:pos x="0" y="25"/>
                </a:cxn>
                <a:cxn ang="0">
                  <a:pos x="1" y="33"/>
                </a:cxn>
              </a:cxnLst>
              <a:pathLst>
                <a:path w="360" h="60">
                  <a:moveTo>
                    <a:pt x="1" y="60"/>
                  </a:moveTo>
                  <a:cubicBezTo>
                    <a:pt x="205" y="38"/>
                    <a:pt x="205" y="38"/>
                    <a:pt x="205" y="38"/>
                  </a:cubicBezTo>
                  <a:cubicBezTo>
                    <a:pt x="218" y="43"/>
                    <a:pt x="247" y="45"/>
                    <a:pt x="281" y="41"/>
                  </a:cubicBezTo>
                  <a:cubicBezTo>
                    <a:pt x="325" y="37"/>
                    <a:pt x="360" y="25"/>
                    <a:pt x="359" y="15"/>
                  </a:cubicBezTo>
                  <a:cubicBezTo>
                    <a:pt x="358" y="4"/>
                    <a:pt x="321" y="0"/>
                    <a:pt x="277" y="5"/>
                  </a:cubicBezTo>
                  <a:cubicBezTo>
                    <a:pt x="243" y="8"/>
                    <a:pt x="215" y="16"/>
                    <a:pt x="203" y="24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8" name="Freeform 707"/>
            <p:cNvSpPr/>
            <p:nvPr/>
          </p:nvSpPr>
          <p:spPr>
            <a:xfrm>
              <a:off x="4239" y="2859"/>
              <a:ext cx="322" cy="43"/>
            </a:xfrm>
            <a:custGeom>
              <a:avLst/>
              <a:gdLst/>
              <a:ahLst/>
              <a:cxnLst>
                <a:cxn ang="0">
                  <a:pos x="1" y="30"/>
                </a:cxn>
                <a:cxn ang="0">
                  <a:pos x="120" y="19"/>
                </a:cxn>
                <a:cxn ang="0">
                  <a:pos x="153" y="22"/>
                </a:cxn>
                <a:cxn ang="0">
                  <a:pos x="189" y="9"/>
                </a:cxn>
                <a:cxn ang="0">
                  <a:pos x="153" y="2"/>
                </a:cxn>
                <a:cxn ang="0">
                  <a:pos x="119" y="12"/>
                </a:cxn>
                <a:cxn ang="0">
                  <a:pos x="0" y="22"/>
                </a:cxn>
                <a:cxn ang="0">
                  <a:pos x="1" y="30"/>
                </a:cxn>
              </a:cxnLst>
              <a:pathLst>
                <a:path w="420" h="52">
                  <a:moveTo>
                    <a:pt x="1" y="52"/>
                  </a:moveTo>
                  <a:cubicBezTo>
                    <a:pt x="265" y="34"/>
                    <a:pt x="265" y="34"/>
                    <a:pt x="265" y="34"/>
                  </a:cubicBezTo>
                  <a:cubicBezTo>
                    <a:pt x="277" y="40"/>
                    <a:pt x="306" y="43"/>
                    <a:pt x="340" y="40"/>
                  </a:cubicBezTo>
                  <a:cubicBezTo>
                    <a:pt x="385" y="37"/>
                    <a:pt x="420" y="26"/>
                    <a:pt x="420" y="16"/>
                  </a:cubicBezTo>
                  <a:cubicBezTo>
                    <a:pt x="419" y="6"/>
                    <a:pt x="382" y="0"/>
                    <a:pt x="338" y="3"/>
                  </a:cubicBezTo>
                  <a:cubicBezTo>
                    <a:pt x="304" y="6"/>
                    <a:pt x="275" y="13"/>
                    <a:pt x="264" y="20"/>
                  </a:cubicBezTo>
                  <a:cubicBezTo>
                    <a:pt x="0" y="38"/>
                    <a:pt x="0" y="38"/>
                    <a:pt x="0" y="38"/>
                  </a:cubicBezTo>
                  <a:lnTo>
                    <a:pt x="1" y="52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9" name="Freeform 708"/>
            <p:cNvSpPr/>
            <p:nvPr/>
          </p:nvSpPr>
          <p:spPr>
            <a:xfrm>
              <a:off x="4241" y="2924"/>
              <a:ext cx="321" cy="41"/>
            </a:xfrm>
            <a:custGeom>
              <a:avLst/>
              <a:gdLst/>
              <a:ahLst/>
              <a:cxnLst>
                <a:cxn ang="0">
                  <a:pos x="1" y="27"/>
                </a:cxn>
                <a:cxn ang="0">
                  <a:pos x="118" y="18"/>
                </a:cxn>
                <a:cxn ang="0">
                  <a:pos x="152" y="21"/>
                </a:cxn>
                <a:cxn ang="0">
                  <a:pos x="188" y="8"/>
                </a:cxn>
                <a:cxn ang="0">
                  <a:pos x="151" y="2"/>
                </a:cxn>
                <a:cxn ang="0">
                  <a:pos x="118" y="10"/>
                </a:cxn>
                <a:cxn ang="0">
                  <a:pos x="0" y="19"/>
                </a:cxn>
                <a:cxn ang="0">
                  <a:pos x="1" y="27"/>
                </a:cxn>
              </a:cxnLst>
              <a:pathLst>
                <a:path w="419" h="51">
                  <a:moveTo>
                    <a:pt x="1" y="51"/>
                  </a:moveTo>
                  <a:cubicBezTo>
                    <a:pt x="263" y="33"/>
                    <a:pt x="263" y="33"/>
                    <a:pt x="263" y="33"/>
                  </a:cubicBezTo>
                  <a:cubicBezTo>
                    <a:pt x="276" y="39"/>
                    <a:pt x="305" y="42"/>
                    <a:pt x="339" y="40"/>
                  </a:cubicBezTo>
                  <a:cubicBezTo>
                    <a:pt x="384" y="37"/>
                    <a:pt x="419" y="26"/>
                    <a:pt x="419" y="16"/>
                  </a:cubicBezTo>
                  <a:cubicBezTo>
                    <a:pt x="418" y="6"/>
                    <a:pt x="381" y="0"/>
                    <a:pt x="336" y="3"/>
                  </a:cubicBezTo>
                  <a:cubicBezTo>
                    <a:pt x="303" y="5"/>
                    <a:pt x="274" y="12"/>
                    <a:pt x="262" y="19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1" y="51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90" name="Freeform 709"/>
            <p:cNvSpPr/>
            <p:nvPr/>
          </p:nvSpPr>
          <p:spPr>
            <a:xfrm>
              <a:off x="4246" y="2995"/>
              <a:ext cx="286" cy="33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97" y="17"/>
                </a:cxn>
                <a:cxn ang="0">
                  <a:pos x="132" y="21"/>
                </a:cxn>
                <a:cxn ang="0">
                  <a:pos x="168" y="10"/>
                </a:cxn>
                <a:cxn ang="0">
                  <a:pos x="131" y="2"/>
                </a:cxn>
                <a:cxn ang="0">
                  <a:pos x="97" y="9"/>
                </a:cxn>
                <a:cxn ang="0">
                  <a:pos x="0" y="14"/>
                </a:cxn>
                <a:cxn ang="0">
                  <a:pos x="0" y="21"/>
                </a:cxn>
              </a:cxnLst>
              <a:pathLst>
                <a:path w="373" h="40">
                  <a:moveTo>
                    <a:pt x="0" y="38"/>
                  </a:moveTo>
                  <a:cubicBezTo>
                    <a:pt x="217" y="30"/>
                    <a:pt x="217" y="30"/>
                    <a:pt x="217" y="30"/>
                  </a:cubicBezTo>
                  <a:cubicBezTo>
                    <a:pt x="229" y="37"/>
                    <a:pt x="258" y="40"/>
                    <a:pt x="292" y="39"/>
                  </a:cubicBezTo>
                  <a:cubicBezTo>
                    <a:pt x="337" y="37"/>
                    <a:pt x="373" y="27"/>
                    <a:pt x="372" y="17"/>
                  </a:cubicBezTo>
                  <a:cubicBezTo>
                    <a:pt x="372" y="7"/>
                    <a:pt x="335" y="0"/>
                    <a:pt x="291" y="2"/>
                  </a:cubicBezTo>
                  <a:cubicBezTo>
                    <a:pt x="257" y="3"/>
                    <a:pt x="228" y="9"/>
                    <a:pt x="216" y="16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91" name="Freeform 710"/>
            <p:cNvSpPr/>
            <p:nvPr/>
          </p:nvSpPr>
          <p:spPr>
            <a:xfrm>
              <a:off x="4254" y="3072"/>
              <a:ext cx="257" cy="31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81" y="15"/>
                </a:cxn>
                <a:cxn ang="0">
                  <a:pos x="115" y="22"/>
                </a:cxn>
                <a:cxn ang="0">
                  <a:pos x="151" y="11"/>
                </a:cxn>
                <a:cxn ang="0">
                  <a:pos x="115" y="0"/>
                </a:cxn>
                <a:cxn ang="0">
                  <a:pos x="81" y="7"/>
                </a:cxn>
                <a:cxn ang="0">
                  <a:pos x="0" y="7"/>
                </a:cxn>
                <a:cxn ang="0">
                  <a:pos x="0" y="15"/>
                </a:cxn>
              </a:cxnLst>
              <a:pathLst>
                <a:path w="335" h="37">
                  <a:moveTo>
                    <a:pt x="0" y="26"/>
                  </a:moveTo>
                  <a:cubicBezTo>
                    <a:pt x="179" y="26"/>
                    <a:pt x="179" y="26"/>
                    <a:pt x="179" y="26"/>
                  </a:cubicBezTo>
                  <a:cubicBezTo>
                    <a:pt x="191" y="32"/>
                    <a:pt x="220" y="37"/>
                    <a:pt x="254" y="37"/>
                  </a:cubicBezTo>
                  <a:cubicBezTo>
                    <a:pt x="299" y="37"/>
                    <a:pt x="335" y="29"/>
                    <a:pt x="335" y="18"/>
                  </a:cubicBezTo>
                  <a:cubicBezTo>
                    <a:pt x="335" y="8"/>
                    <a:pt x="299" y="0"/>
                    <a:pt x="254" y="0"/>
                  </a:cubicBezTo>
                  <a:cubicBezTo>
                    <a:pt x="220" y="0"/>
                    <a:pt x="191" y="5"/>
                    <a:pt x="179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92" name="Freeform 711"/>
            <p:cNvSpPr/>
            <p:nvPr/>
          </p:nvSpPr>
          <p:spPr>
            <a:xfrm>
              <a:off x="4385" y="2884"/>
              <a:ext cx="323" cy="48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71" y="12"/>
                </a:cxn>
                <a:cxn ang="0">
                  <a:pos x="36" y="10"/>
                </a:cxn>
                <a:cxn ang="0">
                  <a:pos x="1" y="24"/>
                </a:cxn>
                <a:cxn ang="0">
                  <a:pos x="38" y="30"/>
                </a:cxn>
                <a:cxn ang="0">
                  <a:pos x="71" y="20"/>
                </a:cxn>
                <a:cxn ang="0">
                  <a:pos x="190" y="7"/>
                </a:cxn>
                <a:cxn ang="0">
                  <a:pos x="190" y="0"/>
                </a:cxn>
              </a:cxnLst>
              <a:pathLst>
                <a:path w="421" h="59">
                  <a:moveTo>
                    <a:pt x="420" y="0"/>
                  </a:moveTo>
                  <a:cubicBezTo>
                    <a:pt x="156" y="23"/>
                    <a:pt x="156" y="23"/>
                    <a:pt x="156" y="23"/>
                  </a:cubicBezTo>
                  <a:cubicBezTo>
                    <a:pt x="143" y="18"/>
                    <a:pt x="114" y="16"/>
                    <a:pt x="80" y="19"/>
                  </a:cubicBezTo>
                  <a:cubicBezTo>
                    <a:pt x="36" y="23"/>
                    <a:pt x="0" y="34"/>
                    <a:pt x="1" y="44"/>
                  </a:cubicBezTo>
                  <a:cubicBezTo>
                    <a:pt x="2" y="54"/>
                    <a:pt x="39" y="59"/>
                    <a:pt x="84" y="55"/>
                  </a:cubicBezTo>
                  <a:cubicBezTo>
                    <a:pt x="117" y="52"/>
                    <a:pt x="146" y="45"/>
                    <a:pt x="157" y="37"/>
                  </a:cubicBezTo>
                  <a:cubicBezTo>
                    <a:pt x="421" y="14"/>
                    <a:pt x="421" y="14"/>
                    <a:pt x="421" y="14"/>
                  </a:cubicBezTo>
                  <a:lnTo>
                    <a:pt x="420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93" name="Freeform 712"/>
            <p:cNvSpPr/>
            <p:nvPr/>
          </p:nvSpPr>
          <p:spPr>
            <a:xfrm>
              <a:off x="4385" y="2945"/>
              <a:ext cx="330" cy="49"/>
            </a:xfrm>
            <a:custGeom>
              <a:avLst/>
              <a:gdLst/>
              <a:ahLst/>
              <a:cxnLst>
                <a:cxn ang="0">
                  <a:pos x="193" y="0"/>
                </a:cxn>
                <a:cxn ang="0">
                  <a:pos x="71" y="13"/>
                </a:cxn>
                <a:cxn ang="0">
                  <a:pos x="36" y="11"/>
                </a:cxn>
                <a:cxn ang="0">
                  <a:pos x="1" y="25"/>
                </a:cxn>
                <a:cxn ang="0">
                  <a:pos x="38" y="31"/>
                </a:cxn>
                <a:cxn ang="0">
                  <a:pos x="71" y="20"/>
                </a:cxn>
                <a:cxn ang="0">
                  <a:pos x="194" y="7"/>
                </a:cxn>
                <a:cxn ang="0">
                  <a:pos x="193" y="0"/>
                </a:cxn>
              </a:cxnLst>
              <a:pathLst>
                <a:path w="430" h="60">
                  <a:moveTo>
                    <a:pt x="428" y="0"/>
                  </a:moveTo>
                  <a:cubicBezTo>
                    <a:pt x="156" y="24"/>
                    <a:pt x="156" y="24"/>
                    <a:pt x="156" y="24"/>
                  </a:cubicBezTo>
                  <a:cubicBezTo>
                    <a:pt x="143" y="18"/>
                    <a:pt x="114" y="16"/>
                    <a:pt x="80" y="19"/>
                  </a:cubicBezTo>
                  <a:cubicBezTo>
                    <a:pt x="36" y="23"/>
                    <a:pt x="0" y="35"/>
                    <a:pt x="1" y="45"/>
                  </a:cubicBezTo>
                  <a:cubicBezTo>
                    <a:pt x="2" y="55"/>
                    <a:pt x="39" y="60"/>
                    <a:pt x="84" y="56"/>
                  </a:cubicBezTo>
                  <a:cubicBezTo>
                    <a:pt x="117" y="53"/>
                    <a:pt x="146" y="46"/>
                    <a:pt x="157" y="38"/>
                  </a:cubicBezTo>
                  <a:cubicBezTo>
                    <a:pt x="430" y="14"/>
                    <a:pt x="430" y="14"/>
                    <a:pt x="430" y="14"/>
                  </a:cubicBezTo>
                  <a:lnTo>
                    <a:pt x="428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94" name="Freeform 713"/>
            <p:cNvSpPr/>
            <p:nvPr/>
          </p:nvSpPr>
          <p:spPr>
            <a:xfrm>
              <a:off x="4397" y="3032"/>
              <a:ext cx="321" cy="38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71" y="8"/>
                </a:cxn>
                <a:cxn ang="0">
                  <a:pos x="37" y="4"/>
                </a:cxn>
                <a:cxn ang="0">
                  <a:pos x="1" y="15"/>
                </a:cxn>
                <a:cxn ang="0">
                  <a:pos x="38" y="23"/>
                </a:cxn>
                <a:cxn ang="0">
                  <a:pos x="71" y="15"/>
                </a:cxn>
                <a:cxn ang="0">
                  <a:pos x="190" y="7"/>
                </a:cxn>
                <a:cxn ang="0">
                  <a:pos x="189" y="0"/>
                </a:cxn>
              </a:cxnLst>
              <a:pathLst>
                <a:path w="418" h="47">
                  <a:moveTo>
                    <a:pt x="417" y="0"/>
                  </a:moveTo>
                  <a:cubicBezTo>
                    <a:pt x="156" y="15"/>
                    <a:pt x="156" y="15"/>
                    <a:pt x="156" y="15"/>
                  </a:cubicBezTo>
                  <a:cubicBezTo>
                    <a:pt x="143" y="9"/>
                    <a:pt x="114" y="6"/>
                    <a:pt x="81" y="8"/>
                  </a:cubicBezTo>
                  <a:cubicBezTo>
                    <a:pt x="36" y="10"/>
                    <a:pt x="0" y="20"/>
                    <a:pt x="1" y="30"/>
                  </a:cubicBezTo>
                  <a:cubicBezTo>
                    <a:pt x="1" y="41"/>
                    <a:pt x="38" y="47"/>
                    <a:pt x="83" y="44"/>
                  </a:cubicBezTo>
                  <a:cubicBezTo>
                    <a:pt x="116" y="43"/>
                    <a:pt x="145" y="36"/>
                    <a:pt x="157" y="29"/>
                  </a:cubicBezTo>
                  <a:cubicBezTo>
                    <a:pt x="418" y="14"/>
                    <a:pt x="418" y="14"/>
                    <a:pt x="418" y="14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95" name="Freeform 714"/>
            <p:cNvSpPr/>
            <p:nvPr/>
          </p:nvSpPr>
          <p:spPr>
            <a:xfrm>
              <a:off x="4685" y="2500"/>
              <a:ext cx="264" cy="229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23" y="35"/>
                </a:cxn>
                <a:cxn ang="0">
                  <a:pos x="67" y="65"/>
                </a:cxn>
                <a:cxn ang="0">
                  <a:pos x="29" y="115"/>
                </a:cxn>
                <a:cxn ang="0">
                  <a:pos x="0" y="153"/>
                </a:cxn>
              </a:cxnLst>
              <a:pathLst>
                <a:path w="344" h="280">
                  <a:moveTo>
                    <a:pt x="344" y="0"/>
                  </a:moveTo>
                  <a:cubicBezTo>
                    <a:pt x="319" y="23"/>
                    <a:pt x="300" y="45"/>
                    <a:pt x="271" y="64"/>
                  </a:cubicBezTo>
                  <a:cubicBezTo>
                    <a:pt x="234" y="89"/>
                    <a:pt x="190" y="103"/>
                    <a:pt x="149" y="119"/>
                  </a:cubicBezTo>
                  <a:cubicBezTo>
                    <a:pt x="108" y="134"/>
                    <a:pt x="81" y="172"/>
                    <a:pt x="64" y="210"/>
                  </a:cubicBezTo>
                  <a:cubicBezTo>
                    <a:pt x="52" y="235"/>
                    <a:pt x="23" y="272"/>
                    <a:pt x="0" y="280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96" name="Freeform 715"/>
            <p:cNvSpPr/>
            <p:nvPr/>
          </p:nvSpPr>
          <p:spPr>
            <a:xfrm>
              <a:off x="4709" y="2743"/>
              <a:ext cx="359" cy="156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64" y="25"/>
                </a:cxn>
                <a:cxn ang="0">
                  <a:pos x="117" y="71"/>
                </a:cxn>
                <a:cxn ang="0">
                  <a:pos x="175" y="101"/>
                </a:cxn>
                <a:cxn ang="0">
                  <a:pos x="211" y="96"/>
                </a:cxn>
              </a:cxnLst>
              <a:pathLst>
                <a:path w="468" h="191">
                  <a:moveTo>
                    <a:pt x="0" y="36"/>
                  </a:moveTo>
                  <a:cubicBezTo>
                    <a:pt x="41" y="0"/>
                    <a:pt x="103" y="25"/>
                    <a:pt x="144" y="47"/>
                  </a:cubicBezTo>
                  <a:cubicBezTo>
                    <a:pt x="185" y="69"/>
                    <a:pt x="225" y="99"/>
                    <a:pt x="259" y="130"/>
                  </a:cubicBezTo>
                  <a:cubicBezTo>
                    <a:pt x="293" y="159"/>
                    <a:pt x="343" y="178"/>
                    <a:pt x="387" y="186"/>
                  </a:cubicBezTo>
                  <a:cubicBezTo>
                    <a:pt x="417" y="191"/>
                    <a:pt x="444" y="179"/>
                    <a:pt x="468" y="177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97" name="Freeform 716"/>
            <p:cNvSpPr/>
            <p:nvPr/>
          </p:nvSpPr>
          <p:spPr>
            <a:xfrm>
              <a:off x="4718" y="2746"/>
              <a:ext cx="283" cy="106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39" y="23"/>
                </a:cxn>
                <a:cxn ang="0">
                  <a:pos x="92" y="27"/>
                </a:cxn>
                <a:cxn ang="0">
                  <a:pos x="35" y="39"/>
                </a:cxn>
                <a:cxn ang="0">
                  <a:pos x="0" y="71"/>
                </a:cxn>
              </a:cxnLst>
              <a:pathLst>
                <a:path w="369" h="129">
                  <a:moveTo>
                    <a:pt x="369" y="0"/>
                  </a:moveTo>
                  <a:cubicBezTo>
                    <a:pt x="349" y="10"/>
                    <a:pt x="334" y="32"/>
                    <a:pt x="308" y="41"/>
                  </a:cubicBezTo>
                  <a:cubicBezTo>
                    <a:pt x="273" y="54"/>
                    <a:pt x="239" y="51"/>
                    <a:pt x="203" y="49"/>
                  </a:cubicBezTo>
                  <a:cubicBezTo>
                    <a:pt x="164" y="46"/>
                    <a:pt x="113" y="51"/>
                    <a:pt x="78" y="69"/>
                  </a:cubicBezTo>
                  <a:cubicBezTo>
                    <a:pt x="48" y="84"/>
                    <a:pt x="26" y="112"/>
                    <a:pt x="0" y="129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98" name="Freeform 717"/>
            <p:cNvSpPr/>
            <p:nvPr/>
          </p:nvSpPr>
          <p:spPr>
            <a:xfrm>
              <a:off x="4713" y="2831"/>
              <a:ext cx="305" cy="148"/>
            </a:xfrm>
            <a:custGeom>
              <a:avLst/>
              <a:gdLst/>
              <a:ahLst/>
              <a:cxnLst>
                <a:cxn ang="0">
                  <a:pos x="180" y="4"/>
                </a:cxn>
                <a:cxn ang="0">
                  <a:pos x="101" y="62"/>
                </a:cxn>
                <a:cxn ang="0">
                  <a:pos x="52" y="93"/>
                </a:cxn>
                <a:cxn ang="0">
                  <a:pos x="22" y="98"/>
                </a:cxn>
                <a:cxn ang="0">
                  <a:pos x="0" y="93"/>
                </a:cxn>
              </a:cxnLst>
              <a:pathLst>
                <a:path w="397" h="181">
                  <a:moveTo>
                    <a:pt x="397" y="7"/>
                  </a:moveTo>
                  <a:cubicBezTo>
                    <a:pt x="332" y="0"/>
                    <a:pt x="266" y="75"/>
                    <a:pt x="222" y="114"/>
                  </a:cubicBezTo>
                  <a:cubicBezTo>
                    <a:pt x="187" y="144"/>
                    <a:pt x="160" y="157"/>
                    <a:pt x="116" y="170"/>
                  </a:cubicBezTo>
                  <a:cubicBezTo>
                    <a:pt x="93" y="177"/>
                    <a:pt x="74" y="181"/>
                    <a:pt x="49" y="180"/>
                  </a:cubicBezTo>
                  <a:cubicBezTo>
                    <a:pt x="32" y="179"/>
                    <a:pt x="16" y="171"/>
                    <a:pt x="0" y="170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99" name="Freeform 718"/>
            <p:cNvSpPr/>
            <p:nvPr/>
          </p:nvSpPr>
          <p:spPr>
            <a:xfrm>
              <a:off x="4729" y="2898"/>
              <a:ext cx="220" cy="8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4" y="2"/>
                </a:cxn>
                <a:cxn ang="0">
                  <a:pos x="31" y="2"/>
                </a:cxn>
                <a:cxn ang="0">
                  <a:pos x="65" y="16"/>
                </a:cxn>
                <a:cxn ang="0">
                  <a:pos x="98" y="43"/>
                </a:cxn>
                <a:cxn ang="0">
                  <a:pos x="130" y="52"/>
                </a:cxn>
              </a:cxnLst>
              <a:pathLst>
                <a:path w="286" h="104">
                  <a:moveTo>
                    <a:pt x="0" y="7"/>
                  </a:moveTo>
                  <a:cubicBezTo>
                    <a:pt x="9" y="10"/>
                    <a:pt x="20" y="3"/>
                    <a:pt x="30" y="2"/>
                  </a:cubicBezTo>
                  <a:cubicBezTo>
                    <a:pt x="41" y="0"/>
                    <a:pt x="56" y="1"/>
                    <a:pt x="68" y="2"/>
                  </a:cubicBezTo>
                  <a:cubicBezTo>
                    <a:pt x="95" y="3"/>
                    <a:pt x="120" y="17"/>
                    <a:pt x="143" y="30"/>
                  </a:cubicBezTo>
                  <a:cubicBezTo>
                    <a:pt x="168" y="45"/>
                    <a:pt x="191" y="63"/>
                    <a:pt x="216" y="79"/>
                  </a:cubicBezTo>
                  <a:cubicBezTo>
                    <a:pt x="233" y="89"/>
                    <a:pt x="269" y="104"/>
                    <a:pt x="286" y="96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0" name="Freeform 719"/>
            <p:cNvSpPr/>
            <p:nvPr/>
          </p:nvSpPr>
          <p:spPr>
            <a:xfrm>
              <a:off x="4728" y="3029"/>
              <a:ext cx="294" cy="9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83" y="19"/>
                </a:cxn>
                <a:cxn ang="0">
                  <a:pos x="116" y="52"/>
                </a:cxn>
                <a:cxn ang="0">
                  <a:pos x="172" y="55"/>
                </a:cxn>
              </a:cxnLst>
              <a:pathLst>
                <a:path w="384" h="113">
                  <a:moveTo>
                    <a:pt x="0" y="20"/>
                  </a:moveTo>
                  <a:cubicBezTo>
                    <a:pt x="55" y="0"/>
                    <a:pt x="130" y="0"/>
                    <a:pt x="184" y="34"/>
                  </a:cubicBezTo>
                  <a:cubicBezTo>
                    <a:pt x="211" y="50"/>
                    <a:pt x="231" y="77"/>
                    <a:pt x="260" y="92"/>
                  </a:cubicBezTo>
                  <a:cubicBezTo>
                    <a:pt x="289" y="107"/>
                    <a:pt x="359" y="113"/>
                    <a:pt x="384" y="99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1" name="Freeform 720"/>
            <p:cNvSpPr/>
            <p:nvPr/>
          </p:nvSpPr>
          <p:spPr>
            <a:xfrm>
              <a:off x="4728" y="3039"/>
              <a:ext cx="217" cy="77"/>
            </a:xfrm>
            <a:custGeom>
              <a:avLst/>
              <a:gdLst/>
              <a:ahLst/>
              <a:cxnLst>
                <a:cxn ang="0">
                  <a:pos x="127" y="9"/>
                </a:cxn>
                <a:cxn ang="0">
                  <a:pos x="67" y="44"/>
                </a:cxn>
                <a:cxn ang="0">
                  <a:pos x="0" y="29"/>
                </a:cxn>
              </a:cxnLst>
              <a:pathLst>
                <a:path w="284" h="94">
                  <a:moveTo>
                    <a:pt x="284" y="16"/>
                  </a:moveTo>
                  <a:cubicBezTo>
                    <a:pt x="242" y="0"/>
                    <a:pt x="189" y="68"/>
                    <a:pt x="151" y="80"/>
                  </a:cubicBezTo>
                  <a:cubicBezTo>
                    <a:pt x="102" y="94"/>
                    <a:pt x="45" y="66"/>
                    <a:pt x="0" y="52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2" name="Freeform 721"/>
            <p:cNvSpPr/>
            <p:nvPr/>
          </p:nvSpPr>
          <p:spPr>
            <a:xfrm>
              <a:off x="4710" y="3120"/>
              <a:ext cx="242" cy="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" y="35"/>
                </a:cxn>
                <a:cxn ang="0">
                  <a:pos x="64" y="90"/>
                </a:cxn>
                <a:cxn ang="0">
                  <a:pos x="97" y="139"/>
                </a:cxn>
                <a:cxn ang="0">
                  <a:pos x="143" y="149"/>
                </a:cxn>
              </a:cxnLst>
              <a:pathLst>
                <a:path w="315" h="274">
                  <a:moveTo>
                    <a:pt x="0" y="0"/>
                  </a:moveTo>
                  <a:cubicBezTo>
                    <a:pt x="29" y="16"/>
                    <a:pt x="65" y="35"/>
                    <a:pt x="91" y="64"/>
                  </a:cubicBezTo>
                  <a:cubicBezTo>
                    <a:pt x="118" y="93"/>
                    <a:pt x="124" y="130"/>
                    <a:pt x="140" y="165"/>
                  </a:cubicBezTo>
                  <a:cubicBezTo>
                    <a:pt x="155" y="198"/>
                    <a:pt x="183" y="234"/>
                    <a:pt x="213" y="254"/>
                  </a:cubicBezTo>
                  <a:cubicBezTo>
                    <a:pt x="242" y="274"/>
                    <a:pt x="280" y="274"/>
                    <a:pt x="315" y="273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3" name="Freeform 722"/>
            <p:cNvSpPr/>
            <p:nvPr/>
          </p:nvSpPr>
          <p:spPr>
            <a:xfrm>
              <a:off x="4624" y="2656"/>
              <a:ext cx="116" cy="554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10" y="65"/>
                </a:cxn>
                <a:cxn ang="0">
                  <a:pos x="30" y="297"/>
                </a:cxn>
                <a:cxn ang="0">
                  <a:pos x="37" y="369"/>
                </a:cxn>
                <a:cxn ang="0">
                  <a:pos x="66" y="265"/>
                </a:cxn>
                <a:cxn ang="0">
                  <a:pos x="44" y="34"/>
                </a:cxn>
                <a:cxn ang="0">
                  <a:pos x="19" y="2"/>
                </a:cxn>
              </a:cxnLst>
              <a:pathLst>
                <a:path w="151" h="678">
                  <a:moveTo>
                    <a:pt x="42" y="3"/>
                  </a:moveTo>
                  <a:cubicBezTo>
                    <a:pt x="0" y="6"/>
                    <a:pt x="8" y="55"/>
                    <a:pt x="22" y="119"/>
                  </a:cubicBezTo>
                  <a:cubicBezTo>
                    <a:pt x="37" y="183"/>
                    <a:pt x="94" y="461"/>
                    <a:pt x="67" y="543"/>
                  </a:cubicBezTo>
                  <a:cubicBezTo>
                    <a:pt x="42" y="616"/>
                    <a:pt x="37" y="673"/>
                    <a:pt x="82" y="676"/>
                  </a:cubicBezTo>
                  <a:cubicBezTo>
                    <a:pt x="126" y="678"/>
                    <a:pt x="141" y="550"/>
                    <a:pt x="146" y="486"/>
                  </a:cubicBezTo>
                  <a:cubicBezTo>
                    <a:pt x="151" y="422"/>
                    <a:pt x="116" y="114"/>
                    <a:pt x="96" y="64"/>
                  </a:cubicBezTo>
                  <a:cubicBezTo>
                    <a:pt x="77" y="15"/>
                    <a:pt x="74" y="0"/>
                    <a:pt x="42" y="3"/>
                  </a:cubicBezTo>
                  <a:close/>
                </a:path>
              </a:pathLst>
            </a:custGeom>
            <a:solidFill>
              <a:srgbClr val="ACD3A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4" name="Freeform 723"/>
            <p:cNvSpPr/>
            <p:nvPr/>
          </p:nvSpPr>
          <p:spPr>
            <a:xfrm>
              <a:off x="3881" y="2641"/>
              <a:ext cx="350" cy="15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8" y="2"/>
                </a:cxn>
                <a:cxn ang="0">
                  <a:pos x="26" y="7"/>
                </a:cxn>
                <a:cxn ang="0">
                  <a:pos x="57" y="27"/>
                </a:cxn>
                <a:cxn ang="0">
                  <a:pos x="124" y="59"/>
                </a:cxn>
                <a:cxn ang="0">
                  <a:pos x="177" y="68"/>
                </a:cxn>
                <a:cxn ang="0">
                  <a:pos x="205" y="105"/>
                </a:cxn>
              </a:cxnLst>
              <a:pathLst>
                <a:path w="457" h="194">
                  <a:moveTo>
                    <a:pt x="0" y="1"/>
                  </a:moveTo>
                  <a:cubicBezTo>
                    <a:pt x="0" y="0"/>
                    <a:pt x="8" y="1"/>
                    <a:pt x="17" y="2"/>
                  </a:cubicBezTo>
                  <a:cubicBezTo>
                    <a:pt x="31" y="5"/>
                    <a:pt x="44" y="9"/>
                    <a:pt x="57" y="14"/>
                  </a:cubicBezTo>
                  <a:cubicBezTo>
                    <a:pt x="83" y="23"/>
                    <a:pt x="104" y="32"/>
                    <a:pt x="125" y="49"/>
                  </a:cubicBezTo>
                  <a:cubicBezTo>
                    <a:pt x="169" y="84"/>
                    <a:pt x="217" y="112"/>
                    <a:pt x="276" y="111"/>
                  </a:cubicBezTo>
                  <a:cubicBezTo>
                    <a:pt x="317" y="110"/>
                    <a:pt x="356" y="102"/>
                    <a:pt x="393" y="125"/>
                  </a:cubicBezTo>
                  <a:cubicBezTo>
                    <a:pt x="419" y="139"/>
                    <a:pt x="446" y="166"/>
                    <a:pt x="457" y="194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5" name="Freeform 724"/>
            <p:cNvSpPr/>
            <p:nvPr/>
          </p:nvSpPr>
          <p:spPr>
            <a:xfrm>
              <a:off x="3971" y="2777"/>
              <a:ext cx="252" cy="104"/>
            </a:xfrm>
            <a:custGeom>
              <a:avLst/>
              <a:gdLst/>
              <a:ahLst/>
              <a:cxnLst>
                <a:cxn ang="0">
                  <a:pos x="149" y="68"/>
                </a:cxn>
                <a:cxn ang="0">
                  <a:pos x="111" y="65"/>
                </a:cxn>
                <a:cxn ang="0">
                  <a:pos x="75" y="38"/>
                </a:cxn>
                <a:cxn ang="0">
                  <a:pos x="0" y="8"/>
                </a:cxn>
              </a:cxnLst>
              <a:pathLst>
                <a:path w="328" h="127">
                  <a:moveTo>
                    <a:pt x="328" y="123"/>
                  </a:moveTo>
                  <a:cubicBezTo>
                    <a:pt x="301" y="123"/>
                    <a:pt x="270" y="127"/>
                    <a:pt x="245" y="119"/>
                  </a:cubicBezTo>
                  <a:cubicBezTo>
                    <a:pt x="214" y="108"/>
                    <a:pt x="192" y="88"/>
                    <a:pt x="167" y="69"/>
                  </a:cubicBezTo>
                  <a:cubicBezTo>
                    <a:pt x="123" y="35"/>
                    <a:pt x="57" y="0"/>
                    <a:pt x="0" y="15"/>
                  </a:cubicBezTo>
                </a:path>
              </a:pathLst>
            </a:custGeom>
            <a:noFill/>
            <a:ln w="19050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6" name="Freeform 725"/>
            <p:cNvSpPr/>
            <p:nvPr/>
          </p:nvSpPr>
          <p:spPr>
            <a:xfrm>
              <a:off x="3870" y="2768"/>
              <a:ext cx="357" cy="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8" y="42"/>
                </a:cxn>
                <a:cxn ang="0">
                  <a:pos x="125" y="60"/>
                </a:cxn>
                <a:cxn ang="0">
                  <a:pos x="167" y="118"/>
                </a:cxn>
                <a:cxn ang="0">
                  <a:pos x="189" y="131"/>
                </a:cxn>
                <a:cxn ang="0">
                  <a:pos x="201" y="133"/>
                </a:cxn>
                <a:cxn ang="0">
                  <a:pos x="206" y="133"/>
                </a:cxn>
              </a:cxnLst>
              <a:pathLst>
                <a:path w="466" h="245">
                  <a:moveTo>
                    <a:pt x="0" y="0"/>
                  </a:moveTo>
                  <a:cubicBezTo>
                    <a:pt x="43" y="29"/>
                    <a:pt x="77" y="63"/>
                    <a:pt x="129" y="76"/>
                  </a:cubicBezTo>
                  <a:cubicBezTo>
                    <a:pt x="180" y="88"/>
                    <a:pt x="232" y="80"/>
                    <a:pt x="278" y="110"/>
                  </a:cubicBezTo>
                  <a:cubicBezTo>
                    <a:pt x="318" y="137"/>
                    <a:pt x="335" y="186"/>
                    <a:pt x="371" y="218"/>
                  </a:cubicBezTo>
                  <a:cubicBezTo>
                    <a:pt x="387" y="233"/>
                    <a:pt x="400" y="236"/>
                    <a:pt x="421" y="241"/>
                  </a:cubicBezTo>
                  <a:cubicBezTo>
                    <a:pt x="430" y="242"/>
                    <a:pt x="438" y="244"/>
                    <a:pt x="448" y="245"/>
                  </a:cubicBezTo>
                  <a:cubicBezTo>
                    <a:pt x="450" y="245"/>
                    <a:pt x="466" y="245"/>
                    <a:pt x="458" y="245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7" name="Freeform 726"/>
            <p:cNvSpPr/>
            <p:nvPr/>
          </p:nvSpPr>
          <p:spPr>
            <a:xfrm>
              <a:off x="3927" y="2813"/>
              <a:ext cx="304" cy="308"/>
            </a:xfrm>
            <a:custGeom>
              <a:avLst/>
              <a:gdLst/>
              <a:ahLst/>
              <a:cxnLst>
                <a:cxn ang="0">
                  <a:pos x="178" y="9"/>
                </a:cxn>
                <a:cxn ang="0">
                  <a:pos x="141" y="20"/>
                </a:cxn>
                <a:cxn ang="0">
                  <a:pos x="111" y="71"/>
                </a:cxn>
                <a:cxn ang="0">
                  <a:pos x="60" y="129"/>
                </a:cxn>
                <a:cxn ang="0">
                  <a:pos x="24" y="166"/>
                </a:cxn>
                <a:cxn ang="0">
                  <a:pos x="0" y="206"/>
                </a:cxn>
              </a:cxnLst>
              <a:pathLst>
                <a:path w="397" h="377">
                  <a:moveTo>
                    <a:pt x="397" y="16"/>
                  </a:moveTo>
                  <a:cubicBezTo>
                    <a:pt x="373" y="0"/>
                    <a:pt x="336" y="21"/>
                    <a:pt x="314" y="36"/>
                  </a:cubicBezTo>
                  <a:cubicBezTo>
                    <a:pt x="280" y="59"/>
                    <a:pt x="266" y="94"/>
                    <a:pt x="247" y="130"/>
                  </a:cubicBezTo>
                  <a:cubicBezTo>
                    <a:pt x="219" y="180"/>
                    <a:pt x="178" y="201"/>
                    <a:pt x="135" y="236"/>
                  </a:cubicBezTo>
                  <a:cubicBezTo>
                    <a:pt x="107" y="258"/>
                    <a:pt x="78" y="278"/>
                    <a:pt x="53" y="304"/>
                  </a:cubicBezTo>
                  <a:cubicBezTo>
                    <a:pt x="36" y="323"/>
                    <a:pt x="0" y="349"/>
                    <a:pt x="0" y="377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8" name="Freeform 727"/>
            <p:cNvSpPr/>
            <p:nvPr/>
          </p:nvSpPr>
          <p:spPr>
            <a:xfrm>
              <a:off x="3855" y="3002"/>
              <a:ext cx="370" cy="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4" y="21"/>
                </a:cxn>
                <a:cxn ang="0">
                  <a:pos x="101" y="13"/>
                </a:cxn>
                <a:cxn ang="0">
                  <a:pos x="132" y="10"/>
                </a:cxn>
                <a:cxn ang="0">
                  <a:pos x="180" y="36"/>
                </a:cxn>
                <a:cxn ang="0">
                  <a:pos x="203" y="39"/>
                </a:cxn>
                <a:cxn ang="0">
                  <a:pos x="218" y="31"/>
                </a:cxn>
              </a:cxnLst>
              <a:pathLst>
                <a:path w="482" h="73">
                  <a:moveTo>
                    <a:pt x="0" y="0"/>
                  </a:moveTo>
                  <a:cubicBezTo>
                    <a:pt x="45" y="45"/>
                    <a:pt x="80" y="53"/>
                    <a:pt x="141" y="39"/>
                  </a:cubicBezTo>
                  <a:cubicBezTo>
                    <a:pt x="168" y="33"/>
                    <a:pt x="196" y="27"/>
                    <a:pt x="224" y="24"/>
                  </a:cubicBezTo>
                  <a:cubicBezTo>
                    <a:pt x="247" y="21"/>
                    <a:pt x="269" y="14"/>
                    <a:pt x="292" y="18"/>
                  </a:cubicBezTo>
                  <a:cubicBezTo>
                    <a:pt x="330" y="25"/>
                    <a:pt x="359" y="57"/>
                    <a:pt x="397" y="66"/>
                  </a:cubicBezTo>
                  <a:cubicBezTo>
                    <a:pt x="414" y="71"/>
                    <a:pt x="432" y="73"/>
                    <a:pt x="449" y="69"/>
                  </a:cubicBezTo>
                  <a:cubicBezTo>
                    <a:pt x="460" y="67"/>
                    <a:pt x="475" y="57"/>
                    <a:pt x="482" y="56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9" name="Freeform 728"/>
            <p:cNvSpPr/>
            <p:nvPr/>
          </p:nvSpPr>
          <p:spPr>
            <a:xfrm>
              <a:off x="3996" y="2991"/>
              <a:ext cx="216" cy="188"/>
            </a:xfrm>
            <a:custGeom>
              <a:avLst/>
              <a:gdLst/>
              <a:ahLst/>
              <a:cxnLst>
                <a:cxn ang="0">
                  <a:pos x="126" y="7"/>
                </a:cxn>
                <a:cxn ang="0">
                  <a:pos x="95" y="12"/>
                </a:cxn>
                <a:cxn ang="0">
                  <a:pos x="70" y="51"/>
                </a:cxn>
                <a:cxn ang="0">
                  <a:pos x="0" y="126"/>
                </a:cxn>
              </a:cxnLst>
              <a:pathLst>
                <a:path w="282" h="230">
                  <a:moveTo>
                    <a:pt x="282" y="12"/>
                  </a:moveTo>
                  <a:cubicBezTo>
                    <a:pt x="270" y="0"/>
                    <a:pt x="224" y="14"/>
                    <a:pt x="211" y="22"/>
                  </a:cubicBezTo>
                  <a:cubicBezTo>
                    <a:pt x="180" y="39"/>
                    <a:pt x="168" y="62"/>
                    <a:pt x="155" y="93"/>
                  </a:cubicBezTo>
                  <a:cubicBezTo>
                    <a:pt x="122" y="167"/>
                    <a:pt x="80" y="210"/>
                    <a:pt x="0" y="230"/>
                  </a:cubicBezTo>
                </a:path>
              </a:pathLst>
            </a:custGeom>
            <a:noFill/>
            <a:ln w="19050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0" name="Freeform 729"/>
            <p:cNvSpPr/>
            <p:nvPr/>
          </p:nvSpPr>
          <p:spPr>
            <a:xfrm>
              <a:off x="3970" y="3131"/>
              <a:ext cx="266" cy="231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13" y="8"/>
                </a:cxn>
                <a:cxn ang="0">
                  <a:pos x="90" y="56"/>
                </a:cxn>
                <a:cxn ang="0">
                  <a:pos x="0" y="155"/>
                </a:cxn>
              </a:cxnLst>
              <a:pathLst>
                <a:path w="347" h="282">
                  <a:moveTo>
                    <a:pt x="347" y="0"/>
                  </a:moveTo>
                  <a:cubicBezTo>
                    <a:pt x="316" y="0"/>
                    <a:pt x="280" y="0"/>
                    <a:pt x="252" y="15"/>
                  </a:cubicBezTo>
                  <a:cubicBezTo>
                    <a:pt x="221" y="31"/>
                    <a:pt x="215" y="72"/>
                    <a:pt x="200" y="101"/>
                  </a:cubicBezTo>
                  <a:cubicBezTo>
                    <a:pt x="162" y="178"/>
                    <a:pt x="85" y="269"/>
                    <a:pt x="0" y="282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1" name="Freeform 730"/>
            <p:cNvSpPr/>
            <p:nvPr/>
          </p:nvSpPr>
          <p:spPr>
            <a:xfrm>
              <a:off x="4206" y="2667"/>
              <a:ext cx="114" cy="552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2" y="178"/>
                </a:cxn>
                <a:cxn ang="0">
                  <a:pos x="37" y="362"/>
                </a:cxn>
                <a:cxn ang="0">
                  <a:pos x="38" y="247"/>
                </a:cxn>
                <a:cxn ang="0">
                  <a:pos x="54" y="56"/>
                </a:cxn>
                <a:cxn ang="0">
                  <a:pos x="41" y="4"/>
                </a:cxn>
              </a:cxnLst>
              <a:pathLst>
                <a:path w="149" h="675">
                  <a:moveTo>
                    <a:pt x="91" y="7"/>
                  </a:moveTo>
                  <a:cubicBezTo>
                    <a:pt x="45" y="0"/>
                    <a:pt x="4" y="183"/>
                    <a:pt x="2" y="327"/>
                  </a:cubicBezTo>
                  <a:cubicBezTo>
                    <a:pt x="0" y="472"/>
                    <a:pt x="18" y="651"/>
                    <a:pt x="83" y="663"/>
                  </a:cubicBezTo>
                  <a:cubicBezTo>
                    <a:pt x="149" y="675"/>
                    <a:pt x="87" y="555"/>
                    <a:pt x="85" y="451"/>
                  </a:cubicBezTo>
                  <a:cubicBezTo>
                    <a:pt x="83" y="347"/>
                    <a:pt x="106" y="156"/>
                    <a:pt x="122" y="102"/>
                  </a:cubicBezTo>
                  <a:cubicBezTo>
                    <a:pt x="137" y="48"/>
                    <a:pt x="126" y="13"/>
                    <a:pt x="91" y="7"/>
                  </a:cubicBezTo>
                  <a:close/>
                </a:path>
              </a:pathLst>
            </a:custGeom>
            <a:solidFill>
              <a:srgbClr val="ACD3A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" name="Freeform 731"/>
            <p:cNvSpPr/>
            <p:nvPr/>
          </p:nvSpPr>
          <p:spPr>
            <a:xfrm>
              <a:off x="4624" y="2656"/>
              <a:ext cx="116" cy="554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10" y="65"/>
                </a:cxn>
                <a:cxn ang="0">
                  <a:pos x="30" y="297"/>
                </a:cxn>
                <a:cxn ang="0">
                  <a:pos x="37" y="369"/>
                </a:cxn>
                <a:cxn ang="0">
                  <a:pos x="66" y="265"/>
                </a:cxn>
                <a:cxn ang="0">
                  <a:pos x="44" y="34"/>
                </a:cxn>
                <a:cxn ang="0">
                  <a:pos x="19" y="2"/>
                </a:cxn>
              </a:cxnLst>
              <a:pathLst>
                <a:path w="151" h="678">
                  <a:moveTo>
                    <a:pt x="42" y="3"/>
                  </a:moveTo>
                  <a:cubicBezTo>
                    <a:pt x="0" y="6"/>
                    <a:pt x="8" y="55"/>
                    <a:pt x="22" y="119"/>
                  </a:cubicBezTo>
                  <a:cubicBezTo>
                    <a:pt x="37" y="183"/>
                    <a:pt x="94" y="461"/>
                    <a:pt x="67" y="543"/>
                  </a:cubicBezTo>
                  <a:cubicBezTo>
                    <a:pt x="42" y="616"/>
                    <a:pt x="37" y="673"/>
                    <a:pt x="82" y="676"/>
                  </a:cubicBezTo>
                  <a:cubicBezTo>
                    <a:pt x="126" y="678"/>
                    <a:pt x="141" y="550"/>
                    <a:pt x="146" y="486"/>
                  </a:cubicBezTo>
                  <a:cubicBezTo>
                    <a:pt x="151" y="422"/>
                    <a:pt x="116" y="114"/>
                    <a:pt x="96" y="64"/>
                  </a:cubicBezTo>
                  <a:cubicBezTo>
                    <a:pt x="77" y="15"/>
                    <a:pt x="74" y="0"/>
                    <a:pt x="42" y="3"/>
                  </a:cubicBezTo>
                  <a:close/>
                </a:path>
              </a:pathLst>
            </a:custGeom>
            <a:solidFill>
              <a:srgbClr val="8DD3F1">
                <a:alpha val="100000"/>
              </a:srgbClr>
            </a:solidFill>
            <a:ln w="9525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" name="Freeform 732"/>
            <p:cNvSpPr/>
            <p:nvPr/>
          </p:nvSpPr>
          <p:spPr>
            <a:xfrm>
              <a:off x="4206" y="2667"/>
              <a:ext cx="114" cy="552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2" y="178"/>
                </a:cxn>
                <a:cxn ang="0">
                  <a:pos x="37" y="362"/>
                </a:cxn>
                <a:cxn ang="0">
                  <a:pos x="38" y="247"/>
                </a:cxn>
                <a:cxn ang="0">
                  <a:pos x="54" y="56"/>
                </a:cxn>
                <a:cxn ang="0">
                  <a:pos x="41" y="4"/>
                </a:cxn>
              </a:cxnLst>
              <a:pathLst>
                <a:path w="149" h="675">
                  <a:moveTo>
                    <a:pt x="91" y="7"/>
                  </a:moveTo>
                  <a:cubicBezTo>
                    <a:pt x="45" y="0"/>
                    <a:pt x="4" y="183"/>
                    <a:pt x="2" y="327"/>
                  </a:cubicBezTo>
                  <a:cubicBezTo>
                    <a:pt x="0" y="472"/>
                    <a:pt x="18" y="651"/>
                    <a:pt x="83" y="663"/>
                  </a:cubicBezTo>
                  <a:cubicBezTo>
                    <a:pt x="149" y="675"/>
                    <a:pt x="87" y="555"/>
                    <a:pt x="85" y="451"/>
                  </a:cubicBezTo>
                  <a:cubicBezTo>
                    <a:pt x="83" y="347"/>
                    <a:pt x="106" y="156"/>
                    <a:pt x="122" y="102"/>
                  </a:cubicBezTo>
                  <a:cubicBezTo>
                    <a:pt x="137" y="48"/>
                    <a:pt x="126" y="13"/>
                    <a:pt x="91" y="7"/>
                  </a:cubicBezTo>
                  <a:close/>
                </a:path>
              </a:pathLst>
            </a:custGeom>
            <a:solidFill>
              <a:srgbClr val="8DD3F1">
                <a:alpha val="100000"/>
              </a:srgbClr>
            </a:solidFill>
            <a:ln w="9525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4" name="Freeform 733"/>
            <p:cNvSpPr/>
            <p:nvPr/>
          </p:nvSpPr>
          <p:spPr>
            <a:xfrm>
              <a:off x="4224" y="2682"/>
              <a:ext cx="79" cy="291"/>
            </a:xfrm>
            <a:custGeom>
              <a:avLst/>
              <a:gdLst/>
              <a:ahLst/>
              <a:cxnLst>
                <a:cxn ang="0">
                  <a:pos x="39" y="17"/>
                </a:cxn>
                <a:cxn ang="0">
                  <a:pos x="29" y="6"/>
                </a:cxn>
                <a:cxn ang="0">
                  <a:pos x="21" y="23"/>
                </a:cxn>
                <a:cxn ang="0">
                  <a:pos x="14" y="56"/>
                </a:cxn>
                <a:cxn ang="0">
                  <a:pos x="2" y="127"/>
                </a:cxn>
                <a:cxn ang="0">
                  <a:pos x="2" y="158"/>
                </a:cxn>
                <a:cxn ang="0">
                  <a:pos x="5" y="186"/>
                </a:cxn>
                <a:cxn ang="0">
                  <a:pos x="15" y="168"/>
                </a:cxn>
                <a:cxn ang="0">
                  <a:pos x="20" y="127"/>
                </a:cxn>
                <a:cxn ang="0">
                  <a:pos x="34" y="67"/>
                </a:cxn>
                <a:cxn ang="0">
                  <a:pos x="40" y="16"/>
                </a:cxn>
                <a:cxn ang="0">
                  <a:pos x="39" y="16"/>
                </a:cxn>
              </a:cxnLst>
              <a:pathLst>
                <a:path w="103" h="356">
                  <a:moveTo>
                    <a:pt x="88" y="32"/>
                  </a:moveTo>
                  <a:cubicBezTo>
                    <a:pt x="85" y="20"/>
                    <a:pt x="80" y="0"/>
                    <a:pt x="64" y="11"/>
                  </a:cubicBezTo>
                  <a:cubicBezTo>
                    <a:pt x="55" y="17"/>
                    <a:pt x="51" y="32"/>
                    <a:pt x="48" y="42"/>
                  </a:cubicBezTo>
                  <a:cubicBezTo>
                    <a:pt x="40" y="61"/>
                    <a:pt x="37" y="81"/>
                    <a:pt x="31" y="102"/>
                  </a:cubicBezTo>
                  <a:cubicBezTo>
                    <a:pt x="19" y="144"/>
                    <a:pt x="6" y="188"/>
                    <a:pt x="3" y="232"/>
                  </a:cubicBezTo>
                  <a:cubicBezTo>
                    <a:pt x="2" y="251"/>
                    <a:pt x="1" y="270"/>
                    <a:pt x="2" y="289"/>
                  </a:cubicBezTo>
                  <a:cubicBezTo>
                    <a:pt x="3" y="302"/>
                    <a:pt x="0" y="332"/>
                    <a:pt x="12" y="341"/>
                  </a:cubicBezTo>
                  <a:cubicBezTo>
                    <a:pt x="31" y="356"/>
                    <a:pt x="33" y="318"/>
                    <a:pt x="34" y="308"/>
                  </a:cubicBezTo>
                  <a:cubicBezTo>
                    <a:pt x="39" y="283"/>
                    <a:pt x="40" y="258"/>
                    <a:pt x="44" y="233"/>
                  </a:cubicBezTo>
                  <a:cubicBezTo>
                    <a:pt x="50" y="195"/>
                    <a:pt x="62" y="159"/>
                    <a:pt x="75" y="122"/>
                  </a:cubicBezTo>
                  <a:cubicBezTo>
                    <a:pt x="83" y="99"/>
                    <a:pt x="103" y="53"/>
                    <a:pt x="89" y="29"/>
                  </a:cubicBezTo>
                  <a:cubicBezTo>
                    <a:pt x="88" y="29"/>
                    <a:pt x="88" y="29"/>
                    <a:pt x="88" y="29"/>
                  </a:cubicBezTo>
                </a:path>
              </a:pathLst>
            </a:custGeom>
            <a:solidFill>
              <a:srgbClr val="B1DFF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5" name="Freeform 734"/>
            <p:cNvSpPr/>
            <p:nvPr/>
          </p:nvSpPr>
          <p:spPr>
            <a:xfrm>
              <a:off x="4650" y="2670"/>
              <a:ext cx="66" cy="364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0" y="29"/>
                </a:cxn>
                <a:cxn ang="0">
                  <a:pos x="13" y="95"/>
                </a:cxn>
                <a:cxn ang="0">
                  <a:pos x="30" y="213"/>
                </a:cxn>
                <a:cxn ang="0">
                  <a:pos x="33" y="237"/>
                </a:cxn>
                <a:cxn ang="0">
                  <a:pos x="39" y="220"/>
                </a:cxn>
                <a:cxn ang="0">
                  <a:pos x="36" y="178"/>
                </a:cxn>
                <a:cxn ang="0">
                  <a:pos x="34" y="142"/>
                </a:cxn>
                <a:cxn ang="0">
                  <a:pos x="20" y="46"/>
                </a:cxn>
                <a:cxn ang="0">
                  <a:pos x="13" y="12"/>
                </a:cxn>
              </a:cxnLst>
              <a:pathLst>
                <a:path w="85" h="445">
                  <a:moveTo>
                    <a:pt x="28" y="19"/>
                  </a:moveTo>
                  <a:cubicBezTo>
                    <a:pt x="5" y="0"/>
                    <a:pt x="0" y="38"/>
                    <a:pt x="0" y="52"/>
                  </a:cubicBezTo>
                  <a:cubicBezTo>
                    <a:pt x="2" y="94"/>
                    <a:pt x="17" y="135"/>
                    <a:pt x="28" y="174"/>
                  </a:cubicBezTo>
                  <a:cubicBezTo>
                    <a:pt x="47" y="245"/>
                    <a:pt x="54" y="318"/>
                    <a:pt x="63" y="390"/>
                  </a:cubicBezTo>
                  <a:cubicBezTo>
                    <a:pt x="64" y="400"/>
                    <a:pt x="63" y="425"/>
                    <a:pt x="71" y="433"/>
                  </a:cubicBezTo>
                  <a:cubicBezTo>
                    <a:pt x="85" y="445"/>
                    <a:pt x="84" y="410"/>
                    <a:pt x="84" y="402"/>
                  </a:cubicBezTo>
                  <a:cubicBezTo>
                    <a:pt x="85" y="377"/>
                    <a:pt x="79" y="352"/>
                    <a:pt x="78" y="327"/>
                  </a:cubicBezTo>
                  <a:cubicBezTo>
                    <a:pt x="76" y="304"/>
                    <a:pt x="77" y="282"/>
                    <a:pt x="74" y="259"/>
                  </a:cubicBezTo>
                  <a:cubicBezTo>
                    <a:pt x="68" y="201"/>
                    <a:pt x="59" y="141"/>
                    <a:pt x="44" y="84"/>
                  </a:cubicBezTo>
                  <a:cubicBezTo>
                    <a:pt x="40" y="66"/>
                    <a:pt x="37" y="34"/>
                    <a:pt x="28" y="22"/>
                  </a:cubicBezTo>
                </a:path>
              </a:pathLst>
            </a:custGeom>
            <a:solidFill>
              <a:srgbClr val="B1DFF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6" name="Oval 735"/>
            <p:cNvSpPr/>
            <p:nvPr/>
          </p:nvSpPr>
          <p:spPr>
            <a:xfrm>
              <a:off x="4269" y="2691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7" name="Oval 736"/>
            <p:cNvSpPr/>
            <p:nvPr/>
          </p:nvSpPr>
          <p:spPr>
            <a:xfrm>
              <a:off x="4250" y="2720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8" name="Oval 737"/>
            <p:cNvSpPr/>
            <p:nvPr/>
          </p:nvSpPr>
          <p:spPr>
            <a:xfrm>
              <a:off x="4270" y="274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9" name="Oval 738"/>
            <p:cNvSpPr/>
            <p:nvPr/>
          </p:nvSpPr>
          <p:spPr>
            <a:xfrm>
              <a:off x="4253" y="2775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0" name="Oval 739"/>
            <p:cNvSpPr/>
            <p:nvPr/>
          </p:nvSpPr>
          <p:spPr>
            <a:xfrm>
              <a:off x="4230" y="2799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1" name="Oval 740"/>
            <p:cNvSpPr/>
            <p:nvPr/>
          </p:nvSpPr>
          <p:spPr>
            <a:xfrm>
              <a:off x="4248" y="284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2" name="Oval 741"/>
            <p:cNvSpPr/>
            <p:nvPr/>
          </p:nvSpPr>
          <p:spPr>
            <a:xfrm>
              <a:off x="4235" y="288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3" name="Oval 742"/>
            <p:cNvSpPr/>
            <p:nvPr/>
          </p:nvSpPr>
          <p:spPr>
            <a:xfrm>
              <a:off x="4220" y="285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4" name="Oval 743"/>
            <p:cNvSpPr/>
            <p:nvPr/>
          </p:nvSpPr>
          <p:spPr>
            <a:xfrm>
              <a:off x="4220" y="2925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5" name="Oval 744"/>
            <p:cNvSpPr/>
            <p:nvPr/>
          </p:nvSpPr>
          <p:spPr>
            <a:xfrm>
              <a:off x="4246" y="2952"/>
              <a:ext cx="16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6" name="Oval 745"/>
            <p:cNvSpPr/>
            <p:nvPr/>
          </p:nvSpPr>
          <p:spPr>
            <a:xfrm>
              <a:off x="4223" y="2977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7" name="Oval 746"/>
            <p:cNvSpPr/>
            <p:nvPr/>
          </p:nvSpPr>
          <p:spPr>
            <a:xfrm>
              <a:off x="4223" y="303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8" name="Oval 747"/>
            <p:cNvSpPr/>
            <p:nvPr/>
          </p:nvSpPr>
          <p:spPr>
            <a:xfrm>
              <a:off x="4243" y="306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9" name="Oval 748"/>
            <p:cNvSpPr/>
            <p:nvPr/>
          </p:nvSpPr>
          <p:spPr>
            <a:xfrm>
              <a:off x="4240" y="3107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0" name="Oval 749"/>
            <p:cNvSpPr/>
            <p:nvPr/>
          </p:nvSpPr>
          <p:spPr>
            <a:xfrm>
              <a:off x="4257" y="315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1" name="Oval 750"/>
            <p:cNvSpPr/>
            <p:nvPr/>
          </p:nvSpPr>
          <p:spPr>
            <a:xfrm>
              <a:off x="4679" y="317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2" name="Oval 751"/>
            <p:cNvSpPr/>
            <p:nvPr/>
          </p:nvSpPr>
          <p:spPr>
            <a:xfrm>
              <a:off x="4676" y="3125"/>
              <a:ext cx="17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3" name="Oval 752"/>
            <p:cNvSpPr/>
            <p:nvPr/>
          </p:nvSpPr>
          <p:spPr>
            <a:xfrm>
              <a:off x="4706" y="3091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4" name="Oval 753"/>
            <p:cNvSpPr/>
            <p:nvPr/>
          </p:nvSpPr>
          <p:spPr>
            <a:xfrm>
              <a:off x="4696" y="3063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5" name="Oval 754"/>
            <p:cNvSpPr/>
            <p:nvPr/>
          </p:nvSpPr>
          <p:spPr>
            <a:xfrm>
              <a:off x="4708" y="303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6" name="Oval 755"/>
            <p:cNvSpPr/>
            <p:nvPr/>
          </p:nvSpPr>
          <p:spPr>
            <a:xfrm>
              <a:off x="4689" y="2963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7" name="Oval 756"/>
            <p:cNvSpPr/>
            <p:nvPr/>
          </p:nvSpPr>
          <p:spPr>
            <a:xfrm>
              <a:off x="4700" y="2941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8" name="Oval 757"/>
            <p:cNvSpPr/>
            <p:nvPr/>
          </p:nvSpPr>
          <p:spPr>
            <a:xfrm>
              <a:off x="4692" y="290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9" name="Oval 758"/>
            <p:cNvSpPr/>
            <p:nvPr/>
          </p:nvSpPr>
          <p:spPr>
            <a:xfrm>
              <a:off x="4677" y="2871"/>
              <a:ext cx="17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0" name="Oval 759"/>
            <p:cNvSpPr/>
            <p:nvPr/>
          </p:nvSpPr>
          <p:spPr>
            <a:xfrm>
              <a:off x="4688" y="2833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1" name="Oval 760"/>
            <p:cNvSpPr/>
            <p:nvPr/>
          </p:nvSpPr>
          <p:spPr>
            <a:xfrm>
              <a:off x="4674" y="2776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2" name="Oval 761"/>
            <p:cNvSpPr/>
            <p:nvPr/>
          </p:nvSpPr>
          <p:spPr>
            <a:xfrm>
              <a:off x="4654" y="2741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3" name="Oval 762"/>
            <p:cNvSpPr/>
            <p:nvPr/>
          </p:nvSpPr>
          <p:spPr>
            <a:xfrm>
              <a:off x="4676" y="271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4" name="Oval 763"/>
            <p:cNvSpPr/>
            <p:nvPr/>
          </p:nvSpPr>
          <p:spPr>
            <a:xfrm>
              <a:off x="4651" y="267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5" name="Freeform 764"/>
            <p:cNvSpPr/>
            <p:nvPr/>
          </p:nvSpPr>
          <p:spPr>
            <a:xfrm>
              <a:off x="4393" y="2761"/>
              <a:ext cx="79" cy="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8" y="3"/>
                </a:cxn>
                <a:cxn ang="0">
                  <a:pos x="47" y="3"/>
                </a:cxn>
                <a:cxn ang="0">
                  <a:pos x="35" y="9"/>
                </a:cxn>
                <a:cxn ang="0">
                  <a:pos x="20" y="13"/>
                </a:cxn>
                <a:cxn ang="0">
                  <a:pos x="2" y="13"/>
                </a:cxn>
              </a:cxnLst>
              <a:pathLst>
                <a:path w="103" h="30">
                  <a:moveTo>
                    <a:pt x="0" y="23"/>
                  </a:moveTo>
                  <a:cubicBezTo>
                    <a:pt x="20" y="15"/>
                    <a:pt x="41" y="9"/>
                    <a:pt x="62" y="6"/>
                  </a:cubicBezTo>
                  <a:cubicBezTo>
                    <a:pt x="72" y="4"/>
                    <a:pt x="95" y="0"/>
                    <a:pt x="103" y="6"/>
                  </a:cubicBezTo>
                  <a:cubicBezTo>
                    <a:pt x="100" y="14"/>
                    <a:pt x="85" y="14"/>
                    <a:pt x="78" y="16"/>
                  </a:cubicBezTo>
                  <a:cubicBezTo>
                    <a:pt x="66" y="20"/>
                    <a:pt x="56" y="20"/>
                    <a:pt x="44" y="22"/>
                  </a:cubicBezTo>
                  <a:cubicBezTo>
                    <a:pt x="32" y="24"/>
                    <a:pt x="15" y="30"/>
                    <a:pt x="4" y="23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46" name="Freeform 765"/>
            <p:cNvSpPr/>
            <p:nvPr/>
          </p:nvSpPr>
          <p:spPr>
            <a:xfrm>
              <a:off x="4385" y="2759"/>
              <a:ext cx="99" cy="2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8" y="2"/>
                </a:cxn>
                <a:cxn ang="0">
                  <a:pos x="0" y="15"/>
                </a:cxn>
              </a:cxnLst>
              <a:pathLst>
                <a:path w="129" h="27">
                  <a:moveTo>
                    <a:pt x="0" y="27"/>
                  </a:moveTo>
                  <a:cubicBezTo>
                    <a:pt x="0" y="27"/>
                    <a:pt x="31" y="0"/>
                    <a:pt x="129" y="2"/>
                  </a:cubicBezTo>
                  <a:cubicBezTo>
                    <a:pt x="129" y="2"/>
                    <a:pt x="38" y="5"/>
                    <a:pt x="0" y="2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47" name="Oval 766"/>
            <p:cNvSpPr/>
            <p:nvPr/>
          </p:nvSpPr>
          <p:spPr>
            <a:xfrm>
              <a:off x="4392" y="2774"/>
              <a:ext cx="5" cy="6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8" name="Oval 767"/>
            <p:cNvSpPr/>
            <p:nvPr/>
          </p:nvSpPr>
          <p:spPr>
            <a:xfrm>
              <a:off x="4387" y="2778"/>
              <a:ext cx="4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9" name="Oval 768"/>
            <p:cNvSpPr/>
            <p:nvPr/>
          </p:nvSpPr>
          <p:spPr>
            <a:xfrm>
              <a:off x="4475" y="2760"/>
              <a:ext cx="4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50" name="Freeform 769"/>
            <p:cNvSpPr/>
            <p:nvPr/>
          </p:nvSpPr>
          <p:spPr>
            <a:xfrm>
              <a:off x="4379" y="2841"/>
              <a:ext cx="79" cy="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8" y="3"/>
                </a:cxn>
                <a:cxn ang="0">
                  <a:pos x="47" y="3"/>
                </a:cxn>
                <a:cxn ang="0">
                  <a:pos x="35" y="9"/>
                </a:cxn>
                <a:cxn ang="0">
                  <a:pos x="20" y="13"/>
                </a:cxn>
                <a:cxn ang="0">
                  <a:pos x="2" y="13"/>
                </a:cxn>
              </a:cxnLst>
              <a:pathLst>
                <a:path w="103" h="30">
                  <a:moveTo>
                    <a:pt x="0" y="22"/>
                  </a:moveTo>
                  <a:cubicBezTo>
                    <a:pt x="20" y="15"/>
                    <a:pt x="41" y="9"/>
                    <a:pt x="63" y="6"/>
                  </a:cubicBezTo>
                  <a:cubicBezTo>
                    <a:pt x="72" y="4"/>
                    <a:pt x="95" y="0"/>
                    <a:pt x="103" y="5"/>
                  </a:cubicBezTo>
                  <a:cubicBezTo>
                    <a:pt x="100" y="14"/>
                    <a:pt x="85" y="14"/>
                    <a:pt x="78" y="16"/>
                  </a:cubicBezTo>
                  <a:cubicBezTo>
                    <a:pt x="67" y="19"/>
                    <a:pt x="56" y="19"/>
                    <a:pt x="44" y="22"/>
                  </a:cubicBezTo>
                  <a:cubicBezTo>
                    <a:pt x="32" y="24"/>
                    <a:pt x="15" y="30"/>
                    <a:pt x="4" y="22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51" name="Freeform 770"/>
            <p:cNvSpPr/>
            <p:nvPr/>
          </p:nvSpPr>
          <p:spPr>
            <a:xfrm>
              <a:off x="4371" y="2840"/>
              <a:ext cx="99" cy="2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8" y="2"/>
                </a:cxn>
                <a:cxn ang="0">
                  <a:pos x="0" y="15"/>
                </a:cxn>
              </a:cxnLst>
              <a:pathLst>
                <a:path w="129" h="27">
                  <a:moveTo>
                    <a:pt x="0" y="27"/>
                  </a:moveTo>
                  <a:cubicBezTo>
                    <a:pt x="0" y="27"/>
                    <a:pt x="32" y="0"/>
                    <a:pt x="129" y="2"/>
                  </a:cubicBezTo>
                  <a:cubicBezTo>
                    <a:pt x="129" y="2"/>
                    <a:pt x="38" y="4"/>
                    <a:pt x="0" y="2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52" name="Oval 771"/>
            <p:cNvSpPr/>
            <p:nvPr/>
          </p:nvSpPr>
          <p:spPr>
            <a:xfrm>
              <a:off x="4378" y="2854"/>
              <a:ext cx="6" cy="5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53" name="Oval 772"/>
            <p:cNvSpPr/>
            <p:nvPr/>
          </p:nvSpPr>
          <p:spPr>
            <a:xfrm>
              <a:off x="4374" y="2858"/>
              <a:ext cx="3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54" name="Oval 773"/>
            <p:cNvSpPr/>
            <p:nvPr/>
          </p:nvSpPr>
          <p:spPr>
            <a:xfrm>
              <a:off x="4461" y="2840"/>
              <a:ext cx="4" cy="4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55" name="Freeform 774"/>
            <p:cNvSpPr/>
            <p:nvPr/>
          </p:nvSpPr>
          <p:spPr>
            <a:xfrm>
              <a:off x="4398" y="2902"/>
              <a:ext cx="80" cy="22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9" y="3"/>
                </a:cxn>
                <a:cxn ang="0">
                  <a:pos x="48" y="4"/>
                </a:cxn>
                <a:cxn ang="0">
                  <a:pos x="35" y="10"/>
                </a:cxn>
                <a:cxn ang="0">
                  <a:pos x="21" y="12"/>
                </a:cxn>
                <a:cxn ang="0">
                  <a:pos x="2" y="11"/>
                </a:cxn>
              </a:cxnLst>
              <a:pathLst>
                <a:path w="104" h="26">
                  <a:moveTo>
                    <a:pt x="0" y="18"/>
                  </a:moveTo>
                  <a:cubicBezTo>
                    <a:pt x="21" y="12"/>
                    <a:pt x="43" y="7"/>
                    <a:pt x="64" y="5"/>
                  </a:cubicBezTo>
                  <a:cubicBezTo>
                    <a:pt x="74" y="4"/>
                    <a:pt x="97" y="0"/>
                    <a:pt x="104" y="7"/>
                  </a:cubicBezTo>
                  <a:cubicBezTo>
                    <a:pt x="101" y="15"/>
                    <a:pt x="86" y="14"/>
                    <a:pt x="78" y="16"/>
                  </a:cubicBezTo>
                  <a:cubicBezTo>
                    <a:pt x="67" y="19"/>
                    <a:pt x="56" y="18"/>
                    <a:pt x="45" y="20"/>
                  </a:cubicBezTo>
                  <a:cubicBezTo>
                    <a:pt x="32" y="21"/>
                    <a:pt x="15" y="26"/>
                    <a:pt x="4" y="18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56" name="Freeform 775"/>
            <p:cNvSpPr/>
            <p:nvPr/>
          </p:nvSpPr>
          <p:spPr>
            <a:xfrm>
              <a:off x="4391" y="2898"/>
              <a:ext cx="100" cy="2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58" y="4"/>
                </a:cxn>
                <a:cxn ang="0">
                  <a:pos x="0" y="14"/>
                </a:cxn>
              </a:cxnLst>
              <a:pathLst>
                <a:path w="131" h="24">
                  <a:moveTo>
                    <a:pt x="0" y="24"/>
                  </a:moveTo>
                  <a:cubicBezTo>
                    <a:pt x="0" y="24"/>
                    <a:pt x="33" y="0"/>
                    <a:pt x="131" y="7"/>
                  </a:cubicBezTo>
                  <a:cubicBezTo>
                    <a:pt x="131" y="7"/>
                    <a:pt x="40" y="5"/>
                    <a:pt x="0" y="2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57" name="Freeform 776"/>
            <p:cNvSpPr/>
            <p:nvPr/>
          </p:nvSpPr>
          <p:spPr>
            <a:xfrm>
              <a:off x="4398" y="2912"/>
              <a:ext cx="6" cy="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4" y="3"/>
                </a:cxn>
              </a:cxnLst>
              <a:pathLst>
                <a:path w="7" h="6">
                  <a:moveTo>
                    <a:pt x="7" y="3"/>
                  </a:moveTo>
                  <a:cubicBezTo>
                    <a:pt x="7" y="5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58" name="Oval 777"/>
            <p:cNvSpPr/>
            <p:nvPr/>
          </p:nvSpPr>
          <p:spPr>
            <a:xfrm>
              <a:off x="4394" y="2916"/>
              <a:ext cx="3" cy="2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59" name="Freeform 778"/>
            <p:cNvSpPr/>
            <p:nvPr/>
          </p:nvSpPr>
          <p:spPr>
            <a:xfrm>
              <a:off x="4482" y="2902"/>
              <a:ext cx="3" cy="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4" h="5">
                  <a:moveTo>
                    <a:pt x="4" y="2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60" name="Freeform 779"/>
            <p:cNvSpPr/>
            <p:nvPr/>
          </p:nvSpPr>
          <p:spPr>
            <a:xfrm>
              <a:off x="4399" y="2965"/>
              <a:ext cx="80" cy="21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29" y="2"/>
                </a:cxn>
                <a:cxn ang="0">
                  <a:pos x="48" y="4"/>
                </a:cxn>
                <a:cxn ang="0">
                  <a:pos x="35" y="9"/>
                </a:cxn>
                <a:cxn ang="0">
                  <a:pos x="21" y="11"/>
                </a:cxn>
                <a:cxn ang="0">
                  <a:pos x="2" y="10"/>
                </a:cxn>
              </a:cxnLst>
              <a:pathLst>
                <a:path w="104" h="26">
                  <a:moveTo>
                    <a:pt x="0" y="18"/>
                  </a:moveTo>
                  <a:cubicBezTo>
                    <a:pt x="21" y="12"/>
                    <a:pt x="42" y="7"/>
                    <a:pt x="64" y="5"/>
                  </a:cubicBezTo>
                  <a:cubicBezTo>
                    <a:pt x="74" y="3"/>
                    <a:pt x="97" y="0"/>
                    <a:pt x="104" y="7"/>
                  </a:cubicBezTo>
                  <a:cubicBezTo>
                    <a:pt x="101" y="15"/>
                    <a:pt x="86" y="14"/>
                    <a:pt x="78" y="16"/>
                  </a:cubicBezTo>
                  <a:cubicBezTo>
                    <a:pt x="67" y="19"/>
                    <a:pt x="56" y="18"/>
                    <a:pt x="45" y="20"/>
                  </a:cubicBezTo>
                  <a:cubicBezTo>
                    <a:pt x="32" y="21"/>
                    <a:pt x="15" y="26"/>
                    <a:pt x="4" y="18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61" name="Freeform 780"/>
            <p:cNvSpPr/>
            <p:nvPr/>
          </p:nvSpPr>
          <p:spPr>
            <a:xfrm>
              <a:off x="4391" y="2960"/>
              <a:ext cx="101" cy="2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60" y="4"/>
                </a:cxn>
                <a:cxn ang="0">
                  <a:pos x="0" y="13"/>
                </a:cxn>
              </a:cxnLst>
              <a:pathLst>
                <a:path w="131" h="25">
                  <a:moveTo>
                    <a:pt x="0" y="25"/>
                  </a:moveTo>
                  <a:cubicBezTo>
                    <a:pt x="0" y="25"/>
                    <a:pt x="33" y="0"/>
                    <a:pt x="131" y="8"/>
                  </a:cubicBezTo>
                  <a:cubicBezTo>
                    <a:pt x="131" y="8"/>
                    <a:pt x="40" y="5"/>
                    <a:pt x="0" y="2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62" name="Freeform 781"/>
            <p:cNvSpPr/>
            <p:nvPr/>
          </p:nvSpPr>
          <p:spPr>
            <a:xfrm>
              <a:off x="4399" y="2974"/>
              <a:ext cx="5" cy="5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" y="3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3" y="1"/>
                </a:cxn>
              </a:cxnLst>
              <a:pathLst>
                <a:path w="7" h="7">
                  <a:moveTo>
                    <a:pt x="7" y="4"/>
                  </a:moveTo>
                  <a:cubicBezTo>
                    <a:pt x="7" y="6"/>
                    <a:pt x="5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2"/>
                    <a:pt x="2" y="0"/>
                    <a:pt x="3" y="1"/>
                  </a:cubicBezTo>
                  <a:cubicBezTo>
                    <a:pt x="5" y="1"/>
                    <a:pt x="7" y="2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63" name="Freeform 782"/>
            <p:cNvSpPr/>
            <p:nvPr/>
          </p:nvSpPr>
          <p:spPr>
            <a:xfrm>
              <a:off x="4394" y="2978"/>
              <a:ext cx="3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1"/>
                </a:cxn>
              </a:cxnLst>
              <a:pathLst>
                <a:path w="4" h="3">
                  <a:moveTo>
                    <a:pt x="4" y="2"/>
                  </a:moveTo>
                  <a:cubicBezTo>
                    <a:pt x="3" y="3"/>
                    <a:pt x="3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64" name="Freeform 783"/>
            <p:cNvSpPr/>
            <p:nvPr/>
          </p:nvSpPr>
          <p:spPr>
            <a:xfrm>
              <a:off x="4482" y="2965"/>
              <a:ext cx="4" cy="3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2"/>
                </a:cxn>
              </a:cxnLst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65" name="Freeform 784"/>
            <p:cNvSpPr/>
            <p:nvPr/>
          </p:nvSpPr>
          <p:spPr>
            <a:xfrm>
              <a:off x="4410" y="3041"/>
              <a:ext cx="79" cy="19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8" y="2"/>
                </a:cxn>
                <a:cxn ang="0">
                  <a:pos x="46" y="4"/>
                </a:cxn>
                <a:cxn ang="0">
                  <a:pos x="34" y="8"/>
                </a:cxn>
                <a:cxn ang="0">
                  <a:pos x="19" y="9"/>
                </a:cxn>
                <a:cxn ang="0">
                  <a:pos x="2" y="8"/>
                </a:cxn>
              </a:cxnLst>
              <a:pathLst>
                <a:path w="104" h="24">
                  <a:moveTo>
                    <a:pt x="0" y="16"/>
                  </a:moveTo>
                  <a:cubicBezTo>
                    <a:pt x="20" y="10"/>
                    <a:pt x="42" y="6"/>
                    <a:pt x="64" y="4"/>
                  </a:cubicBezTo>
                  <a:cubicBezTo>
                    <a:pt x="73" y="3"/>
                    <a:pt x="97" y="0"/>
                    <a:pt x="104" y="7"/>
                  </a:cubicBezTo>
                  <a:cubicBezTo>
                    <a:pt x="100" y="15"/>
                    <a:pt x="85" y="14"/>
                    <a:pt x="78" y="15"/>
                  </a:cubicBezTo>
                  <a:cubicBezTo>
                    <a:pt x="66" y="18"/>
                    <a:pt x="56" y="17"/>
                    <a:pt x="44" y="18"/>
                  </a:cubicBezTo>
                  <a:cubicBezTo>
                    <a:pt x="31" y="20"/>
                    <a:pt x="15" y="24"/>
                    <a:pt x="4" y="16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66" name="Freeform 785"/>
            <p:cNvSpPr/>
            <p:nvPr/>
          </p:nvSpPr>
          <p:spPr>
            <a:xfrm>
              <a:off x="4402" y="3035"/>
              <a:ext cx="100" cy="2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58" y="6"/>
                </a:cxn>
                <a:cxn ang="0">
                  <a:pos x="0" y="14"/>
                </a:cxn>
              </a:cxnLst>
              <a:pathLst>
                <a:path w="131" h="24">
                  <a:moveTo>
                    <a:pt x="0" y="24"/>
                  </a:moveTo>
                  <a:cubicBezTo>
                    <a:pt x="0" y="24"/>
                    <a:pt x="33" y="0"/>
                    <a:pt x="131" y="9"/>
                  </a:cubicBezTo>
                  <a:cubicBezTo>
                    <a:pt x="131" y="9"/>
                    <a:pt x="40" y="5"/>
                    <a:pt x="0" y="2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67" name="Freeform 786"/>
            <p:cNvSpPr/>
            <p:nvPr/>
          </p:nvSpPr>
          <p:spPr>
            <a:xfrm>
              <a:off x="4409" y="3049"/>
              <a:ext cx="5" cy="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0"/>
                </a:cxn>
                <a:cxn ang="0">
                  <a:pos x="3" y="3"/>
                </a:cxn>
              </a:cxnLst>
              <a:pathLst>
                <a:path w="7" h="6">
                  <a:moveTo>
                    <a:pt x="7" y="3"/>
                  </a:moveTo>
                  <a:cubicBezTo>
                    <a:pt x="7" y="5"/>
                    <a:pt x="6" y="6"/>
                    <a:pt x="4" y="6"/>
                  </a:cubicBezTo>
                  <a:cubicBezTo>
                    <a:pt x="2" y="6"/>
                    <a:pt x="0" y="4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68" name="Freeform 787"/>
            <p:cNvSpPr/>
            <p:nvPr/>
          </p:nvSpPr>
          <p:spPr>
            <a:xfrm>
              <a:off x="4404" y="3052"/>
              <a:ext cx="3" cy="3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4" h="3">
                  <a:moveTo>
                    <a:pt x="4" y="2"/>
                  </a:move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69" name="Freeform 788"/>
            <p:cNvSpPr/>
            <p:nvPr/>
          </p:nvSpPr>
          <p:spPr>
            <a:xfrm>
              <a:off x="4492" y="3041"/>
              <a:ext cx="4" cy="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70" name="Freeform 789"/>
            <p:cNvSpPr/>
            <p:nvPr/>
          </p:nvSpPr>
          <p:spPr>
            <a:xfrm>
              <a:off x="4416" y="3080"/>
              <a:ext cx="80" cy="13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12" y="7"/>
                </a:cxn>
                <a:cxn ang="0">
                  <a:pos x="27" y="7"/>
                </a:cxn>
                <a:cxn ang="0">
                  <a:pos x="45" y="4"/>
                </a:cxn>
              </a:cxnLst>
              <a:pathLst>
                <a:path w="104" h="16">
                  <a:moveTo>
                    <a:pt x="104" y="7"/>
                  </a:moveTo>
                  <a:cubicBezTo>
                    <a:pt x="83" y="3"/>
                    <a:pt x="61" y="0"/>
                    <a:pt x="40" y="0"/>
                  </a:cubicBezTo>
                  <a:cubicBezTo>
                    <a:pt x="30" y="0"/>
                    <a:pt x="7" y="0"/>
                    <a:pt x="0" y="7"/>
                  </a:cubicBezTo>
                  <a:cubicBezTo>
                    <a:pt x="4" y="14"/>
                    <a:pt x="19" y="12"/>
                    <a:pt x="27" y="13"/>
                  </a:cubicBezTo>
                  <a:cubicBezTo>
                    <a:pt x="38" y="15"/>
                    <a:pt x="49" y="13"/>
                    <a:pt x="60" y="13"/>
                  </a:cubicBezTo>
                  <a:cubicBezTo>
                    <a:pt x="73" y="13"/>
                    <a:pt x="90" y="16"/>
                    <a:pt x="100" y="7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71" name="Freeform 790"/>
            <p:cNvSpPr/>
            <p:nvPr/>
          </p:nvSpPr>
          <p:spPr>
            <a:xfrm>
              <a:off x="4403" y="3068"/>
              <a:ext cx="101" cy="18"/>
            </a:xfrm>
            <a:custGeom>
              <a:avLst/>
              <a:gdLst/>
              <a:ahLst/>
              <a:cxnLst>
                <a:cxn ang="0">
                  <a:pos x="59" y="13"/>
                </a:cxn>
                <a:cxn ang="0">
                  <a:pos x="0" y="11"/>
                </a:cxn>
                <a:cxn ang="0">
                  <a:pos x="59" y="13"/>
                </a:cxn>
              </a:cxnLst>
              <a:pathLst>
                <a:path w="132" h="21">
                  <a:moveTo>
                    <a:pt x="132" y="21"/>
                  </a:moveTo>
                  <a:cubicBezTo>
                    <a:pt x="132" y="21"/>
                    <a:pt x="96" y="0"/>
                    <a:pt x="0" y="18"/>
                  </a:cubicBezTo>
                  <a:cubicBezTo>
                    <a:pt x="0" y="18"/>
                    <a:pt x="90" y="6"/>
                    <a:pt x="132" y="2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72" name="Freeform 791"/>
            <p:cNvSpPr/>
            <p:nvPr/>
          </p:nvSpPr>
          <p:spPr>
            <a:xfrm>
              <a:off x="4490" y="3080"/>
              <a:ext cx="6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2" y="1"/>
                </a:cxn>
                <a:cxn ang="0">
                  <a:pos x="1" y="3"/>
                </a:cxn>
              </a:cxnLst>
              <a:pathLst>
                <a:path w="8" h="7">
                  <a:moveTo>
                    <a:pt x="1" y="4"/>
                  </a:moveTo>
                  <a:cubicBezTo>
                    <a:pt x="1" y="6"/>
                    <a:pt x="3" y="7"/>
                    <a:pt x="4" y="7"/>
                  </a:cubicBezTo>
                  <a:cubicBezTo>
                    <a:pt x="6" y="7"/>
                    <a:pt x="8" y="5"/>
                    <a:pt x="7" y="3"/>
                  </a:cubicBezTo>
                  <a:cubicBezTo>
                    <a:pt x="7" y="2"/>
                    <a:pt x="5" y="0"/>
                    <a:pt x="3" y="1"/>
                  </a:cubicBezTo>
                  <a:cubicBezTo>
                    <a:pt x="2" y="1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73" name="Freeform 792"/>
            <p:cNvSpPr/>
            <p:nvPr/>
          </p:nvSpPr>
          <p:spPr>
            <a:xfrm>
              <a:off x="4498" y="3083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74" name="Freeform 793"/>
            <p:cNvSpPr/>
            <p:nvPr/>
          </p:nvSpPr>
          <p:spPr>
            <a:xfrm>
              <a:off x="4408" y="3081"/>
              <a:ext cx="4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4">
                  <a:moveTo>
                    <a:pt x="0" y="3"/>
                  </a:moveTo>
                  <a:cubicBezTo>
                    <a:pt x="0" y="4"/>
                    <a:pt x="2" y="4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75" name="Freeform 794"/>
            <p:cNvSpPr/>
            <p:nvPr/>
          </p:nvSpPr>
          <p:spPr>
            <a:xfrm>
              <a:off x="4438" y="3004"/>
              <a:ext cx="80" cy="13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12" y="7"/>
                </a:cxn>
                <a:cxn ang="0">
                  <a:pos x="28" y="7"/>
                </a:cxn>
                <a:cxn ang="0">
                  <a:pos x="46" y="4"/>
                </a:cxn>
              </a:cxnLst>
              <a:pathLst>
                <a:path w="104" h="16">
                  <a:moveTo>
                    <a:pt x="104" y="7"/>
                  </a:moveTo>
                  <a:cubicBezTo>
                    <a:pt x="83" y="3"/>
                    <a:pt x="61" y="0"/>
                    <a:pt x="40" y="0"/>
                  </a:cubicBezTo>
                  <a:cubicBezTo>
                    <a:pt x="30" y="0"/>
                    <a:pt x="7" y="0"/>
                    <a:pt x="0" y="7"/>
                  </a:cubicBezTo>
                  <a:cubicBezTo>
                    <a:pt x="4" y="14"/>
                    <a:pt x="19" y="12"/>
                    <a:pt x="27" y="13"/>
                  </a:cubicBezTo>
                  <a:cubicBezTo>
                    <a:pt x="38" y="15"/>
                    <a:pt x="49" y="13"/>
                    <a:pt x="61" y="13"/>
                  </a:cubicBezTo>
                  <a:cubicBezTo>
                    <a:pt x="73" y="13"/>
                    <a:pt x="90" y="16"/>
                    <a:pt x="101" y="7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76" name="Freeform 795"/>
            <p:cNvSpPr/>
            <p:nvPr/>
          </p:nvSpPr>
          <p:spPr>
            <a:xfrm>
              <a:off x="4425" y="2992"/>
              <a:ext cx="101" cy="18"/>
            </a:xfrm>
            <a:custGeom>
              <a:avLst/>
              <a:gdLst/>
              <a:ahLst/>
              <a:cxnLst>
                <a:cxn ang="0">
                  <a:pos x="59" y="13"/>
                </a:cxn>
                <a:cxn ang="0">
                  <a:pos x="0" y="11"/>
                </a:cxn>
                <a:cxn ang="0">
                  <a:pos x="59" y="13"/>
                </a:cxn>
              </a:cxnLst>
              <a:pathLst>
                <a:path w="132" h="21">
                  <a:moveTo>
                    <a:pt x="132" y="21"/>
                  </a:moveTo>
                  <a:cubicBezTo>
                    <a:pt x="132" y="21"/>
                    <a:pt x="96" y="0"/>
                    <a:pt x="0" y="18"/>
                  </a:cubicBezTo>
                  <a:cubicBezTo>
                    <a:pt x="0" y="18"/>
                    <a:pt x="90" y="6"/>
                    <a:pt x="132" y="2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77" name="Freeform 796"/>
            <p:cNvSpPr/>
            <p:nvPr/>
          </p:nvSpPr>
          <p:spPr>
            <a:xfrm>
              <a:off x="4512" y="3004"/>
              <a:ext cx="7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4"/>
                </a:cxn>
                <a:cxn ang="0">
                  <a:pos x="4" y="3"/>
                </a:cxn>
                <a:cxn ang="0">
                  <a:pos x="4" y="1"/>
                </a:cxn>
                <a:cxn ang="0">
                  <a:pos x="1" y="3"/>
                </a:cxn>
              </a:cxnLst>
              <a:pathLst>
                <a:path w="8" h="7">
                  <a:moveTo>
                    <a:pt x="1" y="5"/>
                  </a:moveTo>
                  <a:cubicBezTo>
                    <a:pt x="1" y="6"/>
                    <a:pt x="3" y="7"/>
                    <a:pt x="5" y="7"/>
                  </a:cubicBezTo>
                  <a:cubicBezTo>
                    <a:pt x="6" y="7"/>
                    <a:pt x="8" y="5"/>
                    <a:pt x="7" y="3"/>
                  </a:cubicBezTo>
                  <a:cubicBezTo>
                    <a:pt x="7" y="2"/>
                    <a:pt x="5" y="0"/>
                    <a:pt x="4" y="1"/>
                  </a:cubicBezTo>
                  <a:cubicBezTo>
                    <a:pt x="2" y="1"/>
                    <a:pt x="0" y="3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78" name="Freeform 797"/>
            <p:cNvSpPr/>
            <p:nvPr/>
          </p:nvSpPr>
          <p:spPr>
            <a:xfrm>
              <a:off x="4520" y="3007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3" y="3"/>
                    <a:pt x="4" y="3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79" name="Freeform 798"/>
            <p:cNvSpPr/>
            <p:nvPr/>
          </p:nvSpPr>
          <p:spPr>
            <a:xfrm>
              <a:off x="4430" y="3005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5">
                  <a:moveTo>
                    <a:pt x="0" y="3"/>
                  </a:moveTo>
                  <a:cubicBezTo>
                    <a:pt x="1" y="4"/>
                    <a:pt x="2" y="5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0" name="Freeform 799"/>
            <p:cNvSpPr/>
            <p:nvPr/>
          </p:nvSpPr>
          <p:spPr>
            <a:xfrm>
              <a:off x="4469" y="2933"/>
              <a:ext cx="81" cy="12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19" y="0"/>
                </a:cxn>
                <a:cxn ang="0">
                  <a:pos x="0" y="4"/>
                </a:cxn>
                <a:cxn ang="0">
                  <a:pos x="12" y="6"/>
                </a:cxn>
                <a:cxn ang="0">
                  <a:pos x="28" y="6"/>
                </a:cxn>
                <a:cxn ang="0">
                  <a:pos x="46" y="2"/>
                </a:cxn>
              </a:cxnLst>
              <a:pathLst>
                <a:path w="105" h="15">
                  <a:moveTo>
                    <a:pt x="105" y="5"/>
                  </a:moveTo>
                  <a:cubicBezTo>
                    <a:pt x="84" y="1"/>
                    <a:pt x="61" y="0"/>
                    <a:pt x="40" y="0"/>
                  </a:cubicBezTo>
                  <a:cubicBezTo>
                    <a:pt x="30" y="1"/>
                    <a:pt x="7" y="1"/>
                    <a:pt x="0" y="8"/>
                  </a:cubicBezTo>
                  <a:cubicBezTo>
                    <a:pt x="5" y="15"/>
                    <a:pt x="19" y="13"/>
                    <a:pt x="27" y="13"/>
                  </a:cubicBezTo>
                  <a:cubicBezTo>
                    <a:pt x="39" y="15"/>
                    <a:pt x="49" y="13"/>
                    <a:pt x="61" y="12"/>
                  </a:cubicBezTo>
                  <a:cubicBezTo>
                    <a:pt x="74" y="12"/>
                    <a:pt x="91" y="15"/>
                    <a:pt x="101" y="5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1" name="Freeform 800"/>
            <p:cNvSpPr/>
            <p:nvPr/>
          </p:nvSpPr>
          <p:spPr>
            <a:xfrm>
              <a:off x="4456" y="2920"/>
              <a:ext cx="102" cy="18"/>
            </a:xfrm>
            <a:custGeom>
              <a:avLst/>
              <a:gdLst/>
              <a:ahLst/>
              <a:cxnLst>
                <a:cxn ang="0">
                  <a:pos x="61" y="13"/>
                </a:cxn>
                <a:cxn ang="0">
                  <a:pos x="0" y="13"/>
                </a:cxn>
                <a:cxn ang="0">
                  <a:pos x="61" y="13"/>
                </a:cxn>
              </a:cxnLst>
              <a:pathLst>
                <a:path w="132" h="21">
                  <a:moveTo>
                    <a:pt x="132" y="20"/>
                  </a:moveTo>
                  <a:cubicBezTo>
                    <a:pt x="132" y="20"/>
                    <a:pt x="96" y="0"/>
                    <a:pt x="0" y="21"/>
                  </a:cubicBezTo>
                  <a:cubicBezTo>
                    <a:pt x="0" y="21"/>
                    <a:pt x="90" y="6"/>
                    <a:pt x="132" y="2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2" name="Freeform 801"/>
            <p:cNvSpPr/>
            <p:nvPr/>
          </p:nvSpPr>
          <p:spPr>
            <a:xfrm>
              <a:off x="4545" y="2932"/>
              <a:ext cx="5" cy="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1" y="0"/>
                </a:cxn>
                <a:cxn ang="0">
                  <a:pos x="0" y="3"/>
                </a:cxn>
              </a:cxnLst>
              <a:pathLst>
                <a:path w="7" h="7">
                  <a:moveTo>
                    <a:pt x="0" y="4"/>
                  </a:moveTo>
                  <a:cubicBezTo>
                    <a:pt x="0" y="5"/>
                    <a:pt x="2" y="7"/>
                    <a:pt x="4" y="6"/>
                  </a:cubicBezTo>
                  <a:cubicBezTo>
                    <a:pt x="6" y="6"/>
                    <a:pt x="7" y="4"/>
                    <a:pt x="7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3" name="Freeform 802"/>
            <p:cNvSpPr/>
            <p:nvPr/>
          </p:nvSpPr>
          <p:spPr>
            <a:xfrm>
              <a:off x="4551" y="2934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3"/>
                </a:cxn>
                <a:cxn ang="0">
                  <a:pos x="4" y="1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4" name="Freeform 803"/>
            <p:cNvSpPr/>
            <p:nvPr/>
          </p:nvSpPr>
          <p:spPr>
            <a:xfrm>
              <a:off x="4462" y="2934"/>
              <a:ext cx="4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2"/>
                </a:cxn>
              </a:cxnLst>
              <a:pathLst>
                <a:path w="5" h="5">
                  <a:moveTo>
                    <a:pt x="1" y="3"/>
                  </a:moveTo>
                  <a:cubicBezTo>
                    <a:pt x="1" y="4"/>
                    <a:pt x="2" y="5"/>
                    <a:pt x="3" y="5"/>
                  </a:cubicBezTo>
                  <a:cubicBezTo>
                    <a:pt x="4" y="5"/>
                    <a:pt x="5" y="3"/>
                    <a:pt x="5" y="2"/>
                  </a:cubicBezTo>
                  <a:cubicBezTo>
                    <a:pt x="5" y="1"/>
                    <a:pt x="4" y="0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5" name="Freeform 804"/>
            <p:cNvSpPr/>
            <p:nvPr/>
          </p:nvSpPr>
          <p:spPr>
            <a:xfrm>
              <a:off x="4469" y="2868"/>
              <a:ext cx="80" cy="13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18" y="1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7" y="7"/>
                </a:cxn>
                <a:cxn ang="0">
                  <a:pos x="45" y="3"/>
                </a:cxn>
              </a:cxnLst>
              <a:pathLst>
                <a:path w="105" h="16">
                  <a:moveTo>
                    <a:pt x="105" y="5"/>
                  </a:moveTo>
                  <a:cubicBezTo>
                    <a:pt x="84" y="2"/>
                    <a:pt x="62" y="0"/>
                    <a:pt x="40" y="1"/>
                  </a:cubicBezTo>
                  <a:cubicBezTo>
                    <a:pt x="30" y="1"/>
                    <a:pt x="7" y="1"/>
                    <a:pt x="0" y="9"/>
                  </a:cubicBezTo>
                  <a:cubicBezTo>
                    <a:pt x="5" y="16"/>
                    <a:pt x="20" y="13"/>
                    <a:pt x="27" y="14"/>
                  </a:cubicBezTo>
                  <a:cubicBezTo>
                    <a:pt x="39" y="15"/>
                    <a:pt x="50" y="13"/>
                    <a:pt x="61" y="13"/>
                  </a:cubicBezTo>
                  <a:cubicBezTo>
                    <a:pt x="74" y="13"/>
                    <a:pt x="91" y="15"/>
                    <a:pt x="101" y="6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6" name="Freeform 805"/>
            <p:cNvSpPr/>
            <p:nvPr/>
          </p:nvSpPr>
          <p:spPr>
            <a:xfrm>
              <a:off x="4456" y="2856"/>
              <a:ext cx="101" cy="17"/>
            </a:xfrm>
            <a:custGeom>
              <a:avLst/>
              <a:gdLst/>
              <a:ahLst/>
              <a:cxnLst>
                <a:cxn ang="0">
                  <a:pos x="59" y="11"/>
                </a:cxn>
                <a:cxn ang="0">
                  <a:pos x="0" y="11"/>
                </a:cxn>
                <a:cxn ang="0">
                  <a:pos x="59" y="11"/>
                </a:cxn>
              </a:cxnLst>
              <a:pathLst>
                <a:path w="132" h="21">
                  <a:moveTo>
                    <a:pt x="132" y="20"/>
                  </a:moveTo>
                  <a:cubicBezTo>
                    <a:pt x="132" y="20"/>
                    <a:pt x="96" y="0"/>
                    <a:pt x="0" y="21"/>
                  </a:cubicBezTo>
                  <a:cubicBezTo>
                    <a:pt x="0" y="21"/>
                    <a:pt x="90" y="6"/>
                    <a:pt x="132" y="2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7" name="Freeform 806"/>
            <p:cNvSpPr/>
            <p:nvPr/>
          </p:nvSpPr>
          <p:spPr>
            <a:xfrm>
              <a:off x="4544" y="2867"/>
              <a:ext cx="5" cy="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1" y="1"/>
                </a:cxn>
                <a:cxn ang="0">
                  <a:pos x="0" y="3"/>
                </a:cxn>
              </a:cxnLst>
              <a:pathLst>
                <a:path w="7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6" y="6"/>
                    <a:pt x="7" y="5"/>
                    <a:pt x="7" y="3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1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8" name="Freeform 807"/>
            <p:cNvSpPr/>
            <p:nvPr/>
          </p:nvSpPr>
          <p:spPr>
            <a:xfrm>
              <a:off x="4551" y="2870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0" y="2"/>
                </a:cxn>
              </a:cxnLst>
              <a:pathLst>
                <a:path w="4" h="4">
                  <a:moveTo>
                    <a:pt x="0" y="3"/>
                  </a:moveTo>
                  <a:cubicBezTo>
                    <a:pt x="1" y="4"/>
                    <a:pt x="2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9" name="Freeform 808"/>
            <p:cNvSpPr/>
            <p:nvPr/>
          </p:nvSpPr>
          <p:spPr>
            <a:xfrm>
              <a:off x="4462" y="2871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5">
                  <a:moveTo>
                    <a:pt x="0" y="3"/>
                  </a:moveTo>
                  <a:cubicBezTo>
                    <a:pt x="0" y="4"/>
                    <a:pt x="1" y="5"/>
                    <a:pt x="2" y="4"/>
                  </a:cubicBezTo>
                  <a:cubicBezTo>
                    <a:pt x="4" y="4"/>
                    <a:pt x="5" y="3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0" name="Freeform 809"/>
            <p:cNvSpPr/>
            <p:nvPr/>
          </p:nvSpPr>
          <p:spPr>
            <a:xfrm>
              <a:off x="4411" y="2804"/>
              <a:ext cx="80" cy="16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18" y="2"/>
                </a:cxn>
                <a:cxn ang="0">
                  <a:pos x="0" y="6"/>
                </a:cxn>
                <a:cxn ang="0">
                  <a:pos x="13" y="8"/>
                </a:cxn>
                <a:cxn ang="0">
                  <a:pos x="28" y="6"/>
                </a:cxn>
                <a:cxn ang="0">
                  <a:pos x="46" y="2"/>
                </a:cxn>
              </a:cxnLst>
              <a:pathLst>
                <a:path w="104" h="20">
                  <a:moveTo>
                    <a:pt x="104" y="2"/>
                  </a:moveTo>
                  <a:cubicBezTo>
                    <a:pt x="83" y="0"/>
                    <a:pt x="61" y="0"/>
                    <a:pt x="40" y="2"/>
                  </a:cubicBezTo>
                  <a:cubicBezTo>
                    <a:pt x="30" y="3"/>
                    <a:pt x="7" y="5"/>
                    <a:pt x="0" y="13"/>
                  </a:cubicBezTo>
                  <a:cubicBezTo>
                    <a:pt x="5" y="20"/>
                    <a:pt x="20" y="16"/>
                    <a:pt x="28" y="16"/>
                  </a:cubicBezTo>
                  <a:cubicBezTo>
                    <a:pt x="39" y="17"/>
                    <a:pt x="50" y="14"/>
                    <a:pt x="61" y="13"/>
                  </a:cubicBezTo>
                  <a:cubicBezTo>
                    <a:pt x="74" y="12"/>
                    <a:pt x="92" y="13"/>
                    <a:pt x="101" y="3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1" name="Freeform 810"/>
            <p:cNvSpPr/>
            <p:nvPr/>
          </p:nvSpPr>
          <p:spPr>
            <a:xfrm>
              <a:off x="4398" y="2790"/>
              <a:ext cx="101" cy="23"/>
            </a:xfrm>
            <a:custGeom>
              <a:avLst/>
              <a:gdLst/>
              <a:ahLst/>
              <a:cxnLst>
                <a:cxn ang="0">
                  <a:pos x="59" y="10"/>
                </a:cxn>
                <a:cxn ang="0">
                  <a:pos x="0" y="17"/>
                </a:cxn>
                <a:cxn ang="0">
                  <a:pos x="59" y="10"/>
                </a:cxn>
              </a:cxnLst>
              <a:pathLst>
                <a:path w="132" h="27">
                  <a:moveTo>
                    <a:pt x="132" y="17"/>
                  </a:moveTo>
                  <a:cubicBezTo>
                    <a:pt x="132" y="17"/>
                    <a:pt x="94" y="0"/>
                    <a:pt x="0" y="27"/>
                  </a:cubicBezTo>
                  <a:cubicBezTo>
                    <a:pt x="0" y="27"/>
                    <a:pt x="89" y="6"/>
                    <a:pt x="132" y="1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2" name="Freeform 811"/>
            <p:cNvSpPr/>
            <p:nvPr/>
          </p:nvSpPr>
          <p:spPr>
            <a:xfrm>
              <a:off x="4486" y="2800"/>
              <a:ext cx="6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2" y="0"/>
                </a:cxn>
                <a:cxn ang="0">
                  <a:pos x="1" y="3"/>
                </a:cxn>
              </a:cxnLst>
              <a:pathLst>
                <a:path w="8" h="7">
                  <a:moveTo>
                    <a:pt x="1" y="4"/>
                  </a:moveTo>
                  <a:cubicBezTo>
                    <a:pt x="1" y="6"/>
                    <a:pt x="3" y="7"/>
                    <a:pt x="5" y="7"/>
                  </a:cubicBezTo>
                  <a:cubicBezTo>
                    <a:pt x="7" y="6"/>
                    <a:pt x="8" y="4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1" y="1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3" name="Freeform 812"/>
            <p:cNvSpPr/>
            <p:nvPr/>
          </p:nvSpPr>
          <p:spPr>
            <a:xfrm>
              <a:off x="4493" y="2803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4" name="Freeform 813"/>
            <p:cNvSpPr/>
            <p:nvPr/>
          </p:nvSpPr>
          <p:spPr>
            <a:xfrm>
              <a:off x="4404" y="2810"/>
              <a:ext cx="4" cy="3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2"/>
                </a:cxn>
              </a:cxnLst>
              <a:pathLst>
                <a:path w="6" h="4">
                  <a:moveTo>
                    <a:pt x="1" y="3"/>
                  </a:moveTo>
                  <a:cubicBezTo>
                    <a:pt x="1" y="4"/>
                    <a:pt x="2" y="4"/>
                    <a:pt x="4" y="4"/>
                  </a:cubicBezTo>
                  <a:cubicBezTo>
                    <a:pt x="5" y="4"/>
                    <a:pt x="6" y="2"/>
                    <a:pt x="5" y="1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1" y="0"/>
                    <a:pt x="0" y="1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5" name="Freeform 814"/>
            <p:cNvSpPr/>
            <p:nvPr/>
          </p:nvSpPr>
          <p:spPr>
            <a:xfrm>
              <a:off x="4502" y="2746"/>
              <a:ext cx="135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80" y="0"/>
                </a:cxn>
                <a:cxn ang="0">
                  <a:pos x="0" y="12"/>
                </a:cxn>
              </a:cxnLst>
              <a:pathLst>
                <a:path w="175" h="22">
                  <a:moveTo>
                    <a:pt x="0" y="22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75" y="0"/>
                    <a:pt x="11" y="16"/>
                    <a:pt x="0" y="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6" name="Freeform 815"/>
            <p:cNvSpPr/>
            <p:nvPr/>
          </p:nvSpPr>
          <p:spPr>
            <a:xfrm>
              <a:off x="4492" y="2826"/>
              <a:ext cx="134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79" y="0"/>
                </a:cxn>
                <a:cxn ang="0">
                  <a:pos x="0" y="12"/>
                </a:cxn>
              </a:cxnLst>
              <a:pathLst>
                <a:path w="175" h="22">
                  <a:moveTo>
                    <a:pt x="0" y="22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75" y="0"/>
                    <a:pt x="11" y="16"/>
                    <a:pt x="0" y="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7" name="Freeform 816"/>
            <p:cNvSpPr/>
            <p:nvPr/>
          </p:nvSpPr>
          <p:spPr>
            <a:xfrm>
              <a:off x="4510" y="2893"/>
              <a:ext cx="153" cy="15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91" y="0"/>
                </a:cxn>
                <a:cxn ang="0">
                  <a:pos x="0" y="11"/>
                </a:cxn>
              </a:cxnLst>
              <a:pathLst>
                <a:path w="199" h="18">
                  <a:moveTo>
                    <a:pt x="0" y="18"/>
                  </a:moveTo>
                  <a:cubicBezTo>
                    <a:pt x="199" y="0"/>
                    <a:pt x="199" y="0"/>
                    <a:pt x="199" y="0"/>
                  </a:cubicBezTo>
                  <a:cubicBezTo>
                    <a:pt x="199" y="0"/>
                    <a:pt x="13" y="10"/>
                    <a:pt x="0" y="1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8" name="Freeform 817"/>
            <p:cNvSpPr/>
            <p:nvPr/>
          </p:nvSpPr>
          <p:spPr>
            <a:xfrm>
              <a:off x="4509" y="2953"/>
              <a:ext cx="162" cy="16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95" y="0"/>
                </a:cxn>
                <a:cxn ang="0">
                  <a:pos x="0" y="11"/>
                </a:cxn>
              </a:cxnLst>
              <a:pathLst>
                <a:path w="211" h="19">
                  <a:moveTo>
                    <a:pt x="0" y="19"/>
                  </a:move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1" y="13"/>
                    <a:pt x="0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9" name="Freeform 818"/>
            <p:cNvSpPr/>
            <p:nvPr/>
          </p:nvSpPr>
          <p:spPr>
            <a:xfrm>
              <a:off x="4519" y="3040"/>
              <a:ext cx="157" cy="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92" y="0"/>
                </a:cxn>
                <a:cxn ang="0">
                  <a:pos x="0" y="5"/>
                </a:cxn>
              </a:cxnLst>
              <a:pathLst>
                <a:path w="205" h="10">
                  <a:moveTo>
                    <a:pt x="0" y="1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11" y="5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0" name="Freeform 819"/>
            <p:cNvSpPr/>
            <p:nvPr/>
          </p:nvSpPr>
          <p:spPr>
            <a:xfrm>
              <a:off x="4279" y="3086"/>
              <a:ext cx="110" cy="2"/>
            </a:xfrm>
            <a:custGeom>
              <a:avLst/>
              <a:gdLst/>
              <a:ahLst/>
              <a:cxnLst>
                <a:cxn ang="0">
                  <a:pos x="64" y="1"/>
                </a:cxn>
                <a:cxn ang="0">
                  <a:pos x="0" y="1"/>
                </a:cxn>
                <a:cxn ang="0">
                  <a:pos x="64" y="1"/>
                </a:cxn>
              </a:cxnLst>
              <a:pathLst>
                <a:path w="144" h="3">
                  <a:moveTo>
                    <a:pt x="144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36" y="0"/>
                    <a:pt x="144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1" name="Freeform 820"/>
            <p:cNvSpPr/>
            <p:nvPr/>
          </p:nvSpPr>
          <p:spPr>
            <a:xfrm>
              <a:off x="4275" y="3010"/>
              <a:ext cx="133" cy="8"/>
            </a:xfrm>
            <a:custGeom>
              <a:avLst/>
              <a:gdLst/>
              <a:ahLst/>
              <a:cxnLst>
                <a:cxn ang="0">
                  <a:pos x="78" y="2"/>
                </a:cxn>
                <a:cxn ang="0">
                  <a:pos x="0" y="5"/>
                </a:cxn>
                <a:cxn ang="0">
                  <a:pos x="78" y="2"/>
                </a:cxn>
              </a:cxnLst>
              <a:pathLst>
                <a:path w="174" h="10">
                  <a:moveTo>
                    <a:pt x="174" y="4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58" y="0"/>
                    <a:pt x="174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2" name="Freeform 821"/>
            <p:cNvSpPr/>
            <p:nvPr/>
          </p:nvSpPr>
          <p:spPr>
            <a:xfrm>
              <a:off x="4278" y="2940"/>
              <a:ext cx="158" cy="16"/>
            </a:xfrm>
            <a:custGeom>
              <a:avLst/>
              <a:gdLst/>
              <a:ahLst/>
              <a:cxnLst>
                <a:cxn ang="0">
                  <a:pos x="93" y="3"/>
                </a:cxn>
                <a:cxn ang="0">
                  <a:pos x="0" y="11"/>
                </a:cxn>
                <a:cxn ang="0">
                  <a:pos x="93" y="3"/>
                </a:cxn>
              </a:cxnLst>
              <a:pathLst>
                <a:path w="206" h="19">
                  <a:moveTo>
                    <a:pt x="206" y="5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192" y="0"/>
                    <a:pt x="206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3" name="Freeform 822"/>
            <p:cNvSpPr/>
            <p:nvPr/>
          </p:nvSpPr>
          <p:spPr>
            <a:xfrm>
              <a:off x="4283" y="2882"/>
              <a:ext cx="157" cy="1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93" y="0"/>
                </a:cxn>
                <a:cxn ang="0">
                  <a:pos x="0" y="7"/>
                </a:cxn>
              </a:cxnLst>
              <a:pathLst>
                <a:path w="204" h="12">
                  <a:moveTo>
                    <a:pt x="0" y="12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204" y="0"/>
                    <a:pt x="16" y="5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4" name="Freeform 823"/>
            <p:cNvSpPr/>
            <p:nvPr/>
          </p:nvSpPr>
          <p:spPr>
            <a:xfrm>
              <a:off x="4289" y="2820"/>
              <a:ext cx="97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58" y="0"/>
                </a:cxn>
                <a:cxn ang="0">
                  <a:pos x="0" y="6"/>
                </a:cxn>
              </a:cxnLst>
              <a:pathLst>
                <a:path w="126" h="11">
                  <a:moveTo>
                    <a:pt x="0" y="11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8" y="7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05" name="Group 703"/>
          <p:cNvGrpSpPr/>
          <p:nvPr/>
        </p:nvGrpSpPr>
        <p:grpSpPr>
          <a:xfrm rot="19440000">
            <a:off x="8089265" y="3479800"/>
            <a:ext cx="459740" cy="335915"/>
            <a:chOff x="3855" y="2500"/>
            <a:chExt cx="1213" cy="862"/>
          </a:xfrm>
        </p:grpSpPr>
        <p:sp>
          <p:nvSpPr>
            <p:cNvPr id="606" name="Freeform 704"/>
            <p:cNvSpPr/>
            <p:nvPr/>
          </p:nvSpPr>
          <p:spPr>
            <a:xfrm>
              <a:off x="4379" y="2733"/>
              <a:ext cx="318" cy="6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70" y="18"/>
                </a:cxn>
                <a:cxn ang="0">
                  <a:pos x="36" y="17"/>
                </a:cxn>
                <a:cxn ang="0">
                  <a:pos x="2" y="32"/>
                </a:cxn>
                <a:cxn ang="0">
                  <a:pos x="38" y="38"/>
                </a:cxn>
                <a:cxn ang="0">
                  <a:pos x="70" y="26"/>
                </a:cxn>
                <a:cxn ang="0">
                  <a:pos x="187" y="8"/>
                </a:cxn>
                <a:cxn ang="0">
                  <a:pos x="185" y="0"/>
                </a:cxn>
              </a:cxnLst>
              <a:pathLst>
                <a:path w="415" h="73">
                  <a:moveTo>
                    <a:pt x="413" y="0"/>
                  </a:moveTo>
                  <a:cubicBezTo>
                    <a:pt x="155" y="33"/>
                    <a:pt x="155" y="33"/>
                    <a:pt x="155" y="33"/>
                  </a:cubicBezTo>
                  <a:cubicBezTo>
                    <a:pt x="143" y="28"/>
                    <a:pt x="113" y="27"/>
                    <a:pt x="80" y="31"/>
                  </a:cubicBezTo>
                  <a:cubicBezTo>
                    <a:pt x="35" y="37"/>
                    <a:pt x="0" y="49"/>
                    <a:pt x="2" y="59"/>
                  </a:cubicBezTo>
                  <a:cubicBezTo>
                    <a:pt x="3" y="70"/>
                    <a:pt x="40" y="73"/>
                    <a:pt x="84" y="68"/>
                  </a:cubicBezTo>
                  <a:cubicBezTo>
                    <a:pt x="118" y="64"/>
                    <a:pt x="146" y="55"/>
                    <a:pt x="157" y="47"/>
                  </a:cubicBezTo>
                  <a:cubicBezTo>
                    <a:pt x="415" y="14"/>
                    <a:pt x="415" y="14"/>
                    <a:pt x="415" y="14"/>
                  </a:cubicBezTo>
                  <a:lnTo>
                    <a:pt x="413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7" name="Freeform 705"/>
            <p:cNvSpPr/>
            <p:nvPr/>
          </p:nvSpPr>
          <p:spPr>
            <a:xfrm>
              <a:off x="4364" y="2813"/>
              <a:ext cx="329" cy="61"/>
            </a:xfrm>
            <a:custGeom>
              <a:avLst/>
              <a:gdLst/>
              <a:ahLst/>
              <a:cxnLst>
                <a:cxn ang="0">
                  <a:pos x="193" y="0"/>
                </a:cxn>
                <a:cxn ang="0">
                  <a:pos x="70" y="19"/>
                </a:cxn>
                <a:cxn ang="0">
                  <a:pos x="36" y="18"/>
                </a:cxn>
                <a:cxn ang="0">
                  <a:pos x="1" y="33"/>
                </a:cxn>
                <a:cxn ang="0">
                  <a:pos x="38" y="37"/>
                </a:cxn>
                <a:cxn ang="0">
                  <a:pos x="71" y="27"/>
                </a:cxn>
                <a:cxn ang="0">
                  <a:pos x="193" y="7"/>
                </a:cxn>
                <a:cxn ang="0">
                  <a:pos x="193" y="0"/>
                </a:cxn>
              </a:cxnLst>
              <a:pathLst>
                <a:path w="429" h="75">
                  <a:moveTo>
                    <a:pt x="428" y="0"/>
                  </a:moveTo>
                  <a:cubicBezTo>
                    <a:pt x="155" y="35"/>
                    <a:pt x="155" y="35"/>
                    <a:pt x="155" y="35"/>
                  </a:cubicBezTo>
                  <a:cubicBezTo>
                    <a:pt x="142" y="30"/>
                    <a:pt x="113" y="29"/>
                    <a:pt x="79" y="33"/>
                  </a:cubicBezTo>
                  <a:cubicBezTo>
                    <a:pt x="35" y="38"/>
                    <a:pt x="0" y="51"/>
                    <a:pt x="1" y="61"/>
                  </a:cubicBezTo>
                  <a:cubicBezTo>
                    <a:pt x="2" y="71"/>
                    <a:pt x="39" y="75"/>
                    <a:pt x="84" y="69"/>
                  </a:cubicBezTo>
                  <a:cubicBezTo>
                    <a:pt x="117" y="65"/>
                    <a:pt x="146" y="57"/>
                    <a:pt x="157" y="49"/>
                  </a:cubicBezTo>
                  <a:cubicBezTo>
                    <a:pt x="429" y="14"/>
                    <a:pt x="429" y="14"/>
                    <a:pt x="429" y="14"/>
                  </a:cubicBezTo>
                  <a:lnTo>
                    <a:pt x="428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8" name="Freeform 706"/>
            <p:cNvSpPr/>
            <p:nvPr/>
          </p:nvSpPr>
          <p:spPr>
            <a:xfrm>
              <a:off x="4232" y="2795"/>
              <a:ext cx="276" cy="49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92" y="20"/>
                </a:cxn>
                <a:cxn ang="0">
                  <a:pos x="127" y="22"/>
                </a:cxn>
                <a:cxn ang="0">
                  <a:pos x="162" y="8"/>
                </a:cxn>
                <a:cxn ang="0">
                  <a:pos x="125" y="2"/>
                </a:cxn>
                <a:cxn ang="0">
                  <a:pos x="92" y="13"/>
                </a:cxn>
                <a:cxn ang="0">
                  <a:pos x="0" y="25"/>
                </a:cxn>
                <a:cxn ang="0">
                  <a:pos x="1" y="33"/>
                </a:cxn>
              </a:cxnLst>
              <a:pathLst>
                <a:path w="360" h="60">
                  <a:moveTo>
                    <a:pt x="1" y="60"/>
                  </a:moveTo>
                  <a:cubicBezTo>
                    <a:pt x="205" y="38"/>
                    <a:pt x="205" y="38"/>
                    <a:pt x="205" y="38"/>
                  </a:cubicBezTo>
                  <a:cubicBezTo>
                    <a:pt x="218" y="43"/>
                    <a:pt x="247" y="45"/>
                    <a:pt x="281" y="41"/>
                  </a:cubicBezTo>
                  <a:cubicBezTo>
                    <a:pt x="325" y="37"/>
                    <a:pt x="360" y="25"/>
                    <a:pt x="359" y="15"/>
                  </a:cubicBezTo>
                  <a:cubicBezTo>
                    <a:pt x="358" y="4"/>
                    <a:pt x="321" y="0"/>
                    <a:pt x="277" y="5"/>
                  </a:cubicBezTo>
                  <a:cubicBezTo>
                    <a:pt x="243" y="8"/>
                    <a:pt x="215" y="16"/>
                    <a:pt x="203" y="24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9" name="Freeform 707"/>
            <p:cNvSpPr/>
            <p:nvPr/>
          </p:nvSpPr>
          <p:spPr>
            <a:xfrm>
              <a:off x="4239" y="2859"/>
              <a:ext cx="322" cy="43"/>
            </a:xfrm>
            <a:custGeom>
              <a:avLst/>
              <a:gdLst/>
              <a:ahLst/>
              <a:cxnLst>
                <a:cxn ang="0">
                  <a:pos x="1" y="30"/>
                </a:cxn>
                <a:cxn ang="0">
                  <a:pos x="120" y="19"/>
                </a:cxn>
                <a:cxn ang="0">
                  <a:pos x="153" y="22"/>
                </a:cxn>
                <a:cxn ang="0">
                  <a:pos x="189" y="9"/>
                </a:cxn>
                <a:cxn ang="0">
                  <a:pos x="153" y="2"/>
                </a:cxn>
                <a:cxn ang="0">
                  <a:pos x="119" y="12"/>
                </a:cxn>
                <a:cxn ang="0">
                  <a:pos x="0" y="22"/>
                </a:cxn>
                <a:cxn ang="0">
                  <a:pos x="1" y="30"/>
                </a:cxn>
              </a:cxnLst>
              <a:pathLst>
                <a:path w="420" h="52">
                  <a:moveTo>
                    <a:pt x="1" y="52"/>
                  </a:moveTo>
                  <a:cubicBezTo>
                    <a:pt x="265" y="34"/>
                    <a:pt x="265" y="34"/>
                    <a:pt x="265" y="34"/>
                  </a:cubicBezTo>
                  <a:cubicBezTo>
                    <a:pt x="277" y="40"/>
                    <a:pt x="306" y="43"/>
                    <a:pt x="340" y="40"/>
                  </a:cubicBezTo>
                  <a:cubicBezTo>
                    <a:pt x="385" y="37"/>
                    <a:pt x="420" y="26"/>
                    <a:pt x="420" y="16"/>
                  </a:cubicBezTo>
                  <a:cubicBezTo>
                    <a:pt x="419" y="6"/>
                    <a:pt x="382" y="0"/>
                    <a:pt x="338" y="3"/>
                  </a:cubicBezTo>
                  <a:cubicBezTo>
                    <a:pt x="304" y="6"/>
                    <a:pt x="275" y="13"/>
                    <a:pt x="264" y="20"/>
                  </a:cubicBezTo>
                  <a:cubicBezTo>
                    <a:pt x="0" y="38"/>
                    <a:pt x="0" y="38"/>
                    <a:pt x="0" y="38"/>
                  </a:cubicBezTo>
                  <a:lnTo>
                    <a:pt x="1" y="52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0" name="Freeform 708"/>
            <p:cNvSpPr/>
            <p:nvPr/>
          </p:nvSpPr>
          <p:spPr>
            <a:xfrm>
              <a:off x="4241" y="2924"/>
              <a:ext cx="321" cy="41"/>
            </a:xfrm>
            <a:custGeom>
              <a:avLst/>
              <a:gdLst/>
              <a:ahLst/>
              <a:cxnLst>
                <a:cxn ang="0">
                  <a:pos x="1" y="27"/>
                </a:cxn>
                <a:cxn ang="0">
                  <a:pos x="118" y="18"/>
                </a:cxn>
                <a:cxn ang="0">
                  <a:pos x="152" y="21"/>
                </a:cxn>
                <a:cxn ang="0">
                  <a:pos x="188" y="8"/>
                </a:cxn>
                <a:cxn ang="0">
                  <a:pos x="151" y="2"/>
                </a:cxn>
                <a:cxn ang="0">
                  <a:pos x="118" y="10"/>
                </a:cxn>
                <a:cxn ang="0">
                  <a:pos x="0" y="19"/>
                </a:cxn>
                <a:cxn ang="0">
                  <a:pos x="1" y="27"/>
                </a:cxn>
              </a:cxnLst>
              <a:pathLst>
                <a:path w="419" h="51">
                  <a:moveTo>
                    <a:pt x="1" y="51"/>
                  </a:moveTo>
                  <a:cubicBezTo>
                    <a:pt x="263" y="33"/>
                    <a:pt x="263" y="33"/>
                    <a:pt x="263" y="33"/>
                  </a:cubicBezTo>
                  <a:cubicBezTo>
                    <a:pt x="276" y="39"/>
                    <a:pt x="305" y="42"/>
                    <a:pt x="339" y="40"/>
                  </a:cubicBezTo>
                  <a:cubicBezTo>
                    <a:pt x="384" y="37"/>
                    <a:pt x="419" y="26"/>
                    <a:pt x="419" y="16"/>
                  </a:cubicBezTo>
                  <a:cubicBezTo>
                    <a:pt x="418" y="6"/>
                    <a:pt x="381" y="0"/>
                    <a:pt x="336" y="3"/>
                  </a:cubicBezTo>
                  <a:cubicBezTo>
                    <a:pt x="303" y="5"/>
                    <a:pt x="274" y="12"/>
                    <a:pt x="262" y="19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1" y="51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1" name="Freeform 709"/>
            <p:cNvSpPr/>
            <p:nvPr/>
          </p:nvSpPr>
          <p:spPr>
            <a:xfrm>
              <a:off x="4246" y="2995"/>
              <a:ext cx="286" cy="33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97" y="17"/>
                </a:cxn>
                <a:cxn ang="0">
                  <a:pos x="132" y="21"/>
                </a:cxn>
                <a:cxn ang="0">
                  <a:pos x="168" y="10"/>
                </a:cxn>
                <a:cxn ang="0">
                  <a:pos x="131" y="2"/>
                </a:cxn>
                <a:cxn ang="0">
                  <a:pos x="97" y="9"/>
                </a:cxn>
                <a:cxn ang="0">
                  <a:pos x="0" y="14"/>
                </a:cxn>
                <a:cxn ang="0">
                  <a:pos x="0" y="21"/>
                </a:cxn>
              </a:cxnLst>
              <a:pathLst>
                <a:path w="373" h="40">
                  <a:moveTo>
                    <a:pt x="0" y="38"/>
                  </a:moveTo>
                  <a:cubicBezTo>
                    <a:pt x="217" y="30"/>
                    <a:pt x="217" y="30"/>
                    <a:pt x="217" y="30"/>
                  </a:cubicBezTo>
                  <a:cubicBezTo>
                    <a:pt x="229" y="37"/>
                    <a:pt x="258" y="40"/>
                    <a:pt x="292" y="39"/>
                  </a:cubicBezTo>
                  <a:cubicBezTo>
                    <a:pt x="337" y="37"/>
                    <a:pt x="373" y="27"/>
                    <a:pt x="372" y="17"/>
                  </a:cubicBezTo>
                  <a:cubicBezTo>
                    <a:pt x="372" y="7"/>
                    <a:pt x="335" y="0"/>
                    <a:pt x="291" y="2"/>
                  </a:cubicBezTo>
                  <a:cubicBezTo>
                    <a:pt x="257" y="3"/>
                    <a:pt x="228" y="9"/>
                    <a:pt x="216" y="16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2" name="Freeform 710"/>
            <p:cNvSpPr/>
            <p:nvPr/>
          </p:nvSpPr>
          <p:spPr>
            <a:xfrm>
              <a:off x="4254" y="3072"/>
              <a:ext cx="257" cy="31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81" y="15"/>
                </a:cxn>
                <a:cxn ang="0">
                  <a:pos x="115" y="22"/>
                </a:cxn>
                <a:cxn ang="0">
                  <a:pos x="151" y="11"/>
                </a:cxn>
                <a:cxn ang="0">
                  <a:pos x="115" y="0"/>
                </a:cxn>
                <a:cxn ang="0">
                  <a:pos x="81" y="7"/>
                </a:cxn>
                <a:cxn ang="0">
                  <a:pos x="0" y="7"/>
                </a:cxn>
                <a:cxn ang="0">
                  <a:pos x="0" y="15"/>
                </a:cxn>
              </a:cxnLst>
              <a:pathLst>
                <a:path w="335" h="37">
                  <a:moveTo>
                    <a:pt x="0" y="26"/>
                  </a:moveTo>
                  <a:cubicBezTo>
                    <a:pt x="179" y="26"/>
                    <a:pt x="179" y="26"/>
                    <a:pt x="179" y="26"/>
                  </a:cubicBezTo>
                  <a:cubicBezTo>
                    <a:pt x="191" y="32"/>
                    <a:pt x="220" y="37"/>
                    <a:pt x="254" y="37"/>
                  </a:cubicBezTo>
                  <a:cubicBezTo>
                    <a:pt x="299" y="37"/>
                    <a:pt x="335" y="29"/>
                    <a:pt x="335" y="18"/>
                  </a:cubicBezTo>
                  <a:cubicBezTo>
                    <a:pt x="335" y="8"/>
                    <a:pt x="299" y="0"/>
                    <a:pt x="254" y="0"/>
                  </a:cubicBezTo>
                  <a:cubicBezTo>
                    <a:pt x="220" y="0"/>
                    <a:pt x="191" y="5"/>
                    <a:pt x="179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3" name="Freeform 711"/>
            <p:cNvSpPr/>
            <p:nvPr/>
          </p:nvSpPr>
          <p:spPr>
            <a:xfrm>
              <a:off x="4385" y="2884"/>
              <a:ext cx="323" cy="48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71" y="12"/>
                </a:cxn>
                <a:cxn ang="0">
                  <a:pos x="36" y="10"/>
                </a:cxn>
                <a:cxn ang="0">
                  <a:pos x="1" y="24"/>
                </a:cxn>
                <a:cxn ang="0">
                  <a:pos x="38" y="30"/>
                </a:cxn>
                <a:cxn ang="0">
                  <a:pos x="71" y="20"/>
                </a:cxn>
                <a:cxn ang="0">
                  <a:pos x="190" y="7"/>
                </a:cxn>
                <a:cxn ang="0">
                  <a:pos x="190" y="0"/>
                </a:cxn>
              </a:cxnLst>
              <a:pathLst>
                <a:path w="421" h="59">
                  <a:moveTo>
                    <a:pt x="420" y="0"/>
                  </a:moveTo>
                  <a:cubicBezTo>
                    <a:pt x="156" y="23"/>
                    <a:pt x="156" y="23"/>
                    <a:pt x="156" y="23"/>
                  </a:cubicBezTo>
                  <a:cubicBezTo>
                    <a:pt x="143" y="18"/>
                    <a:pt x="114" y="16"/>
                    <a:pt x="80" y="19"/>
                  </a:cubicBezTo>
                  <a:cubicBezTo>
                    <a:pt x="36" y="23"/>
                    <a:pt x="0" y="34"/>
                    <a:pt x="1" y="44"/>
                  </a:cubicBezTo>
                  <a:cubicBezTo>
                    <a:pt x="2" y="54"/>
                    <a:pt x="39" y="59"/>
                    <a:pt x="84" y="55"/>
                  </a:cubicBezTo>
                  <a:cubicBezTo>
                    <a:pt x="117" y="52"/>
                    <a:pt x="146" y="45"/>
                    <a:pt x="157" y="37"/>
                  </a:cubicBezTo>
                  <a:cubicBezTo>
                    <a:pt x="421" y="14"/>
                    <a:pt x="421" y="14"/>
                    <a:pt x="421" y="14"/>
                  </a:cubicBezTo>
                  <a:lnTo>
                    <a:pt x="420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" name="Freeform 712"/>
            <p:cNvSpPr/>
            <p:nvPr/>
          </p:nvSpPr>
          <p:spPr>
            <a:xfrm>
              <a:off x="4385" y="2945"/>
              <a:ext cx="330" cy="49"/>
            </a:xfrm>
            <a:custGeom>
              <a:avLst/>
              <a:gdLst/>
              <a:ahLst/>
              <a:cxnLst>
                <a:cxn ang="0">
                  <a:pos x="193" y="0"/>
                </a:cxn>
                <a:cxn ang="0">
                  <a:pos x="71" y="13"/>
                </a:cxn>
                <a:cxn ang="0">
                  <a:pos x="36" y="11"/>
                </a:cxn>
                <a:cxn ang="0">
                  <a:pos x="1" y="25"/>
                </a:cxn>
                <a:cxn ang="0">
                  <a:pos x="38" y="31"/>
                </a:cxn>
                <a:cxn ang="0">
                  <a:pos x="71" y="20"/>
                </a:cxn>
                <a:cxn ang="0">
                  <a:pos x="194" y="7"/>
                </a:cxn>
                <a:cxn ang="0">
                  <a:pos x="193" y="0"/>
                </a:cxn>
              </a:cxnLst>
              <a:pathLst>
                <a:path w="430" h="60">
                  <a:moveTo>
                    <a:pt x="428" y="0"/>
                  </a:moveTo>
                  <a:cubicBezTo>
                    <a:pt x="156" y="24"/>
                    <a:pt x="156" y="24"/>
                    <a:pt x="156" y="24"/>
                  </a:cubicBezTo>
                  <a:cubicBezTo>
                    <a:pt x="143" y="18"/>
                    <a:pt x="114" y="16"/>
                    <a:pt x="80" y="19"/>
                  </a:cubicBezTo>
                  <a:cubicBezTo>
                    <a:pt x="36" y="23"/>
                    <a:pt x="0" y="35"/>
                    <a:pt x="1" y="45"/>
                  </a:cubicBezTo>
                  <a:cubicBezTo>
                    <a:pt x="2" y="55"/>
                    <a:pt x="39" y="60"/>
                    <a:pt x="84" y="56"/>
                  </a:cubicBezTo>
                  <a:cubicBezTo>
                    <a:pt x="117" y="53"/>
                    <a:pt x="146" y="46"/>
                    <a:pt x="157" y="38"/>
                  </a:cubicBezTo>
                  <a:cubicBezTo>
                    <a:pt x="430" y="14"/>
                    <a:pt x="430" y="14"/>
                    <a:pt x="430" y="14"/>
                  </a:cubicBezTo>
                  <a:lnTo>
                    <a:pt x="428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5" name="Freeform 713"/>
            <p:cNvSpPr/>
            <p:nvPr/>
          </p:nvSpPr>
          <p:spPr>
            <a:xfrm>
              <a:off x="4397" y="3032"/>
              <a:ext cx="321" cy="38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71" y="8"/>
                </a:cxn>
                <a:cxn ang="0">
                  <a:pos x="37" y="4"/>
                </a:cxn>
                <a:cxn ang="0">
                  <a:pos x="1" y="15"/>
                </a:cxn>
                <a:cxn ang="0">
                  <a:pos x="38" y="23"/>
                </a:cxn>
                <a:cxn ang="0">
                  <a:pos x="71" y="15"/>
                </a:cxn>
                <a:cxn ang="0">
                  <a:pos x="190" y="7"/>
                </a:cxn>
                <a:cxn ang="0">
                  <a:pos x="189" y="0"/>
                </a:cxn>
              </a:cxnLst>
              <a:pathLst>
                <a:path w="418" h="47">
                  <a:moveTo>
                    <a:pt x="417" y="0"/>
                  </a:moveTo>
                  <a:cubicBezTo>
                    <a:pt x="156" y="15"/>
                    <a:pt x="156" y="15"/>
                    <a:pt x="156" y="15"/>
                  </a:cubicBezTo>
                  <a:cubicBezTo>
                    <a:pt x="143" y="9"/>
                    <a:pt x="114" y="6"/>
                    <a:pt x="81" y="8"/>
                  </a:cubicBezTo>
                  <a:cubicBezTo>
                    <a:pt x="36" y="10"/>
                    <a:pt x="0" y="20"/>
                    <a:pt x="1" y="30"/>
                  </a:cubicBezTo>
                  <a:cubicBezTo>
                    <a:pt x="1" y="41"/>
                    <a:pt x="38" y="47"/>
                    <a:pt x="83" y="44"/>
                  </a:cubicBezTo>
                  <a:cubicBezTo>
                    <a:pt x="116" y="43"/>
                    <a:pt x="145" y="36"/>
                    <a:pt x="157" y="29"/>
                  </a:cubicBezTo>
                  <a:cubicBezTo>
                    <a:pt x="418" y="14"/>
                    <a:pt x="418" y="14"/>
                    <a:pt x="418" y="14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6" name="Freeform 714"/>
            <p:cNvSpPr/>
            <p:nvPr/>
          </p:nvSpPr>
          <p:spPr>
            <a:xfrm>
              <a:off x="4685" y="2500"/>
              <a:ext cx="264" cy="229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23" y="35"/>
                </a:cxn>
                <a:cxn ang="0">
                  <a:pos x="67" y="65"/>
                </a:cxn>
                <a:cxn ang="0">
                  <a:pos x="29" y="115"/>
                </a:cxn>
                <a:cxn ang="0">
                  <a:pos x="0" y="153"/>
                </a:cxn>
              </a:cxnLst>
              <a:pathLst>
                <a:path w="344" h="280">
                  <a:moveTo>
                    <a:pt x="344" y="0"/>
                  </a:moveTo>
                  <a:cubicBezTo>
                    <a:pt x="319" y="23"/>
                    <a:pt x="300" y="45"/>
                    <a:pt x="271" y="64"/>
                  </a:cubicBezTo>
                  <a:cubicBezTo>
                    <a:pt x="234" y="89"/>
                    <a:pt x="190" y="103"/>
                    <a:pt x="149" y="119"/>
                  </a:cubicBezTo>
                  <a:cubicBezTo>
                    <a:pt x="108" y="134"/>
                    <a:pt x="81" y="172"/>
                    <a:pt x="64" y="210"/>
                  </a:cubicBezTo>
                  <a:cubicBezTo>
                    <a:pt x="52" y="235"/>
                    <a:pt x="23" y="272"/>
                    <a:pt x="0" y="280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7" name="Freeform 715"/>
            <p:cNvSpPr/>
            <p:nvPr/>
          </p:nvSpPr>
          <p:spPr>
            <a:xfrm>
              <a:off x="4709" y="2743"/>
              <a:ext cx="359" cy="156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64" y="25"/>
                </a:cxn>
                <a:cxn ang="0">
                  <a:pos x="117" y="71"/>
                </a:cxn>
                <a:cxn ang="0">
                  <a:pos x="175" y="101"/>
                </a:cxn>
                <a:cxn ang="0">
                  <a:pos x="211" y="96"/>
                </a:cxn>
              </a:cxnLst>
              <a:pathLst>
                <a:path w="468" h="191">
                  <a:moveTo>
                    <a:pt x="0" y="36"/>
                  </a:moveTo>
                  <a:cubicBezTo>
                    <a:pt x="41" y="0"/>
                    <a:pt x="103" y="25"/>
                    <a:pt x="144" y="47"/>
                  </a:cubicBezTo>
                  <a:cubicBezTo>
                    <a:pt x="185" y="69"/>
                    <a:pt x="225" y="99"/>
                    <a:pt x="259" y="130"/>
                  </a:cubicBezTo>
                  <a:cubicBezTo>
                    <a:pt x="293" y="159"/>
                    <a:pt x="343" y="178"/>
                    <a:pt x="387" y="186"/>
                  </a:cubicBezTo>
                  <a:cubicBezTo>
                    <a:pt x="417" y="191"/>
                    <a:pt x="444" y="179"/>
                    <a:pt x="468" y="177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8" name="Freeform 716"/>
            <p:cNvSpPr/>
            <p:nvPr/>
          </p:nvSpPr>
          <p:spPr>
            <a:xfrm>
              <a:off x="4718" y="2746"/>
              <a:ext cx="283" cy="106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39" y="23"/>
                </a:cxn>
                <a:cxn ang="0">
                  <a:pos x="92" y="27"/>
                </a:cxn>
                <a:cxn ang="0">
                  <a:pos x="35" y="39"/>
                </a:cxn>
                <a:cxn ang="0">
                  <a:pos x="0" y="71"/>
                </a:cxn>
              </a:cxnLst>
              <a:pathLst>
                <a:path w="369" h="129">
                  <a:moveTo>
                    <a:pt x="369" y="0"/>
                  </a:moveTo>
                  <a:cubicBezTo>
                    <a:pt x="349" y="10"/>
                    <a:pt x="334" y="32"/>
                    <a:pt x="308" y="41"/>
                  </a:cubicBezTo>
                  <a:cubicBezTo>
                    <a:pt x="273" y="54"/>
                    <a:pt x="239" y="51"/>
                    <a:pt x="203" y="49"/>
                  </a:cubicBezTo>
                  <a:cubicBezTo>
                    <a:pt x="164" y="46"/>
                    <a:pt x="113" y="51"/>
                    <a:pt x="78" y="69"/>
                  </a:cubicBezTo>
                  <a:cubicBezTo>
                    <a:pt x="48" y="84"/>
                    <a:pt x="26" y="112"/>
                    <a:pt x="0" y="129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9" name="Freeform 717"/>
            <p:cNvSpPr/>
            <p:nvPr/>
          </p:nvSpPr>
          <p:spPr>
            <a:xfrm>
              <a:off x="4713" y="2831"/>
              <a:ext cx="305" cy="148"/>
            </a:xfrm>
            <a:custGeom>
              <a:avLst/>
              <a:gdLst/>
              <a:ahLst/>
              <a:cxnLst>
                <a:cxn ang="0">
                  <a:pos x="180" y="4"/>
                </a:cxn>
                <a:cxn ang="0">
                  <a:pos x="101" y="62"/>
                </a:cxn>
                <a:cxn ang="0">
                  <a:pos x="52" y="93"/>
                </a:cxn>
                <a:cxn ang="0">
                  <a:pos x="22" y="98"/>
                </a:cxn>
                <a:cxn ang="0">
                  <a:pos x="0" y="93"/>
                </a:cxn>
              </a:cxnLst>
              <a:pathLst>
                <a:path w="397" h="181">
                  <a:moveTo>
                    <a:pt x="397" y="7"/>
                  </a:moveTo>
                  <a:cubicBezTo>
                    <a:pt x="332" y="0"/>
                    <a:pt x="266" y="75"/>
                    <a:pt x="222" y="114"/>
                  </a:cubicBezTo>
                  <a:cubicBezTo>
                    <a:pt x="187" y="144"/>
                    <a:pt x="160" y="157"/>
                    <a:pt x="116" y="170"/>
                  </a:cubicBezTo>
                  <a:cubicBezTo>
                    <a:pt x="93" y="177"/>
                    <a:pt x="74" y="181"/>
                    <a:pt x="49" y="180"/>
                  </a:cubicBezTo>
                  <a:cubicBezTo>
                    <a:pt x="32" y="179"/>
                    <a:pt x="16" y="171"/>
                    <a:pt x="0" y="170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0" name="Freeform 718"/>
            <p:cNvSpPr/>
            <p:nvPr/>
          </p:nvSpPr>
          <p:spPr>
            <a:xfrm>
              <a:off x="4729" y="2898"/>
              <a:ext cx="220" cy="8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4" y="2"/>
                </a:cxn>
                <a:cxn ang="0">
                  <a:pos x="31" y="2"/>
                </a:cxn>
                <a:cxn ang="0">
                  <a:pos x="65" y="16"/>
                </a:cxn>
                <a:cxn ang="0">
                  <a:pos x="98" y="43"/>
                </a:cxn>
                <a:cxn ang="0">
                  <a:pos x="130" y="52"/>
                </a:cxn>
              </a:cxnLst>
              <a:pathLst>
                <a:path w="286" h="104">
                  <a:moveTo>
                    <a:pt x="0" y="7"/>
                  </a:moveTo>
                  <a:cubicBezTo>
                    <a:pt x="9" y="10"/>
                    <a:pt x="20" y="3"/>
                    <a:pt x="30" y="2"/>
                  </a:cubicBezTo>
                  <a:cubicBezTo>
                    <a:pt x="41" y="0"/>
                    <a:pt x="56" y="1"/>
                    <a:pt x="68" y="2"/>
                  </a:cubicBezTo>
                  <a:cubicBezTo>
                    <a:pt x="95" y="3"/>
                    <a:pt x="120" y="17"/>
                    <a:pt x="143" y="30"/>
                  </a:cubicBezTo>
                  <a:cubicBezTo>
                    <a:pt x="168" y="45"/>
                    <a:pt x="191" y="63"/>
                    <a:pt x="216" y="79"/>
                  </a:cubicBezTo>
                  <a:cubicBezTo>
                    <a:pt x="233" y="89"/>
                    <a:pt x="269" y="104"/>
                    <a:pt x="286" y="96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1" name="Freeform 719"/>
            <p:cNvSpPr/>
            <p:nvPr/>
          </p:nvSpPr>
          <p:spPr>
            <a:xfrm>
              <a:off x="4728" y="3029"/>
              <a:ext cx="294" cy="9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83" y="19"/>
                </a:cxn>
                <a:cxn ang="0">
                  <a:pos x="116" y="52"/>
                </a:cxn>
                <a:cxn ang="0">
                  <a:pos x="172" y="55"/>
                </a:cxn>
              </a:cxnLst>
              <a:pathLst>
                <a:path w="384" h="113">
                  <a:moveTo>
                    <a:pt x="0" y="20"/>
                  </a:moveTo>
                  <a:cubicBezTo>
                    <a:pt x="55" y="0"/>
                    <a:pt x="130" y="0"/>
                    <a:pt x="184" y="34"/>
                  </a:cubicBezTo>
                  <a:cubicBezTo>
                    <a:pt x="211" y="50"/>
                    <a:pt x="231" y="77"/>
                    <a:pt x="260" y="92"/>
                  </a:cubicBezTo>
                  <a:cubicBezTo>
                    <a:pt x="289" y="107"/>
                    <a:pt x="359" y="113"/>
                    <a:pt x="384" y="99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2" name="Freeform 720"/>
            <p:cNvSpPr/>
            <p:nvPr/>
          </p:nvSpPr>
          <p:spPr>
            <a:xfrm>
              <a:off x="4728" y="3039"/>
              <a:ext cx="217" cy="77"/>
            </a:xfrm>
            <a:custGeom>
              <a:avLst/>
              <a:gdLst/>
              <a:ahLst/>
              <a:cxnLst>
                <a:cxn ang="0">
                  <a:pos x="127" y="9"/>
                </a:cxn>
                <a:cxn ang="0">
                  <a:pos x="67" y="44"/>
                </a:cxn>
                <a:cxn ang="0">
                  <a:pos x="0" y="29"/>
                </a:cxn>
              </a:cxnLst>
              <a:pathLst>
                <a:path w="284" h="94">
                  <a:moveTo>
                    <a:pt x="284" y="16"/>
                  </a:moveTo>
                  <a:cubicBezTo>
                    <a:pt x="242" y="0"/>
                    <a:pt x="189" y="68"/>
                    <a:pt x="151" y="80"/>
                  </a:cubicBezTo>
                  <a:cubicBezTo>
                    <a:pt x="102" y="94"/>
                    <a:pt x="45" y="66"/>
                    <a:pt x="0" y="52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3" name="Freeform 721"/>
            <p:cNvSpPr/>
            <p:nvPr/>
          </p:nvSpPr>
          <p:spPr>
            <a:xfrm>
              <a:off x="4710" y="3120"/>
              <a:ext cx="242" cy="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" y="35"/>
                </a:cxn>
                <a:cxn ang="0">
                  <a:pos x="64" y="90"/>
                </a:cxn>
                <a:cxn ang="0">
                  <a:pos x="97" y="139"/>
                </a:cxn>
                <a:cxn ang="0">
                  <a:pos x="143" y="149"/>
                </a:cxn>
              </a:cxnLst>
              <a:pathLst>
                <a:path w="315" h="274">
                  <a:moveTo>
                    <a:pt x="0" y="0"/>
                  </a:moveTo>
                  <a:cubicBezTo>
                    <a:pt x="29" y="16"/>
                    <a:pt x="65" y="35"/>
                    <a:pt x="91" y="64"/>
                  </a:cubicBezTo>
                  <a:cubicBezTo>
                    <a:pt x="118" y="93"/>
                    <a:pt x="124" y="130"/>
                    <a:pt x="140" y="165"/>
                  </a:cubicBezTo>
                  <a:cubicBezTo>
                    <a:pt x="155" y="198"/>
                    <a:pt x="183" y="234"/>
                    <a:pt x="213" y="254"/>
                  </a:cubicBezTo>
                  <a:cubicBezTo>
                    <a:pt x="242" y="274"/>
                    <a:pt x="280" y="274"/>
                    <a:pt x="315" y="273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4" name="Freeform 722"/>
            <p:cNvSpPr/>
            <p:nvPr/>
          </p:nvSpPr>
          <p:spPr>
            <a:xfrm>
              <a:off x="4624" y="2656"/>
              <a:ext cx="116" cy="554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10" y="65"/>
                </a:cxn>
                <a:cxn ang="0">
                  <a:pos x="30" y="297"/>
                </a:cxn>
                <a:cxn ang="0">
                  <a:pos x="37" y="369"/>
                </a:cxn>
                <a:cxn ang="0">
                  <a:pos x="66" y="265"/>
                </a:cxn>
                <a:cxn ang="0">
                  <a:pos x="44" y="34"/>
                </a:cxn>
                <a:cxn ang="0">
                  <a:pos x="19" y="2"/>
                </a:cxn>
              </a:cxnLst>
              <a:pathLst>
                <a:path w="151" h="678">
                  <a:moveTo>
                    <a:pt x="42" y="3"/>
                  </a:moveTo>
                  <a:cubicBezTo>
                    <a:pt x="0" y="6"/>
                    <a:pt x="8" y="55"/>
                    <a:pt x="22" y="119"/>
                  </a:cubicBezTo>
                  <a:cubicBezTo>
                    <a:pt x="37" y="183"/>
                    <a:pt x="94" y="461"/>
                    <a:pt x="67" y="543"/>
                  </a:cubicBezTo>
                  <a:cubicBezTo>
                    <a:pt x="42" y="616"/>
                    <a:pt x="37" y="673"/>
                    <a:pt x="82" y="676"/>
                  </a:cubicBezTo>
                  <a:cubicBezTo>
                    <a:pt x="126" y="678"/>
                    <a:pt x="141" y="550"/>
                    <a:pt x="146" y="486"/>
                  </a:cubicBezTo>
                  <a:cubicBezTo>
                    <a:pt x="151" y="422"/>
                    <a:pt x="116" y="114"/>
                    <a:pt x="96" y="64"/>
                  </a:cubicBezTo>
                  <a:cubicBezTo>
                    <a:pt x="77" y="15"/>
                    <a:pt x="74" y="0"/>
                    <a:pt x="42" y="3"/>
                  </a:cubicBezTo>
                  <a:close/>
                </a:path>
              </a:pathLst>
            </a:custGeom>
            <a:solidFill>
              <a:srgbClr val="ACD3A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5" name="Freeform 723"/>
            <p:cNvSpPr/>
            <p:nvPr/>
          </p:nvSpPr>
          <p:spPr>
            <a:xfrm>
              <a:off x="3881" y="2641"/>
              <a:ext cx="350" cy="15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8" y="2"/>
                </a:cxn>
                <a:cxn ang="0">
                  <a:pos x="26" y="7"/>
                </a:cxn>
                <a:cxn ang="0">
                  <a:pos x="57" y="27"/>
                </a:cxn>
                <a:cxn ang="0">
                  <a:pos x="124" y="59"/>
                </a:cxn>
                <a:cxn ang="0">
                  <a:pos x="177" y="68"/>
                </a:cxn>
                <a:cxn ang="0">
                  <a:pos x="205" y="105"/>
                </a:cxn>
              </a:cxnLst>
              <a:pathLst>
                <a:path w="457" h="194">
                  <a:moveTo>
                    <a:pt x="0" y="1"/>
                  </a:moveTo>
                  <a:cubicBezTo>
                    <a:pt x="0" y="0"/>
                    <a:pt x="8" y="1"/>
                    <a:pt x="17" y="2"/>
                  </a:cubicBezTo>
                  <a:cubicBezTo>
                    <a:pt x="31" y="5"/>
                    <a:pt x="44" y="9"/>
                    <a:pt x="57" y="14"/>
                  </a:cubicBezTo>
                  <a:cubicBezTo>
                    <a:pt x="83" y="23"/>
                    <a:pt x="104" y="32"/>
                    <a:pt x="125" y="49"/>
                  </a:cubicBezTo>
                  <a:cubicBezTo>
                    <a:pt x="169" y="84"/>
                    <a:pt x="217" y="112"/>
                    <a:pt x="276" y="111"/>
                  </a:cubicBezTo>
                  <a:cubicBezTo>
                    <a:pt x="317" y="110"/>
                    <a:pt x="356" y="102"/>
                    <a:pt x="393" y="125"/>
                  </a:cubicBezTo>
                  <a:cubicBezTo>
                    <a:pt x="419" y="139"/>
                    <a:pt x="446" y="166"/>
                    <a:pt x="457" y="194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" name="Freeform 724"/>
            <p:cNvSpPr/>
            <p:nvPr/>
          </p:nvSpPr>
          <p:spPr>
            <a:xfrm>
              <a:off x="3971" y="2777"/>
              <a:ext cx="252" cy="104"/>
            </a:xfrm>
            <a:custGeom>
              <a:avLst/>
              <a:gdLst/>
              <a:ahLst/>
              <a:cxnLst>
                <a:cxn ang="0">
                  <a:pos x="149" y="68"/>
                </a:cxn>
                <a:cxn ang="0">
                  <a:pos x="111" y="65"/>
                </a:cxn>
                <a:cxn ang="0">
                  <a:pos x="75" y="38"/>
                </a:cxn>
                <a:cxn ang="0">
                  <a:pos x="0" y="8"/>
                </a:cxn>
              </a:cxnLst>
              <a:pathLst>
                <a:path w="328" h="127">
                  <a:moveTo>
                    <a:pt x="328" y="123"/>
                  </a:moveTo>
                  <a:cubicBezTo>
                    <a:pt x="301" y="123"/>
                    <a:pt x="270" y="127"/>
                    <a:pt x="245" y="119"/>
                  </a:cubicBezTo>
                  <a:cubicBezTo>
                    <a:pt x="214" y="108"/>
                    <a:pt x="192" y="88"/>
                    <a:pt x="167" y="69"/>
                  </a:cubicBezTo>
                  <a:cubicBezTo>
                    <a:pt x="123" y="35"/>
                    <a:pt x="57" y="0"/>
                    <a:pt x="0" y="15"/>
                  </a:cubicBezTo>
                </a:path>
              </a:pathLst>
            </a:custGeom>
            <a:noFill/>
            <a:ln w="19050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" name="Freeform 725"/>
            <p:cNvSpPr/>
            <p:nvPr/>
          </p:nvSpPr>
          <p:spPr>
            <a:xfrm>
              <a:off x="3870" y="2768"/>
              <a:ext cx="357" cy="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8" y="42"/>
                </a:cxn>
                <a:cxn ang="0">
                  <a:pos x="125" y="60"/>
                </a:cxn>
                <a:cxn ang="0">
                  <a:pos x="167" y="118"/>
                </a:cxn>
                <a:cxn ang="0">
                  <a:pos x="189" y="131"/>
                </a:cxn>
                <a:cxn ang="0">
                  <a:pos x="201" y="133"/>
                </a:cxn>
                <a:cxn ang="0">
                  <a:pos x="206" y="133"/>
                </a:cxn>
              </a:cxnLst>
              <a:pathLst>
                <a:path w="466" h="245">
                  <a:moveTo>
                    <a:pt x="0" y="0"/>
                  </a:moveTo>
                  <a:cubicBezTo>
                    <a:pt x="43" y="29"/>
                    <a:pt x="77" y="63"/>
                    <a:pt x="129" y="76"/>
                  </a:cubicBezTo>
                  <a:cubicBezTo>
                    <a:pt x="180" y="88"/>
                    <a:pt x="232" y="80"/>
                    <a:pt x="278" y="110"/>
                  </a:cubicBezTo>
                  <a:cubicBezTo>
                    <a:pt x="318" y="137"/>
                    <a:pt x="335" y="186"/>
                    <a:pt x="371" y="218"/>
                  </a:cubicBezTo>
                  <a:cubicBezTo>
                    <a:pt x="387" y="233"/>
                    <a:pt x="400" y="236"/>
                    <a:pt x="421" y="241"/>
                  </a:cubicBezTo>
                  <a:cubicBezTo>
                    <a:pt x="430" y="242"/>
                    <a:pt x="438" y="244"/>
                    <a:pt x="448" y="245"/>
                  </a:cubicBezTo>
                  <a:cubicBezTo>
                    <a:pt x="450" y="245"/>
                    <a:pt x="466" y="245"/>
                    <a:pt x="458" y="245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8" name="Freeform 726"/>
            <p:cNvSpPr/>
            <p:nvPr/>
          </p:nvSpPr>
          <p:spPr>
            <a:xfrm>
              <a:off x="3927" y="2813"/>
              <a:ext cx="304" cy="308"/>
            </a:xfrm>
            <a:custGeom>
              <a:avLst/>
              <a:gdLst/>
              <a:ahLst/>
              <a:cxnLst>
                <a:cxn ang="0">
                  <a:pos x="178" y="9"/>
                </a:cxn>
                <a:cxn ang="0">
                  <a:pos x="141" y="20"/>
                </a:cxn>
                <a:cxn ang="0">
                  <a:pos x="111" y="71"/>
                </a:cxn>
                <a:cxn ang="0">
                  <a:pos x="60" y="129"/>
                </a:cxn>
                <a:cxn ang="0">
                  <a:pos x="24" y="166"/>
                </a:cxn>
                <a:cxn ang="0">
                  <a:pos x="0" y="206"/>
                </a:cxn>
              </a:cxnLst>
              <a:pathLst>
                <a:path w="397" h="377">
                  <a:moveTo>
                    <a:pt x="397" y="16"/>
                  </a:moveTo>
                  <a:cubicBezTo>
                    <a:pt x="373" y="0"/>
                    <a:pt x="336" y="21"/>
                    <a:pt x="314" y="36"/>
                  </a:cubicBezTo>
                  <a:cubicBezTo>
                    <a:pt x="280" y="59"/>
                    <a:pt x="266" y="94"/>
                    <a:pt x="247" y="130"/>
                  </a:cubicBezTo>
                  <a:cubicBezTo>
                    <a:pt x="219" y="180"/>
                    <a:pt x="178" y="201"/>
                    <a:pt x="135" y="236"/>
                  </a:cubicBezTo>
                  <a:cubicBezTo>
                    <a:pt x="107" y="258"/>
                    <a:pt x="78" y="278"/>
                    <a:pt x="53" y="304"/>
                  </a:cubicBezTo>
                  <a:cubicBezTo>
                    <a:pt x="36" y="323"/>
                    <a:pt x="0" y="349"/>
                    <a:pt x="0" y="377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9" name="Freeform 727"/>
            <p:cNvSpPr/>
            <p:nvPr/>
          </p:nvSpPr>
          <p:spPr>
            <a:xfrm>
              <a:off x="3855" y="3002"/>
              <a:ext cx="370" cy="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4" y="21"/>
                </a:cxn>
                <a:cxn ang="0">
                  <a:pos x="101" y="13"/>
                </a:cxn>
                <a:cxn ang="0">
                  <a:pos x="132" y="10"/>
                </a:cxn>
                <a:cxn ang="0">
                  <a:pos x="180" y="36"/>
                </a:cxn>
                <a:cxn ang="0">
                  <a:pos x="203" y="39"/>
                </a:cxn>
                <a:cxn ang="0">
                  <a:pos x="218" y="31"/>
                </a:cxn>
              </a:cxnLst>
              <a:pathLst>
                <a:path w="482" h="73">
                  <a:moveTo>
                    <a:pt x="0" y="0"/>
                  </a:moveTo>
                  <a:cubicBezTo>
                    <a:pt x="45" y="45"/>
                    <a:pt x="80" y="53"/>
                    <a:pt x="141" y="39"/>
                  </a:cubicBezTo>
                  <a:cubicBezTo>
                    <a:pt x="168" y="33"/>
                    <a:pt x="196" y="27"/>
                    <a:pt x="224" y="24"/>
                  </a:cubicBezTo>
                  <a:cubicBezTo>
                    <a:pt x="247" y="21"/>
                    <a:pt x="269" y="14"/>
                    <a:pt x="292" y="18"/>
                  </a:cubicBezTo>
                  <a:cubicBezTo>
                    <a:pt x="330" y="25"/>
                    <a:pt x="359" y="57"/>
                    <a:pt x="397" y="66"/>
                  </a:cubicBezTo>
                  <a:cubicBezTo>
                    <a:pt x="414" y="71"/>
                    <a:pt x="432" y="73"/>
                    <a:pt x="449" y="69"/>
                  </a:cubicBezTo>
                  <a:cubicBezTo>
                    <a:pt x="460" y="67"/>
                    <a:pt x="475" y="57"/>
                    <a:pt x="482" y="56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30" name="Freeform 728"/>
            <p:cNvSpPr/>
            <p:nvPr/>
          </p:nvSpPr>
          <p:spPr>
            <a:xfrm>
              <a:off x="3996" y="2991"/>
              <a:ext cx="216" cy="188"/>
            </a:xfrm>
            <a:custGeom>
              <a:avLst/>
              <a:gdLst/>
              <a:ahLst/>
              <a:cxnLst>
                <a:cxn ang="0">
                  <a:pos x="126" y="7"/>
                </a:cxn>
                <a:cxn ang="0">
                  <a:pos x="95" y="12"/>
                </a:cxn>
                <a:cxn ang="0">
                  <a:pos x="70" y="51"/>
                </a:cxn>
                <a:cxn ang="0">
                  <a:pos x="0" y="126"/>
                </a:cxn>
              </a:cxnLst>
              <a:pathLst>
                <a:path w="282" h="230">
                  <a:moveTo>
                    <a:pt x="282" y="12"/>
                  </a:moveTo>
                  <a:cubicBezTo>
                    <a:pt x="270" y="0"/>
                    <a:pt x="224" y="14"/>
                    <a:pt x="211" y="22"/>
                  </a:cubicBezTo>
                  <a:cubicBezTo>
                    <a:pt x="180" y="39"/>
                    <a:pt x="168" y="62"/>
                    <a:pt x="155" y="93"/>
                  </a:cubicBezTo>
                  <a:cubicBezTo>
                    <a:pt x="122" y="167"/>
                    <a:pt x="80" y="210"/>
                    <a:pt x="0" y="230"/>
                  </a:cubicBezTo>
                </a:path>
              </a:pathLst>
            </a:custGeom>
            <a:noFill/>
            <a:ln w="19050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31" name="Freeform 729"/>
            <p:cNvSpPr/>
            <p:nvPr/>
          </p:nvSpPr>
          <p:spPr>
            <a:xfrm>
              <a:off x="3970" y="3131"/>
              <a:ext cx="266" cy="231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13" y="8"/>
                </a:cxn>
                <a:cxn ang="0">
                  <a:pos x="90" y="56"/>
                </a:cxn>
                <a:cxn ang="0">
                  <a:pos x="0" y="155"/>
                </a:cxn>
              </a:cxnLst>
              <a:pathLst>
                <a:path w="347" h="282">
                  <a:moveTo>
                    <a:pt x="347" y="0"/>
                  </a:moveTo>
                  <a:cubicBezTo>
                    <a:pt x="316" y="0"/>
                    <a:pt x="280" y="0"/>
                    <a:pt x="252" y="15"/>
                  </a:cubicBezTo>
                  <a:cubicBezTo>
                    <a:pt x="221" y="31"/>
                    <a:pt x="215" y="72"/>
                    <a:pt x="200" y="101"/>
                  </a:cubicBezTo>
                  <a:cubicBezTo>
                    <a:pt x="162" y="178"/>
                    <a:pt x="85" y="269"/>
                    <a:pt x="0" y="282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32" name="Freeform 730"/>
            <p:cNvSpPr/>
            <p:nvPr/>
          </p:nvSpPr>
          <p:spPr>
            <a:xfrm>
              <a:off x="4206" y="2667"/>
              <a:ext cx="114" cy="552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2" y="178"/>
                </a:cxn>
                <a:cxn ang="0">
                  <a:pos x="37" y="362"/>
                </a:cxn>
                <a:cxn ang="0">
                  <a:pos x="38" y="247"/>
                </a:cxn>
                <a:cxn ang="0">
                  <a:pos x="54" y="56"/>
                </a:cxn>
                <a:cxn ang="0">
                  <a:pos x="41" y="4"/>
                </a:cxn>
              </a:cxnLst>
              <a:pathLst>
                <a:path w="149" h="675">
                  <a:moveTo>
                    <a:pt x="91" y="7"/>
                  </a:moveTo>
                  <a:cubicBezTo>
                    <a:pt x="45" y="0"/>
                    <a:pt x="4" y="183"/>
                    <a:pt x="2" y="327"/>
                  </a:cubicBezTo>
                  <a:cubicBezTo>
                    <a:pt x="0" y="472"/>
                    <a:pt x="18" y="651"/>
                    <a:pt x="83" y="663"/>
                  </a:cubicBezTo>
                  <a:cubicBezTo>
                    <a:pt x="149" y="675"/>
                    <a:pt x="87" y="555"/>
                    <a:pt x="85" y="451"/>
                  </a:cubicBezTo>
                  <a:cubicBezTo>
                    <a:pt x="83" y="347"/>
                    <a:pt x="106" y="156"/>
                    <a:pt x="122" y="102"/>
                  </a:cubicBezTo>
                  <a:cubicBezTo>
                    <a:pt x="137" y="48"/>
                    <a:pt x="126" y="13"/>
                    <a:pt x="91" y="7"/>
                  </a:cubicBezTo>
                  <a:close/>
                </a:path>
              </a:pathLst>
            </a:custGeom>
            <a:solidFill>
              <a:srgbClr val="ACD3A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33" name="Freeform 731"/>
            <p:cNvSpPr/>
            <p:nvPr/>
          </p:nvSpPr>
          <p:spPr>
            <a:xfrm>
              <a:off x="4624" y="2656"/>
              <a:ext cx="116" cy="554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10" y="65"/>
                </a:cxn>
                <a:cxn ang="0">
                  <a:pos x="30" y="297"/>
                </a:cxn>
                <a:cxn ang="0">
                  <a:pos x="37" y="369"/>
                </a:cxn>
                <a:cxn ang="0">
                  <a:pos x="66" y="265"/>
                </a:cxn>
                <a:cxn ang="0">
                  <a:pos x="44" y="34"/>
                </a:cxn>
                <a:cxn ang="0">
                  <a:pos x="19" y="2"/>
                </a:cxn>
              </a:cxnLst>
              <a:pathLst>
                <a:path w="151" h="678">
                  <a:moveTo>
                    <a:pt x="42" y="3"/>
                  </a:moveTo>
                  <a:cubicBezTo>
                    <a:pt x="0" y="6"/>
                    <a:pt x="8" y="55"/>
                    <a:pt x="22" y="119"/>
                  </a:cubicBezTo>
                  <a:cubicBezTo>
                    <a:pt x="37" y="183"/>
                    <a:pt x="94" y="461"/>
                    <a:pt x="67" y="543"/>
                  </a:cubicBezTo>
                  <a:cubicBezTo>
                    <a:pt x="42" y="616"/>
                    <a:pt x="37" y="673"/>
                    <a:pt x="82" y="676"/>
                  </a:cubicBezTo>
                  <a:cubicBezTo>
                    <a:pt x="126" y="678"/>
                    <a:pt x="141" y="550"/>
                    <a:pt x="146" y="486"/>
                  </a:cubicBezTo>
                  <a:cubicBezTo>
                    <a:pt x="151" y="422"/>
                    <a:pt x="116" y="114"/>
                    <a:pt x="96" y="64"/>
                  </a:cubicBezTo>
                  <a:cubicBezTo>
                    <a:pt x="77" y="15"/>
                    <a:pt x="74" y="0"/>
                    <a:pt x="42" y="3"/>
                  </a:cubicBezTo>
                  <a:close/>
                </a:path>
              </a:pathLst>
            </a:custGeom>
            <a:solidFill>
              <a:srgbClr val="8DD3F1">
                <a:alpha val="100000"/>
              </a:srgbClr>
            </a:solidFill>
            <a:ln w="9525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34" name="Freeform 732"/>
            <p:cNvSpPr/>
            <p:nvPr/>
          </p:nvSpPr>
          <p:spPr>
            <a:xfrm>
              <a:off x="4206" y="2667"/>
              <a:ext cx="114" cy="552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2" y="178"/>
                </a:cxn>
                <a:cxn ang="0">
                  <a:pos x="37" y="362"/>
                </a:cxn>
                <a:cxn ang="0">
                  <a:pos x="38" y="247"/>
                </a:cxn>
                <a:cxn ang="0">
                  <a:pos x="54" y="56"/>
                </a:cxn>
                <a:cxn ang="0">
                  <a:pos x="41" y="4"/>
                </a:cxn>
              </a:cxnLst>
              <a:pathLst>
                <a:path w="149" h="675">
                  <a:moveTo>
                    <a:pt x="91" y="7"/>
                  </a:moveTo>
                  <a:cubicBezTo>
                    <a:pt x="45" y="0"/>
                    <a:pt x="4" y="183"/>
                    <a:pt x="2" y="327"/>
                  </a:cubicBezTo>
                  <a:cubicBezTo>
                    <a:pt x="0" y="472"/>
                    <a:pt x="18" y="651"/>
                    <a:pt x="83" y="663"/>
                  </a:cubicBezTo>
                  <a:cubicBezTo>
                    <a:pt x="149" y="675"/>
                    <a:pt x="87" y="555"/>
                    <a:pt x="85" y="451"/>
                  </a:cubicBezTo>
                  <a:cubicBezTo>
                    <a:pt x="83" y="347"/>
                    <a:pt x="106" y="156"/>
                    <a:pt x="122" y="102"/>
                  </a:cubicBezTo>
                  <a:cubicBezTo>
                    <a:pt x="137" y="48"/>
                    <a:pt x="126" y="13"/>
                    <a:pt x="91" y="7"/>
                  </a:cubicBezTo>
                  <a:close/>
                </a:path>
              </a:pathLst>
            </a:custGeom>
            <a:solidFill>
              <a:srgbClr val="8DD3F1">
                <a:alpha val="100000"/>
              </a:srgbClr>
            </a:solidFill>
            <a:ln w="9525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35" name="Freeform 733"/>
            <p:cNvSpPr/>
            <p:nvPr/>
          </p:nvSpPr>
          <p:spPr>
            <a:xfrm>
              <a:off x="4224" y="2682"/>
              <a:ext cx="79" cy="291"/>
            </a:xfrm>
            <a:custGeom>
              <a:avLst/>
              <a:gdLst/>
              <a:ahLst/>
              <a:cxnLst>
                <a:cxn ang="0">
                  <a:pos x="39" y="17"/>
                </a:cxn>
                <a:cxn ang="0">
                  <a:pos x="29" y="6"/>
                </a:cxn>
                <a:cxn ang="0">
                  <a:pos x="21" y="23"/>
                </a:cxn>
                <a:cxn ang="0">
                  <a:pos x="14" y="56"/>
                </a:cxn>
                <a:cxn ang="0">
                  <a:pos x="2" y="127"/>
                </a:cxn>
                <a:cxn ang="0">
                  <a:pos x="2" y="158"/>
                </a:cxn>
                <a:cxn ang="0">
                  <a:pos x="5" y="186"/>
                </a:cxn>
                <a:cxn ang="0">
                  <a:pos x="15" y="168"/>
                </a:cxn>
                <a:cxn ang="0">
                  <a:pos x="20" y="127"/>
                </a:cxn>
                <a:cxn ang="0">
                  <a:pos x="34" y="67"/>
                </a:cxn>
                <a:cxn ang="0">
                  <a:pos x="40" y="16"/>
                </a:cxn>
                <a:cxn ang="0">
                  <a:pos x="39" y="16"/>
                </a:cxn>
              </a:cxnLst>
              <a:pathLst>
                <a:path w="103" h="356">
                  <a:moveTo>
                    <a:pt x="88" y="32"/>
                  </a:moveTo>
                  <a:cubicBezTo>
                    <a:pt x="85" y="20"/>
                    <a:pt x="80" y="0"/>
                    <a:pt x="64" y="11"/>
                  </a:cubicBezTo>
                  <a:cubicBezTo>
                    <a:pt x="55" y="17"/>
                    <a:pt x="51" y="32"/>
                    <a:pt x="48" y="42"/>
                  </a:cubicBezTo>
                  <a:cubicBezTo>
                    <a:pt x="40" y="61"/>
                    <a:pt x="37" y="81"/>
                    <a:pt x="31" y="102"/>
                  </a:cubicBezTo>
                  <a:cubicBezTo>
                    <a:pt x="19" y="144"/>
                    <a:pt x="6" y="188"/>
                    <a:pt x="3" y="232"/>
                  </a:cubicBezTo>
                  <a:cubicBezTo>
                    <a:pt x="2" y="251"/>
                    <a:pt x="1" y="270"/>
                    <a:pt x="2" y="289"/>
                  </a:cubicBezTo>
                  <a:cubicBezTo>
                    <a:pt x="3" y="302"/>
                    <a:pt x="0" y="332"/>
                    <a:pt x="12" y="341"/>
                  </a:cubicBezTo>
                  <a:cubicBezTo>
                    <a:pt x="31" y="356"/>
                    <a:pt x="33" y="318"/>
                    <a:pt x="34" y="308"/>
                  </a:cubicBezTo>
                  <a:cubicBezTo>
                    <a:pt x="39" y="283"/>
                    <a:pt x="40" y="258"/>
                    <a:pt x="44" y="233"/>
                  </a:cubicBezTo>
                  <a:cubicBezTo>
                    <a:pt x="50" y="195"/>
                    <a:pt x="62" y="159"/>
                    <a:pt x="75" y="122"/>
                  </a:cubicBezTo>
                  <a:cubicBezTo>
                    <a:pt x="83" y="99"/>
                    <a:pt x="103" y="53"/>
                    <a:pt x="89" y="29"/>
                  </a:cubicBezTo>
                  <a:cubicBezTo>
                    <a:pt x="88" y="29"/>
                    <a:pt x="88" y="29"/>
                    <a:pt x="88" y="29"/>
                  </a:cubicBezTo>
                </a:path>
              </a:pathLst>
            </a:custGeom>
            <a:solidFill>
              <a:srgbClr val="B1DFF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36" name="Freeform 734"/>
            <p:cNvSpPr/>
            <p:nvPr/>
          </p:nvSpPr>
          <p:spPr>
            <a:xfrm>
              <a:off x="4650" y="2670"/>
              <a:ext cx="66" cy="364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0" y="29"/>
                </a:cxn>
                <a:cxn ang="0">
                  <a:pos x="13" y="95"/>
                </a:cxn>
                <a:cxn ang="0">
                  <a:pos x="30" y="213"/>
                </a:cxn>
                <a:cxn ang="0">
                  <a:pos x="33" y="237"/>
                </a:cxn>
                <a:cxn ang="0">
                  <a:pos x="39" y="220"/>
                </a:cxn>
                <a:cxn ang="0">
                  <a:pos x="36" y="178"/>
                </a:cxn>
                <a:cxn ang="0">
                  <a:pos x="34" y="142"/>
                </a:cxn>
                <a:cxn ang="0">
                  <a:pos x="20" y="46"/>
                </a:cxn>
                <a:cxn ang="0">
                  <a:pos x="13" y="12"/>
                </a:cxn>
              </a:cxnLst>
              <a:pathLst>
                <a:path w="85" h="445">
                  <a:moveTo>
                    <a:pt x="28" y="19"/>
                  </a:moveTo>
                  <a:cubicBezTo>
                    <a:pt x="5" y="0"/>
                    <a:pt x="0" y="38"/>
                    <a:pt x="0" y="52"/>
                  </a:cubicBezTo>
                  <a:cubicBezTo>
                    <a:pt x="2" y="94"/>
                    <a:pt x="17" y="135"/>
                    <a:pt x="28" y="174"/>
                  </a:cubicBezTo>
                  <a:cubicBezTo>
                    <a:pt x="47" y="245"/>
                    <a:pt x="54" y="318"/>
                    <a:pt x="63" y="390"/>
                  </a:cubicBezTo>
                  <a:cubicBezTo>
                    <a:pt x="64" y="400"/>
                    <a:pt x="63" y="425"/>
                    <a:pt x="71" y="433"/>
                  </a:cubicBezTo>
                  <a:cubicBezTo>
                    <a:pt x="85" y="445"/>
                    <a:pt x="84" y="410"/>
                    <a:pt x="84" y="402"/>
                  </a:cubicBezTo>
                  <a:cubicBezTo>
                    <a:pt x="85" y="377"/>
                    <a:pt x="79" y="352"/>
                    <a:pt x="78" y="327"/>
                  </a:cubicBezTo>
                  <a:cubicBezTo>
                    <a:pt x="76" y="304"/>
                    <a:pt x="77" y="282"/>
                    <a:pt x="74" y="259"/>
                  </a:cubicBezTo>
                  <a:cubicBezTo>
                    <a:pt x="68" y="201"/>
                    <a:pt x="59" y="141"/>
                    <a:pt x="44" y="84"/>
                  </a:cubicBezTo>
                  <a:cubicBezTo>
                    <a:pt x="40" y="66"/>
                    <a:pt x="37" y="34"/>
                    <a:pt x="28" y="22"/>
                  </a:cubicBezTo>
                </a:path>
              </a:pathLst>
            </a:custGeom>
            <a:solidFill>
              <a:srgbClr val="B1DFF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37" name="Oval 735"/>
            <p:cNvSpPr/>
            <p:nvPr/>
          </p:nvSpPr>
          <p:spPr>
            <a:xfrm>
              <a:off x="4269" y="2691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38" name="Oval 736"/>
            <p:cNvSpPr/>
            <p:nvPr/>
          </p:nvSpPr>
          <p:spPr>
            <a:xfrm>
              <a:off x="4250" y="2720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39" name="Oval 737"/>
            <p:cNvSpPr/>
            <p:nvPr/>
          </p:nvSpPr>
          <p:spPr>
            <a:xfrm>
              <a:off x="4270" y="274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0" name="Oval 738"/>
            <p:cNvSpPr/>
            <p:nvPr/>
          </p:nvSpPr>
          <p:spPr>
            <a:xfrm>
              <a:off x="4253" y="2775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1" name="Oval 739"/>
            <p:cNvSpPr/>
            <p:nvPr/>
          </p:nvSpPr>
          <p:spPr>
            <a:xfrm>
              <a:off x="4230" y="2799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2" name="Oval 740"/>
            <p:cNvSpPr/>
            <p:nvPr/>
          </p:nvSpPr>
          <p:spPr>
            <a:xfrm>
              <a:off x="4248" y="284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3" name="Oval 741"/>
            <p:cNvSpPr/>
            <p:nvPr/>
          </p:nvSpPr>
          <p:spPr>
            <a:xfrm>
              <a:off x="4235" y="288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4" name="Oval 742"/>
            <p:cNvSpPr/>
            <p:nvPr/>
          </p:nvSpPr>
          <p:spPr>
            <a:xfrm>
              <a:off x="4220" y="285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5" name="Oval 743"/>
            <p:cNvSpPr/>
            <p:nvPr/>
          </p:nvSpPr>
          <p:spPr>
            <a:xfrm>
              <a:off x="4220" y="2925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6" name="Oval 744"/>
            <p:cNvSpPr/>
            <p:nvPr/>
          </p:nvSpPr>
          <p:spPr>
            <a:xfrm>
              <a:off x="4246" y="2952"/>
              <a:ext cx="16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7" name="Oval 745"/>
            <p:cNvSpPr/>
            <p:nvPr/>
          </p:nvSpPr>
          <p:spPr>
            <a:xfrm>
              <a:off x="4223" y="2977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8" name="Oval 746"/>
            <p:cNvSpPr/>
            <p:nvPr/>
          </p:nvSpPr>
          <p:spPr>
            <a:xfrm>
              <a:off x="4223" y="303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9" name="Oval 747"/>
            <p:cNvSpPr/>
            <p:nvPr/>
          </p:nvSpPr>
          <p:spPr>
            <a:xfrm>
              <a:off x="4243" y="306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0" name="Oval 748"/>
            <p:cNvSpPr/>
            <p:nvPr/>
          </p:nvSpPr>
          <p:spPr>
            <a:xfrm>
              <a:off x="4240" y="3107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1" name="Oval 749"/>
            <p:cNvSpPr/>
            <p:nvPr/>
          </p:nvSpPr>
          <p:spPr>
            <a:xfrm>
              <a:off x="4257" y="315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2" name="Oval 750"/>
            <p:cNvSpPr/>
            <p:nvPr/>
          </p:nvSpPr>
          <p:spPr>
            <a:xfrm>
              <a:off x="4679" y="317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3" name="Oval 751"/>
            <p:cNvSpPr/>
            <p:nvPr/>
          </p:nvSpPr>
          <p:spPr>
            <a:xfrm>
              <a:off x="4676" y="3125"/>
              <a:ext cx="17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4" name="Oval 752"/>
            <p:cNvSpPr/>
            <p:nvPr/>
          </p:nvSpPr>
          <p:spPr>
            <a:xfrm>
              <a:off x="4706" y="3091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5" name="Oval 753"/>
            <p:cNvSpPr/>
            <p:nvPr/>
          </p:nvSpPr>
          <p:spPr>
            <a:xfrm>
              <a:off x="4696" y="3063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6" name="Oval 754"/>
            <p:cNvSpPr/>
            <p:nvPr/>
          </p:nvSpPr>
          <p:spPr>
            <a:xfrm>
              <a:off x="4708" y="303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7" name="Oval 755"/>
            <p:cNvSpPr/>
            <p:nvPr/>
          </p:nvSpPr>
          <p:spPr>
            <a:xfrm>
              <a:off x="4689" y="2963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8" name="Oval 756"/>
            <p:cNvSpPr/>
            <p:nvPr/>
          </p:nvSpPr>
          <p:spPr>
            <a:xfrm>
              <a:off x="4700" y="2941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9" name="Oval 757"/>
            <p:cNvSpPr/>
            <p:nvPr/>
          </p:nvSpPr>
          <p:spPr>
            <a:xfrm>
              <a:off x="4692" y="290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0" name="Oval 758"/>
            <p:cNvSpPr/>
            <p:nvPr/>
          </p:nvSpPr>
          <p:spPr>
            <a:xfrm>
              <a:off x="4677" y="2871"/>
              <a:ext cx="17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1" name="Oval 759"/>
            <p:cNvSpPr/>
            <p:nvPr/>
          </p:nvSpPr>
          <p:spPr>
            <a:xfrm>
              <a:off x="4688" y="2833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2" name="Oval 760"/>
            <p:cNvSpPr/>
            <p:nvPr/>
          </p:nvSpPr>
          <p:spPr>
            <a:xfrm>
              <a:off x="4674" y="2776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3" name="Oval 761"/>
            <p:cNvSpPr/>
            <p:nvPr/>
          </p:nvSpPr>
          <p:spPr>
            <a:xfrm>
              <a:off x="4654" y="2741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4" name="Oval 762"/>
            <p:cNvSpPr/>
            <p:nvPr/>
          </p:nvSpPr>
          <p:spPr>
            <a:xfrm>
              <a:off x="4676" y="271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5" name="Oval 763"/>
            <p:cNvSpPr/>
            <p:nvPr/>
          </p:nvSpPr>
          <p:spPr>
            <a:xfrm>
              <a:off x="4651" y="267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6" name="Freeform 764"/>
            <p:cNvSpPr/>
            <p:nvPr/>
          </p:nvSpPr>
          <p:spPr>
            <a:xfrm>
              <a:off x="4393" y="2761"/>
              <a:ext cx="79" cy="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8" y="3"/>
                </a:cxn>
                <a:cxn ang="0">
                  <a:pos x="47" y="3"/>
                </a:cxn>
                <a:cxn ang="0">
                  <a:pos x="35" y="9"/>
                </a:cxn>
                <a:cxn ang="0">
                  <a:pos x="20" y="13"/>
                </a:cxn>
                <a:cxn ang="0">
                  <a:pos x="2" y="13"/>
                </a:cxn>
              </a:cxnLst>
              <a:pathLst>
                <a:path w="103" h="30">
                  <a:moveTo>
                    <a:pt x="0" y="23"/>
                  </a:moveTo>
                  <a:cubicBezTo>
                    <a:pt x="20" y="15"/>
                    <a:pt x="41" y="9"/>
                    <a:pt x="62" y="6"/>
                  </a:cubicBezTo>
                  <a:cubicBezTo>
                    <a:pt x="72" y="4"/>
                    <a:pt x="95" y="0"/>
                    <a:pt x="103" y="6"/>
                  </a:cubicBezTo>
                  <a:cubicBezTo>
                    <a:pt x="100" y="14"/>
                    <a:pt x="85" y="14"/>
                    <a:pt x="78" y="16"/>
                  </a:cubicBezTo>
                  <a:cubicBezTo>
                    <a:pt x="66" y="20"/>
                    <a:pt x="56" y="20"/>
                    <a:pt x="44" y="22"/>
                  </a:cubicBezTo>
                  <a:cubicBezTo>
                    <a:pt x="32" y="24"/>
                    <a:pt x="15" y="30"/>
                    <a:pt x="4" y="23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67" name="Freeform 765"/>
            <p:cNvSpPr/>
            <p:nvPr/>
          </p:nvSpPr>
          <p:spPr>
            <a:xfrm>
              <a:off x="4385" y="2759"/>
              <a:ext cx="99" cy="2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8" y="2"/>
                </a:cxn>
                <a:cxn ang="0">
                  <a:pos x="0" y="15"/>
                </a:cxn>
              </a:cxnLst>
              <a:pathLst>
                <a:path w="129" h="27">
                  <a:moveTo>
                    <a:pt x="0" y="27"/>
                  </a:moveTo>
                  <a:cubicBezTo>
                    <a:pt x="0" y="27"/>
                    <a:pt x="31" y="0"/>
                    <a:pt x="129" y="2"/>
                  </a:cubicBezTo>
                  <a:cubicBezTo>
                    <a:pt x="129" y="2"/>
                    <a:pt x="38" y="5"/>
                    <a:pt x="0" y="2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68" name="Oval 766"/>
            <p:cNvSpPr/>
            <p:nvPr/>
          </p:nvSpPr>
          <p:spPr>
            <a:xfrm>
              <a:off x="4392" y="2774"/>
              <a:ext cx="5" cy="6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9" name="Oval 767"/>
            <p:cNvSpPr/>
            <p:nvPr/>
          </p:nvSpPr>
          <p:spPr>
            <a:xfrm>
              <a:off x="4387" y="2778"/>
              <a:ext cx="4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0" name="Oval 768"/>
            <p:cNvSpPr/>
            <p:nvPr/>
          </p:nvSpPr>
          <p:spPr>
            <a:xfrm>
              <a:off x="4475" y="2760"/>
              <a:ext cx="4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1" name="Freeform 769"/>
            <p:cNvSpPr/>
            <p:nvPr/>
          </p:nvSpPr>
          <p:spPr>
            <a:xfrm>
              <a:off x="4379" y="2841"/>
              <a:ext cx="79" cy="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8" y="3"/>
                </a:cxn>
                <a:cxn ang="0">
                  <a:pos x="47" y="3"/>
                </a:cxn>
                <a:cxn ang="0">
                  <a:pos x="35" y="9"/>
                </a:cxn>
                <a:cxn ang="0">
                  <a:pos x="20" y="13"/>
                </a:cxn>
                <a:cxn ang="0">
                  <a:pos x="2" y="13"/>
                </a:cxn>
              </a:cxnLst>
              <a:pathLst>
                <a:path w="103" h="30">
                  <a:moveTo>
                    <a:pt x="0" y="22"/>
                  </a:moveTo>
                  <a:cubicBezTo>
                    <a:pt x="20" y="15"/>
                    <a:pt x="41" y="9"/>
                    <a:pt x="63" y="6"/>
                  </a:cubicBezTo>
                  <a:cubicBezTo>
                    <a:pt x="72" y="4"/>
                    <a:pt x="95" y="0"/>
                    <a:pt x="103" y="5"/>
                  </a:cubicBezTo>
                  <a:cubicBezTo>
                    <a:pt x="100" y="14"/>
                    <a:pt x="85" y="14"/>
                    <a:pt x="78" y="16"/>
                  </a:cubicBezTo>
                  <a:cubicBezTo>
                    <a:pt x="67" y="19"/>
                    <a:pt x="56" y="19"/>
                    <a:pt x="44" y="22"/>
                  </a:cubicBezTo>
                  <a:cubicBezTo>
                    <a:pt x="32" y="24"/>
                    <a:pt x="15" y="30"/>
                    <a:pt x="4" y="22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72" name="Freeform 770"/>
            <p:cNvSpPr/>
            <p:nvPr/>
          </p:nvSpPr>
          <p:spPr>
            <a:xfrm>
              <a:off x="4371" y="2840"/>
              <a:ext cx="99" cy="2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8" y="2"/>
                </a:cxn>
                <a:cxn ang="0">
                  <a:pos x="0" y="15"/>
                </a:cxn>
              </a:cxnLst>
              <a:pathLst>
                <a:path w="129" h="27">
                  <a:moveTo>
                    <a:pt x="0" y="27"/>
                  </a:moveTo>
                  <a:cubicBezTo>
                    <a:pt x="0" y="27"/>
                    <a:pt x="32" y="0"/>
                    <a:pt x="129" y="2"/>
                  </a:cubicBezTo>
                  <a:cubicBezTo>
                    <a:pt x="129" y="2"/>
                    <a:pt x="38" y="4"/>
                    <a:pt x="0" y="2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73" name="Oval 771"/>
            <p:cNvSpPr/>
            <p:nvPr/>
          </p:nvSpPr>
          <p:spPr>
            <a:xfrm>
              <a:off x="4378" y="2854"/>
              <a:ext cx="6" cy="5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4" name="Oval 772"/>
            <p:cNvSpPr/>
            <p:nvPr/>
          </p:nvSpPr>
          <p:spPr>
            <a:xfrm>
              <a:off x="4374" y="2858"/>
              <a:ext cx="3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5" name="Oval 773"/>
            <p:cNvSpPr/>
            <p:nvPr/>
          </p:nvSpPr>
          <p:spPr>
            <a:xfrm>
              <a:off x="4461" y="2840"/>
              <a:ext cx="4" cy="4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6" name="Freeform 774"/>
            <p:cNvSpPr/>
            <p:nvPr/>
          </p:nvSpPr>
          <p:spPr>
            <a:xfrm>
              <a:off x="4398" y="2902"/>
              <a:ext cx="80" cy="22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9" y="3"/>
                </a:cxn>
                <a:cxn ang="0">
                  <a:pos x="48" y="4"/>
                </a:cxn>
                <a:cxn ang="0">
                  <a:pos x="35" y="10"/>
                </a:cxn>
                <a:cxn ang="0">
                  <a:pos x="21" y="12"/>
                </a:cxn>
                <a:cxn ang="0">
                  <a:pos x="2" y="11"/>
                </a:cxn>
              </a:cxnLst>
              <a:pathLst>
                <a:path w="104" h="26">
                  <a:moveTo>
                    <a:pt x="0" y="18"/>
                  </a:moveTo>
                  <a:cubicBezTo>
                    <a:pt x="21" y="12"/>
                    <a:pt x="43" y="7"/>
                    <a:pt x="64" y="5"/>
                  </a:cubicBezTo>
                  <a:cubicBezTo>
                    <a:pt x="74" y="4"/>
                    <a:pt x="97" y="0"/>
                    <a:pt x="104" y="7"/>
                  </a:cubicBezTo>
                  <a:cubicBezTo>
                    <a:pt x="101" y="15"/>
                    <a:pt x="86" y="14"/>
                    <a:pt x="78" y="16"/>
                  </a:cubicBezTo>
                  <a:cubicBezTo>
                    <a:pt x="67" y="19"/>
                    <a:pt x="56" y="18"/>
                    <a:pt x="45" y="20"/>
                  </a:cubicBezTo>
                  <a:cubicBezTo>
                    <a:pt x="32" y="21"/>
                    <a:pt x="15" y="26"/>
                    <a:pt x="4" y="18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77" name="Freeform 775"/>
            <p:cNvSpPr/>
            <p:nvPr/>
          </p:nvSpPr>
          <p:spPr>
            <a:xfrm>
              <a:off x="4391" y="2898"/>
              <a:ext cx="100" cy="2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58" y="4"/>
                </a:cxn>
                <a:cxn ang="0">
                  <a:pos x="0" y="14"/>
                </a:cxn>
              </a:cxnLst>
              <a:pathLst>
                <a:path w="131" h="24">
                  <a:moveTo>
                    <a:pt x="0" y="24"/>
                  </a:moveTo>
                  <a:cubicBezTo>
                    <a:pt x="0" y="24"/>
                    <a:pt x="33" y="0"/>
                    <a:pt x="131" y="7"/>
                  </a:cubicBezTo>
                  <a:cubicBezTo>
                    <a:pt x="131" y="7"/>
                    <a:pt x="40" y="5"/>
                    <a:pt x="0" y="2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78" name="Freeform 776"/>
            <p:cNvSpPr/>
            <p:nvPr/>
          </p:nvSpPr>
          <p:spPr>
            <a:xfrm>
              <a:off x="4398" y="2912"/>
              <a:ext cx="6" cy="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4" y="3"/>
                </a:cxn>
              </a:cxnLst>
              <a:pathLst>
                <a:path w="7" h="6">
                  <a:moveTo>
                    <a:pt x="7" y="3"/>
                  </a:moveTo>
                  <a:cubicBezTo>
                    <a:pt x="7" y="5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79" name="Oval 777"/>
            <p:cNvSpPr/>
            <p:nvPr/>
          </p:nvSpPr>
          <p:spPr>
            <a:xfrm>
              <a:off x="4394" y="2916"/>
              <a:ext cx="3" cy="2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0" name="Freeform 778"/>
            <p:cNvSpPr/>
            <p:nvPr/>
          </p:nvSpPr>
          <p:spPr>
            <a:xfrm>
              <a:off x="4482" y="2902"/>
              <a:ext cx="3" cy="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4" h="5">
                  <a:moveTo>
                    <a:pt x="4" y="2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81" name="Freeform 779"/>
            <p:cNvSpPr/>
            <p:nvPr/>
          </p:nvSpPr>
          <p:spPr>
            <a:xfrm>
              <a:off x="4399" y="2965"/>
              <a:ext cx="80" cy="21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29" y="2"/>
                </a:cxn>
                <a:cxn ang="0">
                  <a:pos x="48" y="4"/>
                </a:cxn>
                <a:cxn ang="0">
                  <a:pos x="35" y="9"/>
                </a:cxn>
                <a:cxn ang="0">
                  <a:pos x="21" y="11"/>
                </a:cxn>
                <a:cxn ang="0">
                  <a:pos x="2" y="10"/>
                </a:cxn>
              </a:cxnLst>
              <a:pathLst>
                <a:path w="104" h="26">
                  <a:moveTo>
                    <a:pt x="0" y="18"/>
                  </a:moveTo>
                  <a:cubicBezTo>
                    <a:pt x="21" y="12"/>
                    <a:pt x="42" y="7"/>
                    <a:pt x="64" y="5"/>
                  </a:cubicBezTo>
                  <a:cubicBezTo>
                    <a:pt x="74" y="3"/>
                    <a:pt x="97" y="0"/>
                    <a:pt x="104" y="7"/>
                  </a:cubicBezTo>
                  <a:cubicBezTo>
                    <a:pt x="101" y="15"/>
                    <a:pt x="86" y="14"/>
                    <a:pt x="78" y="16"/>
                  </a:cubicBezTo>
                  <a:cubicBezTo>
                    <a:pt x="67" y="19"/>
                    <a:pt x="56" y="18"/>
                    <a:pt x="45" y="20"/>
                  </a:cubicBezTo>
                  <a:cubicBezTo>
                    <a:pt x="32" y="21"/>
                    <a:pt x="15" y="26"/>
                    <a:pt x="4" y="18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82" name="Freeform 780"/>
            <p:cNvSpPr/>
            <p:nvPr/>
          </p:nvSpPr>
          <p:spPr>
            <a:xfrm>
              <a:off x="4391" y="2960"/>
              <a:ext cx="101" cy="2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60" y="4"/>
                </a:cxn>
                <a:cxn ang="0">
                  <a:pos x="0" y="13"/>
                </a:cxn>
              </a:cxnLst>
              <a:pathLst>
                <a:path w="131" h="25">
                  <a:moveTo>
                    <a:pt x="0" y="25"/>
                  </a:moveTo>
                  <a:cubicBezTo>
                    <a:pt x="0" y="25"/>
                    <a:pt x="33" y="0"/>
                    <a:pt x="131" y="8"/>
                  </a:cubicBezTo>
                  <a:cubicBezTo>
                    <a:pt x="131" y="8"/>
                    <a:pt x="40" y="5"/>
                    <a:pt x="0" y="2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83" name="Freeform 781"/>
            <p:cNvSpPr/>
            <p:nvPr/>
          </p:nvSpPr>
          <p:spPr>
            <a:xfrm>
              <a:off x="4399" y="2974"/>
              <a:ext cx="5" cy="5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" y="3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3" y="1"/>
                </a:cxn>
              </a:cxnLst>
              <a:pathLst>
                <a:path w="7" h="7">
                  <a:moveTo>
                    <a:pt x="7" y="4"/>
                  </a:moveTo>
                  <a:cubicBezTo>
                    <a:pt x="7" y="6"/>
                    <a:pt x="5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2"/>
                    <a:pt x="2" y="0"/>
                    <a:pt x="3" y="1"/>
                  </a:cubicBezTo>
                  <a:cubicBezTo>
                    <a:pt x="5" y="1"/>
                    <a:pt x="7" y="2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84" name="Freeform 782"/>
            <p:cNvSpPr/>
            <p:nvPr/>
          </p:nvSpPr>
          <p:spPr>
            <a:xfrm>
              <a:off x="4394" y="2978"/>
              <a:ext cx="3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1"/>
                </a:cxn>
              </a:cxnLst>
              <a:pathLst>
                <a:path w="4" h="3">
                  <a:moveTo>
                    <a:pt x="4" y="2"/>
                  </a:moveTo>
                  <a:cubicBezTo>
                    <a:pt x="3" y="3"/>
                    <a:pt x="3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85" name="Freeform 783"/>
            <p:cNvSpPr/>
            <p:nvPr/>
          </p:nvSpPr>
          <p:spPr>
            <a:xfrm>
              <a:off x="4482" y="2965"/>
              <a:ext cx="4" cy="3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2"/>
                </a:cxn>
              </a:cxnLst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86" name="Freeform 784"/>
            <p:cNvSpPr/>
            <p:nvPr/>
          </p:nvSpPr>
          <p:spPr>
            <a:xfrm>
              <a:off x="4410" y="3041"/>
              <a:ext cx="79" cy="19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8" y="2"/>
                </a:cxn>
                <a:cxn ang="0">
                  <a:pos x="46" y="4"/>
                </a:cxn>
                <a:cxn ang="0">
                  <a:pos x="34" y="8"/>
                </a:cxn>
                <a:cxn ang="0">
                  <a:pos x="19" y="9"/>
                </a:cxn>
                <a:cxn ang="0">
                  <a:pos x="2" y="8"/>
                </a:cxn>
              </a:cxnLst>
              <a:pathLst>
                <a:path w="104" h="24">
                  <a:moveTo>
                    <a:pt x="0" y="16"/>
                  </a:moveTo>
                  <a:cubicBezTo>
                    <a:pt x="20" y="10"/>
                    <a:pt x="42" y="6"/>
                    <a:pt x="64" y="4"/>
                  </a:cubicBezTo>
                  <a:cubicBezTo>
                    <a:pt x="73" y="3"/>
                    <a:pt x="97" y="0"/>
                    <a:pt x="104" y="7"/>
                  </a:cubicBezTo>
                  <a:cubicBezTo>
                    <a:pt x="100" y="15"/>
                    <a:pt x="85" y="14"/>
                    <a:pt x="78" y="15"/>
                  </a:cubicBezTo>
                  <a:cubicBezTo>
                    <a:pt x="66" y="18"/>
                    <a:pt x="56" y="17"/>
                    <a:pt x="44" y="18"/>
                  </a:cubicBezTo>
                  <a:cubicBezTo>
                    <a:pt x="31" y="20"/>
                    <a:pt x="15" y="24"/>
                    <a:pt x="4" y="16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87" name="Freeform 785"/>
            <p:cNvSpPr/>
            <p:nvPr/>
          </p:nvSpPr>
          <p:spPr>
            <a:xfrm>
              <a:off x="4402" y="3035"/>
              <a:ext cx="100" cy="2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58" y="6"/>
                </a:cxn>
                <a:cxn ang="0">
                  <a:pos x="0" y="14"/>
                </a:cxn>
              </a:cxnLst>
              <a:pathLst>
                <a:path w="131" h="24">
                  <a:moveTo>
                    <a:pt x="0" y="24"/>
                  </a:moveTo>
                  <a:cubicBezTo>
                    <a:pt x="0" y="24"/>
                    <a:pt x="33" y="0"/>
                    <a:pt x="131" y="9"/>
                  </a:cubicBezTo>
                  <a:cubicBezTo>
                    <a:pt x="131" y="9"/>
                    <a:pt x="40" y="5"/>
                    <a:pt x="0" y="2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88" name="Freeform 786"/>
            <p:cNvSpPr/>
            <p:nvPr/>
          </p:nvSpPr>
          <p:spPr>
            <a:xfrm>
              <a:off x="4409" y="3049"/>
              <a:ext cx="5" cy="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0"/>
                </a:cxn>
                <a:cxn ang="0">
                  <a:pos x="3" y="3"/>
                </a:cxn>
              </a:cxnLst>
              <a:pathLst>
                <a:path w="7" h="6">
                  <a:moveTo>
                    <a:pt x="7" y="3"/>
                  </a:moveTo>
                  <a:cubicBezTo>
                    <a:pt x="7" y="5"/>
                    <a:pt x="6" y="6"/>
                    <a:pt x="4" y="6"/>
                  </a:cubicBezTo>
                  <a:cubicBezTo>
                    <a:pt x="2" y="6"/>
                    <a:pt x="0" y="4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89" name="Freeform 787"/>
            <p:cNvSpPr/>
            <p:nvPr/>
          </p:nvSpPr>
          <p:spPr>
            <a:xfrm>
              <a:off x="4404" y="3052"/>
              <a:ext cx="3" cy="3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4" h="3">
                  <a:moveTo>
                    <a:pt x="4" y="2"/>
                  </a:move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90" name="Freeform 788"/>
            <p:cNvSpPr/>
            <p:nvPr/>
          </p:nvSpPr>
          <p:spPr>
            <a:xfrm>
              <a:off x="4492" y="3041"/>
              <a:ext cx="4" cy="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91" name="Freeform 789"/>
            <p:cNvSpPr/>
            <p:nvPr/>
          </p:nvSpPr>
          <p:spPr>
            <a:xfrm>
              <a:off x="4416" y="3080"/>
              <a:ext cx="80" cy="13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12" y="7"/>
                </a:cxn>
                <a:cxn ang="0">
                  <a:pos x="27" y="7"/>
                </a:cxn>
                <a:cxn ang="0">
                  <a:pos x="45" y="4"/>
                </a:cxn>
              </a:cxnLst>
              <a:pathLst>
                <a:path w="104" h="16">
                  <a:moveTo>
                    <a:pt x="104" y="7"/>
                  </a:moveTo>
                  <a:cubicBezTo>
                    <a:pt x="83" y="3"/>
                    <a:pt x="61" y="0"/>
                    <a:pt x="40" y="0"/>
                  </a:cubicBezTo>
                  <a:cubicBezTo>
                    <a:pt x="30" y="0"/>
                    <a:pt x="7" y="0"/>
                    <a:pt x="0" y="7"/>
                  </a:cubicBezTo>
                  <a:cubicBezTo>
                    <a:pt x="4" y="14"/>
                    <a:pt x="19" y="12"/>
                    <a:pt x="27" y="13"/>
                  </a:cubicBezTo>
                  <a:cubicBezTo>
                    <a:pt x="38" y="15"/>
                    <a:pt x="49" y="13"/>
                    <a:pt x="60" y="13"/>
                  </a:cubicBezTo>
                  <a:cubicBezTo>
                    <a:pt x="73" y="13"/>
                    <a:pt x="90" y="16"/>
                    <a:pt x="100" y="7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92" name="Freeform 790"/>
            <p:cNvSpPr/>
            <p:nvPr/>
          </p:nvSpPr>
          <p:spPr>
            <a:xfrm>
              <a:off x="4403" y="3068"/>
              <a:ext cx="101" cy="18"/>
            </a:xfrm>
            <a:custGeom>
              <a:avLst/>
              <a:gdLst/>
              <a:ahLst/>
              <a:cxnLst>
                <a:cxn ang="0">
                  <a:pos x="59" y="13"/>
                </a:cxn>
                <a:cxn ang="0">
                  <a:pos x="0" y="11"/>
                </a:cxn>
                <a:cxn ang="0">
                  <a:pos x="59" y="13"/>
                </a:cxn>
              </a:cxnLst>
              <a:pathLst>
                <a:path w="132" h="21">
                  <a:moveTo>
                    <a:pt x="132" y="21"/>
                  </a:moveTo>
                  <a:cubicBezTo>
                    <a:pt x="132" y="21"/>
                    <a:pt x="96" y="0"/>
                    <a:pt x="0" y="18"/>
                  </a:cubicBezTo>
                  <a:cubicBezTo>
                    <a:pt x="0" y="18"/>
                    <a:pt x="90" y="6"/>
                    <a:pt x="132" y="2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93" name="Freeform 791"/>
            <p:cNvSpPr/>
            <p:nvPr/>
          </p:nvSpPr>
          <p:spPr>
            <a:xfrm>
              <a:off x="4490" y="3080"/>
              <a:ext cx="6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2" y="1"/>
                </a:cxn>
                <a:cxn ang="0">
                  <a:pos x="1" y="3"/>
                </a:cxn>
              </a:cxnLst>
              <a:pathLst>
                <a:path w="8" h="7">
                  <a:moveTo>
                    <a:pt x="1" y="4"/>
                  </a:moveTo>
                  <a:cubicBezTo>
                    <a:pt x="1" y="6"/>
                    <a:pt x="3" y="7"/>
                    <a:pt x="4" y="7"/>
                  </a:cubicBezTo>
                  <a:cubicBezTo>
                    <a:pt x="6" y="7"/>
                    <a:pt x="8" y="5"/>
                    <a:pt x="7" y="3"/>
                  </a:cubicBezTo>
                  <a:cubicBezTo>
                    <a:pt x="7" y="2"/>
                    <a:pt x="5" y="0"/>
                    <a:pt x="3" y="1"/>
                  </a:cubicBezTo>
                  <a:cubicBezTo>
                    <a:pt x="2" y="1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94" name="Freeform 792"/>
            <p:cNvSpPr/>
            <p:nvPr/>
          </p:nvSpPr>
          <p:spPr>
            <a:xfrm>
              <a:off x="4498" y="3083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95" name="Freeform 793"/>
            <p:cNvSpPr/>
            <p:nvPr/>
          </p:nvSpPr>
          <p:spPr>
            <a:xfrm>
              <a:off x="4408" y="3081"/>
              <a:ext cx="4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4">
                  <a:moveTo>
                    <a:pt x="0" y="3"/>
                  </a:moveTo>
                  <a:cubicBezTo>
                    <a:pt x="0" y="4"/>
                    <a:pt x="2" y="4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96" name="Freeform 794"/>
            <p:cNvSpPr/>
            <p:nvPr/>
          </p:nvSpPr>
          <p:spPr>
            <a:xfrm>
              <a:off x="4438" y="3004"/>
              <a:ext cx="80" cy="13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12" y="7"/>
                </a:cxn>
                <a:cxn ang="0">
                  <a:pos x="28" y="7"/>
                </a:cxn>
                <a:cxn ang="0">
                  <a:pos x="46" y="4"/>
                </a:cxn>
              </a:cxnLst>
              <a:pathLst>
                <a:path w="104" h="16">
                  <a:moveTo>
                    <a:pt x="104" y="7"/>
                  </a:moveTo>
                  <a:cubicBezTo>
                    <a:pt x="83" y="3"/>
                    <a:pt x="61" y="0"/>
                    <a:pt x="40" y="0"/>
                  </a:cubicBezTo>
                  <a:cubicBezTo>
                    <a:pt x="30" y="0"/>
                    <a:pt x="7" y="0"/>
                    <a:pt x="0" y="7"/>
                  </a:cubicBezTo>
                  <a:cubicBezTo>
                    <a:pt x="4" y="14"/>
                    <a:pt x="19" y="12"/>
                    <a:pt x="27" y="13"/>
                  </a:cubicBezTo>
                  <a:cubicBezTo>
                    <a:pt x="38" y="15"/>
                    <a:pt x="49" y="13"/>
                    <a:pt x="61" y="13"/>
                  </a:cubicBezTo>
                  <a:cubicBezTo>
                    <a:pt x="73" y="13"/>
                    <a:pt x="90" y="16"/>
                    <a:pt x="101" y="7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97" name="Freeform 795"/>
            <p:cNvSpPr/>
            <p:nvPr/>
          </p:nvSpPr>
          <p:spPr>
            <a:xfrm>
              <a:off x="4425" y="2992"/>
              <a:ext cx="101" cy="18"/>
            </a:xfrm>
            <a:custGeom>
              <a:avLst/>
              <a:gdLst/>
              <a:ahLst/>
              <a:cxnLst>
                <a:cxn ang="0">
                  <a:pos x="59" y="13"/>
                </a:cxn>
                <a:cxn ang="0">
                  <a:pos x="0" y="11"/>
                </a:cxn>
                <a:cxn ang="0">
                  <a:pos x="59" y="13"/>
                </a:cxn>
              </a:cxnLst>
              <a:pathLst>
                <a:path w="132" h="21">
                  <a:moveTo>
                    <a:pt x="132" y="21"/>
                  </a:moveTo>
                  <a:cubicBezTo>
                    <a:pt x="132" y="21"/>
                    <a:pt x="96" y="0"/>
                    <a:pt x="0" y="18"/>
                  </a:cubicBezTo>
                  <a:cubicBezTo>
                    <a:pt x="0" y="18"/>
                    <a:pt x="90" y="6"/>
                    <a:pt x="132" y="2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98" name="Freeform 796"/>
            <p:cNvSpPr/>
            <p:nvPr/>
          </p:nvSpPr>
          <p:spPr>
            <a:xfrm>
              <a:off x="4512" y="3004"/>
              <a:ext cx="7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4"/>
                </a:cxn>
                <a:cxn ang="0">
                  <a:pos x="4" y="3"/>
                </a:cxn>
                <a:cxn ang="0">
                  <a:pos x="4" y="1"/>
                </a:cxn>
                <a:cxn ang="0">
                  <a:pos x="1" y="3"/>
                </a:cxn>
              </a:cxnLst>
              <a:pathLst>
                <a:path w="8" h="7">
                  <a:moveTo>
                    <a:pt x="1" y="5"/>
                  </a:moveTo>
                  <a:cubicBezTo>
                    <a:pt x="1" y="6"/>
                    <a:pt x="3" y="7"/>
                    <a:pt x="5" y="7"/>
                  </a:cubicBezTo>
                  <a:cubicBezTo>
                    <a:pt x="6" y="7"/>
                    <a:pt x="8" y="5"/>
                    <a:pt x="7" y="3"/>
                  </a:cubicBezTo>
                  <a:cubicBezTo>
                    <a:pt x="7" y="2"/>
                    <a:pt x="5" y="0"/>
                    <a:pt x="4" y="1"/>
                  </a:cubicBezTo>
                  <a:cubicBezTo>
                    <a:pt x="2" y="1"/>
                    <a:pt x="0" y="3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99" name="Freeform 797"/>
            <p:cNvSpPr/>
            <p:nvPr/>
          </p:nvSpPr>
          <p:spPr>
            <a:xfrm>
              <a:off x="4520" y="3007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3" y="3"/>
                    <a:pt x="4" y="3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00" name="Freeform 798"/>
            <p:cNvSpPr/>
            <p:nvPr/>
          </p:nvSpPr>
          <p:spPr>
            <a:xfrm>
              <a:off x="4430" y="3005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5">
                  <a:moveTo>
                    <a:pt x="0" y="3"/>
                  </a:moveTo>
                  <a:cubicBezTo>
                    <a:pt x="1" y="4"/>
                    <a:pt x="2" y="5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01" name="Freeform 799"/>
            <p:cNvSpPr/>
            <p:nvPr/>
          </p:nvSpPr>
          <p:spPr>
            <a:xfrm>
              <a:off x="4469" y="2933"/>
              <a:ext cx="81" cy="12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19" y="0"/>
                </a:cxn>
                <a:cxn ang="0">
                  <a:pos x="0" y="4"/>
                </a:cxn>
                <a:cxn ang="0">
                  <a:pos x="12" y="6"/>
                </a:cxn>
                <a:cxn ang="0">
                  <a:pos x="28" y="6"/>
                </a:cxn>
                <a:cxn ang="0">
                  <a:pos x="46" y="2"/>
                </a:cxn>
              </a:cxnLst>
              <a:pathLst>
                <a:path w="105" h="15">
                  <a:moveTo>
                    <a:pt x="105" y="5"/>
                  </a:moveTo>
                  <a:cubicBezTo>
                    <a:pt x="84" y="1"/>
                    <a:pt x="61" y="0"/>
                    <a:pt x="40" y="0"/>
                  </a:cubicBezTo>
                  <a:cubicBezTo>
                    <a:pt x="30" y="1"/>
                    <a:pt x="7" y="1"/>
                    <a:pt x="0" y="8"/>
                  </a:cubicBezTo>
                  <a:cubicBezTo>
                    <a:pt x="5" y="15"/>
                    <a:pt x="19" y="13"/>
                    <a:pt x="27" y="13"/>
                  </a:cubicBezTo>
                  <a:cubicBezTo>
                    <a:pt x="39" y="15"/>
                    <a:pt x="49" y="13"/>
                    <a:pt x="61" y="12"/>
                  </a:cubicBezTo>
                  <a:cubicBezTo>
                    <a:pt x="74" y="12"/>
                    <a:pt x="91" y="15"/>
                    <a:pt x="101" y="5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02" name="Freeform 800"/>
            <p:cNvSpPr/>
            <p:nvPr/>
          </p:nvSpPr>
          <p:spPr>
            <a:xfrm>
              <a:off x="4456" y="2920"/>
              <a:ext cx="102" cy="18"/>
            </a:xfrm>
            <a:custGeom>
              <a:avLst/>
              <a:gdLst/>
              <a:ahLst/>
              <a:cxnLst>
                <a:cxn ang="0">
                  <a:pos x="61" y="13"/>
                </a:cxn>
                <a:cxn ang="0">
                  <a:pos x="0" y="13"/>
                </a:cxn>
                <a:cxn ang="0">
                  <a:pos x="61" y="13"/>
                </a:cxn>
              </a:cxnLst>
              <a:pathLst>
                <a:path w="132" h="21">
                  <a:moveTo>
                    <a:pt x="132" y="20"/>
                  </a:moveTo>
                  <a:cubicBezTo>
                    <a:pt x="132" y="20"/>
                    <a:pt x="96" y="0"/>
                    <a:pt x="0" y="21"/>
                  </a:cubicBezTo>
                  <a:cubicBezTo>
                    <a:pt x="0" y="21"/>
                    <a:pt x="90" y="6"/>
                    <a:pt x="132" y="2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03" name="Freeform 801"/>
            <p:cNvSpPr/>
            <p:nvPr/>
          </p:nvSpPr>
          <p:spPr>
            <a:xfrm>
              <a:off x="4545" y="2932"/>
              <a:ext cx="5" cy="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1" y="0"/>
                </a:cxn>
                <a:cxn ang="0">
                  <a:pos x="0" y="3"/>
                </a:cxn>
              </a:cxnLst>
              <a:pathLst>
                <a:path w="7" h="7">
                  <a:moveTo>
                    <a:pt x="0" y="4"/>
                  </a:moveTo>
                  <a:cubicBezTo>
                    <a:pt x="0" y="5"/>
                    <a:pt x="2" y="7"/>
                    <a:pt x="4" y="6"/>
                  </a:cubicBezTo>
                  <a:cubicBezTo>
                    <a:pt x="6" y="6"/>
                    <a:pt x="7" y="4"/>
                    <a:pt x="7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04" name="Freeform 802"/>
            <p:cNvSpPr/>
            <p:nvPr/>
          </p:nvSpPr>
          <p:spPr>
            <a:xfrm>
              <a:off x="4551" y="2934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3"/>
                </a:cxn>
                <a:cxn ang="0">
                  <a:pos x="4" y="1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05" name="Freeform 803"/>
            <p:cNvSpPr/>
            <p:nvPr/>
          </p:nvSpPr>
          <p:spPr>
            <a:xfrm>
              <a:off x="4462" y="2934"/>
              <a:ext cx="4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2"/>
                </a:cxn>
              </a:cxnLst>
              <a:pathLst>
                <a:path w="5" h="5">
                  <a:moveTo>
                    <a:pt x="1" y="3"/>
                  </a:moveTo>
                  <a:cubicBezTo>
                    <a:pt x="1" y="4"/>
                    <a:pt x="2" y="5"/>
                    <a:pt x="3" y="5"/>
                  </a:cubicBezTo>
                  <a:cubicBezTo>
                    <a:pt x="4" y="5"/>
                    <a:pt x="5" y="3"/>
                    <a:pt x="5" y="2"/>
                  </a:cubicBezTo>
                  <a:cubicBezTo>
                    <a:pt x="5" y="1"/>
                    <a:pt x="4" y="0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06" name="Freeform 804"/>
            <p:cNvSpPr/>
            <p:nvPr/>
          </p:nvSpPr>
          <p:spPr>
            <a:xfrm>
              <a:off x="4469" y="2868"/>
              <a:ext cx="80" cy="13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18" y="1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7" y="7"/>
                </a:cxn>
                <a:cxn ang="0">
                  <a:pos x="45" y="3"/>
                </a:cxn>
              </a:cxnLst>
              <a:pathLst>
                <a:path w="105" h="16">
                  <a:moveTo>
                    <a:pt x="105" y="5"/>
                  </a:moveTo>
                  <a:cubicBezTo>
                    <a:pt x="84" y="2"/>
                    <a:pt x="62" y="0"/>
                    <a:pt x="40" y="1"/>
                  </a:cubicBezTo>
                  <a:cubicBezTo>
                    <a:pt x="30" y="1"/>
                    <a:pt x="7" y="1"/>
                    <a:pt x="0" y="9"/>
                  </a:cubicBezTo>
                  <a:cubicBezTo>
                    <a:pt x="5" y="16"/>
                    <a:pt x="20" y="13"/>
                    <a:pt x="27" y="14"/>
                  </a:cubicBezTo>
                  <a:cubicBezTo>
                    <a:pt x="39" y="15"/>
                    <a:pt x="50" y="13"/>
                    <a:pt x="61" y="13"/>
                  </a:cubicBezTo>
                  <a:cubicBezTo>
                    <a:pt x="74" y="13"/>
                    <a:pt x="91" y="15"/>
                    <a:pt x="101" y="6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07" name="Freeform 805"/>
            <p:cNvSpPr/>
            <p:nvPr/>
          </p:nvSpPr>
          <p:spPr>
            <a:xfrm>
              <a:off x="4456" y="2856"/>
              <a:ext cx="101" cy="17"/>
            </a:xfrm>
            <a:custGeom>
              <a:avLst/>
              <a:gdLst/>
              <a:ahLst/>
              <a:cxnLst>
                <a:cxn ang="0">
                  <a:pos x="59" y="11"/>
                </a:cxn>
                <a:cxn ang="0">
                  <a:pos x="0" y="11"/>
                </a:cxn>
                <a:cxn ang="0">
                  <a:pos x="59" y="11"/>
                </a:cxn>
              </a:cxnLst>
              <a:pathLst>
                <a:path w="132" h="21">
                  <a:moveTo>
                    <a:pt x="132" y="20"/>
                  </a:moveTo>
                  <a:cubicBezTo>
                    <a:pt x="132" y="20"/>
                    <a:pt x="96" y="0"/>
                    <a:pt x="0" y="21"/>
                  </a:cubicBezTo>
                  <a:cubicBezTo>
                    <a:pt x="0" y="21"/>
                    <a:pt x="90" y="6"/>
                    <a:pt x="132" y="2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08" name="Freeform 806"/>
            <p:cNvSpPr/>
            <p:nvPr/>
          </p:nvSpPr>
          <p:spPr>
            <a:xfrm>
              <a:off x="4544" y="2867"/>
              <a:ext cx="5" cy="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1" y="1"/>
                </a:cxn>
                <a:cxn ang="0">
                  <a:pos x="0" y="3"/>
                </a:cxn>
              </a:cxnLst>
              <a:pathLst>
                <a:path w="7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6" y="6"/>
                    <a:pt x="7" y="5"/>
                    <a:pt x="7" y="3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1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09" name="Freeform 807"/>
            <p:cNvSpPr/>
            <p:nvPr/>
          </p:nvSpPr>
          <p:spPr>
            <a:xfrm>
              <a:off x="4551" y="2870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0" y="2"/>
                </a:cxn>
              </a:cxnLst>
              <a:pathLst>
                <a:path w="4" h="4">
                  <a:moveTo>
                    <a:pt x="0" y="3"/>
                  </a:moveTo>
                  <a:cubicBezTo>
                    <a:pt x="1" y="4"/>
                    <a:pt x="2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0" name="Freeform 808"/>
            <p:cNvSpPr/>
            <p:nvPr/>
          </p:nvSpPr>
          <p:spPr>
            <a:xfrm>
              <a:off x="4462" y="2871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5">
                  <a:moveTo>
                    <a:pt x="0" y="3"/>
                  </a:moveTo>
                  <a:cubicBezTo>
                    <a:pt x="0" y="4"/>
                    <a:pt x="1" y="5"/>
                    <a:pt x="2" y="4"/>
                  </a:cubicBezTo>
                  <a:cubicBezTo>
                    <a:pt x="4" y="4"/>
                    <a:pt x="5" y="3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1" name="Freeform 809"/>
            <p:cNvSpPr/>
            <p:nvPr/>
          </p:nvSpPr>
          <p:spPr>
            <a:xfrm>
              <a:off x="4411" y="2804"/>
              <a:ext cx="80" cy="16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18" y="2"/>
                </a:cxn>
                <a:cxn ang="0">
                  <a:pos x="0" y="6"/>
                </a:cxn>
                <a:cxn ang="0">
                  <a:pos x="13" y="8"/>
                </a:cxn>
                <a:cxn ang="0">
                  <a:pos x="28" y="6"/>
                </a:cxn>
                <a:cxn ang="0">
                  <a:pos x="46" y="2"/>
                </a:cxn>
              </a:cxnLst>
              <a:pathLst>
                <a:path w="104" h="20">
                  <a:moveTo>
                    <a:pt x="104" y="2"/>
                  </a:moveTo>
                  <a:cubicBezTo>
                    <a:pt x="83" y="0"/>
                    <a:pt x="61" y="0"/>
                    <a:pt x="40" y="2"/>
                  </a:cubicBezTo>
                  <a:cubicBezTo>
                    <a:pt x="30" y="3"/>
                    <a:pt x="7" y="5"/>
                    <a:pt x="0" y="13"/>
                  </a:cubicBezTo>
                  <a:cubicBezTo>
                    <a:pt x="5" y="20"/>
                    <a:pt x="20" y="16"/>
                    <a:pt x="28" y="16"/>
                  </a:cubicBezTo>
                  <a:cubicBezTo>
                    <a:pt x="39" y="17"/>
                    <a:pt x="50" y="14"/>
                    <a:pt x="61" y="13"/>
                  </a:cubicBezTo>
                  <a:cubicBezTo>
                    <a:pt x="74" y="12"/>
                    <a:pt x="92" y="13"/>
                    <a:pt x="101" y="3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2" name="Freeform 810"/>
            <p:cNvSpPr/>
            <p:nvPr/>
          </p:nvSpPr>
          <p:spPr>
            <a:xfrm>
              <a:off x="4398" y="2790"/>
              <a:ext cx="101" cy="23"/>
            </a:xfrm>
            <a:custGeom>
              <a:avLst/>
              <a:gdLst/>
              <a:ahLst/>
              <a:cxnLst>
                <a:cxn ang="0">
                  <a:pos x="59" y="10"/>
                </a:cxn>
                <a:cxn ang="0">
                  <a:pos x="0" y="17"/>
                </a:cxn>
                <a:cxn ang="0">
                  <a:pos x="59" y="10"/>
                </a:cxn>
              </a:cxnLst>
              <a:pathLst>
                <a:path w="132" h="27">
                  <a:moveTo>
                    <a:pt x="132" y="17"/>
                  </a:moveTo>
                  <a:cubicBezTo>
                    <a:pt x="132" y="17"/>
                    <a:pt x="94" y="0"/>
                    <a:pt x="0" y="27"/>
                  </a:cubicBezTo>
                  <a:cubicBezTo>
                    <a:pt x="0" y="27"/>
                    <a:pt x="89" y="6"/>
                    <a:pt x="132" y="1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3" name="Freeform 811"/>
            <p:cNvSpPr/>
            <p:nvPr/>
          </p:nvSpPr>
          <p:spPr>
            <a:xfrm>
              <a:off x="4486" y="2800"/>
              <a:ext cx="6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2" y="0"/>
                </a:cxn>
                <a:cxn ang="0">
                  <a:pos x="1" y="3"/>
                </a:cxn>
              </a:cxnLst>
              <a:pathLst>
                <a:path w="8" h="7">
                  <a:moveTo>
                    <a:pt x="1" y="4"/>
                  </a:moveTo>
                  <a:cubicBezTo>
                    <a:pt x="1" y="6"/>
                    <a:pt x="3" y="7"/>
                    <a:pt x="5" y="7"/>
                  </a:cubicBezTo>
                  <a:cubicBezTo>
                    <a:pt x="7" y="6"/>
                    <a:pt x="8" y="4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1" y="1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4" name="Freeform 812"/>
            <p:cNvSpPr/>
            <p:nvPr/>
          </p:nvSpPr>
          <p:spPr>
            <a:xfrm>
              <a:off x="4493" y="2803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5" name="Freeform 813"/>
            <p:cNvSpPr/>
            <p:nvPr/>
          </p:nvSpPr>
          <p:spPr>
            <a:xfrm>
              <a:off x="4404" y="2810"/>
              <a:ext cx="4" cy="3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2"/>
                </a:cxn>
              </a:cxnLst>
              <a:pathLst>
                <a:path w="6" h="4">
                  <a:moveTo>
                    <a:pt x="1" y="3"/>
                  </a:moveTo>
                  <a:cubicBezTo>
                    <a:pt x="1" y="4"/>
                    <a:pt x="2" y="4"/>
                    <a:pt x="4" y="4"/>
                  </a:cubicBezTo>
                  <a:cubicBezTo>
                    <a:pt x="5" y="4"/>
                    <a:pt x="6" y="2"/>
                    <a:pt x="5" y="1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1" y="0"/>
                    <a:pt x="0" y="1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6" name="Freeform 814"/>
            <p:cNvSpPr/>
            <p:nvPr/>
          </p:nvSpPr>
          <p:spPr>
            <a:xfrm>
              <a:off x="4502" y="2746"/>
              <a:ext cx="135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80" y="0"/>
                </a:cxn>
                <a:cxn ang="0">
                  <a:pos x="0" y="12"/>
                </a:cxn>
              </a:cxnLst>
              <a:pathLst>
                <a:path w="175" h="22">
                  <a:moveTo>
                    <a:pt x="0" y="22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75" y="0"/>
                    <a:pt x="11" y="16"/>
                    <a:pt x="0" y="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" name="Freeform 815"/>
            <p:cNvSpPr/>
            <p:nvPr/>
          </p:nvSpPr>
          <p:spPr>
            <a:xfrm>
              <a:off x="4492" y="2826"/>
              <a:ext cx="134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79" y="0"/>
                </a:cxn>
                <a:cxn ang="0">
                  <a:pos x="0" y="12"/>
                </a:cxn>
              </a:cxnLst>
              <a:pathLst>
                <a:path w="175" h="22">
                  <a:moveTo>
                    <a:pt x="0" y="22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75" y="0"/>
                    <a:pt x="11" y="16"/>
                    <a:pt x="0" y="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" name="Freeform 816"/>
            <p:cNvSpPr/>
            <p:nvPr/>
          </p:nvSpPr>
          <p:spPr>
            <a:xfrm>
              <a:off x="4510" y="2893"/>
              <a:ext cx="153" cy="15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91" y="0"/>
                </a:cxn>
                <a:cxn ang="0">
                  <a:pos x="0" y="11"/>
                </a:cxn>
              </a:cxnLst>
              <a:pathLst>
                <a:path w="199" h="18">
                  <a:moveTo>
                    <a:pt x="0" y="18"/>
                  </a:moveTo>
                  <a:cubicBezTo>
                    <a:pt x="199" y="0"/>
                    <a:pt x="199" y="0"/>
                    <a:pt x="199" y="0"/>
                  </a:cubicBezTo>
                  <a:cubicBezTo>
                    <a:pt x="199" y="0"/>
                    <a:pt x="13" y="10"/>
                    <a:pt x="0" y="1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9" name="Freeform 817"/>
            <p:cNvSpPr/>
            <p:nvPr/>
          </p:nvSpPr>
          <p:spPr>
            <a:xfrm>
              <a:off x="4509" y="2953"/>
              <a:ext cx="162" cy="16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95" y="0"/>
                </a:cxn>
                <a:cxn ang="0">
                  <a:pos x="0" y="11"/>
                </a:cxn>
              </a:cxnLst>
              <a:pathLst>
                <a:path w="211" h="19">
                  <a:moveTo>
                    <a:pt x="0" y="19"/>
                  </a:move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1" y="13"/>
                    <a:pt x="0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0" name="Freeform 818"/>
            <p:cNvSpPr/>
            <p:nvPr/>
          </p:nvSpPr>
          <p:spPr>
            <a:xfrm>
              <a:off x="4519" y="3040"/>
              <a:ext cx="157" cy="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92" y="0"/>
                </a:cxn>
                <a:cxn ang="0">
                  <a:pos x="0" y="5"/>
                </a:cxn>
              </a:cxnLst>
              <a:pathLst>
                <a:path w="205" h="10">
                  <a:moveTo>
                    <a:pt x="0" y="1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11" y="5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1" name="Freeform 819"/>
            <p:cNvSpPr/>
            <p:nvPr/>
          </p:nvSpPr>
          <p:spPr>
            <a:xfrm>
              <a:off x="4279" y="3086"/>
              <a:ext cx="110" cy="2"/>
            </a:xfrm>
            <a:custGeom>
              <a:avLst/>
              <a:gdLst/>
              <a:ahLst/>
              <a:cxnLst>
                <a:cxn ang="0">
                  <a:pos x="64" y="1"/>
                </a:cxn>
                <a:cxn ang="0">
                  <a:pos x="0" y="1"/>
                </a:cxn>
                <a:cxn ang="0">
                  <a:pos x="64" y="1"/>
                </a:cxn>
              </a:cxnLst>
              <a:pathLst>
                <a:path w="144" h="3">
                  <a:moveTo>
                    <a:pt x="144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36" y="0"/>
                    <a:pt x="144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2" name="Freeform 820"/>
            <p:cNvSpPr/>
            <p:nvPr/>
          </p:nvSpPr>
          <p:spPr>
            <a:xfrm>
              <a:off x="4275" y="3010"/>
              <a:ext cx="133" cy="8"/>
            </a:xfrm>
            <a:custGeom>
              <a:avLst/>
              <a:gdLst/>
              <a:ahLst/>
              <a:cxnLst>
                <a:cxn ang="0">
                  <a:pos x="78" y="2"/>
                </a:cxn>
                <a:cxn ang="0">
                  <a:pos x="0" y="5"/>
                </a:cxn>
                <a:cxn ang="0">
                  <a:pos x="78" y="2"/>
                </a:cxn>
              </a:cxnLst>
              <a:pathLst>
                <a:path w="174" h="10">
                  <a:moveTo>
                    <a:pt x="174" y="4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58" y="0"/>
                    <a:pt x="174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3" name="Freeform 821"/>
            <p:cNvSpPr/>
            <p:nvPr/>
          </p:nvSpPr>
          <p:spPr>
            <a:xfrm>
              <a:off x="4278" y="2940"/>
              <a:ext cx="158" cy="16"/>
            </a:xfrm>
            <a:custGeom>
              <a:avLst/>
              <a:gdLst/>
              <a:ahLst/>
              <a:cxnLst>
                <a:cxn ang="0">
                  <a:pos x="93" y="3"/>
                </a:cxn>
                <a:cxn ang="0">
                  <a:pos x="0" y="11"/>
                </a:cxn>
                <a:cxn ang="0">
                  <a:pos x="93" y="3"/>
                </a:cxn>
              </a:cxnLst>
              <a:pathLst>
                <a:path w="206" h="19">
                  <a:moveTo>
                    <a:pt x="206" y="5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192" y="0"/>
                    <a:pt x="206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4" name="Freeform 822"/>
            <p:cNvSpPr/>
            <p:nvPr/>
          </p:nvSpPr>
          <p:spPr>
            <a:xfrm>
              <a:off x="4283" y="2882"/>
              <a:ext cx="157" cy="1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93" y="0"/>
                </a:cxn>
                <a:cxn ang="0">
                  <a:pos x="0" y="7"/>
                </a:cxn>
              </a:cxnLst>
              <a:pathLst>
                <a:path w="204" h="12">
                  <a:moveTo>
                    <a:pt x="0" y="12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204" y="0"/>
                    <a:pt x="16" y="5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5" name="Freeform 823"/>
            <p:cNvSpPr/>
            <p:nvPr/>
          </p:nvSpPr>
          <p:spPr>
            <a:xfrm>
              <a:off x="4289" y="2820"/>
              <a:ext cx="97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58" y="0"/>
                </a:cxn>
                <a:cxn ang="0">
                  <a:pos x="0" y="6"/>
                </a:cxn>
              </a:cxnLst>
              <a:pathLst>
                <a:path w="126" h="11">
                  <a:moveTo>
                    <a:pt x="0" y="11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8" y="7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26" name="Group 703"/>
          <p:cNvGrpSpPr/>
          <p:nvPr/>
        </p:nvGrpSpPr>
        <p:grpSpPr>
          <a:xfrm rot="19440000">
            <a:off x="8375015" y="3220720"/>
            <a:ext cx="459740" cy="335915"/>
            <a:chOff x="3855" y="2500"/>
            <a:chExt cx="1213" cy="862"/>
          </a:xfrm>
        </p:grpSpPr>
        <p:sp>
          <p:nvSpPr>
            <p:cNvPr id="727" name="Freeform 704"/>
            <p:cNvSpPr/>
            <p:nvPr/>
          </p:nvSpPr>
          <p:spPr>
            <a:xfrm>
              <a:off x="4379" y="2733"/>
              <a:ext cx="318" cy="6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70" y="18"/>
                </a:cxn>
                <a:cxn ang="0">
                  <a:pos x="36" y="17"/>
                </a:cxn>
                <a:cxn ang="0">
                  <a:pos x="2" y="32"/>
                </a:cxn>
                <a:cxn ang="0">
                  <a:pos x="38" y="38"/>
                </a:cxn>
                <a:cxn ang="0">
                  <a:pos x="70" y="26"/>
                </a:cxn>
                <a:cxn ang="0">
                  <a:pos x="187" y="8"/>
                </a:cxn>
                <a:cxn ang="0">
                  <a:pos x="185" y="0"/>
                </a:cxn>
              </a:cxnLst>
              <a:pathLst>
                <a:path w="415" h="73">
                  <a:moveTo>
                    <a:pt x="413" y="0"/>
                  </a:moveTo>
                  <a:cubicBezTo>
                    <a:pt x="155" y="33"/>
                    <a:pt x="155" y="33"/>
                    <a:pt x="155" y="33"/>
                  </a:cubicBezTo>
                  <a:cubicBezTo>
                    <a:pt x="143" y="28"/>
                    <a:pt x="113" y="27"/>
                    <a:pt x="80" y="31"/>
                  </a:cubicBezTo>
                  <a:cubicBezTo>
                    <a:pt x="35" y="37"/>
                    <a:pt x="0" y="49"/>
                    <a:pt x="2" y="59"/>
                  </a:cubicBezTo>
                  <a:cubicBezTo>
                    <a:pt x="3" y="70"/>
                    <a:pt x="40" y="73"/>
                    <a:pt x="84" y="68"/>
                  </a:cubicBezTo>
                  <a:cubicBezTo>
                    <a:pt x="118" y="64"/>
                    <a:pt x="146" y="55"/>
                    <a:pt x="157" y="47"/>
                  </a:cubicBezTo>
                  <a:cubicBezTo>
                    <a:pt x="415" y="14"/>
                    <a:pt x="415" y="14"/>
                    <a:pt x="415" y="14"/>
                  </a:cubicBezTo>
                  <a:lnTo>
                    <a:pt x="413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8" name="Freeform 705"/>
            <p:cNvSpPr/>
            <p:nvPr/>
          </p:nvSpPr>
          <p:spPr>
            <a:xfrm>
              <a:off x="4364" y="2813"/>
              <a:ext cx="329" cy="61"/>
            </a:xfrm>
            <a:custGeom>
              <a:avLst/>
              <a:gdLst/>
              <a:ahLst/>
              <a:cxnLst>
                <a:cxn ang="0">
                  <a:pos x="193" y="0"/>
                </a:cxn>
                <a:cxn ang="0">
                  <a:pos x="70" y="19"/>
                </a:cxn>
                <a:cxn ang="0">
                  <a:pos x="36" y="18"/>
                </a:cxn>
                <a:cxn ang="0">
                  <a:pos x="1" y="33"/>
                </a:cxn>
                <a:cxn ang="0">
                  <a:pos x="38" y="37"/>
                </a:cxn>
                <a:cxn ang="0">
                  <a:pos x="71" y="27"/>
                </a:cxn>
                <a:cxn ang="0">
                  <a:pos x="193" y="7"/>
                </a:cxn>
                <a:cxn ang="0">
                  <a:pos x="193" y="0"/>
                </a:cxn>
              </a:cxnLst>
              <a:pathLst>
                <a:path w="429" h="75">
                  <a:moveTo>
                    <a:pt x="428" y="0"/>
                  </a:moveTo>
                  <a:cubicBezTo>
                    <a:pt x="155" y="35"/>
                    <a:pt x="155" y="35"/>
                    <a:pt x="155" y="35"/>
                  </a:cubicBezTo>
                  <a:cubicBezTo>
                    <a:pt x="142" y="30"/>
                    <a:pt x="113" y="29"/>
                    <a:pt x="79" y="33"/>
                  </a:cubicBezTo>
                  <a:cubicBezTo>
                    <a:pt x="35" y="38"/>
                    <a:pt x="0" y="51"/>
                    <a:pt x="1" y="61"/>
                  </a:cubicBezTo>
                  <a:cubicBezTo>
                    <a:pt x="2" y="71"/>
                    <a:pt x="39" y="75"/>
                    <a:pt x="84" y="69"/>
                  </a:cubicBezTo>
                  <a:cubicBezTo>
                    <a:pt x="117" y="65"/>
                    <a:pt x="146" y="57"/>
                    <a:pt x="157" y="49"/>
                  </a:cubicBezTo>
                  <a:cubicBezTo>
                    <a:pt x="429" y="14"/>
                    <a:pt x="429" y="14"/>
                    <a:pt x="429" y="14"/>
                  </a:cubicBezTo>
                  <a:lnTo>
                    <a:pt x="428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9" name="Freeform 706"/>
            <p:cNvSpPr/>
            <p:nvPr/>
          </p:nvSpPr>
          <p:spPr>
            <a:xfrm>
              <a:off x="4232" y="2795"/>
              <a:ext cx="276" cy="49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92" y="20"/>
                </a:cxn>
                <a:cxn ang="0">
                  <a:pos x="127" y="22"/>
                </a:cxn>
                <a:cxn ang="0">
                  <a:pos x="162" y="8"/>
                </a:cxn>
                <a:cxn ang="0">
                  <a:pos x="125" y="2"/>
                </a:cxn>
                <a:cxn ang="0">
                  <a:pos x="92" y="13"/>
                </a:cxn>
                <a:cxn ang="0">
                  <a:pos x="0" y="25"/>
                </a:cxn>
                <a:cxn ang="0">
                  <a:pos x="1" y="33"/>
                </a:cxn>
              </a:cxnLst>
              <a:pathLst>
                <a:path w="360" h="60">
                  <a:moveTo>
                    <a:pt x="1" y="60"/>
                  </a:moveTo>
                  <a:cubicBezTo>
                    <a:pt x="205" y="38"/>
                    <a:pt x="205" y="38"/>
                    <a:pt x="205" y="38"/>
                  </a:cubicBezTo>
                  <a:cubicBezTo>
                    <a:pt x="218" y="43"/>
                    <a:pt x="247" y="45"/>
                    <a:pt x="281" y="41"/>
                  </a:cubicBezTo>
                  <a:cubicBezTo>
                    <a:pt x="325" y="37"/>
                    <a:pt x="360" y="25"/>
                    <a:pt x="359" y="15"/>
                  </a:cubicBezTo>
                  <a:cubicBezTo>
                    <a:pt x="358" y="4"/>
                    <a:pt x="321" y="0"/>
                    <a:pt x="277" y="5"/>
                  </a:cubicBezTo>
                  <a:cubicBezTo>
                    <a:pt x="243" y="8"/>
                    <a:pt x="215" y="16"/>
                    <a:pt x="203" y="24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30" name="Freeform 707"/>
            <p:cNvSpPr/>
            <p:nvPr/>
          </p:nvSpPr>
          <p:spPr>
            <a:xfrm>
              <a:off x="4239" y="2859"/>
              <a:ext cx="322" cy="43"/>
            </a:xfrm>
            <a:custGeom>
              <a:avLst/>
              <a:gdLst/>
              <a:ahLst/>
              <a:cxnLst>
                <a:cxn ang="0">
                  <a:pos x="1" y="30"/>
                </a:cxn>
                <a:cxn ang="0">
                  <a:pos x="120" y="19"/>
                </a:cxn>
                <a:cxn ang="0">
                  <a:pos x="153" y="22"/>
                </a:cxn>
                <a:cxn ang="0">
                  <a:pos x="189" y="9"/>
                </a:cxn>
                <a:cxn ang="0">
                  <a:pos x="153" y="2"/>
                </a:cxn>
                <a:cxn ang="0">
                  <a:pos x="119" y="12"/>
                </a:cxn>
                <a:cxn ang="0">
                  <a:pos x="0" y="22"/>
                </a:cxn>
                <a:cxn ang="0">
                  <a:pos x="1" y="30"/>
                </a:cxn>
              </a:cxnLst>
              <a:pathLst>
                <a:path w="420" h="52">
                  <a:moveTo>
                    <a:pt x="1" y="52"/>
                  </a:moveTo>
                  <a:cubicBezTo>
                    <a:pt x="265" y="34"/>
                    <a:pt x="265" y="34"/>
                    <a:pt x="265" y="34"/>
                  </a:cubicBezTo>
                  <a:cubicBezTo>
                    <a:pt x="277" y="40"/>
                    <a:pt x="306" y="43"/>
                    <a:pt x="340" y="40"/>
                  </a:cubicBezTo>
                  <a:cubicBezTo>
                    <a:pt x="385" y="37"/>
                    <a:pt x="420" y="26"/>
                    <a:pt x="420" y="16"/>
                  </a:cubicBezTo>
                  <a:cubicBezTo>
                    <a:pt x="419" y="6"/>
                    <a:pt x="382" y="0"/>
                    <a:pt x="338" y="3"/>
                  </a:cubicBezTo>
                  <a:cubicBezTo>
                    <a:pt x="304" y="6"/>
                    <a:pt x="275" y="13"/>
                    <a:pt x="264" y="20"/>
                  </a:cubicBezTo>
                  <a:cubicBezTo>
                    <a:pt x="0" y="38"/>
                    <a:pt x="0" y="38"/>
                    <a:pt x="0" y="38"/>
                  </a:cubicBezTo>
                  <a:lnTo>
                    <a:pt x="1" y="52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31" name="Freeform 708"/>
            <p:cNvSpPr/>
            <p:nvPr/>
          </p:nvSpPr>
          <p:spPr>
            <a:xfrm>
              <a:off x="4241" y="2924"/>
              <a:ext cx="321" cy="41"/>
            </a:xfrm>
            <a:custGeom>
              <a:avLst/>
              <a:gdLst/>
              <a:ahLst/>
              <a:cxnLst>
                <a:cxn ang="0">
                  <a:pos x="1" y="27"/>
                </a:cxn>
                <a:cxn ang="0">
                  <a:pos x="118" y="18"/>
                </a:cxn>
                <a:cxn ang="0">
                  <a:pos x="152" y="21"/>
                </a:cxn>
                <a:cxn ang="0">
                  <a:pos x="188" y="8"/>
                </a:cxn>
                <a:cxn ang="0">
                  <a:pos x="151" y="2"/>
                </a:cxn>
                <a:cxn ang="0">
                  <a:pos x="118" y="10"/>
                </a:cxn>
                <a:cxn ang="0">
                  <a:pos x="0" y="19"/>
                </a:cxn>
                <a:cxn ang="0">
                  <a:pos x="1" y="27"/>
                </a:cxn>
              </a:cxnLst>
              <a:pathLst>
                <a:path w="419" h="51">
                  <a:moveTo>
                    <a:pt x="1" y="51"/>
                  </a:moveTo>
                  <a:cubicBezTo>
                    <a:pt x="263" y="33"/>
                    <a:pt x="263" y="33"/>
                    <a:pt x="263" y="33"/>
                  </a:cubicBezTo>
                  <a:cubicBezTo>
                    <a:pt x="276" y="39"/>
                    <a:pt x="305" y="42"/>
                    <a:pt x="339" y="40"/>
                  </a:cubicBezTo>
                  <a:cubicBezTo>
                    <a:pt x="384" y="37"/>
                    <a:pt x="419" y="26"/>
                    <a:pt x="419" y="16"/>
                  </a:cubicBezTo>
                  <a:cubicBezTo>
                    <a:pt x="418" y="6"/>
                    <a:pt x="381" y="0"/>
                    <a:pt x="336" y="3"/>
                  </a:cubicBezTo>
                  <a:cubicBezTo>
                    <a:pt x="303" y="5"/>
                    <a:pt x="274" y="12"/>
                    <a:pt x="262" y="19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1" y="51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32" name="Freeform 709"/>
            <p:cNvSpPr/>
            <p:nvPr/>
          </p:nvSpPr>
          <p:spPr>
            <a:xfrm>
              <a:off x="4246" y="2995"/>
              <a:ext cx="286" cy="33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97" y="17"/>
                </a:cxn>
                <a:cxn ang="0">
                  <a:pos x="132" y="21"/>
                </a:cxn>
                <a:cxn ang="0">
                  <a:pos x="168" y="10"/>
                </a:cxn>
                <a:cxn ang="0">
                  <a:pos x="131" y="2"/>
                </a:cxn>
                <a:cxn ang="0">
                  <a:pos x="97" y="9"/>
                </a:cxn>
                <a:cxn ang="0">
                  <a:pos x="0" y="14"/>
                </a:cxn>
                <a:cxn ang="0">
                  <a:pos x="0" y="21"/>
                </a:cxn>
              </a:cxnLst>
              <a:pathLst>
                <a:path w="373" h="40">
                  <a:moveTo>
                    <a:pt x="0" y="38"/>
                  </a:moveTo>
                  <a:cubicBezTo>
                    <a:pt x="217" y="30"/>
                    <a:pt x="217" y="30"/>
                    <a:pt x="217" y="30"/>
                  </a:cubicBezTo>
                  <a:cubicBezTo>
                    <a:pt x="229" y="37"/>
                    <a:pt x="258" y="40"/>
                    <a:pt x="292" y="39"/>
                  </a:cubicBezTo>
                  <a:cubicBezTo>
                    <a:pt x="337" y="37"/>
                    <a:pt x="373" y="27"/>
                    <a:pt x="372" y="17"/>
                  </a:cubicBezTo>
                  <a:cubicBezTo>
                    <a:pt x="372" y="7"/>
                    <a:pt x="335" y="0"/>
                    <a:pt x="291" y="2"/>
                  </a:cubicBezTo>
                  <a:cubicBezTo>
                    <a:pt x="257" y="3"/>
                    <a:pt x="228" y="9"/>
                    <a:pt x="216" y="16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33" name="Freeform 710"/>
            <p:cNvSpPr/>
            <p:nvPr/>
          </p:nvSpPr>
          <p:spPr>
            <a:xfrm>
              <a:off x="4254" y="3072"/>
              <a:ext cx="257" cy="31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81" y="15"/>
                </a:cxn>
                <a:cxn ang="0">
                  <a:pos x="115" y="22"/>
                </a:cxn>
                <a:cxn ang="0">
                  <a:pos x="151" y="11"/>
                </a:cxn>
                <a:cxn ang="0">
                  <a:pos x="115" y="0"/>
                </a:cxn>
                <a:cxn ang="0">
                  <a:pos x="81" y="7"/>
                </a:cxn>
                <a:cxn ang="0">
                  <a:pos x="0" y="7"/>
                </a:cxn>
                <a:cxn ang="0">
                  <a:pos x="0" y="15"/>
                </a:cxn>
              </a:cxnLst>
              <a:pathLst>
                <a:path w="335" h="37">
                  <a:moveTo>
                    <a:pt x="0" y="26"/>
                  </a:moveTo>
                  <a:cubicBezTo>
                    <a:pt x="179" y="26"/>
                    <a:pt x="179" y="26"/>
                    <a:pt x="179" y="26"/>
                  </a:cubicBezTo>
                  <a:cubicBezTo>
                    <a:pt x="191" y="32"/>
                    <a:pt x="220" y="37"/>
                    <a:pt x="254" y="37"/>
                  </a:cubicBezTo>
                  <a:cubicBezTo>
                    <a:pt x="299" y="37"/>
                    <a:pt x="335" y="29"/>
                    <a:pt x="335" y="18"/>
                  </a:cubicBezTo>
                  <a:cubicBezTo>
                    <a:pt x="335" y="8"/>
                    <a:pt x="299" y="0"/>
                    <a:pt x="254" y="0"/>
                  </a:cubicBezTo>
                  <a:cubicBezTo>
                    <a:pt x="220" y="0"/>
                    <a:pt x="191" y="5"/>
                    <a:pt x="179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34" name="Freeform 711"/>
            <p:cNvSpPr/>
            <p:nvPr/>
          </p:nvSpPr>
          <p:spPr>
            <a:xfrm>
              <a:off x="4385" y="2884"/>
              <a:ext cx="323" cy="48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71" y="12"/>
                </a:cxn>
                <a:cxn ang="0">
                  <a:pos x="36" y="10"/>
                </a:cxn>
                <a:cxn ang="0">
                  <a:pos x="1" y="24"/>
                </a:cxn>
                <a:cxn ang="0">
                  <a:pos x="38" y="30"/>
                </a:cxn>
                <a:cxn ang="0">
                  <a:pos x="71" y="20"/>
                </a:cxn>
                <a:cxn ang="0">
                  <a:pos x="190" y="7"/>
                </a:cxn>
                <a:cxn ang="0">
                  <a:pos x="190" y="0"/>
                </a:cxn>
              </a:cxnLst>
              <a:pathLst>
                <a:path w="421" h="59">
                  <a:moveTo>
                    <a:pt x="420" y="0"/>
                  </a:moveTo>
                  <a:cubicBezTo>
                    <a:pt x="156" y="23"/>
                    <a:pt x="156" y="23"/>
                    <a:pt x="156" y="23"/>
                  </a:cubicBezTo>
                  <a:cubicBezTo>
                    <a:pt x="143" y="18"/>
                    <a:pt x="114" y="16"/>
                    <a:pt x="80" y="19"/>
                  </a:cubicBezTo>
                  <a:cubicBezTo>
                    <a:pt x="36" y="23"/>
                    <a:pt x="0" y="34"/>
                    <a:pt x="1" y="44"/>
                  </a:cubicBezTo>
                  <a:cubicBezTo>
                    <a:pt x="2" y="54"/>
                    <a:pt x="39" y="59"/>
                    <a:pt x="84" y="55"/>
                  </a:cubicBezTo>
                  <a:cubicBezTo>
                    <a:pt x="117" y="52"/>
                    <a:pt x="146" y="45"/>
                    <a:pt x="157" y="37"/>
                  </a:cubicBezTo>
                  <a:cubicBezTo>
                    <a:pt x="421" y="14"/>
                    <a:pt x="421" y="14"/>
                    <a:pt x="421" y="14"/>
                  </a:cubicBezTo>
                  <a:lnTo>
                    <a:pt x="420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35" name="Freeform 712"/>
            <p:cNvSpPr/>
            <p:nvPr/>
          </p:nvSpPr>
          <p:spPr>
            <a:xfrm>
              <a:off x="4385" y="2945"/>
              <a:ext cx="330" cy="49"/>
            </a:xfrm>
            <a:custGeom>
              <a:avLst/>
              <a:gdLst/>
              <a:ahLst/>
              <a:cxnLst>
                <a:cxn ang="0">
                  <a:pos x="193" y="0"/>
                </a:cxn>
                <a:cxn ang="0">
                  <a:pos x="71" y="13"/>
                </a:cxn>
                <a:cxn ang="0">
                  <a:pos x="36" y="11"/>
                </a:cxn>
                <a:cxn ang="0">
                  <a:pos x="1" y="25"/>
                </a:cxn>
                <a:cxn ang="0">
                  <a:pos x="38" y="31"/>
                </a:cxn>
                <a:cxn ang="0">
                  <a:pos x="71" y="20"/>
                </a:cxn>
                <a:cxn ang="0">
                  <a:pos x="194" y="7"/>
                </a:cxn>
                <a:cxn ang="0">
                  <a:pos x="193" y="0"/>
                </a:cxn>
              </a:cxnLst>
              <a:pathLst>
                <a:path w="430" h="60">
                  <a:moveTo>
                    <a:pt x="428" y="0"/>
                  </a:moveTo>
                  <a:cubicBezTo>
                    <a:pt x="156" y="24"/>
                    <a:pt x="156" y="24"/>
                    <a:pt x="156" y="24"/>
                  </a:cubicBezTo>
                  <a:cubicBezTo>
                    <a:pt x="143" y="18"/>
                    <a:pt x="114" y="16"/>
                    <a:pt x="80" y="19"/>
                  </a:cubicBezTo>
                  <a:cubicBezTo>
                    <a:pt x="36" y="23"/>
                    <a:pt x="0" y="35"/>
                    <a:pt x="1" y="45"/>
                  </a:cubicBezTo>
                  <a:cubicBezTo>
                    <a:pt x="2" y="55"/>
                    <a:pt x="39" y="60"/>
                    <a:pt x="84" y="56"/>
                  </a:cubicBezTo>
                  <a:cubicBezTo>
                    <a:pt x="117" y="53"/>
                    <a:pt x="146" y="46"/>
                    <a:pt x="157" y="38"/>
                  </a:cubicBezTo>
                  <a:cubicBezTo>
                    <a:pt x="430" y="14"/>
                    <a:pt x="430" y="14"/>
                    <a:pt x="430" y="14"/>
                  </a:cubicBezTo>
                  <a:lnTo>
                    <a:pt x="428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36" name="Freeform 713"/>
            <p:cNvSpPr/>
            <p:nvPr/>
          </p:nvSpPr>
          <p:spPr>
            <a:xfrm>
              <a:off x="4397" y="3032"/>
              <a:ext cx="321" cy="38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71" y="8"/>
                </a:cxn>
                <a:cxn ang="0">
                  <a:pos x="37" y="4"/>
                </a:cxn>
                <a:cxn ang="0">
                  <a:pos x="1" y="15"/>
                </a:cxn>
                <a:cxn ang="0">
                  <a:pos x="38" y="23"/>
                </a:cxn>
                <a:cxn ang="0">
                  <a:pos x="71" y="15"/>
                </a:cxn>
                <a:cxn ang="0">
                  <a:pos x="190" y="7"/>
                </a:cxn>
                <a:cxn ang="0">
                  <a:pos x="189" y="0"/>
                </a:cxn>
              </a:cxnLst>
              <a:pathLst>
                <a:path w="418" h="47">
                  <a:moveTo>
                    <a:pt x="417" y="0"/>
                  </a:moveTo>
                  <a:cubicBezTo>
                    <a:pt x="156" y="15"/>
                    <a:pt x="156" y="15"/>
                    <a:pt x="156" y="15"/>
                  </a:cubicBezTo>
                  <a:cubicBezTo>
                    <a:pt x="143" y="9"/>
                    <a:pt x="114" y="6"/>
                    <a:pt x="81" y="8"/>
                  </a:cubicBezTo>
                  <a:cubicBezTo>
                    <a:pt x="36" y="10"/>
                    <a:pt x="0" y="20"/>
                    <a:pt x="1" y="30"/>
                  </a:cubicBezTo>
                  <a:cubicBezTo>
                    <a:pt x="1" y="41"/>
                    <a:pt x="38" y="47"/>
                    <a:pt x="83" y="44"/>
                  </a:cubicBezTo>
                  <a:cubicBezTo>
                    <a:pt x="116" y="43"/>
                    <a:pt x="145" y="36"/>
                    <a:pt x="157" y="29"/>
                  </a:cubicBezTo>
                  <a:cubicBezTo>
                    <a:pt x="418" y="14"/>
                    <a:pt x="418" y="14"/>
                    <a:pt x="418" y="14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rgbClr val="91B4DB">
                <a:alpha val="100000"/>
              </a:srgbClr>
            </a:solidFill>
            <a:ln w="1588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37" name="Freeform 714"/>
            <p:cNvSpPr/>
            <p:nvPr/>
          </p:nvSpPr>
          <p:spPr>
            <a:xfrm>
              <a:off x="4685" y="2500"/>
              <a:ext cx="264" cy="229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23" y="35"/>
                </a:cxn>
                <a:cxn ang="0">
                  <a:pos x="67" y="65"/>
                </a:cxn>
                <a:cxn ang="0">
                  <a:pos x="29" y="115"/>
                </a:cxn>
                <a:cxn ang="0">
                  <a:pos x="0" y="153"/>
                </a:cxn>
              </a:cxnLst>
              <a:pathLst>
                <a:path w="344" h="280">
                  <a:moveTo>
                    <a:pt x="344" y="0"/>
                  </a:moveTo>
                  <a:cubicBezTo>
                    <a:pt x="319" y="23"/>
                    <a:pt x="300" y="45"/>
                    <a:pt x="271" y="64"/>
                  </a:cubicBezTo>
                  <a:cubicBezTo>
                    <a:pt x="234" y="89"/>
                    <a:pt x="190" y="103"/>
                    <a:pt x="149" y="119"/>
                  </a:cubicBezTo>
                  <a:cubicBezTo>
                    <a:pt x="108" y="134"/>
                    <a:pt x="81" y="172"/>
                    <a:pt x="64" y="210"/>
                  </a:cubicBezTo>
                  <a:cubicBezTo>
                    <a:pt x="52" y="235"/>
                    <a:pt x="23" y="272"/>
                    <a:pt x="0" y="280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38" name="Freeform 715"/>
            <p:cNvSpPr/>
            <p:nvPr/>
          </p:nvSpPr>
          <p:spPr>
            <a:xfrm>
              <a:off x="4709" y="2743"/>
              <a:ext cx="359" cy="156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64" y="25"/>
                </a:cxn>
                <a:cxn ang="0">
                  <a:pos x="117" y="71"/>
                </a:cxn>
                <a:cxn ang="0">
                  <a:pos x="175" y="101"/>
                </a:cxn>
                <a:cxn ang="0">
                  <a:pos x="211" y="96"/>
                </a:cxn>
              </a:cxnLst>
              <a:pathLst>
                <a:path w="468" h="191">
                  <a:moveTo>
                    <a:pt x="0" y="36"/>
                  </a:moveTo>
                  <a:cubicBezTo>
                    <a:pt x="41" y="0"/>
                    <a:pt x="103" y="25"/>
                    <a:pt x="144" y="47"/>
                  </a:cubicBezTo>
                  <a:cubicBezTo>
                    <a:pt x="185" y="69"/>
                    <a:pt x="225" y="99"/>
                    <a:pt x="259" y="130"/>
                  </a:cubicBezTo>
                  <a:cubicBezTo>
                    <a:pt x="293" y="159"/>
                    <a:pt x="343" y="178"/>
                    <a:pt x="387" y="186"/>
                  </a:cubicBezTo>
                  <a:cubicBezTo>
                    <a:pt x="417" y="191"/>
                    <a:pt x="444" y="179"/>
                    <a:pt x="468" y="177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39" name="Freeform 716"/>
            <p:cNvSpPr/>
            <p:nvPr/>
          </p:nvSpPr>
          <p:spPr>
            <a:xfrm>
              <a:off x="4718" y="2746"/>
              <a:ext cx="283" cy="106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39" y="23"/>
                </a:cxn>
                <a:cxn ang="0">
                  <a:pos x="92" y="27"/>
                </a:cxn>
                <a:cxn ang="0">
                  <a:pos x="35" y="39"/>
                </a:cxn>
                <a:cxn ang="0">
                  <a:pos x="0" y="71"/>
                </a:cxn>
              </a:cxnLst>
              <a:pathLst>
                <a:path w="369" h="129">
                  <a:moveTo>
                    <a:pt x="369" y="0"/>
                  </a:moveTo>
                  <a:cubicBezTo>
                    <a:pt x="349" y="10"/>
                    <a:pt x="334" y="32"/>
                    <a:pt x="308" y="41"/>
                  </a:cubicBezTo>
                  <a:cubicBezTo>
                    <a:pt x="273" y="54"/>
                    <a:pt x="239" y="51"/>
                    <a:pt x="203" y="49"/>
                  </a:cubicBezTo>
                  <a:cubicBezTo>
                    <a:pt x="164" y="46"/>
                    <a:pt x="113" y="51"/>
                    <a:pt x="78" y="69"/>
                  </a:cubicBezTo>
                  <a:cubicBezTo>
                    <a:pt x="48" y="84"/>
                    <a:pt x="26" y="112"/>
                    <a:pt x="0" y="129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0" name="Freeform 717"/>
            <p:cNvSpPr/>
            <p:nvPr/>
          </p:nvSpPr>
          <p:spPr>
            <a:xfrm>
              <a:off x="4713" y="2831"/>
              <a:ext cx="305" cy="148"/>
            </a:xfrm>
            <a:custGeom>
              <a:avLst/>
              <a:gdLst/>
              <a:ahLst/>
              <a:cxnLst>
                <a:cxn ang="0">
                  <a:pos x="180" y="4"/>
                </a:cxn>
                <a:cxn ang="0">
                  <a:pos x="101" y="62"/>
                </a:cxn>
                <a:cxn ang="0">
                  <a:pos x="52" y="93"/>
                </a:cxn>
                <a:cxn ang="0">
                  <a:pos x="22" y="98"/>
                </a:cxn>
                <a:cxn ang="0">
                  <a:pos x="0" y="93"/>
                </a:cxn>
              </a:cxnLst>
              <a:pathLst>
                <a:path w="397" h="181">
                  <a:moveTo>
                    <a:pt x="397" y="7"/>
                  </a:moveTo>
                  <a:cubicBezTo>
                    <a:pt x="332" y="0"/>
                    <a:pt x="266" y="75"/>
                    <a:pt x="222" y="114"/>
                  </a:cubicBezTo>
                  <a:cubicBezTo>
                    <a:pt x="187" y="144"/>
                    <a:pt x="160" y="157"/>
                    <a:pt x="116" y="170"/>
                  </a:cubicBezTo>
                  <a:cubicBezTo>
                    <a:pt x="93" y="177"/>
                    <a:pt x="74" y="181"/>
                    <a:pt x="49" y="180"/>
                  </a:cubicBezTo>
                  <a:cubicBezTo>
                    <a:pt x="32" y="179"/>
                    <a:pt x="16" y="171"/>
                    <a:pt x="0" y="170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1" name="Freeform 718"/>
            <p:cNvSpPr/>
            <p:nvPr/>
          </p:nvSpPr>
          <p:spPr>
            <a:xfrm>
              <a:off x="4729" y="2898"/>
              <a:ext cx="220" cy="8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4" y="2"/>
                </a:cxn>
                <a:cxn ang="0">
                  <a:pos x="31" y="2"/>
                </a:cxn>
                <a:cxn ang="0">
                  <a:pos x="65" y="16"/>
                </a:cxn>
                <a:cxn ang="0">
                  <a:pos x="98" y="43"/>
                </a:cxn>
                <a:cxn ang="0">
                  <a:pos x="130" y="52"/>
                </a:cxn>
              </a:cxnLst>
              <a:pathLst>
                <a:path w="286" h="104">
                  <a:moveTo>
                    <a:pt x="0" y="7"/>
                  </a:moveTo>
                  <a:cubicBezTo>
                    <a:pt x="9" y="10"/>
                    <a:pt x="20" y="3"/>
                    <a:pt x="30" y="2"/>
                  </a:cubicBezTo>
                  <a:cubicBezTo>
                    <a:pt x="41" y="0"/>
                    <a:pt x="56" y="1"/>
                    <a:pt x="68" y="2"/>
                  </a:cubicBezTo>
                  <a:cubicBezTo>
                    <a:pt x="95" y="3"/>
                    <a:pt x="120" y="17"/>
                    <a:pt x="143" y="30"/>
                  </a:cubicBezTo>
                  <a:cubicBezTo>
                    <a:pt x="168" y="45"/>
                    <a:pt x="191" y="63"/>
                    <a:pt x="216" y="79"/>
                  </a:cubicBezTo>
                  <a:cubicBezTo>
                    <a:pt x="233" y="89"/>
                    <a:pt x="269" y="104"/>
                    <a:pt x="286" y="96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2" name="Freeform 719"/>
            <p:cNvSpPr/>
            <p:nvPr/>
          </p:nvSpPr>
          <p:spPr>
            <a:xfrm>
              <a:off x="4728" y="3029"/>
              <a:ext cx="294" cy="9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83" y="19"/>
                </a:cxn>
                <a:cxn ang="0">
                  <a:pos x="116" y="52"/>
                </a:cxn>
                <a:cxn ang="0">
                  <a:pos x="172" y="55"/>
                </a:cxn>
              </a:cxnLst>
              <a:pathLst>
                <a:path w="384" h="113">
                  <a:moveTo>
                    <a:pt x="0" y="20"/>
                  </a:moveTo>
                  <a:cubicBezTo>
                    <a:pt x="55" y="0"/>
                    <a:pt x="130" y="0"/>
                    <a:pt x="184" y="34"/>
                  </a:cubicBezTo>
                  <a:cubicBezTo>
                    <a:pt x="211" y="50"/>
                    <a:pt x="231" y="77"/>
                    <a:pt x="260" y="92"/>
                  </a:cubicBezTo>
                  <a:cubicBezTo>
                    <a:pt x="289" y="107"/>
                    <a:pt x="359" y="113"/>
                    <a:pt x="384" y="99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3" name="Freeform 720"/>
            <p:cNvSpPr/>
            <p:nvPr/>
          </p:nvSpPr>
          <p:spPr>
            <a:xfrm>
              <a:off x="4728" y="3039"/>
              <a:ext cx="217" cy="77"/>
            </a:xfrm>
            <a:custGeom>
              <a:avLst/>
              <a:gdLst/>
              <a:ahLst/>
              <a:cxnLst>
                <a:cxn ang="0">
                  <a:pos x="127" y="9"/>
                </a:cxn>
                <a:cxn ang="0">
                  <a:pos x="67" y="44"/>
                </a:cxn>
                <a:cxn ang="0">
                  <a:pos x="0" y="29"/>
                </a:cxn>
              </a:cxnLst>
              <a:pathLst>
                <a:path w="284" h="94">
                  <a:moveTo>
                    <a:pt x="284" y="16"/>
                  </a:moveTo>
                  <a:cubicBezTo>
                    <a:pt x="242" y="0"/>
                    <a:pt x="189" y="68"/>
                    <a:pt x="151" y="80"/>
                  </a:cubicBezTo>
                  <a:cubicBezTo>
                    <a:pt x="102" y="94"/>
                    <a:pt x="45" y="66"/>
                    <a:pt x="0" y="52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4" name="Freeform 721"/>
            <p:cNvSpPr/>
            <p:nvPr/>
          </p:nvSpPr>
          <p:spPr>
            <a:xfrm>
              <a:off x="4710" y="3120"/>
              <a:ext cx="242" cy="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" y="35"/>
                </a:cxn>
                <a:cxn ang="0">
                  <a:pos x="64" y="90"/>
                </a:cxn>
                <a:cxn ang="0">
                  <a:pos x="97" y="139"/>
                </a:cxn>
                <a:cxn ang="0">
                  <a:pos x="143" y="149"/>
                </a:cxn>
              </a:cxnLst>
              <a:pathLst>
                <a:path w="315" h="274">
                  <a:moveTo>
                    <a:pt x="0" y="0"/>
                  </a:moveTo>
                  <a:cubicBezTo>
                    <a:pt x="29" y="16"/>
                    <a:pt x="65" y="35"/>
                    <a:pt x="91" y="64"/>
                  </a:cubicBezTo>
                  <a:cubicBezTo>
                    <a:pt x="118" y="93"/>
                    <a:pt x="124" y="130"/>
                    <a:pt x="140" y="165"/>
                  </a:cubicBezTo>
                  <a:cubicBezTo>
                    <a:pt x="155" y="198"/>
                    <a:pt x="183" y="234"/>
                    <a:pt x="213" y="254"/>
                  </a:cubicBezTo>
                  <a:cubicBezTo>
                    <a:pt x="242" y="274"/>
                    <a:pt x="280" y="274"/>
                    <a:pt x="315" y="273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5" name="Freeform 722"/>
            <p:cNvSpPr/>
            <p:nvPr/>
          </p:nvSpPr>
          <p:spPr>
            <a:xfrm>
              <a:off x="4624" y="2656"/>
              <a:ext cx="116" cy="554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10" y="65"/>
                </a:cxn>
                <a:cxn ang="0">
                  <a:pos x="30" y="297"/>
                </a:cxn>
                <a:cxn ang="0">
                  <a:pos x="37" y="369"/>
                </a:cxn>
                <a:cxn ang="0">
                  <a:pos x="66" y="265"/>
                </a:cxn>
                <a:cxn ang="0">
                  <a:pos x="44" y="34"/>
                </a:cxn>
                <a:cxn ang="0">
                  <a:pos x="19" y="2"/>
                </a:cxn>
              </a:cxnLst>
              <a:pathLst>
                <a:path w="151" h="678">
                  <a:moveTo>
                    <a:pt x="42" y="3"/>
                  </a:moveTo>
                  <a:cubicBezTo>
                    <a:pt x="0" y="6"/>
                    <a:pt x="8" y="55"/>
                    <a:pt x="22" y="119"/>
                  </a:cubicBezTo>
                  <a:cubicBezTo>
                    <a:pt x="37" y="183"/>
                    <a:pt x="94" y="461"/>
                    <a:pt x="67" y="543"/>
                  </a:cubicBezTo>
                  <a:cubicBezTo>
                    <a:pt x="42" y="616"/>
                    <a:pt x="37" y="673"/>
                    <a:pt x="82" y="676"/>
                  </a:cubicBezTo>
                  <a:cubicBezTo>
                    <a:pt x="126" y="678"/>
                    <a:pt x="141" y="550"/>
                    <a:pt x="146" y="486"/>
                  </a:cubicBezTo>
                  <a:cubicBezTo>
                    <a:pt x="151" y="422"/>
                    <a:pt x="116" y="114"/>
                    <a:pt x="96" y="64"/>
                  </a:cubicBezTo>
                  <a:cubicBezTo>
                    <a:pt x="77" y="15"/>
                    <a:pt x="74" y="0"/>
                    <a:pt x="42" y="3"/>
                  </a:cubicBezTo>
                  <a:close/>
                </a:path>
              </a:pathLst>
            </a:custGeom>
            <a:solidFill>
              <a:srgbClr val="ACD3A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6" name="Freeform 723"/>
            <p:cNvSpPr/>
            <p:nvPr/>
          </p:nvSpPr>
          <p:spPr>
            <a:xfrm>
              <a:off x="3881" y="2641"/>
              <a:ext cx="350" cy="15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8" y="2"/>
                </a:cxn>
                <a:cxn ang="0">
                  <a:pos x="26" y="7"/>
                </a:cxn>
                <a:cxn ang="0">
                  <a:pos x="57" y="27"/>
                </a:cxn>
                <a:cxn ang="0">
                  <a:pos x="124" y="59"/>
                </a:cxn>
                <a:cxn ang="0">
                  <a:pos x="177" y="68"/>
                </a:cxn>
                <a:cxn ang="0">
                  <a:pos x="205" y="105"/>
                </a:cxn>
              </a:cxnLst>
              <a:pathLst>
                <a:path w="457" h="194">
                  <a:moveTo>
                    <a:pt x="0" y="1"/>
                  </a:moveTo>
                  <a:cubicBezTo>
                    <a:pt x="0" y="0"/>
                    <a:pt x="8" y="1"/>
                    <a:pt x="17" y="2"/>
                  </a:cubicBezTo>
                  <a:cubicBezTo>
                    <a:pt x="31" y="5"/>
                    <a:pt x="44" y="9"/>
                    <a:pt x="57" y="14"/>
                  </a:cubicBezTo>
                  <a:cubicBezTo>
                    <a:pt x="83" y="23"/>
                    <a:pt x="104" y="32"/>
                    <a:pt x="125" y="49"/>
                  </a:cubicBezTo>
                  <a:cubicBezTo>
                    <a:pt x="169" y="84"/>
                    <a:pt x="217" y="112"/>
                    <a:pt x="276" y="111"/>
                  </a:cubicBezTo>
                  <a:cubicBezTo>
                    <a:pt x="317" y="110"/>
                    <a:pt x="356" y="102"/>
                    <a:pt x="393" y="125"/>
                  </a:cubicBezTo>
                  <a:cubicBezTo>
                    <a:pt x="419" y="139"/>
                    <a:pt x="446" y="166"/>
                    <a:pt x="457" y="194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7" name="Freeform 724"/>
            <p:cNvSpPr/>
            <p:nvPr/>
          </p:nvSpPr>
          <p:spPr>
            <a:xfrm>
              <a:off x="3971" y="2777"/>
              <a:ext cx="252" cy="104"/>
            </a:xfrm>
            <a:custGeom>
              <a:avLst/>
              <a:gdLst/>
              <a:ahLst/>
              <a:cxnLst>
                <a:cxn ang="0">
                  <a:pos x="149" y="68"/>
                </a:cxn>
                <a:cxn ang="0">
                  <a:pos x="111" y="65"/>
                </a:cxn>
                <a:cxn ang="0">
                  <a:pos x="75" y="38"/>
                </a:cxn>
                <a:cxn ang="0">
                  <a:pos x="0" y="8"/>
                </a:cxn>
              </a:cxnLst>
              <a:pathLst>
                <a:path w="328" h="127">
                  <a:moveTo>
                    <a:pt x="328" y="123"/>
                  </a:moveTo>
                  <a:cubicBezTo>
                    <a:pt x="301" y="123"/>
                    <a:pt x="270" y="127"/>
                    <a:pt x="245" y="119"/>
                  </a:cubicBezTo>
                  <a:cubicBezTo>
                    <a:pt x="214" y="108"/>
                    <a:pt x="192" y="88"/>
                    <a:pt x="167" y="69"/>
                  </a:cubicBezTo>
                  <a:cubicBezTo>
                    <a:pt x="123" y="35"/>
                    <a:pt x="57" y="0"/>
                    <a:pt x="0" y="15"/>
                  </a:cubicBezTo>
                </a:path>
              </a:pathLst>
            </a:custGeom>
            <a:noFill/>
            <a:ln w="19050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8" name="Freeform 725"/>
            <p:cNvSpPr/>
            <p:nvPr/>
          </p:nvSpPr>
          <p:spPr>
            <a:xfrm>
              <a:off x="3870" y="2768"/>
              <a:ext cx="357" cy="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8" y="42"/>
                </a:cxn>
                <a:cxn ang="0">
                  <a:pos x="125" y="60"/>
                </a:cxn>
                <a:cxn ang="0">
                  <a:pos x="167" y="118"/>
                </a:cxn>
                <a:cxn ang="0">
                  <a:pos x="189" y="131"/>
                </a:cxn>
                <a:cxn ang="0">
                  <a:pos x="201" y="133"/>
                </a:cxn>
                <a:cxn ang="0">
                  <a:pos x="206" y="133"/>
                </a:cxn>
              </a:cxnLst>
              <a:pathLst>
                <a:path w="466" h="245">
                  <a:moveTo>
                    <a:pt x="0" y="0"/>
                  </a:moveTo>
                  <a:cubicBezTo>
                    <a:pt x="43" y="29"/>
                    <a:pt x="77" y="63"/>
                    <a:pt x="129" y="76"/>
                  </a:cubicBezTo>
                  <a:cubicBezTo>
                    <a:pt x="180" y="88"/>
                    <a:pt x="232" y="80"/>
                    <a:pt x="278" y="110"/>
                  </a:cubicBezTo>
                  <a:cubicBezTo>
                    <a:pt x="318" y="137"/>
                    <a:pt x="335" y="186"/>
                    <a:pt x="371" y="218"/>
                  </a:cubicBezTo>
                  <a:cubicBezTo>
                    <a:pt x="387" y="233"/>
                    <a:pt x="400" y="236"/>
                    <a:pt x="421" y="241"/>
                  </a:cubicBezTo>
                  <a:cubicBezTo>
                    <a:pt x="430" y="242"/>
                    <a:pt x="438" y="244"/>
                    <a:pt x="448" y="245"/>
                  </a:cubicBezTo>
                  <a:cubicBezTo>
                    <a:pt x="450" y="245"/>
                    <a:pt x="466" y="245"/>
                    <a:pt x="458" y="245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49" name="Freeform 726"/>
            <p:cNvSpPr/>
            <p:nvPr/>
          </p:nvSpPr>
          <p:spPr>
            <a:xfrm>
              <a:off x="3927" y="2813"/>
              <a:ext cx="304" cy="308"/>
            </a:xfrm>
            <a:custGeom>
              <a:avLst/>
              <a:gdLst/>
              <a:ahLst/>
              <a:cxnLst>
                <a:cxn ang="0">
                  <a:pos x="178" y="9"/>
                </a:cxn>
                <a:cxn ang="0">
                  <a:pos x="141" y="20"/>
                </a:cxn>
                <a:cxn ang="0">
                  <a:pos x="111" y="71"/>
                </a:cxn>
                <a:cxn ang="0">
                  <a:pos x="60" y="129"/>
                </a:cxn>
                <a:cxn ang="0">
                  <a:pos x="24" y="166"/>
                </a:cxn>
                <a:cxn ang="0">
                  <a:pos x="0" y="206"/>
                </a:cxn>
              </a:cxnLst>
              <a:pathLst>
                <a:path w="397" h="377">
                  <a:moveTo>
                    <a:pt x="397" y="16"/>
                  </a:moveTo>
                  <a:cubicBezTo>
                    <a:pt x="373" y="0"/>
                    <a:pt x="336" y="21"/>
                    <a:pt x="314" y="36"/>
                  </a:cubicBezTo>
                  <a:cubicBezTo>
                    <a:pt x="280" y="59"/>
                    <a:pt x="266" y="94"/>
                    <a:pt x="247" y="130"/>
                  </a:cubicBezTo>
                  <a:cubicBezTo>
                    <a:pt x="219" y="180"/>
                    <a:pt x="178" y="201"/>
                    <a:pt x="135" y="236"/>
                  </a:cubicBezTo>
                  <a:cubicBezTo>
                    <a:pt x="107" y="258"/>
                    <a:pt x="78" y="278"/>
                    <a:pt x="53" y="304"/>
                  </a:cubicBezTo>
                  <a:cubicBezTo>
                    <a:pt x="36" y="323"/>
                    <a:pt x="0" y="349"/>
                    <a:pt x="0" y="377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50" name="Freeform 727"/>
            <p:cNvSpPr/>
            <p:nvPr/>
          </p:nvSpPr>
          <p:spPr>
            <a:xfrm>
              <a:off x="3855" y="3002"/>
              <a:ext cx="370" cy="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4" y="21"/>
                </a:cxn>
                <a:cxn ang="0">
                  <a:pos x="101" y="13"/>
                </a:cxn>
                <a:cxn ang="0">
                  <a:pos x="132" y="10"/>
                </a:cxn>
                <a:cxn ang="0">
                  <a:pos x="180" y="36"/>
                </a:cxn>
                <a:cxn ang="0">
                  <a:pos x="203" y="39"/>
                </a:cxn>
                <a:cxn ang="0">
                  <a:pos x="218" y="31"/>
                </a:cxn>
              </a:cxnLst>
              <a:pathLst>
                <a:path w="482" h="73">
                  <a:moveTo>
                    <a:pt x="0" y="0"/>
                  </a:moveTo>
                  <a:cubicBezTo>
                    <a:pt x="45" y="45"/>
                    <a:pt x="80" y="53"/>
                    <a:pt x="141" y="39"/>
                  </a:cubicBezTo>
                  <a:cubicBezTo>
                    <a:pt x="168" y="33"/>
                    <a:pt x="196" y="27"/>
                    <a:pt x="224" y="24"/>
                  </a:cubicBezTo>
                  <a:cubicBezTo>
                    <a:pt x="247" y="21"/>
                    <a:pt x="269" y="14"/>
                    <a:pt x="292" y="18"/>
                  </a:cubicBezTo>
                  <a:cubicBezTo>
                    <a:pt x="330" y="25"/>
                    <a:pt x="359" y="57"/>
                    <a:pt x="397" y="66"/>
                  </a:cubicBezTo>
                  <a:cubicBezTo>
                    <a:pt x="414" y="71"/>
                    <a:pt x="432" y="73"/>
                    <a:pt x="449" y="69"/>
                  </a:cubicBezTo>
                  <a:cubicBezTo>
                    <a:pt x="460" y="67"/>
                    <a:pt x="475" y="57"/>
                    <a:pt x="482" y="56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51" name="Freeform 728"/>
            <p:cNvSpPr/>
            <p:nvPr/>
          </p:nvSpPr>
          <p:spPr>
            <a:xfrm>
              <a:off x="3996" y="2991"/>
              <a:ext cx="216" cy="188"/>
            </a:xfrm>
            <a:custGeom>
              <a:avLst/>
              <a:gdLst/>
              <a:ahLst/>
              <a:cxnLst>
                <a:cxn ang="0">
                  <a:pos x="126" y="7"/>
                </a:cxn>
                <a:cxn ang="0">
                  <a:pos x="95" y="12"/>
                </a:cxn>
                <a:cxn ang="0">
                  <a:pos x="70" y="51"/>
                </a:cxn>
                <a:cxn ang="0">
                  <a:pos x="0" y="126"/>
                </a:cxn>
              </a:cxnLst>
              <a:pathLst>
                <a:path w="282" h="230">
                  <a:moveTo>
                    <a:pt x="282" y="12"/>
                  </a:moveTo>
                  <a:cubicBezTo>
                    <a:pt x="270" y="0"/>
                    <a:pt x="224" y="14"/>
                    <a:pt x="211" y="22"/>
                  </a:cubicBezTo>
                  <a:cubicBezTo>
                    <a:pt x="180" y="39"/>
                    <a:pt x="168" y="62"/>
                    <a:pt x="155" y="93"/>
                  </a:cubicBezTo>
                  <a:cubicBezTo>
                    <a:pt x="122" y="167"/>
                    <a:pt x="80" y="210"/>
                    <a:pt x="0" y="230"/>
                  </a:cubicBezTo>
                </a:path>
              </a:pathLst>
            </a:custGeom>
            <a:noFill/>
            <a:ln w="19050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52" name="Freeform 729"/>
            <p:cNvSpPr/>
            <p:nvPr/>
          </p:nvSpPr>
          <p:spPr>
            <a:xfrm>
              <a:off x="3970" y="3131"/>
              <a:ext cx="266" cy="231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13" y="8"/>
                </a:cxn>
                <a:cxn ang="0">
                  <a:pos x="90" y="56"/>
                </a:cxn>
                <a:cxn ang="0">
                  <a:pos x="0" y="155"/>
                </a:cxn>
              </a:cxnLst>
              <a:pathLst>
                <a:path w="347" h="282">
                  <a:moveTo>
                    <a:pt x="347" y="0"/>
                  </a:moveTo>
                  <a:cubicBezTo>
                    <a:pt x="316" y="0"/>
                    <a:pt x="280" y="0"/>
                    <a:pt x="252" y="15"/>
                  </a:cubicBezTo>
                  <a:cubicBezTo>
                    <a:pt x="221" y="31"/>
                    <a:pt x="215" y="72"/>
                    <a:pt x="200" y="101"/>
                  </a:cubicBezTo>
                  <a:cubicBezTo>
                    <a:pt x="162" y="178"/>
                    <a:pt x="85" y="269"/>
                    <a:pt x="0" y="282"/>
                  </a:cubicBezTo>
                </a:path>
              </a:pathLst>
            </a:custGeom>
            <a:noFill/>
            <a:ln w="23813" cap="rnd" cmpd="sng">
              <a:solidFill>
                <a:srgbClr val="DCEEF9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53" name="Freeform 730"/>
            <p:cNvSpPr/>
            <p:nvPr/>
          </p:nvSpPr>
          <p:spPr>
            <a:xfrm>
              <a:off x="4206" y="2667"/>
              <a:ext cx="114" cy="552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2" y="178"/>
                </a:cxn>
                <a:cxn ang="0">
                  <a:pos x="37" y="362"/>
                </a:cxn>
                <a:cxn ang="0">
                  <a:pos x="38" y="247"/>
                </a:cxn>
                <a:cxn ang="0">
                  <a:pos x="54" y="56"/>
                </a:cxn>
                <a:cxn ang="0">
                  <a:pos x="41" y="4"/>
                </a:cxn>
              </a:cxnLst>
              <a:pathLst>
                <a:path w="149" h="675">
                  <a:moveTo>
                    <a:pt x="91" y="7"/>
                  </a:moveTo>
                  <a:cubicBezTo>
                    <a:pt x="45" y="0"/>
                    <a:pt x="4" y="183"/>
                    <a:pt x="2" y="327"/>
                  </a:cubicBezTo>
                  <a:cubicBezTo>
                    <a:pt x="0" y="472"/>
                    <a:pt x="18" y="651"/>
                    <a:pt x="83" y="663"/>
                  </a:cubicBezTo>
                  <a:cubicBezTo>
                    <a:pt x="149" y="675"/>
                    <a:pt x="87" y="555"/>
                    <a:pt x="85" y="451"/>
                  </a:cubicBezTo>
                  <a:cubicBezTo>
                    <a:pt x="83" y="347"/>
                    <a:pt x="106" y="156"/>
                    <a:pt x="122" y="102"/>
                  </a:cubicBezTo>
                  <a:cubicBezTo>
                    <a:pt x="137" y="48"/>
                    <a:pt x="126" y="13"/>
                    <a:pt x="91" y="7"/>
                  </a:cubicBezTo>
                  <a:close/>
                </a:path>
              </a:pathLst>
            </a:custGeom>
            <a:solidFill>
              <a:srgbClr val="ACD3A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54" name="Freeform 731"/>
            <p:cNvSpPr/>
            <p:nvPr/>
          </p:nvSpPr>
          <p:spPr>
            <a:xfrm>
              <a:off x="4624" y="2656"/>
              <a:ext cx="116" cy="554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10" y="65"/>
                </a:cxn>
                <a:cxn ang="0">
                  <a:pos x="30" y="297"/>
                </a:cxn>
                <a:cxn ang="0">
                  <a:pos x="37" y="369"/>
                </a:cxn>
                <a:cxn ang="0">
                  <a:pos x="66" y="265"/>
                </a:cxn>
                <a:cxn ang="0">
                  <a:pos x="44" y="34"/>
                </a:cxn>
                <a:cxn ang="0">
                  <a:pos x="19" y="2"/>
                </a:cxn>
              </a:cxnLst>
              <a:pathLst>
                <a:path w="151" h="678">
                  <a:moveTo>
                    <a:pt x="42" y="3"/>
                  </a:moveTo>
                  <a:cubicBezTo>
                    <a:pt x="0" y="6"/>
                    <a:pt x="8" y="55"/>
                    <a:pt x="22" y="119"/>
                  </a:cubicBezTo>
                  <a:cubicBezTo>
                    <a:pt x="37" y="183"/>
                    <a:pt x="94" y="461"/>
                    <a:pt x="67" y="543"/>
                  </a:cubicBezTo>
                  <a:cubicBezTo>
                    <a:pt x="42" y="616"/>
                    <a:pt x="37" y="673"/>
                    <a:pt x="82" y="676"/>
                  </a:cubicBezTo>
                  <a:cubicBezTo>
                    <a:pt x="126" y="678"/>
                    <a:pt x="141" y="550"/>
                    <a:pt x="146" y="486"/>
                  </a:cubicBezTo>
                  <a:cubicBezTo>
                    <a:pt x="151" y="422"/>
                    <a:pt x="116" y="114"/>
                    <a:pt x="96" y="64"/>
                  </a:cubicBezTo>
                  <a:cubicBezTo>
                    <a:pt x="77" y="15"/>
                    <a:pt x="74" y="0"/>
                    <a:pt x="42" y="3"/>
                  </a:cubicBezTo>
                  <a:close/>
                </a:path>
              </a:pathLst>
            </a:custGeom>
            <a:solidFill>
              <a:srgbClr val="8DD3F1">
                <a:alpha val="100000"/>
              </a:srgbClr>
            </a:solidFill>
            <a:ln w="9525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55" name="Freeform 732"/>
            <p:cNvSpPr/>
            <p:nvPr/>
          </p:nvSpPr>
          <p:spPr>
            <a:xfrm>
              <a:off x="4206" y="2667"/>
              <a:ext cx="114" cy="552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2" y="178"/>
                </a:cxn>
                <a:cxn ang="0">
                  <a:pos x="37" y="362"/>
                </a:cxn>
                <a:cxn ang="0">
                  <a:pos x="38" y="247"/>
                </a:cxn>
                <a:cxn ang="0">
                  <a:pos x="54" y="56"/>
                </a:cxn>
                <a:cxn ang="0">
                  <a:pos x="41" y="4"/>
                </a:cxn>
              </a:cxnLst>
              <a:pathLst>
                <a:path w="149" h="675">
                  <a:moveTo>
                    <a:pt x="91" y="7"/>
                  </a:moveTo>
                  <a:cubicBezTo>
                    <a:pt x="45" y="0"/>
                    <a:pt x="4" y="183"/>
                    <a:pt x="2" y="327"/>
                  </a:cubicBezTo>
                  <a:cubicBezTo>
                    <a:pt x="0" y="472"/>
                    <a:pt x="18" y="651"/>
                    <a:pt x="83" y="663"/>
                  </a:cubicBezTo>
                  <a:cubicBezTo>
                    <a:pt x="149" y="675"/>
                    <a:pt x="87" y="555"/>
                    <a:pt x="85" y="451"/>
                  </a:cubicBezTo>
                  <a:cubicBezTo>
                    <a:pt x="83" y="347"/>
                    <a:pt x="106" y="156"/>
                    <a:pt x="122" y="102"/>
                  </a:cubicBezTo>
                  <a:cubicBezTo>
                    <a:pt x="137" y="48"/>
                    <a:pt x="126" y="13"/>
                    <a:pt x="91" y="7"/>
                  </a:cubicBezTo>
                  <a:close/>
                </a:path>
              </a:pathLst>
            </a:custGeom>
            <a:solidFill>
              <a:srgbClr val="8DD3F1">
                <a:alpha val="100000"/>
              </a:srgbClr>
            </a:solidFill>
            <a:ln w="9525" cap="rnd" cmpd="sng">
              <a:solidFill>
                <a:srgbClr val="343434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56" name="Freeform 733"/>
            <p:cNvSpPr/>
            <p:nvPr/>
          </p:nvSpPr>
          <p:spPr>
            <a:xfrm>
              <a:off x="4224" y="2682"/>
              <a:ext cx="79" cy="291"/>
            </a:xfrm>
            <a:custGeom>
              <a:avLst/>
              <a:gdLst/>
              <a:ahLst/>
              <a:cxnLst>
                <a:cxn ang="0">
                  <a:pos x="39" y="17"/>
                </a:cxn>
                <a:cxn ang="0">
                  <a:pos x="29" y="6"/>
                </a:cxn>
                <a:cxn ang="0">
                  <a:pos x="21" y="23"/>
                </a:cxn>
                <a:cxn ang="0">
                  <a:pos x="14" y="56"/>
                </a:cxn>
                <a:cxn ang="0">
                  <a:pos x="2" y="127"/>
                </a:cxn>
                <a:cxn ang="0">
                  <a:pos x="2" y="158"/>
                </a:cxn>
                <a:cxn ang="0">
                  <a:pos x="5" y="186"/>
                </a:cxn>
                <a:cxn ang="0">
                  <a:pos x="15" y="168"/>
                </a:cxn>
                <a:cxn ang="0">
                  <a:pos x="20" y="127"/>
                </a:cxn>
                <a:cxn ang="0">
                  <a:pos x="34" y="67"/>
                </a:cxn>
                <a:cxn ang="0">
                  <a:pos x="40" y="16"/>
                </a:cxn>
                <a:cxn ang="0">
                  <a:pos x="39" y="16"/>
                </a:cxn>
              </a:cxnLst>
              <a:pathLst>
                <a:path w="103" h="356">
                  <a:moveTo>
                    <a:pt x="88" y="32"/>
                  </a:moveTo>
                  <a:cubicBezTo>
                    <a:pt x="85" y="20"/>
                    <a:pt x="80" y="0"/>
                    <a:pt x="64" y="11"/>
                  </a:cubicBezTo>
                  <a:cubicBezTo>
                    <a:pt x="55" y="17"/>
                    <a:pt x="51" y="32"/>
                    <a:pt x="48" y="42"/>
                  </a:cubicBezTo>
                  <a:cubicBezTo>
                    <a:pt x="40" y="61"/>
                    <a:pt x="37" y="81"/>
                    <a:pt x="31" y="102"/>
                  </a:cubicBezTo>
                  <a:cubicBezTo>
                    <a:pt x="19" y="144"/>
                    <a:pt x="6" y="188"/>
                    <a:pt x="3" y="232"/>
                  </a:cubicBezTo>
                  <a:cubicBezTo>
                    <a:pt x="2" y="251"/>
                    <a:pt x="1" y="270"/>
                    <a:pt x="2" y="289"/>
                  </a:cubicBezTo>
                  <a:cubicBezTo>
                    <a:pt x="3" y="302"/>
                    <a:pt x="0" y="332"/>
                    <a:pt x="12" y="341"/>
                  </a:cubicBezTo>
                  <a:cubicBezTo>
                    <a:pt x="31" y="356"/>
                    <a:pt x="33" y="318"/>
                    <a:pt x="34" y="308"/>
                  </a:cubicBezTo>
                  <a:cubicBezTo>
                    <a:pt x="39" y="283"/>
                    <a:pt x="40" y="258"/>
                    <a:pt x="44" y="233"/>
                  </a:cubicBezTo>
                  <a:cubicBezTo>
                    <a:pt x="50" y="195"/>
                    <a:pt x="62" y="159"/>
                    <a:pt x="75" y="122"/>
                  </a:cubicBezTo>
                  <a:cubicBezTo>
                    <a:pt x="83" y="99"/>
                    <a:pt x="103" y="53"/>
                    <a:pt x="89" y="29"/>
                  </a:cubicBezTo>
                  <a:cubicBezTo>
                    <a:pt x="88" y="29"/>
                    <a:pt x="88" y="29"/>
                    <a:pt x="88" y="29"/>
                  </a:cubicBezTo>
                </a:path>
              </a:pathLst>
            </a:custGeom>
            <a:solidFill>
              <a:srgbClr val="B1DFF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57" name="Freeform 734"/>
            <p:cNvSpPr/>
            <p:nvPr/>
          </p:nvSpPr>
          <p:spPr>
            <a:xfrm>
              <a:off x="4650" y="2670"/>
              <a:ext cx="66" cy="364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0" y="29"/>
                </a:cxn>
                <a:cxn ang="0">
                  <a:pos x="13" y="95"/>
                </a:cxn>
                <a:cxn ang="0">
                  <a:pos x="30" y="213"/>
                </a:cxn>
                <a:cxn ang="0">
                  <a:pos x="33" y="237"/>
                </a:cxn>
                <a:cxn ang="0">
                  <a:pos x="39" y="220"/>
                </a:cxn>
                <a:cxn ang="0">
                  <a:pos x="36" y="178"/>
                </a:cxn>
                <a:cxn ang="0">
                  <a:pos x="34" y="142"/>
                </a:cxn>
                <a:cxn ang="0">
                  <a:pos x="20" y="46"/>
                </a:cxn>
                <a:cxn ang="0">
                  <a:pos x="13" y="12"/>
                </a:cxn>
              </a:cxnLst>
              <a:pathLst>
                <a:path w="85" h="445">
                  <a:moveTo>
                    <a:pt x="28" y="19"/>
                  </a:moveTo>
                  <a:cubicBezTo>
                    <a:pt x="5" y="0"/>
                    <a:pt x="0" y="38"/>
                    <a:pt x="0" y="52"/>
                  </a:cubicBezTo>
                  <a:cubicBezTo>
                    <a:pt x="2" y="94"/>
                    <a:pt x="17" y="135"/>
                    <a:pt x="28" y="174"/>
                  </a:cubicBezTo>
                  <a:cubicBezTo>
                    <a:pt x="47" y="245"/>
                    <a:pt x="54" y="318"/>
                    <a:pt x="63" y="390"/>
                  </a:cubicBezTo>
                  <a:cubicBezTo>
                    <a:pt x="64" y="400"/>
                    <a:pt x="63" y="425"/>
                    <a:pt x="71" y="433"/>
                  </a:cubicBezTo>
                  <a:cubicBezTo>
                    <a:pt x="85" y="445"/>
                    <a:pt x="84" y="410"/>
                    <a:pt x="84" y="402"/>
                  </a:cubicBezTo>
                  <a:cubicBezTo>
                    <a:pt x="85" y="377"/>
                    <a:pt x="79" y="352"/>
                    <a:pt x="78" y="327"/>
                  </a:cubicBezTo>
                  <a:cubicBezTo>
                    <a:pt x="76" y="304"/>
                    <a:pt x="77" y="282"/>
                    <a:pt x="74" y="259"/>
                  </a:cubicBezTo>
                  <a:cubicBezTo>
                    <a:pt x="68" y="201"/>
                    <a:pt x="59" y="141"/>
                    <a:pt x="44" y="84"/>
                  </a:cubicBezTo>
                  <a:cubicBezTo>
                    <a:pt x="40" y="66"/>
                    <a:pt x="37" y="34"/>
                    <a:pt x="28" y="22"/>
                  </a:cubicBezTo>
                </a:path>
              </a:pathLst>
            </a:custGeom>
            <a:solidFill>
              <a:srgbClr val="B1DFF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58" name="Oval 735"/>
            <p:cNvSpPr/>
            <p:nvPr/>
          </p:nvSpPr>
          <p:spPr>
            <a:xfrm>
              <a:off x="4269" y="2691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59" name="Oval 736"/>
            <p:cNvSpPr/>
            <p:nvPr/>
          </p:nvSpPr>
          <p:spPr>
            <a:xfrm>
              <a:off x="4250" y="2720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0" name="Oval 737"/>
            <p:cNvSpPr/>
            <p:nvPr/>
          </p:nvSpPr>
          <p:spPr>
            <a:xfrm>
              <a:off x="4270" y="274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1" name="Oval 738"/>
            <p:cNvSpPr/>
            <p:nvPr/>
          </p:nvSpPr>
          <p:spPr>
            <a:xfrm>
              <a:off x="4253" y="2775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2" name="Oval 739"/>
            <p:cNvSpPr/>
            <p:nvPr/>
          </p:nvSpPr>
          <p:spPr>
            <a:xfrm>
              <a:off x="4230" y="2799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3" name="Oval 740"/>
            <p:cNvSpPr/>
            <p:nvPr/>
          </p:nvSpPr>
          <p:spPr>
            <a:xfrm>
              <a:off x="4248" y="284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4" name="Oval 741"/>
            <p:cNvSpPr/>
            <p:nvPr/>
          </p:nvSpPr>
          <p:spPr>
            <a:xfrm>
              <a:off x="4235" y="288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5" name="Oval 742"/>
            <p:cNvSpPr/>
            <p:nvPr/>
          </p:nvSpPr>
          <p:spPr>
            <a:xfrm>
              <a:off x="4220" y="285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6" name="Oval 743"/>
            <p:cNvSpPr/>
            <p:nvPr/>
          </p:nvSpPr>
          <p:spPr>
            <a:xfrm>
              <a:off x="4220" y="2925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7" name="Oval 744"/>
            <p:cNvSpPr/>
            <p:nvPr/>
          </p:nvSpPr>
          <p:spPr>
            <a:xfrm>
              <a:off x="4246" y="2952"/>
              <a:ext cx="16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8" name="Oval 745"/>
            <p:cNvSpPr/>
            <p:nvPr/>
          </p:nvSpPr>
          <p:spPr>
            <a:xfrm>
              <a:off x="4223" y="2977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9" name="Oval 746"/>
            <p:cNvSpPr/>
            <p:nvPr/>
          </p:nvSpPr>
          <p:spPr>
            <a:xfrm>
              <a:off x="4223" y="303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0" name="Oval 747"/>
            <p:cNvSpPr/>
            <p:nvPr/>
          </p:nvSpPr>
          <p:spPr>
            <a:xfrm>
              <a:off x="4243" y="306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1" name="Oval 748"/>
            <p:cNvSpPr/>
            <p:nvPr/>
          </p:nvSpPr>
          <p:spPr>
            <a:xfrm>
              <a:off x="4240" y="3107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2" name="Oval 749"/>
            <p:cNvSpPr/>
            <p:nvPr/>
          </p:nvSpPr>
          <p:spPr>
            <a:xfrm>
              <a:off x="4257" y="315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3" name="Oval 750"/>
            <p:cNvSpPr/>
            <p:nvPr/>
          </p:nvSpPr>
          <p:spPr>
            <a:xfrm>
              <a:off x="4679" y="317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4" name="Oval 751"/>
            <p:cNvSpPr/>
            <p:nvPr/>
          </p:nvSpPr>
          <p:spPr>
            <a:xfrm>
              <a:off x="4676" y="3125"/>
              <a:ext cx="17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5" name="Oval 752"/>
            <p:cNvSpPr/>
            <p:nvPr/>
          </p:nvSpPr>
          <p:spPr>
            <a:xfrm>
              <a:off x="4706" y="3091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6" name="Oval 753"/>
            <p:cNvSpPr/>
            <p:nvPr/>
          </p:nvSpPr>
          <p:spPr>
            <a:xfrm>
              <a:off x="4696" y="3063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7" name="Oval 754"/>
            <p:cNvSpPr/>
            <p:nvPr/>
          </p:nvSpPr>
          <p:spPr>
            <a:xfrm>
              <a:off x="4708" y="3032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8" name="Oval 755"/>
            <p:cNvSpPr/>
            <p:nvPr/>
          </p:nvSpPr>
          <p:spPr>
            <a:xfrm>
              <a:off x="4689" y="2963"/>
              <a:ext cx="16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9" name="Oval 756"/>
            <p:cNvSpPr/>
            <p:nvPr/>
          </p:nvSpPr>
          <p:spPr>
            <a:xfrm>
              <a:off x="4700" y="2941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0" name="Oval 757"/>
            <p:cNvSpPr/>
            <p:nvPr/>
          </p:nvSpPr>
          <p:spPr>
            <a:xfrm>
              <a:off x="4692" y="290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1" name="Oval 758"/>
            <p:cNvSpPr/>
            <p:nvPr/>
          </p:nvSpPr>
          <p:spPr>
            <a:xfrm>
              <a:off x="4677" y="2871"/>
              <a:ext cx="17" cy="17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2" name="Oval 759"/>
            <p:cNvSpPr/>
            <p:nvPr/>
          </p:nvSpPr>
          <p:spPr>
            <a:xfrm>
              <a:off x="4688" y="2833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3" name="Oval 760"/>
            <p:cNvSpPr/>
            <p:nvPr/>
          </p:nvSpPr>
          <p:spPr>
            <a:xfrm>
              <a:off x="4674" y="2776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4" name="Oval 761"/>
            <p:cNvSpPr/>
            <p:nvPr/>
          </p:nvSpPr>
          <p:spPr>
            <a:xfrm>
              <a:off x="4654" y="2741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5" name="Oval 762"/>
            <p:cNvSpPr/>
            <p:nvPr/>
          </p:nvSpPr>
          <p:spPr>
            <a:xfrm>
              <a:off x="4676" y="2714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6" name="Oval 763"/>
            <p:cNvSpPr/>
            <p:nvPr/>
          </p:nvSpPr>
          <p:spPr>
            <a:xfrm>
              <a:off x="4651" y="2678"/>
              <a:ext cx="17" cy="18"/>
            </a:xfrm>
            <a:prstGeom prst="ellipse">
              <a:avLst/>
            </a:prstGeom>
            <a:solidFill>
              <a:srgbClr val="4680BD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7" name="Freeform 764"/>
            <p:cNvSpPr/>
            <p:nvPr/>
          </p:nvSpPr>
          <p:spPr>
            <a:xfrm>
              <a:off x="4393" y="2761"/>
              <a:ext cx="79" cy="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8" y="3"/>
                </a:cxn>
                <a:cxn ang="0">
                  <a:pos x="47" y="3"/>
                </a:cxn>
                <a:cxn ang="0">
                  <a:pos x="35" y="9"/>
                </a:cxn>
                <a:cxn ang="0">
                  <a:pos x="20" y="13"/>
                </a:cxn>
                <a:cxn ang="0">
                  <a:pos x="2" y="13"/>
                </a:cxn>
              </a:cxnLst>
              <a:pathLst>
                <a:path w="103" h="30">
                  <a:moveTo>
                    <a:pt x="0" y="23"/>
                  </a:moveTo>
                  <a:cubicBezTo>
                    <a:pt x="20" y="15"/>
                    <a:pt x="41" y="9"/>
                    <a:pt x="62" y="6"/>
                  </a:cubicBezTo>
                  <a:cubicBezTo>
                    <a:pt x="72" y="4"/>
                    <a:pt x="95" y="0"/>
                    <a:pt x="103" y="6"/>
                  </a:cubicBezTo>
                  <a:cubicBezTo>
                    <a:pt x="100" y="14"/>
                    <a:pt x="85" y="14"/>
                    <a:pt x="78" y="16"/>
                  </a:cubicBezTo>
                  <a:cubicBezTo>
                    <a:pt x="66" y="20"/>
                    <a:pt x="56" y="20"/>
                    <a:pt x="44" y="22"/>
                  </a:cubicBezTo>
                  <a:cubicBezTo>
                    <a:pt x="32" y="24"/>
                    <a:pt x="15" y="30"/>
                    <a:pt x="4" y="23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88" name="Freeform 765"/>
            <p:cNvSpPr/>
            <p:nvPr/>
          </p:nvSpPr>
          <p:spPr>
            <a:xfrm>
              <a:off x="4385" y="2759"/>
              <a:ext cx="99" cy="2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8" y="2"/>
                </a:cxn>
                <a:cxn ang="0">
                  <a:pos x="0" y="15"/>
                </a:cxn>
              </a:cxnLst>
              <a:pathLst>
                <a:path w="129" h="27">
                  <a:moveTo>
                    <a:pt x="0" y="27"/>
                  </a:moveTo>
                  <a:cubicBezTo>
                    <a:pt x="0" y="27"/>
                    <a:pt x="31" y="0"/>
                    <a:pt x="129" y="2"/>
                  </a:cubicBezTo>
                  <a:cubicBezTo>
                    <a:pt x="129" y="2"/>
                    <a:pt x="38" y="5"/>
                    <a:pt x="0" y="2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89" name="Oval 766"/>
            <p:cNvSpPr/>
            <p:nvPr/>
          </p:nvSpPr>
          <p:spPr>
            <a:xfrm>
              <a:off x="4392" y="2774"/>
              <a:ext cx="5" cy="6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0" name="Oval 767"/>
            <p:cNvSpPr/>
            <p:nvPr/>
          </p:nvSpPr>
          <p:spPr>
            <a:xfrm>
              <a:off x="4387" y="2778"/>
              <a:ext cx="4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1" name="Oval 768"/>
            <p:cNvSpPr/>
            <p:nvPr/>
          </p:nvSpPr>
          <p:spPr>
            <a:xfrm>
              <a:off x="4475" y="2760"/>
              <a:ext cx="4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2" name="Freeform 769"/>
            <p:cNvSpPr/>
            <p:nvPr/>
          </p:nvSpPr>
          <p:spPr>
            <a:xfrm>
              <a:off x="4379" y="2841"/>
              <a:ext cx="79" cy="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8" y="3"/>
                </a:cxn>
                <a:cxn ang="0">
                  <a:pos x="47" y="3"/>
                </a:cxn>
                <a:cxn ang="0">
                  <a:pos x="35" y="9"/>
                </a:cxn>
                <a:cxn ang="0">
                  <a:pos x="20" y="13"/>
                </a:cxn>
                <a:cxn ang="0">
                  <a:pos x="2" y="13"/>
                </a:cxn>
              </a:cxnLst>
              <a:pathLst>
                <a:path w="103" h="30">
                  <a:moveTo>
                    <a:pt x="0" y="22"/>
                  </a:moveTo>
                  <a:cubicBezTo>
                    <a:pt x="20" y="15"/>
                    <a:pt x="41" y="9"/>
                    <a:pt x="63" y="6"/>
                  </a:cubicBezTo>
                  <a:cubicBezTo>
                    <a:pt x="72" y="4"/>
                    <a:pt x="95" y="0"/>
                    <a:pt x="103" y="5"/>
                  </a:cubicBezTo>
                  <a:cubicBezTo>
                    <a:pt x="100" y="14"/>
                    <a:pt x="85" y="14"/>
                    <a:pt x="78" y="16"/>
                  </a:cubicBezTo>
                  <a:cubicBezTo>
                    <a:pt x="67" y="19"/>
                    <a:pt x="56" y="19"/>
                    <a:pt x="44" y="22"/>
                  </a:cubicBezTo>
                  <a:cubicBezTo>
                    <a:pt x="32" y="24"/>
                    <a:pt x="15" y="30"/>
                    <a:pt x="4" y="22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93" name="Freeform 770"/>
            <p:cNvSpPr/>
            <p:nvPr/>
          </p:nvSpPr>
          <p:spPr>
            <a:xfrm>
              <a:off x="4371" y="2840"/>
              <a:ext cx="99" cy="2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8" y="2"/>
                </a:cxn>
                <a:cxn ang="0">
                  <a:pos x="0" y="15"/>
                </a:cxn>
              </a:cxnLst>
              <a:pathLst>
                <a:path w="129" h="27">
                  <a:moveTo>
                    <a:pt x="0" y="27"/>
                  </a:moveTo>
                  <a:cubicBezTo>
                    <a:pt x="0" y="27"/>
                    <a:pt x="32" y="0"/>
                    <a:pt x="129" y="2"/>
                  </a:cubicBezTo>
                  <a:cubicBezTo>
                    <a:pt x="129" y="2"/>
                    <a:pt x="38" y="4"/>
                    <a:pt x="0" y="2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94" name="Oval 771"/>
            <p:cNvSpPr/>
            <p:nvPr/>
          </p:nvSpPr>
          <p:spPr>
            <a:xfrm>
              <a:off x="4378" y="2854"/>
              <a:ext cx="6" cy="5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5" name="Oval 772"/>
            <p:cNvSpPr/>
            <p:nvPr/>
          </p:nvSpPr>
          <p:spPr>
            <a:xfrm>
              <a:off x="4374" y="2858"/>
              <a:ext cx="3" cy="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6" name="Oval 773"/>
            <p:cNvSpPr/>
            <p:nvPr/>
          </p:nvSpPr>
          <p:spPr>
            <a:xfrm>
              <a:off x="4461" y="2840"/>
              <a:ext cx="4" cy="4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7" name="Freeform 774"/>
            <p:cNvSpPr/>
            <p:nvPr/>
          </p:nvSpPr>
          <p:spPr>
            <a:xfrm>
              <a:off x="4398" y="2902"/>
              <a:ext cx="80" cy="22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9" y="3"/>
                </a:cxn>
                <a:cxn ang="0">
                  <a:pos x="48" y="4"/>
                </a:cxn>
                <a:cxn ang="0">
                  <a:pos x="35" y="10"/>
                </a:cxn>
                <a:cxn ang="0">
                  <a:pos x="21" y="12"/>
                </a:cxn>
                <a:cxn ang="0">
                  <a:pos x="2" y="11"/>
                </a:cxn>
              </a:cxnLst>
              <a:pathLst>
                <a:path w="104" h="26">
                  <a:moveTo>
                    <a:pt x="0" y="18"/>
                  </a:moveTo>
                  <a:cubicBezTo>
                    <a:pt x="21" y="12"/>
                    <a:pt x="43" y="7"/>
                    <a:pt x="64" y="5"/>
                  </a:cubicBezTo>
                  <a:cubicBezTo>
                    <a:pt x="74" y="4"/>
                    <a:pt x="97" y="0"/>
                    <a:pt x="104" y="7"/>
                  </a:cubicBezTo>
                  <a:cubicBezTo>
                    <a:pt x="101" y="15"/>
                    <a:pt x="86" y="14"/>
                    <a:pt x="78" y="16"/>
                  </a:cubicBezTo>
                  <a:cubicBezTo>
                    <a:pt x="67" y="19"/>
                    <a:pt x="56" y="18"/>
                    <a:pt x="45" y="20"/>
                  </a:cubicBezTo>
                  <a:cubicBezTo>
                    <a:pt x="32" y="21"/>
                    <a:pt x="15" y="26"/>
                    <a:pt x="4" y="18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98" name="Freeform 775"/>
            <p:cNvSpPr/>
            <p:nvPr/>
          </p:nvSpPr>
          <p:spPr>
            <a:xfrm>
              <a:off x="4391" y="2898"/>
              <a:ext cx="100" cy="2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58" y="4"/>
                </a:cxn>
                <a:cxn ang="0">
                  <a:pos x="0" y="14"/>
                </a:cxn>
              </a:cxnLst>
              <a:pathLst>
                <a:path w="131" h="24">
                  <a:moveTo>
                    <a:pt x="0" y="24"/>
                  </a:moveTo>
                  <a:cubicBezTo>
                    <a:pt x="0" y="24"/>
                    <a:pt x="33" y="0"/>
                    <a:pt x="131" y="7"/>
                  </a:cubicBezTo>
                  <a:cubicBezTo>
                    <a:pt x="131" y="7"/>
                    <a:pt x="40" y="5"/>
                    <a:pt x="0" y="2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99" name="Freeform 776"/>
            <p:cNvSpPr/>
            <p:nvPr/>
          </p:nvSpPr>
          <p:spPr>
            <a:xfrm>
              <a:off x="4398" y="2912"/>
              <a:ext cx="6" cy="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4" y="3"/>
                </a:cxn>
              </a:cxnLst>
              <a:pathLst>
                <a:path w="7" h="6">
                  <a:moveTo>
                    <a:pt x="7" y="3"/>
                  </a:moveTo>
                  <a:cubicBezTo>
                    <a:pt x="7" y="5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00" name="Oval 777"/>
            <p:cNvSpPr/>
            <p:nvPr/>
          </p:nvSpPr>
          <p:spPr>
            <a:xfrm>
              <a:off x="4394" y="2916"/>
              <a:ext cx="3" cy="2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x-none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01" name="Freeform 778"/>
            <p:cNvSpPr/>
            <p:nvPr/>
          </p:nvSpPr>
          <p:spPr>
            <a:xfrm>
              <a:off x="4482" y="2902"/>
              <a:ext cx="3" cy="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4" h="5">
                  <a:moveTo>
                    <a:pt x="4" y="2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02" name="Freeform 779"/>
            <p:cNvSpPr/>
            <p:nvPr/>
          </p:nvSpPr>
          <p:spPr>
            <a:xfrm>
              <a:off x="4399" y="2965"/>
              <a:ext cx="80" cy="21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29" y="2"/>
                </a:cxn>
                <a:cxn ang="0">
                  <a:pos x="48" y="4"/>
                </a:cxn>
                <a:cxn ang="0">
                  <a:pos x="35" y="9"/>
                </a:cxn>
                <a:cxn ang="0">
                  <a:pos x="21" y="11"/>
                </a:cxn>
                <a:cxn ang="0">
                  <a:pos x="2" y="10"/>
                </a:cxn>
              </a:cxnLst>
              <a:pathLst>
                <a:path w="104" h="26">
                  <a:moveTo>
                    <a:pt x="0" y="18"/>
                  </a:moveTo>
                  <a:cubicBezTo>
                    <a:pt x="21" y="12"/>
                    <a:pt x="42" y="7"/>
                    <a:pt x="64" y="5"/>
                  </a:cubicBezTo>
                  <a:cubicBezTo>
                    <a:pt x="74" y="3"/>
                    <a:pt x="97" y="0"/>
                    <a:pt x="104" y="7"/>
                  </a:cubicBezTo>
                  <a:cubicBezTo>
                    <a:pt x="101" y="15"/>
                    <a:pt x="86" y="14"/>
                    <a:pt x="78" y="16"/>
                  </a:cubicBezTo>
                  <a:cubicBezTo>
                    <a:pt x="67" y="19"/>
                    <a:pt x="56" y="18"/>
                    <a:pt x="45" y="20"/>
                  </a:cubicBezTo>
                  <a:cubicBezTo>
                    <a:pt x="32" y="21"/>
                    <a:pt x="15" y="26"/>
                    <a:pt x="4" y="18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03" name="Freeform 780"/>
            <p:cNvSpPr/>
            <p:nvPr/>
          </p:nvSpPr>
          <p:spPr>
            <a:xfrm>
              <a:off x="4391" y="2960"/>
              <a:ext cx="101" cy="2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60" y="4"/>
                </a:cxn>
                <a:cxn ang="0">
                  <a:pos x="0" y="13"/>
                </a:cxn>
              </a:cxnLst>
              <a:pathLst>
                <a:path w="131" h="25">
                  <a:moveTo>
                    <a:pt x="0" y="25"/>
                  </a:moveTo>
                  <a:cubicBezTo>
                    <a:pt x="0" y="25"/>
                    <a:pt x="33" y="0"/>
                    <a:pt x="131" y="8"/>
                  </a:cubicBezTo>
                  <a:cubicBezTo>
                    <a:pt x="131" y="8"/>
                    <a:pt x="40" y="5"/>
                    <a:pt x="0" y="2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04" name="Freeform 781"/>
            <p:cNvSpPr/>
            <p:nvPr/>
          </p:nvSpPr>
          <p:spPr>
            <a:xfrm>
              <a:off x="4399" y="2974"/>
              <a:ext cx="5" cy="5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" y="3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3" y="1"/>
                </a:cxn>
              </a:cxnLst>
              <a:pathLst>
                <a:path w="7" h="7">
                  <a:moveTo>
                    <a:pt x="7" y="4"/>
                  </a:moveTo>
                  <a:cubicBezTo>
                    <a:pt x="7" y="6"/>
                    <a:pt x="5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2"/>
                    <a:pt x="2" y="0"/>
                    <a:pt x="3" y="1"/>
                  </a:cubicBezTo>
                  <a:cubicBezTo>
                    <a:pt x="5" y="1"/>
                    <a:pt x="7" y="2"/>
                    <a:pt x="7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05" name="Freeform 782"/>
            <p:cNvSpPr/>
            <p:nvPr/>
          </p:nvSpPr>
          <p:spPr>
            <a:xfrm>
              <a:off x="4394" y="2978"/>
              <a:ext cx="3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1"/>
                </a:cxn>
              </a:cxnLst>
              <a:pathLst>
                <a:path w="4" h="3">
                  <a:moveTo>
                    <a:pt x="4" y="2"/>
                  </a:moveTo>
                  <a:cubicBezTo>
                    <a:pt x="3" y="3"/>
                    <a:pt x="3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06" name="Freeform 783"/>
            <p:cNvSpPr/>
            <p:nvPr/>
          </p:nvSpPr>
          <p:spPr>
            <a:xfrm>
              <a:off x="4482" y="2965"/>
              <a:ext cx="4" cy="3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2"/>
                </a:cxn>
              </a:cxnLst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07" name="Freeform 784"/>
            <p:cNvSpPr/>
            <p:nvPr/>
          </p:nvSpPr>
          <p:spPr>
            <a:xfrm>
              <a:off x="4410" y="3041"/>
              <a:ext cx="79" cy="19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8" y="2"/>
                </a:cxn>
                <a:cxn ang="0">
                  <a:pos x="46" y="4"/>
                </a:cxn>
                <a:cxn ang="0">
                  <a:pos x="34" y="8"/>
                </a:cxn>
                <a:cxn ang="0">
                  <a:pos x="19" y="9"/>
                </a:cxn>
                <a:cxn ang="0">
                  <a:pos x="2" y="8"/>
                </a:cxn>
              </a:cxnLst>
              <a:pathLst>
                <a:path w="104" h="24">
                  <a:moveTo>
                    <a:pt x="0" y="16"/>
                  </a:moveTo>
                  <a:cubicBezTo>
                    <a:pt x="20" y="10"/>
                    <a:pt x="42" y="6"/>
                    <a:pt x="64" y="4"/>
                  </a:cubicBezTo>
                  <a:cubicBezTo>
                    <a:pt x="73" y="3"/>
                    <a:pt x="97" y="0"/>
                    <a:pt x="104" y="7"/>
                  </a:cubicBezTo>
                  <a:cubicBezTo>
                    <a:pt x="100" y="15"/>
                    <a:pt x="85" y="14"/>
                    <a:pt x="78" y="15"/>
                  </a:cubicBezTo>
                  <a:cubicBezTo>
                    <a:pt x="66" y="18"/>
                    <a:pt x="56" y="17"/>
                    <a:pt x="44" y="18"/>
                  </a:cubicBezTo>
                  <a:cubicBezTo>
                    <a:pt x="31" y="20"/>
                    <a:pt x="15" y="24"/>
                    <a:pt x="4" y="16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08" name="Freeform 785"/>
            <p:cNvSpPr/>
            <p:nvPr/>
          </p:nvSpPr>
          <p:spPr>
            <a:xfrm>
              <a:off x="4402" y="3035"/>
              <a:ext cx="100" cy="2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58" y="6"/>
                </a:cxn>
                <a:cxn ang="0">
                  <a:pos x="0" y="14"/>
                </a:cxn>
              </a:cxnLst>
              <a:pathLst>
                <a:path w="131" h="24">
                  <a:moveTo>
                    <a:pt x="0" y="24"/>
                  </a:moveTo>
                  <a:cubicBezTo>
                    <a:pt x="0" y="24"/>
                    <a:pt x="33" y="0"/>
                    <a:pt x="131" y="9"/>
                  </a:cubicBezTo>
                  <a:cubicBezTo>
                    <a:pt x="131" y="9"/>
                    <a:pt x="40" y="5"/>
                    <a:pt x="0" y="2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09" name="Freeform 786"/>
            <p:cNvSpPr/>
            <p:nvPr/>
          </p:nvSpPr>
          <p:spPr>
            <a:xfrm>
              <a:off x="4409" y="3049"/>
              <a:ext cx="5" cy="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0"/>
                </a:cxn>
                <a:cxn ang="0">
                  <a:pos x="3" y="3"/>
                </a:cxn>
              </a:cxnLst>
              <a:pathLst>
                <a:path w="7" h="6">
                  <a:moveTo>
                    <a:pt x="7" y="3"/>
                  </a:moveTo>
                  <a:cubicBezTo>
                    <a:pt x="7" y="5"/>
                    <a:pt x="6" y="6"/>
                    <a:pt x="4" y="6"/>
                  </a:cubicBezTo>
                  <a:cubicBezTo>
                    <a:pt x="2" y="6"/>
                    <a:pt x="0" y="4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0" name="Freeform 787"/>
            <p:cNvSpPr/>
            <p:nvPr/>
          </p:nvSpPr>
          <p:spPr>
            <a:xfrm>
              <a:off x="4404" y="3052"/>
              <a:ext cx="3" cy="3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4" h="3">
                  <a:moveTo>
                    <a:pt x="4" y="2"/>
                  </a:move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1" name="Freeform 788"/>
            <p:cNvSpPr/>
            <p:nvPr/>
          </p:nvSpPr>
          <p:spPr>
            <a:xfrm>
              <a:off x="4492" y="3041"/>
              <a:ext cx="4" cy="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</a:cxnLst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2" name="Freeform 789"/>
            <p:cNvSpPr/>
            <p:nvPr/>
          </p:nvSpPr>
          <p:spPr>
            <a:xfrm>
              <a:off x="4416" y="3080"/>
              <a:ext cx="80" cy="13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12" y="7"/>
                </a:cxn>
                <a:cxn ang="0">
                  <a:pos x="27" y="7"/>
                </a:cxn>
                <a:cxn ang="0">
                  <a:pos x="45" y="4"/>
                </a:cxn>
              </a:cxnLst>
              <a:pathLst>
                <a:path w="104" h="16">
                  <a:moveTo>
                    <a:pt x="104" y="7"/>
                  </a:moveTo>
                  <a:cubicBezTo>
                    <a:pt x="83" y="3"/>
                    <a:pt x="61" y="0"/>
                    <a:pt x="40" y="0"/>
                  </a:cubicBezTo>
                  <a:cubicBezTo>
                    <a:pt x="30" y="0"/>
                    <a:pt x="7" y="0"/>
                    <a:pt x="0" y="7"/>
                  </a:cubicBezTo>
                  <a:cubicBezTo>
                    <a:pt x="4" y="14"/>
                    <a:pt x="19" y="12"/>
                    <a:pt x="27" y="13"/>
                  </a:cubicBezTo>
                  <a:cubicBezTo>
                    <a:pt x="38" y="15"/>
                    <a:pt x="49" y="13"/>
                    <a:pt x="60" y="13"/>
                  </a:cubicBezTo>
                  <a:cubicBezTo>
                    <a:pt x="73" y="13"/>
                    <a:pt x="90" y="16"/>
                    <a:pt x="100" y="7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3" name="Freeform 790"/>
            <p:cNvSpPr/>
            <p:nvPr/>
          </p:nvSpPr>
          <p:spPr>
            <a:xfrm>
              <a:off x="4403" y="3068"/>
              <a:ext cx="101" cy="18"/>
            </a:xfrm>
            <a:custGeom>
              <a:avLst/>
              <a:gdLst/>
              <a:ahLst/>
              <a:cxnLst>
                <a:cxn ang="0">
                  <a:pos x="59" y="13"/>
                </a:cxn>
                <a:cxn ang="0">
                  <a:pos x="0" y="11"/>
                </a:cxn>
                <a:cxn ang="0">
                  <a:pos x="59" y="13"/>
                </a:cxn>
              </a:cxnLst>
              <a:pathLst>
                <a:path w="132" h="21">
                  <a:moveTo>
                    <a:pt x="132" y="21"/>
                  </a:moveTo>
                  <a:cubicBezTo>
                    <a:pt x="132" y="21"/>
                    <a:pt x="96" y="0"/>
                    <a:pt x="0" y="18"/>
                  </a:cubicBezTo>
                  <a:cubicBezTo>
                    <a:pt x="0" y="18"/>
                    <a:pt x="90" y="6"/>
                    <a:pt x="132" y="2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4" name="Freeform 791"/>
            <p:cNvSpPr/>
            <p:nvPr/>
          </p:nvSpPr>
          <p:spPr>
            <a:xfrm>
              <a:off x="4490" y="3080"/>
              <a:ext cx="6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2" y="1"/>
                </a:cxn>
                <a:cxn ang="0">
                  <a:pos x="1" y="3"/>
                </a:cxn>
              </a:cxnLst>
              <a:pathLst>
                <a:path w="8" h="7">
                  <a:moveTo>
                    <a:pt x="1" y="4"/>
                  </a:moveTo>
                  <a:cubicBezTo>
                    <a:pt x="1" y="6"/>
                    <a:pt x="3" y="7"/>
                    <a:pt x="4" y="7"/>
                  </a:cubicBezTo>
                  <a:cubicBezTo>
                    <a:pt x="6" y="7"/>
                    <a:pt x="8" y="5"/>
                    <a:pt x="7" y="3"/>
                  </a:cubicBezTo>
                  <a:cubicBezTo>
                    <a:pt x="7" y="2"/>
                    <a:pt x="5" y="0"/>
                    <a:pt x="3" y="1"/>
                  </a:cubicBezTo>
                  <a:cubicBezTo>
                    <a:pt x="2" y="1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5" name="Freeform 792"/>
            <p:cNvSpPr/>
            <p:nvPr/>
          </p:nvSpPr>
          <p:spPr>
            <a:xfrm>
              <a:off x="4498" y="3083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6" name="Freeform 793"/>
            <p:cNvSpPr/>
            <p:nvPr/>
          </p:nvSpPr>
          <p:spPr>
            <a:xfrm>
              <a:off x="4408" y="3081"/>
              <a:ext cx="4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4">
                  <a:moveTo>
                    <a:pt x="0" y="3"/>
                  </a:moveTo>
                  <a:cubicBezTo>
                    <a:pt x="0" y="4"/>
                    <a:pt x="2" y="4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7" name="Freeform 794"/>
            <p:cNvSpPr/>
            <p:nvPr/>
          </p:nvSpPr>
          <p:spPr>
            <a:xfrm>
              <a:off x="4438" y="3004"/>
              <a:ext cx="80" cy="13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18" y="0"/>
                </a:cxn>
                <a:cxn ang="0">
                  <a:pos x="0" y="4"/>
                </a:cxn>
                <a:cxn ang="0">
                  <a:pos x="12" y="7"/>
                </a:cxn>
                <a:cxn ang="0">
                  <a:pos x="28" y="7"/>
                </a:cxn>
                <a:cxn ang="0">
                  <a:pos x="46" y="4"/>
                </a:cxn>
              </a:cxnLst>
              <a:pathLst>
                <a:path w="104" h="16">
                  <a:moveTo>
                    <a:pt x="104" y="7"/>
                  </a:moveTo>
                  <a:cubicBezTo>
                    <a:pt x="83" y="3"/>
                    <a:pt x="61" y="0"/>
                    <a:pt x="40" y="0"/>
                  </a:cubicBezTo>
                  <a:cubicBezTo>
                    <a:pt x="30" y="0"/>
                    <a:pt x="7" y="0"/>
                    <a:pt x="0" y="7"/>
                  </a:cubicBezTo>
                  <a:cubicBezTo>
                    <a:pt x="4" y="14"/>
                    <a:pt x="19" y="12"/>
                    <a:pt x="27" y="13"/>
                  </a:cubicBezTo>
                  <a:cubicBezTo>
                    <a:pt x="38" y="15"/>
                    <a:pt x="49" y="13"/>
                    <a:pt x="61" y="13"/>
                  </a:cubicBezTo>
                  <a:cubicBezTo>
                    <a:pt x="73" y="13"/>
                    <a:pt x="90" y="16"/>
                    <a:pt x="101" y="7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8" name="Freeform 795"/>
            <p:cNvSpPr/>
            <p:nvPr/>
          </p:nvSpPr>
          <p:spPr>
            <a:xfrm>
              <a:off x="4425" y="2992"/>
              <a:ext cx="101" cy="18"/>
            </a:xfrm>
            <a:custGeom>
              <a:avLst/>
              <a:gdLst/>
              <a:ahLst/>
              <a:cxnLst>
                <a:cxn ang="0">
                  <a:pos x="59" y="13"/>
                </a:cxn>
                <a:cxn ang="0">
                  <a:pos x="0" y="11"/>
                </a:cxn>
                <a:cxn ang="0">
                  <a:pos x="59" y="13"/>
                </a:cxn>
              </a:cxnLst>
              <a:pathLst>
                <a:path w="132" h="21">
                  <a:moveTo>
                    <a:pt x="132" y="21"/>
                  </a:moveTo>
                  <a:cubicBezTo>
                    <a:pt x="132" y="21"/>
                    <a:pt x="96" y="0"/>
                    <a:pt x="0" y="18"/>
                  </a:cubicBezTo>
                  <a:cubicBezTo>
                    <a:pt x="0" y="18"/>
                    <a:pt x="90" y="6"/>
                    <a:pt x="132" y="2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9" name="Freeform 796"/>
            <p:cNvSpPr/>
            <p:nvPr/>
          </p:nvSpPr>
          <p:spPr>
            <a:xfrm>
              <a:off x="4512" y="3004"/>
              <a:ext cx="7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4"/>
                </a:cxn>
                <a:cxn ang="0">
                  <a:pos x="4" y="3"/>
                </a:cxn>
                <a:cxn ang="0">
                  <a:pos x="4" y="1"/>
                </a:cxn>
                <a:cxn ang="0">
                  <a:pos x="1" y="3"/>
                </a:cxn>
              </a:cxnLst>
              <a:pathLst>
                <a:path w="8" h="7">
                  <a:moveTo>
                    <a:pt x="1" y="5"/>
                  </a:moveTo>
                  <a:cubicBezTo>
                    <a:pt x="1" y="6"/>
                    <a:pt x="3" y="7"/>
                    <a:pt x="5" y="7"/>
                  </a:cubicBezTo>
                  <a:cubicBezTo>
                    <a:pt x="6" y="7"/>
                    <a:pt x="8" y="5"/>
                    <a:pt x="7" y="3"/>
                  </a:cubicBezTo>
                  <a:cubicBezTo>
                    <a:pt x="7" y="2"/>
                    <a:pt x="5" y="0"/>
                    <a:pt x="4" y="1"/>
                  </a:cubicBezTo>
                  <a:cubicBezTo>
                    <a:pt x="2" y="1"/>
                    <a:pt x="0" y="3"/>
                    <a:pt x="1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0" name="Freeform 797"/>
            <p:cNvSpPr/>
            <p:nvPr/>
          </p:nvSpPr>
          <p:spPr>
            <a:xfrm>
              <a:off x="4520" y="3007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3" y="3"/>
                    <a:pt x="4" y="3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1" name="Freeform 798"/>
            <p:cNvSpPr/>
            <p:nvPr/>
          </p:nvSpPr>
          <p:spPr>
            <a:xfrm>
              <a:off x="4430" y="3005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5">
                  <a:moveTo>
                    <a:pt x="0" y="3"/>
                  </a:moveTo>
                  <a:cubicBezTo>
                    <a:pt x="1" y="4"/>
                    <a:pt x="2" y="5"/>
                    <a:pt x="3" y="4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2" name="Freeform 799"/>
            <p:cNvSpPr/>
            <p:nvPr/>
          </p:nvSpPr>
          <p:spPr>
            <a:xfrm>
              <a:off x="4469" y="2933"/>
              <a:ext cx="81" cy="12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19" y="0"/>
                </a:cxn>
                <a:cxn ang="0">
                  <a:pos x="0" y="4"/>
                </a:cxn>
                <a:cxn ang="0">
                  <a:pos x="12" y="6"/>
                </a:cxn>
                <a:cxn ang="0">
                  <a:pos x="28" y="6"/>
                </a:cxn>
                <a:cxn ang="0">
                  <a:pos x="46" y="2"/>
                </a:cxn>
              </a:cxnLst>
              <a:pathLst>
                <a:path w="105" h="15">
                  <a:moveTo>
                    <a:pt x="105" y="5"/>
                  </a:moveTo>
                  <a:cubicBezTo>
                    <a:pt x="84" y="1"/>
                    <a:pt x="61" y="0"/>
                    <a:pt x="40" y="0"/>
                  </a:cubicBezTo>
                  <a:cubicBezTo>
                    <a:pt x="30" y="1"/>
                    <a:pt x="7" y="1"/>
                    <a:pt x="0" y="8"/>
                  </a:cubicBezTo>
                  <a:cubicBezTo>
                    <a:pt x="5" y="15"/>
                    <a:pt x="19" y="13"/>
                    <a:pt x="27" y="13"/>
                  </a:cubicBezTo>
                  <a:cubicBezTo>
                    <a:pt x="39" y="15"/>
                    <a:pt x="49" y="13"/>
                    <a:pt x="61" y="12"/>
                  </a:cubicBezTo>
                  <a:cubicBezTo>
                    <a:pt x="74" y="12"/>
                    <a:pt x="91" y="15"/>
                    <a:pt x="101" y="5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" name="Freeform 800"/>
            <p:cNvSpPr/>
            <p:nvPr/>
          </p:nvSpPr>
          <p:spPr>
            <a:xfrm>
              <a:off x="4456" y="2920"/>
              <a:ext cx="102" cy="18"/>
            </a:xfrm>
            <a:custGeom>
              <a:avLst/>
              <a:gdLst/>
              <a:ahLst/>
              <a:cxnLst>
                <a:cxn ang="0">
                  <a:pos x="61" y="13"/>
                </a:cxn>
                <a:cxn ang="0">
                  <a:pos x="0" y="13"/>
                </a:cxn>
                <a:cxn ang="0">
                  <a:pos x="61" y="13"/>
                </a:cxn>
              </a:cxnLst>
              <a:pathLst>
                <a:path w="132" h="21">
                  <a:moveTo>
                    <a:pt x="132" y="20"/>
                  </a:moveTo>
                  <a:cubicBezTo>
                    <a:pt x="132" y="20"/>
                    <a:pt x="96" y="0"/>
                    <a:pt x="0" y="21"/>
                  </a:cubicBezTo>
                  <a:cubicBezTo>
                    <a:pt x="0" y="21"/>
                    <a:pt x="90" y="6"/>
                    <a:pt x="132" y="2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4" name="Freeform 801"/>
            <p:cNvSpPr/>
            <p:nvPr/>
          </p:nvSpPr>
          <p:spPr>
            <a:xfrm>
              <a:off x="4545" y="2932"/>
              <a:ext cx="5" cy="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1" y="0"/>
                </a:cxn>
                <a:cxn ang="0">
                  <a:pos x="0" y="3"/>
                </a:cxn>
              </a:cxnLst>
              <a:pathLst>
                <a:path w="7" h="7">
                  <a:moveTo>
                    <a:pt x="0" y="4"/>
                  </a:moveTo>
                  <a:cubicBezTo>
                    <a:pt x="0" y="5"/>
                    <a:pt x="2" y="7"/>
                    <a:pt x="4" y="6"/>
                  </a:cubicBezTo>
                  <a:cubicBezTo>
                    <a:pt x="6" y="6"/>
                    <a:pt x="7" y="4"/>
                    <a:pt x="7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5" name="Freeform 802"/>
            <p:cNvSpPr/>
            <p:nvPr/>
          </p:nvSpPr>
          <p:spPr>
            <a:xfrm>
              <a:off x="4551" y="2934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3"/>
                </a:cxn>
                <a:cxn ang="0">
                  <a:pos x="4" y="1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6" name="Freeform 803"/>
            <p:cNvSpPr/>
            <p:nvPr/>
          </p:nvSpPr>
          <p:spPr>
            <a:xfrm>
              <a:off x="4462" y="2934"/>
              <a:ext cx="4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2"/>
                </a:cxn>
              </a:cxnLst>
              <a:pathLst>
                <a:path w="5" h="5">
                  <a:moveTo>
                    <a:pt x="1" y="3"/>
                  </a:moveTo>
                  <a:cubicBezTo>
                    <a:pt x="1" y="4"/>
                    <a:pt x="2" y="5"/>
                    <a:pt x="3" y="5"/>
                  </a:cubicBezTo>
                  <a:cubicBezTo>
                    <a:pt x="4" y="5"/>
                    <a:pt x="5" y="3"/>
                    <a:pt x="5" y="2"/>
                  </a:cubicBezTo>
                  <a:cubicBezTo>
                    <a:pt x="5" y="1"/>
                    <a:pt x="4" y="0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7" name="Freeform 804"/>
            <p:cNvSpPr/>
            <p:nvPr/>
          </p:nvSpPr>
          <p:spPr>
            <a:xfrm>
              <a:off x="4469" y="2868"/>
              <a:ext cx="80" cy="13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18" y="1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7" y="7"/>
                </a:cxn>
                <a:cxn ang="0">
                  <a:pos x="45" y="3"/>
                </a:cxn>
              </a:cxnLst>
              <a:pathLst>
                <a:path w="105" h="16">
                  <a:moveTo>
                    <a:pt x="105" y="5"/>
                  </a:moveTo>
                  <a:cubicBezTo>
                    <a:pt x="84" y="2"/>
                    <a:pt x="62" y="0"/>
                    <a:pt x="40" y="1"/>
                  </a:cubicBezTo>
                  <a:cubicBezTo>
                    <a:pt x="30" y="1"/>
                    <a:pt x="7" y="1"/>
                    <a:pt x="0" y="9"/>
                  </a:cubicBezTo>
                  <a:cubicBezTo>
                    <a:pt x="5" y="16"/>
                    <a:pt x="20" y="13"/>
                    <a:pt x="27" y="14"/>
                  </a:cubicBezTo>
                  <a:cubicBezTo>
                    <a:pt x="39" y="15"/>
                    <a:pt x="50" y="13"/>
                    <a:pt x="61" y="13"/>
                  </a:cubicBezTo>
                  <a:cubicBezTo>
                    <a:pt x="74" y="13"/>
                    <a:pt x="91" y="15"/>
                    <a:pt x="101" y="6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8" name="Freeform 805"/>
            <p:cNvSpPr/>
            <p:nvPr/>
          </p:nvSpPr>
          <p:spPr>
            <a:xfrm>
              <a:off x="4456" y="2856"/>
              <a:ext cx="101" cy="17"/>
            </a:xfrm>
            <a:custGeom>
              <a:avLst/>
              <a:gdLst/>
              <a:ahLst/>
              <a:cxnLst>
                <a:cxn ang="0">
                  <a:pos x="59" y="11"/>
                </a:cxn>
                <a:cxn ang="0">
                  <a:pos x="0" y="11"/>
                </a:cxn>
                <a:cxn ang="0">
                  <a:pos x="59" y="11"/>
                </a:cxn>
              </a:cxnLst>
              <a:pathLst>
                <a:path w="132" h="21">
                  <a:moveTo>
                    <a:pt x="132" y="20"/>
                  </a:moveTo>
                  <a:cubicBezTo>
                    <a:pt x="132" y="20"/>
                    <a:pt x="96" y="0"/>
                    <a:pt x="0" y="21"/>
                  </a:cubicBezTo>
                  <a:cubicBezTo>
                    <a:pt x="0" y="21"/>
                    <a:pt x="90" y="6"/>
                    <a:pt x="132" y="2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9" name="Freeform 806"/>
            <p:cNvSpPr/>
            <p:nvPr/>
          </p:nvSpPr>
          <p:spPr>
            <a:xfrm>
              <a:off x="4544" y="2867"/>
              <a:ext cx="5" cy="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1" y="1"/>
                </a:cxn>
                <a:cxn ang="0">
                  <a:pos x="0" y="3"/>
                </a:cxn>
              </a:cxnLst>
              <a:pathLst>
                <a:path w="7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6" y="6"/>
                    <a:pt x="7" y="5"/>
                    <a:pt x="7" y="3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1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0" name="Freeform 807"/>
            <p:cNvSpPr/>
            <p:nvPr/>
          </p:nvSpPr>
          <p:spPr>
            <a:xfrm>
              <a:off x="4551" y="2870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0" y="2"/>
                </a:cxn>
              </a:cxnLst>
              <a:pathLst>
                <a:path w="4" h="4">
                  <a:moveTo>
                    <a:pt x="0" y="3"/>
                  </a:moveTo>
                  <a:cubicBezTo>
                    <a:pt x="1" y="4"/>
                    <a:pt x="2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1" name="Freeform 808"/>
            <p:cNvSpPr/>
            <p:nvPr/>
          </p:nvSpPr>
          <p:spPr>
            <a:xfrm>
              <a:off x="4462" y="2871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</a:cxnLst>
              <a:pathLst>
                <a:path w="5" h="5">
                  <a:moveTo>
                    <a:pt x="0" y="3"/>
                  </a:moveTo>
                  <a:cubicBezTo>
                    <a:pt x="0" y="4"/>
                    <a:pt x="1" y="5"/>
                    <a:pt x="2" y="4"/>
                  </a:cubicBezTo>
                  <a:cubicBezTo>
                    <a:pt x="4" y="4"/>
                    <a:pt x="5" y="3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2" name="Freeform 809"/>
            <p:cNvSpPr/>
            <p:nvPr/>
          </p:nvSpPr>
          <p:spPr>
            <a:xfrm>
              <a:off x="4411" y="2804"/>
              <a:ext cx="80" cy="16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18" y="2"/>
                </a:cxn>
                <a:cxn ang="0">
                  <a:pos x="0" y="6"/>
                </a:cxn>
                <a:cxn ang="0">
                  <a:pos x="13" y="8"/>
                </a:cxn>
                <a:cxn ang="0">
                  <a:pos x="28" y="6"/>
                </a:cxn>
                <a:cxn ang="0">
                  <a:pos x="46" y="2"/>
                </a:cxn>
              </a:cxnLst>
              <a:pathLst>
                <a:path w="104" h="20">
                  <a:moveTo>
                    <a:pt x="104" y="2"/>
                  </a:moveTo>
                  <a:cubicBezTo>
                    <a:pt x="83" y="0"/>
                    <a:pt x="61" y="0"/>
                    <a:pt x="40" y="2"/>
                  </a:cubicBezTo>
                  <a:cubicBezTo>
                    <a:pt x="30" y="3"/>
                    <a:pt x="7" y="5"/>
                    <a:pt x="0" y="13"/>
                  </a:cubicBezTo>
                  <a:cubicBezTo>
                    <a:pt x="5" y="20"/>
                    <a:pt x="20" y="16"/>
                    <a:pt x="28" y="16"/>
                  </a:cubicBezTo>
                  <a:cubicBezTo>
                    <a:pt x="39" y="17"/>
                    <a:pt x="50" y="14"/>
                    <a:pt x="61" y="13"/>
                  </a:cubicBezTo>
                  <a:cubicBezTo>
                    <a:pt x="74" y="12"/>
                    <a:pt x="92" y="13"/>
                    <a:pt x="101" y="3"/>
                  </a:cubicBezTo>
                </a:path>
              </a:pathLst>
            </a:custGeom>
            <a:solidFill>
              <a:srgbClr val="B6D1E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3" name="Freeform 810"/>
            <p:cNvSpPr/>
            <p:nvPr/>
          </p:nvSpPr>
          <p:spPr>
            <a:xfrm>
              <a:off x="4398" y="2790"/>
              <a:ext cx="101" cy="23"/>
            </a:xfrm>
            <a:custGeom>
              <a:avLst/>
              <a:gdLst/>
              <a:ahLst/>
              <a:cxnLst>
                <a:cxn ang="0">
                  <a:pos x="59" y="10"/>
                </a:cxn>
                <a:cxn ang="0">
                  <a:pos x="0" y="17"/>
                </a:cxn>
                <a:cxn ang="0">
                  <a:pos x="59" y="10"/>
                </a:cxn>
              </a:cxnLst>
              <a:pathLst>
                <a:path w="132" h="27">
                  <a:moveTo>
                    <a:pt x="132" y="17"/>
                  </a:moveTo>
                  <a:cubicBezTo>
                    <a:pt x="132" y="17"/>
                    <a:pt x="94" y="0"/>
                    <a:pt x="0" y="27"/>
                  </a:cubicBezTo>
                  <a:cubicBezTo>
                    <a:pt x="0" y="27"/>
                    <a:pt x="89" y="6"/>
                    <a:pt x="132" y="1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4" name="Freeform 811"/>
            <p:cNvSpPr/>
            <p:nvPr/>
          </p:nvSpPr>
          <p:spPr>
            <a:xfrm>
              <a:off x="4486" y="2800"/>
              <a:ext cx="6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2" y="0"/>
                </a:cxn>
                <a:cxn ang="0">
                  <a:pos x="1" y="3"/>
                </a:cxn>
              </a:cxnLst>
              <a:pathLst>
                <a:path w="8" h="7">
                  <a:moveTo>
                    <a:pt x="1" y="4"/>
                  </a:moveTo>
                  <a:cubicBezTo>
                    <a:pt x="1" y="6"/>
                    <a:pt x="3" y="7"/>
                    <a:pt x="5" y="7"/>
                  </a:cubicBezTo>
                  <a:cubicBezTo>
                    <a:pt x="7" y="6"/>
                    <a:pt x="8" y="4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1" y="1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5" name="Freeform 812"/>
            <p:cNvSpPr/>
            <p:nvPr/>
          </p:nvSpPr>
          <p:spPr>
            <a:xfrm>
              <a:off x="4493" y="2803"/>
              <a:ext cx="3" cy="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2"/>
                </a:cxn>
              </a:cxnLst>
              <a:pathLst>
                <a:path w="4" h="4">
                  <a:moveTo>
                    <a:pt x="0" y="2"/>
                  </a:moveTo>
                  <a:cubicBezTo>
                    <a:pt x="0" y="3"/>
                    <a:pt x="1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6" name="Freeform 813"/>
            <p:cNvSpPr/>
            <p:nvPr/>
          </p:nvSpPr>
          <p:spPr>
            <a:xfrm>
              <a:off x="4404" y="2810"/>
              <a:ext cx="4" cy="3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2"/>
                </a:cxn>
              </a:cxnLst>
              <a:pathLst>
                <a:path w="6" h="4">
                  <a:moveTo>
                    <a:pt x="1" y="3"/>
                  </a:moveTo>
                  <a:cubicBezTo>
                    <a:pt x="1" y="4"/>
                    <a:pt x="2" y="4"/>
                    <a:pt x="4" y="4"/>
                  </a:cubicBezTo>
                  <a:cubicBezTo>
                    <a:pt x="5" y="4"/>
                    <a:pt x="6" y="2"/>
                    <a:pt x="5" y="1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1" y="0"/>
                    <a:pt x="0" y="1"/>
                    <a:pt x="1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7" name="Freeform 814"/>
            <p:cNvSpPr/>
            <p:nvPr/>
          </p:nvSpPr>
          <p:spPr>
            <a:xfrm>
              <a:off x="4502" y="2746"/>
              <a:ext cx="135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80" y="0"/>
                </a:cxn>
                <a:cxn ang="0">
                  <a:pos x="0" y="12"/>
                </a:cxn>
              </a:cxnLst>
              <a:pathLst>
                <a:path w="175" h="22">
                  <a:moveTo>
                    <a:pt x="0" y="22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75" y="0"/>
                    <a:pt x="11" y="16"/>
                    <a:pt x="0" y="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8" name="Freeform 815"/>
            <p:cNvSpPr/>
            <p:nvPr/>
          </p:nvSpPr>
          <p:spPr>
            <a:xfrm>
              <a:off x="4492" y="2826"/>
              <a:ext cx="134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79" y="0"/>
                </a:cxn>
                <a:cxn ang="0">
                  <a:pos x="0" y="12"/>
                </a:cxn>
              </a:cxnLst>
              <a:pathLst>
                <a:path w="175" h="22">
                  <a:moveTo>
                    <a:pt x="0" y="22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75" y="0"/>
                    <a:pt x="11" y="16"/>
                    <a:pt x="0" y="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9" name="Freeform 816"/>
            <p:cNvSpPr/>
            <p:nvPr/>
          </p:nvSpPr>
          <p:spPr>
            <a:xfrm>
              <a:off x="4510" y="2893"/>
              <a:ext cx="153" cy="15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91" y="0"/>
                </a:cxn>
                <a:cxn ang="0">
                  <a:pos x="0" y="11"/>
                </a:cxn>
              </a:cxnLst>
              <a:pathLst>
                <a:path w="199" h="18">
                  <a:moveTo>
                    <a:pt x="0" y="18"/>
                  </a:moveTo>
                  <a:cubicBezTo>
                    <a:pt x="199" y="0"/>
                    <a:pt x="199" y="0"/>
                    <a:pt x="199" y="0"/>
                  </a:cubicBezTo>
                  <a:cubicBezTo>
                    <a:pt x="199" y="0"/>
                    <a:pt x="13" y="10"/>
                    <a:pt x="0" y="1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40" name="Freeform 817"/>
            <p:cNvSpPr/>
            <p:nvPr/>
          </p:nvSpPr>
          <p:spPr>
            <a:xfrm>
              <a:off x="4509" y="2953"/>
              <a:ext cx="162" cy="16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95" y="0"/>
                </a:cxn>
                <a:cxn ang="0">
                  <a:pos x="0" y="11"/>
                </a:cxn>
              </a:cxnLst>
              <a:pathLst>
                <a:path w="211" h="19">
                  <a:moveTo>
                    <a:pt x="0" y="19"/>
                  </a:move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1" y="13"/>
                    <a:pt x="0" y="1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41" name="Freeform 818"/>
            <p:cNvSpPr/>
            <p:nvPr/>
          </p:nvSpPr>
          <p:spPr>
            <a:xfrm>
              <a:off x="4519" y="3040"/>
              <a:ext cx="157" cy="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92" y="0"/>
                </a:cxn>
                <a:cxn ang="0">
                  <a:pos x="0" y="5"/>
                </a:cxn>
              </a:cxnLst>
              <a:pathLst>
                <a:path w="205" h="10">
                  <a:moveTo>
                    <a:pt x="0" y="1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11" y="5"/>
                    <a:pt x="0" y="1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42" name="Freeform 819"/>
            <p:cNvSpPr/>
            <p:nvPr/>
          </p:nvSpPr>
          <p:spPr>
            <a:xfrm>
              <a:off x="4279" y="3086"/>
              <a:ext cx="110" cy="2"/>
            </a:xfrm>
            <a:custGeom>
              <a:avLst/>
              <a:gdLst/>
              <a:ahLst/>
              <a:cxnLst>
                <a:cxn ang="0">
                  <a:pos x="64" y="1"/>
                </a:cxn>
                <a:cxn ang="0">
                  <a:pos x="0" y="1"/>
                </a:cxn>
                <a:cxn ang="0">
                  <a:pos x="64" y="1"/>
                </a:cxn>
              </a:cxnLst>
              <a:pathLst>
                <a:path w="144" h="3">
                  <a:moveTo>
                    <a:pt x="144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36" y="0"/>
                    <a:pt x="144" y="3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43" name="Freeform 820"/>
            <p:cNvSpPr/>
            <p:nvPr/>
          </p:nvSpPr>
          <p:spPr>
            <a:xfrm>
              <a:off x="4275" y="3010"/>
              <a:ext cx="133" cy="8"/>
            </a:xfrm>
            <a:custGeom>
              <a:avLst/>
              <a:gdLst/>
              <a:ahLst/>
              <a:cxnLst>
                <a:cxn ang="0">
                  <a:pos x="78" y="2"/>
                </a:cxn>
                <a:cxn ang="0">
                  <a:pos x="0" y="5"/>
                </a:cxn>
                <a:cxn ang="0">
                  <a:pos x="78" y="2"/>
                </a:cxn>
              </a:cxnLst>
              <a:pathLst>
                <a:path w="174" h="10">
                  <a:moveTo>
                    <a:pt x="174" y="4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58" y="0"/>
                    <a:pt x="174" y="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44" name="Freeform 821"/>
            <p:cNvSpPr/>
            <p:nvPr/>
          </p:nvSpPr>
          <p:spPr>
            <a:xfrm>
              <a:off x="4278" y="2940"/>
              <a:ext cx="158" cy="16"/>
            </a:xfrm>
            <a:custGeom>
              <a:avLst/>
              <a:gdLst/>
              <a:ahLst/>
              <a:cxnLst>
                <a:cxn ang="0">
                  <a:pos x="93" y="3"/>
                </a:cxn>
                <a:cxn ang="0">
                  <a:pos x="0" y="11"/>
                </a:cxn>
                <a:cxn ang="0">
                  <a:pos x="93" y="3"/>
                </a:cxn>
              </a:cxnLst>
              <a:pathLst>
                <a:path w="206" h="19">
                  <a:moveTo>
                    <a:pt x="206" y="5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192" y="0"/>
                    <a:pt x="206" y="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45" name="Freeform 822"/>
            <p:cNvSpPr/>
            <p:nvPr/>
          </p:nvSpPr>
          <p:spPr>
            <a:xfrm>
              <a:off x="4283" y="2882"/>
              <a:ext cx="157" cy="1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93" y="0"/>
                </a:cxn>
                <a:cxn ang="0">
                  <a:pos x="0" y="7"/>
                </a:cxn>
              </a:cxnLst>
              <a:pathLst>
                <a:path w="204" h="12">
                  <a:moveTo>
                    <a:pt x="0" y="12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204" y="0"/>
                    <a:pt x="16" y="5"/>
                    <a:pt x="0" y="1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46" name="Freeform 823"/>
            <p:cNvSpPr/>
            <p:nvPr/>
          </p:nvSpPr>
          <p:spPr>
            <a:xfrm>
              <a:off x="4289" y="2820"/>
              <a:ext cx="97" cy="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58" y="0"/>
                </a:cxn>
                <a:cxn ang="0">
                  <a:pos x="0" y="6"/>
                </a:cxn>
              </a:cxnLst>
              <a:pathLst>
                <a:path w="126" h="11">
                  <a:moveTo>
                    <a:pt x="0" y="11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8" y="7"/>
                    <a:pt x="0" y="1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279140" y="2534920"/>
            <a:ext cx="3930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en-US" altLang="zh-CN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lang="en-US" altLang="zh-CN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</Words>
  <Application>WPS 演示</Application>
  <PresentationFormat>全屏显示(4:3)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Times New Roman</vt:lpstr>
      <vt:lpstr>楷体</vt:lpstr>
      <vt:lpstr>Calibri</vt:lpstr>
      <vt:lpstr>微软雅黑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Joker</cp:lastModifiedBy>
  <cp:revision>58</cp:revision>
  <dcterms:created xsi:type="dcterms:W3CDTF">2020-07-01T02:41:00Z</dcterms:created>
  <dcterms:modified xsi:type="dcterms:W3CDTF">2020-07-07T10:08:26Z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