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43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3E7879-5211-4599-BD85-B1C27A216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B7D8A0F-1667-41E7-80F2-BA8AA77400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E9CEFF-95CC-458B-BB5B-7EC89298D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A0E81C-0FD6-4E7E-9A85-5BA7CD0E5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2507B3-0592-4066-B7D0-66AC5599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519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203819-3C1A-4B97-99A0-D7583E224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B520CFC-60BF-4BFE-BD27-1DA10033E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2C16B6-BB25-4369-9677-2C5823F56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645FDD3-20BB-41E9-BFFB-73AA96DF5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E8F2B0-56AB-4522-8945-D2E3A8125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08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8CCCBAB-2261-4FDB-A326-814F259036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D3733DB-EC83-4BCC-ABD8-F055B6A4ED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0B42DF-8400-4C48-92FC-E3702AB5C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79BF0C-B068-479C-8BB2-97C29C010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43662E-B000-4894-A0D5-2403A261B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2897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8F286D-CED3-44DE-884A-F409F383E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ECB607-6AEE-4C5C-A962-CDF821B40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AAC7D8-5FF0-4CDB-B767-FD7CF5889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6B9102-E4DA-4B3F-825B-76D7CA863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3E67AB-32AD-4AA0-8E23-72711E7D7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4578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4628AE-AA96-4BF2-B161-30D751F40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8F630F-3684-403A-98F9-6377F3569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3A20AD-D83A-4C0C-8014-5075FF9FC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195293-7B17-4303-9459-1AC5B37B1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172747-8773-4878-9EF5-A71E052D3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037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BFE931-1A7C-4CCA-A892-090625EAC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9B0DC9-643C-4FB8-9228-D41F40C16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BE72513-1BD9-4F4C-A87B-A27F883EA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84CCD0-A3E0-47F8-9603-FC43458E8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68FEFCF-5383-4268-BBC8-3C69FE6A0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270030F-5884-4F8F-9DFB-C14F6F242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9205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6AD7E4-E8A3-4A21-9F0C-5A4BC86AA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FC8E8F4-CE1A-4712-9D75-5550E2ADE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591EE69-476A-4FE1-993A-A0F46C6EE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71DE105-B6D6-4AD1-B27A-3D371D54B8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1E9D7DF-FF85-41CC-B7AC-538C4EA2D0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D8AFA00-A759-4D33-B0D9-93484B888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E5EAB16-E34C-4B2E-85F9-18F102DA9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3ACB9F7-1B5E-47DF-9C34-BFB50416D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3040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4594EF-BEC7-40CF-B412-CBEA8EAF8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3266013-2709-4787-91DC-4BA9D25A9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A8DA7EE-4721-4A4C-A342-2E3F3C180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489015E-716F-4F8E-887C-E4A2A7847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291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D4F50BE-E915-438C-B145-5C0060573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72FC1C9-40EC-4154-901D-B2DF23B5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6BD784-6E17-4262-8580-0A3AC54FE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511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FD4D97-9C8C-458E-9754-D57A407C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F59B8C-DFE4-47AF-85C5-451C31356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37E9905-54C8-4133-81EC-D012525CE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6424A4E-3B11-4B20-BD6A-D63201F38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1D4A91-D93A-42B1-AB45-8D4187CB6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315237-BD2E-4675-8988-D900E7D0B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6857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5D7CC0-97A1-44FF-9403-C135D98CA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0FBF4A8-BE19-403B-8127-C5EA898766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7834816-3C04-42CA-ACB1-E52B77DAA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EABDC1-3449-42C3-B7A5-88043D11A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7036BBF-E7A9-47F1-B253-6F92768A9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09BB566-393D-4A5C-9EDB-4F2AA395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4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7C347BB-B6F3-4959-A1B6-2B4EE42C9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9DC576-5B5E-4AFF-BDDA-D4A2299BB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D4396C-FDE7-436C-8878-3A1646D1B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25153-A6D5-4A01-B139-C1E76A5B5742}" type="datetimeFigureOut">
              <a:rPr lang="zh-CN" altLang="en-US" smtClean="0"/>
              <a:t>2020/7/12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2508AB-C19C-494F-9CC8-9AC5D7EEC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33C3EA-8124-4B9E-B5C4-C127C5FDD3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A881A-496B-4DBE-A80C-BFE629F93D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448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0BA7608-450D-4565-95FF-9AB32CDAC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323"/>
            <a:ext cx="12192000" cy="615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70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9B1B7C-8658-4BB0-B995-81C709268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2209800"/>
            <a:ext cx="120142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492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F060E3D-45E6-4B88-82FF-C79B492C9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8066" y="749576"/>
            <a:ext cx="5675868" cy="53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27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宽屏</PresentationFormat>
  <Paragraphs>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7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xu zhijun</dc:creator>
  <cp:lastModifiedBy>xu zhijun</cp:lastModifiedBy>
  <cp:revision>1</cp:revision>
  <dcterms:created xsi:type="dcterms:W3CDTF">2020-07-12T07:50:02Z</dcterms:created>
  <dcterms:modified xsi:type="dcterms:W3CDTF">2020-07-12T07:53:38Z</dcterms:modified>
</cp:coreProperties>
</file>