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1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03250-C6C5-EF6D-57DE-8D404CD1D0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F484C0-78B6-4BF5-29D0-8CF8651CA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2E3C1-1939-7FC9-D21D-EC84BA1C6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56EE0-2390-4E91-ACFF-8FA93A220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9BA07-4D14-17BB-FB79-FB7613DF4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623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35D59-B806-E156-48FD-5E5DFDC96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EB066-2ACC-ADBD-5972-5C22AD113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81689-7E74-4922-77A3-00FA25702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75CD6-6318-187F-BF82-984AD2797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256C8-253D-4F2D-79B6-C0DE4B9BD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76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B4825-DAA9-B829-B68D-8D64D634B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89801-AF39-6628-4F50-4B1364C81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43BA8-09CC-0385-ECDC-AA51EF673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51914-E61D-030F-5F4C-3BBB904C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E728B-D917-98D0-F92E-122BC333F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8CF0A-1669-CA71-40C6-75CDFD643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25EA2-8362-F72F-D611-035B8C324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CB26C-2A44-AD04-061F-2E6A1865A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6F7C4E-2E99-1BF7-846E-551635B0E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31C99-E526-30EE-110F-F1E8803CC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07CEA-34DE-C3A2-05B7-D9B424CC0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8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BEFDC-054E-3BAD-0366-6794777EC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EDCFB-961F-F23D-4785-19B01B839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2CFBFA-3459-FC54-3999-463D2F734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A3A45A-381C-FEB3-5AB7-DC5F36BADD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A20A3B-475A-10AE-F27B-50426D22DE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F4A171-6694-67D4-1EE6-FBAF825E2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5ABF1-7171-144E-0B60-C65B89973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858782-15C7-F97F-53AD-9D066E5F8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6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27942-8E4E-4411-786F-2A5D2FEF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F0D2F-F99C-36D1-8B25-BD4D3A41A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8B9A2-2F57-3DA9-9242-A7D48E497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29882E-8822-A249-1B60-A64FBF69D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33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EAB7B0-F299-EC24-CA46-2818C2F7D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A18F7-5704-2FDC-499E-BA776B974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5AA13-4297-9E57-C263-29CC2925C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BD755-B4AE-58EB-A53B-6FAC20E18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ABD17-E3F3-1E62-3DDD-867E07172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60F2D-BB3D-8116-2C5B-591F23961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C8A5E-2418-74AC-F587-4CFBB76D7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39064-CE7D-BCDA-F115-A5FFA60FC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EE8BB4-20E4-4B49-5208-DA578A1FE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4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DDAF4-580D-368E-4A2B-89185E149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978FB9-24AE-1D24-03FB-4679D93BE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A2D46-1A3B-D484-D076-DCAFD89EC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EF836A-90C9-B3F4-B035-CE65843EF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EF3F6-D9D7-8343-86D4-FE42548D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4F3AE-394D-0E10-FBA8-02DCB2999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6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A2E19-1F94-0780-6A9F-96E95489F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86C422-0BC7-50AA-C08E-3617D89CD2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567E42-A234-AD9A-F77F-5D77D6938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BB558-351F-3942-1E3F-8499AED11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6D0E8-C3E3-9791-4C4A-CAAC0196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2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D9489B-8077-87AF-4ABE-C7BF57BE3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8C22A-C6C5-B277-63C9-91737FBC3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0FD71-3E72-6A12-2B5A-E43C7E442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263F2-405B-53CE-5D45-F85CF71A1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5D4FF-BC85-8F0B-D75C-B47522ED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6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2838C1-66A1-507C-078B-1E5C0F6BC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B8DD5-8AC8-1DD6-FB2A-921E32BED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6C9E0-C0BD-3C2C-4FF4-5DD57C5511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97380-2B84-41A9-BEB2-D1BF230B5B45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7059A-5368-EB70-64D3-A24E2AEC5C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4B15-D46C-5B4C-413F-5090F049C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F951C-DBF2-4FAE-BE4C-A6899450A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5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167208-A95D-871F-A70C-01C781BF3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9" r="37703" b="67671"/>
          <a:stretch/>
        </p:blipFill>
        <p:spPr>
          <a:xfrm>
            <a:off x="1233121" y="1710508"/>
            <a:ext cx="2637692" cy="17184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F885FF-3299-D9AD-1C82-7E3AD37E0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482" b="67671"/>
          <a:stretch/>
        </p:blipFill>
        <p:spPr>
          <a:xfrm>
            <a:off x="4492136" y="1827739"/>
            <a:ext cx="3098020" cy="17184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E81B0F-318A-38A5-DFEC-F40207682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596" r="66482"/>
          <a:stretch/>
        </p:blipFill>
        <p:spPr>
          <a:xfrm>
            <a:off x="8321189" y="1437751"/>
            <a:ext cx="3098020" cy="1828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7DBD3B-058C-16C9-3610-EADFB25C33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482" t="65596"/>
          <a:stretch/>
        </p:blipFill>
        <p:spPr>
          <a:xfrm>
            <a:off x="1076532" y="4646315"/>
            <a:ext cx="3098021" cy="1828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D77B1C-509E-C440-391C-6E0DEE64331B}"/>
              </a:ext>
            </a:extLst>
          </p:cNvPr>
          <p:cNvSpPr txBox="1"/>
          <p:nvPr/>
        </p:nvSpPr>
        <p:spPr>
          <a:xfrm>
            <a:off x="2247899" y="1362074"/>
            <a:ext cx="147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THBS1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375D09-7FDB-CF82-8C2B-8729F2756F13}"/>
              </a:ext>
            </a:extLst>
          </p:cNvPr>
          <p:cNvSpPr txBox="1"/>
          <p:nvPr/>
        </p:nvSpPr>
        <p:spPr>
          <a:xfrm>
            <a:off x="5376228" y="1379275"/>
            <a:ext cx="147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S100A8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783C00-8DE3-27FF-334E-C95208BE5CCA}"/>
              </a:ext>
            </a:extLst>
          </p:cNvPr>
          <p:cNvSpPr txBox="1"/>
          <p:nvPr/>
        </p:nvSpPr>
        <p:spPr>
          <a:xfrm>
            <a:off x="9274985" y="1068419"/>
            <a:ext cx="147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S100A9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4AE26C-9538-455C-28E0-FB86CA291F2A}"/>
              </a:ext>
            </a:extLst>
          </p:cNvPr>
          <p:cNvSpPr txBox="1"/>
          <p:nvPr/>
        </p:nvSpPr>
        <p:spPr>
          <a:xfrm>
            <a:off x="2020707" y="4313589"/>
            <a:ext cx="147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CCL2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B7AA6D-7E2B-3772-08DC-B7C2DB8E7F0D}"/>
              </a:ext>
            </a:extLst>
          </p:cNvPr>
          <p:cNvSpPr txBox="1"/>
          <p:nvPr/>
        </p:nvSpPr>
        <p:spPr>
          <a:xfrm>
            <a:off x="1813779" y="218720"/>
            <a:ext cx="6768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Hallmark gene signature of MDSCs (CD11b+CD33+)</a:t>
            </a:r>
          </a:p>
        </p:txBody>
      </p:sp>
    </p:spTree>
    <p:extLst>
      <p:ext uri="{BB962C8B-B14F-4D97-AF65-F5344CB8AC3E}">
        <p14:creationId xmlns:p14="http://schemas.microsoft.com/office/powerpoint/2010/main" val="244886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F7996B-344E-C9DF-6775-AC8621BE72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59" r="24724" b="76010"/>
          <a:stretch/>
        </p:blipFill>
        <p:spPr>
          <a:xfrm>
            <a:off x="633046" y="1325058"/>
            <a:ext cx="2719754" cy="14862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0F2759-774B-ECDA-00B0-160F20EAAE43}"/>
              </a:ext>
            </a:extLst>
          </p:cNvPr>
          <p:cNvSpPr txBox="1"/>
          <p:nvPr/>
        </p:nvSpPr>
        <p:spPr>
          <a:xfrm>
            <a:off x="1495444" y="763028"/>
            <a:ext cx="147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BA1D99-8537-6CD6-CC46-0288E414534B}"/>
              </a:ext>
            </a:extLst>
          </p:cNvPr>
          <p:cNvGrpSpPr/>
          <p:nvPr/>
        </p:nvGrpSpPr>
        <p:grpSpPr>
          <a:xfrm>
            <a:off x="3962400" y="690140"/>
            <a:ext cx="2666614" cy="1940226"/>
            <a:chOff x="3962400" y="690140"/>
            <a:chExt cx="2666614" cy="194022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877127A-4F6A-3F4A-91C8-8F1A84D4EF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5276" b="75821"/>
            <a:stretch/>
          </p:blipFill>
          <p:spPr>
            <a:xfrm>
              <a:off x="3962400" y="1132360"/>
              <a:ext cx="2666614" cy="149800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ABCE9C-88E1-E1FA-9B34-59B15B2F5F2A}"/>
                </a:ext>
              </a:extLst>
            </p:cNvPr>
            <p:cNvSpPr txBox="1"/>
            <p:nvPr/>
          </p:nvSpPr>
          <p:spPr>
            <a:xfrm>
              <a:off x="4717767" y="690140"/>
              <a:ext cx="1476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CST3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8D47C9D-49CA-A7B0-C516-A6AF3958989B}"/>
              </a:ext>
            </a:extLst>
          </p:cNvPr>
          <p:cNvGrpSpPr/>
          <p:nvPr/>
        </p:nvGrpSpPr>
        <p:grpSpPr>
          <a:xfrm>
            <a:off x="7238614" y="763028"/>
            <a:ext cx="2719754" cy="1867338"/>
            <a:chOff x="7238614" y="763028"/>
            <a:chExt cx="2719754" cy="186733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206422A-E733-E743-00A7-5F46E0227E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4783" t="24368" b="51452"/>
            <a:stretch/>
          </p:blipFill>
          <p:spPr>
            <a:xfrm>
              <a:off x="7238614" y="1132360"/>
              <a:ext cx="2719754" cy="149800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EB37C0-3B8E-BCE1-2FA6-DC75EAF2E742}"/>
                </a:ext>
              </a:extLst>
            </p:cNvPr>
            <p:cNvSpPr txBox="1"/>
            <p:nvPr/>
          </p:nvSpPr>
          <p:spPr>
            <a:xfrm>
              <a:off x="8108667" y="763028"/>
              <a:ext cx="1476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S100A6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DBA618-9337-8BF2-08C6-EA2DA78E0B89}"/>
              </a:ext>
            </a:extLst>
          </p:cNvPr>
          <p:cNvGrpSpPr/>
          <p:nvPr/>
        </p:nvGrpSpPr>
        <p:grpSpPr>
          <a:xfrm>
            <a:off x="651881" y="3082570"/>
            <a:ext cx="2719755" cy="1928179"/>
            <a:chOff x="943320" y="3175756"/>
            <a:chExt cx="2719755" cy="192817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BEA7090-F32F-4120-DAD2-5E8F1B3E0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4783" t="49535" b="24920"/>
            <a:stretch/>
          </p:blipFill>
          <p:spPr>
            <a:xfrm>
              <a:off x="943320" y="3521320"/>
              <a:ext cx="2719755" cy="158261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67B764-27D4-D4E4-6F11-FC58B17FF11E}"/>
                </a:ext>
              </a:extLst>
            </p:cNvPr>
            <p:cNvSpPr txBox="1"/>
            <p:nvPr/>
          </p:nvSpPr>
          <p:spPr>
            <a:xfrm>
              <a:off x="1718684" y="3175756"/>
              <a:ext cx="1476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S100A4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46C5E3E-CF43-8006-B327-AB2B9A3646E9}"/>
              </a:ext>
            </a:extLst>
          </p:cNvPr>
          <p:cNvGrpSpPr/>
          <p:nvPr/>
        </p:nvGrpSpPr>
        <p:grpSpPr>
          <a:xfrm>
            <a:off x="4147000" y="2974632"/>
            <a:ext cx="2878402" cy="1813442"/>
            <a:chOff x="4175562" y="3175756"/>
            <a:chExt cx="2878402" cy="181344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DA5CC5B-6347-C2A5-8021-9927425E8A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5217" t="73682" r="48095" b="773"/>
            <a:stretch/>
          </p:blipFill>
          <p:spPr>
            <a:xfrm>
              <a:off x="4175562" y="3406583"/>
              <a:ext cx="2878402" cy="158261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BA026F2-4F5A-1182-7147-9302C37F3B85}"/>
                </a:ext>
              </a:extLst>
            </p:cNvPr>
            <p:cNvSpPr txBox="1"/>
            <p:nvPr/>
          </p:nvSpPr>
          <p:spPr>
            <a:xfrm>
              <a:off x="4950243" y="3175756"/>
              <a:ext cx="1476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LYZ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82B60-84CB-BC0E-CD96-554DBEE95DFF}"/>
              </a:ext>
            </a:extLst>
          </p:cNvPr>
          <p:cNvGrpSpPr/>
          <p:nvPr/>
        </p:nvGrpSpPr>
        <p:grpSpPr>
          <a:xfrm>
            <a:off x="7528761" y="2644988"/>
            <a:ext cx="2991933" cy="2161147"/>
            <a:chOff x="7690686" y="3105882"/>
            <a:chExt cx="2991933" cy="216114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464B20-C938-5950-82AB-7694CB3B24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6541" r="66353"/>
            <a:stretch/>
          </p:blipFill>
          <p:spPr>
            <a:xfrm>
              <a:off x="7690686" y="3564816"/>
              <a:ext cx="2991933" cy="170221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D46FE4-C568-9BBC-D29D-579D48E9DE41}"/>
                </a:ext>
              </a:extLst>
            </p:cNvPr>
            <p:cNvSpPr txBox="1"/>
            <p:nvPr/>
          </p:nvSpPr>
          <p:spPr>
            <a:xfrm>
              <a:off x="8661815" y="3105882"/>
              <a:ext cx="1476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CD36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0763CC2-7024-800D-70E6-F9CC87708BB9}"/>
              </a:ext>
            </a:extLst>
          </p:cNvPr>
          <p:cNvGrpSpPr/>
          <p:nvPr/>
        </p:nvGrpSpPr>
        <p:grpSpPr>
          <a:xfrm>
            <a:off x="4226132" y="4947675"/>
            <a:ext cx="3200400" cy="1910325"/>
            <a:chOff x="11702529" y="4111377"/>
            <a:chExt cx="3200400" cy="191032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3AFA05F-884B-58C0-EFF2-144D8454F6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3251" t="66080" r="30758"/>
            <a:stretch/>
          </p:blipFill>
          <p:spPr>
            <a:xfrm>
              <a:off x="11702529" y="4296043"/>
              <a:ext cx="3200400" cy="172565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9B69446-1FBA-5E9C-7B7F-502DB94A9D61}"/>
                </a:ext>
              </a:extLst>
            </p:cNvPr>
            <p:cNvSpPr txBox="1"/>
            <p:nvPr/>
          </p:nvSpPr>
          <p:spPr>
            <a:xfrm>
              <a:off x="12834209" y="4111377"/>
              <a:ext cx="1476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CD16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8224E80-0BC9-3260-1CD4-13434C3FEB3A}"/>
              </a:ext>
            </a:extLst>
          </p:cNvPr>
          <p:cNvSpPr txBox="1"/>
          <p:nvPr/>
        </p:nvSpPr>
        <p:spPr>
          <a:xfrm>
            <a:off x="2711876" y="114731"/>
            <a:ext cx="6768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Hallmark gene signature of MDSCs (CD11b+CD33+)</a:t>
            </a:r>
          </a:p>
        </p:txBody>
      </p:sp>
    </p:spTree>
    <p:extLst>
      <p:ext uri="{BB962C8B-B14F-4D97-AF65-F5344CB8AC3E}">
        <p14:creationId xmlns:p14="http://schemas.microsoft.com/office/powerpoint/2010/main" val="2907596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31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>Mayo Clinic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Bhardwaj, Vaishali, Ph.D.</dc:creator>
  <cp:lastModifiedBy>Bhardwaj, Vaishali, Ph.D.</cp:lastModifiedBy>
  <cp:revision>4</cp:revision>
  <dcterms:created xsi:type="dcterms:W3CDTF">2023-01-18T05:16:32Z</dcterms:created>
  <dcterms:modified xsi:type="dcterms:W3CDTF">2023-11-07T22:25:18Z</dcterms:modified>
</cp:coreProperties>
</file>