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6" y="9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A1A90B-794C-414E-B075-97C9CDB4B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9024576-F4E5-4778-8CD0-FCC5F2E49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623550-F905-4AF0-97FA-872C9F141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EDE280-65EE-44A8-A95E-91D34E03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103873-44F4-453F-A6AB-63EDAE02B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869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8F6FF8-93A6-438E-9D6B-AEBCE35AB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38150E-D4D0-4813-879C-2AB808DC8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4C5222-F6F8-4700-A7F6-7AC976547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A8D106-D8AF-4FEC-80FE-CAA3DCD50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212645-12E7-45A2-97DD-22B683CCD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41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9614E7-7308-43BF-B6A2-7A2B8E1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A1BF5D-02D8-46BF-9EFC-4D742F3A7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813A2C-C4EA-4C7F-8B0B-E09B3D3A1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6EF468-8EDA-42E5-A6E0-992A7DEFF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912D3C-C221-400E-9992-34A73AEB9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955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844678-0756-4AB3-880A-AC2C923B9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FE796B-ADD1-4807-8531-A6A7B6393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A3ED973-A463-4DC5-9CB8-46052D4FC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620892D-7DC4-4C53-AE2D-20B5AFA59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3F655A-641F-4CF7-8611-C9F1AC47A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D061BC-0EDA-4763-BB56-AF6B88317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1331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A58A2E-10BA-4C87-87A1-5D4969629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C0BC69A-0ADD-4697-B06A-9EED6DCCC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62B1048-3BF1-418A-A429-5F30ABAE5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9D00137-8D2F-4082-A49D-F840C75E56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6C19298-5490-43CB-BBEF-A7F0E126B6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DDFBE48-739F-4767-8E1A-50EFA3284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8AA5CC5-FD98-4B80-B631-DFDAC3462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C48D6C7-D6FC-49E0-95B8-E9BC9F6D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30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4717A4-25A8-4384-ABE5-5D9B1503A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26F498F-E1E9-49D7-94F1-6CDBECE5E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3577F3A-49CC-4D22-AFB3-E2598BAC4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97B3BFB-0EA3-4383-A510-37148A891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788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5558992-2F72-49E7-A79A-BADDAF90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C65B5E1-D167-40BC-827D-5493D8E1D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3CAD94-61FB-4692-8697-21323F09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57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6A0369-2517-43B7-AE3C-D0C3AB8BA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5C0D420-D182-40E6-BEBA-6ADA569A8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32FE214-ABB1-41C2-B0B8-736B7F518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752D0A-97CD-44EC-86AD-5A2D6DEC6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E97DD3F-EAFF-4946-8F51-1AE4CCF7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7A4EF4C-2757-4C0D-8ACA-EA27B587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341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0F10B1-DB77-4D69-AD63-2B593283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19CCE57-7A41-471D-96B2-7BDC27B6D5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3BE671-BD75-466F-9961-CF9F1C93B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2D0B839-4B22-4328-9C5D-1E2020598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A9A082-5402-41FB-B955-64A9B93B0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0FF4D66-C33C-48A6-80EE-022733A3E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377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2A7B90-3EF7-42D2-858C-610046538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437FDD6-FC7F-44FD-9876-5DB4AEECE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CD9292-EC8D-420F-889C-DE178B105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3070B0-A97C-45D9-8061-715513B25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B4D794-F581-4E5F-8B94-602D9238F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185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4A30A2C-7E24-4376-8E2A-3967987E8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E1C26E9-217C-4760-8246-930DDE5F1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121A49-6A07-4983-ACEA-F83C1F31B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9230EF-F93D-45C0-B55B-A06216EA8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616242-1334-4EB4-9A08-6BD10D16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45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0D95763-494E-4313-86DB-EA8280AAA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B87142E-5E74-477B-BC34-CB1388739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21A45A-1E2E-4855-BAB7-C98CF01B36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456B1-B7D8-4EA8-A058-63C16D312E49}" type="datetimeFigureOut">
              <a:rPr kumimoji="1" lang="ja-JP" altLang="en-US" smtClean="0"/>
              <a:t>2020/7/13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E9D58F-213A-464D-A91E-F381F3265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1E7377-ACCE-434B-9C3E-1A7B47EF7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08C36-439B-4FF1-85DD-5E81301D6A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57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6FA9202C-CA7C-47B1-8E03-701D8F335930}"/>
              </a:ext>
            </a:extLst>
          </p:cNvPr>
          <p:cNvGraphicFramePr>
            <a:graphicFrameLocks noGrp="1"/>
          </p:cNvGraphicFramePr>
          <p:nvPr/>
        </p:nvGraphicFramePr>
        <p:xfrm>
          <a:off x="1414914" y="1726323"/>
          <a:ext cx="9471258" cy="2777490"/>
        </p:xfrm>
        <a:graphic>
          <a:graphicData uri="http://schemas.openxmlformats.org/drawingml/2006/table">
            <a:tbl>
              <a:tblPr/>
              <a:tblGrid>
                <a:gridCol w="870962">
                  <a:extLst>
                    <a:ext uri="{9D8B030D-6E8A-4147-A177-3AD203B41FA5}">
                      <a16:colId xmlns:a16="http://schemas.microsoft.com/office/drawing/2014/main" val="2321696758"/>
                    </a:ext>
                  </a:extLst>
                </a:gridCol>
                <a:gridCol w="144904">
                  <a:extLst>
                    <a:ext uri="{9D8B030D-6E8A-4147-A177-3AD203B41FA5}">
                      <a16:colId xmlns:a16="http://schemas.microsoft.com/office/drawing/2014/main" val="3941018545"/>
                    </a:ext>
                  </a:extLst>
                </a:gridCol>
                <a:gridCol w="893962">
                  <a:extLst>
                    <a:ext uri="{9D8B030D-6E8A-4147-A177-3AD203B41FA5}">
                      <a16:colId xmlns:a16="http://schemas.microsoft.com/office/drawing/2014/main" val="2851002705"/>
                    </a:ext>
                  </a:extLst>
                </a:gridCol>
                <a:gridCol w="1693110">
                  <a:extLst>
                    <a:ext uri="{9D8B030D-6E8A-4147-A177-3AD203B41FA5}">
                      <a16:colId xmlns:a16="http://schemas.microsoft.com/office/drawing/2014/main" val="661356046"/>
                    </a:ext>
                  </a:extLst>
                </a:gridCol>
                <a:gridCol w="1693110">
                  <a:extLst>
                    <a:ext uri="{9D8B030D-6E8A-4147-A177-3AD203B41FA5}">
                      <a16:colId xmlns:a16="http://schemas.microsoft.com/office/drawing/2014/main" val="2469671204"/>
                    </a:ext>
                  </a:extLst>
                </a:gridCol>
                <a:gridCol w="1015866">
                  <a:extLst>
                    <a:ext uri="{9D8B030D-6E8A-4147-A177-3AD203B41FA5}">
                      <a16:colId xmlns:a16="http://schemas.microsoft.com/office/drawing/2014/main" val="1394717613"/>
                    </a:ext>
                  </a:extLst>
                </a:gridCol>
                <a:gridCol w="1234292">
                  <a:extLst>
                    <a:ext uri="{9D8B030D-6E8A-4147-A177-3AD203B41FA5}">
                      <a16:colId xmlns:a16="http://schemas.microsoft.com/office/drawing/2014/main" val="4193968429"/>
                    </a:ext>
                  </a:extLst>
                </a:gridCol>
                <a:gridCol w="137128">
                  <a:extLst>
                    <a:ext uri="{9D8B030D-6E8A-4147-A177-3AD203B41FA5}">
                      <a16:colId xmlns:a16="http://schemas.microsoft.com/office/drawing/2014/main" val="543691475"/>
                    </a:ext>
                  </a:extLst>
                </a:gridCol>
                <a:gridCol w="893962">
                  <a:extLst>
                    <a:ext uri="{9D8B030D-6E8A-4147-A177-3AD203B41FA5}">
                      <a16:colId xmlns:a16="http://schemas.microsoft.com/office/drawing/2014/main" val="200375187"/>
                    </a:ext>
                  </a:extLst>
                </a:gridCol>
                <a:gridCol w="893962">
                  <a:extLst>
                    <a:ext uri="{9D8B030D-6E8A-4147-A177-3AD203B41FA5}">
                      <a16:colId xmlns:a16="http://schemas.microsoft.com/office/drawing/2014/main" val="3472889469"/>
                    </a:ext>
                  </a:extLst>
                </a:gridCol>
              </a:tblGrid>
              <a:tr h="24765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Diesel exhaust particles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Temperature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Temperature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Relative humidity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069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Size (nm)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Size (nm)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Particle number (cm</a:t>
                      </a:r>
                      <a:r>
                        <a:rPr lang="en-US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−3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Concentration (</a:t>
                      </a:r>
                      <a:r>
                        <a:rPr lang="el-G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g/m</a:t>
                      </a:r>
                      <a:r>
                        <a:rPr lang="en-US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EC/OC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WSOC/OC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(°C)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(°C)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02788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Clean air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–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–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2.36 ×10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± 1.31 ×10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5.8 ± 8.00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0.24 ± 0.10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23.15 ± 0.22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23.15 ± 0.22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50.47 ± 1.20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271012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H-NRDE+O3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24.45 ± 1.21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24.45 ± 1.21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2.50 ×10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± 7.51 ×10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118.15 ± 22.52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0.07 ± 0.01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23.12 ± 0.15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23.12 ± 0.15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50.71 ± 1.48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85332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H-NRDE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22.69 ± 1.47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22.69 ± 1.47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2.25 ×10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± 8.61 ×10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101.28 ± 8.73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0.06 ± 0.01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22.74 ± 0.13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22.74 ± 0.13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51.49 ± 2.05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8743166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 algn="l" fontAlgn="t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5839443"/>
                  </a:ext>
                </a:extLst>
              </a:tr>
              <a:tr h="247650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GASEOUS COMPOUNDS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BEC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784978"/>
                  </a:ext>
                </a:extLst>
              </a:tr>
              <a:tr h="2476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sz="1200" b="1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1200" b="1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1200" b="1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NO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12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6519315"/>
                  </a:ext>
                </a:extLst>
              </a:tr>
              <a:tr h="2476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Clean air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0.15 ± 0.02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0.06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845054"/>
                  </a:ext>
                </a:extLst>
              </a:tr>
              <a:tr h="2476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H-NRDE+O3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2.79 ± 0.04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1.48 ± 0.03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1.14 ± 0.02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0.34 ± 0.03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0.06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0.08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107850"/>
                  </a:ext>
                </a:extLst>
              </a:tr>
              <a:tr h="2476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H-NRDE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2.94 ± 0.05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0.01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1.64 ± 0.03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0.58 ± 0.01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1.05 ± 0.03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0.08 ± 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227854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BB3001B-FA62-45DB-BF26-9FAD2011C308}"/>
              </a:ext>
            </a:extLst>
          </p:cNvPr>
          <p:cNvSpPr/>
          <p:nvPr/>
        </p:nvSpPr>
        <p:spPr>
          <a:xfrm>
            <a:off x="1320466" y="4682282"/>
            <a:ext cx="24657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were expressed as mean ± SD.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220C1295-94D3-4E9C-AC24-AADF432F58B5}"/>
              </a:ext>
            </a:extLst>
          </p:cNvPr>
          <p:cNvCxnSpPr/>
          <p:nvPr/>
        </p:nvCxnSpPr>
        <p:spPr>
          <a:xfrm>
            <a:off x="1414914" y="1726323"/>
            <a:ext cx="94712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445D005-D9AE-40CE-9C39-900EDBFBE4A4}"/>
              </a:ext>
            </a:extLst>
          </p:cNvPr>
          <p:cNvCxnSpPr/>
          <p:nvPr/>
        </p:nvCxnSpPr>
        <p:spPr>
          <a:xfrm>
            <a:off x="1414914" y="4593047"/>
            <a:ext cx="94712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427DF831-8391-4304-8640-375244C5CEAC}"/>
              </a:ext>
            </a:extLst>
          </p:cNvPr>
          <p:cNvCxnSpPr>
            <a:cxnSpLocks/>
          </p:cNvCxnSpPr>
          <p:nvPr/>
        </p:nvCxnSpPr>
        <p:spPr>
          <a:xfrm>
            <a:off x="8927243" y="1726323"/>
            <a:ext cx="0" cy="15558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804632D-DB39-423B-B1AF-D8E62E9C1D61}"/>
              </a:ext>
            </a:extLst>
          </p:cNvPr>
          <p:cNvSpPr/>
          <p:nvPr/>
        </p:nvSpPr>
        <p:spPr>
          <a:xfrm>
            <a:off x="1035785" y="1339178"/>
            <a:ext cx="56826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</a:t>
            </a:r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Particles and gaseous compounds in the exposure chambers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046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Microsoft Office PowerPoint</Application>
  <PresentationFormat>ワイド画面</PresentationFormat>
  <Paragraphs>70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TINTIN WINSHWE</dc:creator>
  <cp:lastModifiedBy>TINTIN WINSHWE</cp:lastModifiedBy>
  <cp:revision>1</cp:revision>
  <dcterms:created xsi:type="dcterms:W3CDTF">2020-07-13T08:26:44Z</dcterms:created>
  <dcterms:modified xsi:type="dcterms:W3CDTF">2020-07-13T08:27:11Z</dcterms:modified>
</cp:coreProperties>
</file>