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3" r:id="rId2"/>
    <p:sldId id="281" r:id="rId3"/>
    <p:sldId id="324" r:id="rId4"/>
    <p:sldId id="325" r:id="rId5"/>
    <p:sldId id="326" r:id="rId6"/>
    <p:sldId id="327" r:id="rId7"/>
    <p:sldId id="328" r:id="rId8"/>
    <p:sldId id="282" r:id="rId9"/>
    <p:sldId id="329" r:id="rId10"/>
    <p:sldId id="330" r:id="rId11"/>
    <p:sldId id="331" r:id="rId12"/>
    <p:sldId id="332" r:id="rId13"/>
    <p:sldId id="333" r:id="rId14"/>
    <p:sldId id="283" r:id="rId15"/>
    <p:sldId id="334" r:id="rId16"/>
    <p:sldId id="335" r:id="rId17"/>
    <p:sldId id="336" r:id="rId18"/>
    <p:sldId id="337" r:id="rId19"/>
    <p:sldId id="284" r:id="rId20"/>
    <p:sldId id="338" r:id="rId21"/>
    <p:sldId id="339" r:id="rId22"/>
    <p:sldId id="340" r:id="rId23"/>
    <p:sldId id="341" r:id="rId24"/>
    <p:sldId id="285" r:id="rId25"/>
    <p:sldId id="358" r:id="rId26"/>
    <p:sldId id="359" r:id="rId27"/>
    <p:sldId id="360" r:id="rId28"/>
    <p:sldId id="361" r:id="rId29"/>
    <p:sldId id="362" r:id="rId30"/>
    <p:sldId id="286" r:id="rId31"/>
    <p:sldId id="353" r:id="rId32"/>
    <p:sldId id="354" r:id="rId33"/>
    <p:sldId id="355" r:id="rId34"/>
    <p:sldId id="356" r:id="rId35"/>
    <p:sldId id="357" r:id="rId36"/>
    <p:sldId id="288" r:id="rId37"/>
    <p:sldId id="348" r:id="rId38"/>
    <p:sldId id="349" r:id="rId39"/>
    <p:sldId id="350" r:id="rId40"/>
    <p:sldId id="351" r:id="rId41"/>
    <p:sldId id="352" r:id="rId42"/>
    <p:sldId id="346" r:id="rId43"/>
    <p:sldId id="347" r:id="rId44"/>
    <p:sldId id="342" r:id="rId45"/>
    <p:sldId id="287" r:id="rId46"/>
    <p:sldId id="344" r:id="rId47"/>
    <p:sldId id="345" r:id="rId48"/>
    <p:sldId id="289" r:id="rId49"/>
    <p:sldId id="319" r:id="rId50"/>
    <p:sldId id="318" r:id="rId51"/>
    <p:sldId id="321" r:id="rId52"/>
    <p:sldId id="320" r:id="rId53"/>
    <p:sldId id="290" r:id="rId54"/>
    <p:sldId id="314" r:id="rId55"/>
    <p:sldId id="315" r:id="rId56"/>
    <p:sldId id="316" r:id="rId57"/>
    <p:sldId id="322" r:id="rId58"/>
    <p:sldId id="291" r:id="rId59"/>
    <p:sldId id="308" r:id="rId60"/>
    <p:sldId id="309" r:id="rId61"/>
    <p:sldId id="313" r:id="rId62"/>
    <p:sldId id="311" r:id="rId63"/>
    <p:sldId id="312" r:id="rId64"/>
    <p:sldId id="292" r:id="rId65"/>
    <p:sldId id="304" r:id="rId66"/>
    <p:sldId id="303" r:id="rId67"/>
    <p:sldId id="305" r:id="rId68"/>
    <p:sldId id="306" r:id="rId69"/>
    <p:sldId id="307" r:id="rId70"/>
    <p:sldId id="293" r:id="rId71"/>
    <p:sldId id="296" r:id="rId72"/>
    <p:sldId id="295" r:id="rId73"/>
    <p:sldId id="297" r:id="rId74"/>
    <p:sldId id="298" r:id="rId75"/>
    <p:sldId id="301" r:id="rId76"/>
    <p:sldId id="299" r:id="rId77"/>
    <p:sldId id="300" r:id="rId78"/>
    <p:sldId id="302" r:id="rId79"/>
    <p:sldId id="294" r:id="rId8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igure 1.A" id="{EDE8F4E7-4C7A-4408-A670-189A00572868}">
          <p14:sldIdLst>
            <p14:sldId id="363"/>
            <p14:sldId id="281"/>
            <p14:sldId id="324"/>
            <p14:sldId id="325"/>
            <p14:sldId id="326"/>
            <p14:sldId id="327"/>
            <p14:sldId id="328"/>
          </p14:sldIdLst>
        </p14:section>
        <p14:section name="Figure 1.B" id="{6644F087-C850-4FB1-B195-F62623995DCE}">
          <p14:sldIdLst>
            <p14:sldId id="282"/>
            <p14:sldId id="329"/>
            <p14:sldId id="330"/>
            <p14:sldId id="331"/>
            <p14:sldId id="332"/>
            <p14:sldId id="333"/>
          </p14:sldIdLst>
        </p14:section>
        <p14:section name="Figure 1.C" id="{F7408188-09F4-485C-A544-B63D38A09FF9}">
          <p14:sldIdLst>
            <p14:sldId id="283"/>
            <p14:sldId id="334"/>
            <p14:sldId id="335"/>
            <p14:sldId id="336"/>
            <p14:sldId id="337"/>
          </p14:sldIdLst>
        </p14:section>
        <p14:section name="Figure 1.D" id="{F7845626-425E-45EE-B323-D6CBB82C7091}">
          <p14:sldIdLst>
            <p14:sldId id="284"/>
            <p14:sldId id="338"/>
            <p14:sldId id="339"/>
            <p14:sldId id="340"/>
            <p14:sldId id="341"/>
          </p14:sldIdLst>
        </p14:section>
        <p14:section name="Figure 2.A" id="{9F6EF8BE-1F11-49A6-AF0C-1F01A16F1860}">
          <p14:sldIdLst>
            <p14:sldId id="285"/>
            <p14:sldId id="358"/>
            <p14:sldId id="359"/>
            <p14:sldId id="360"/>
            <p14:sldId id="361"/>
            <p14:sldId id="362"/>
          </p14:sldIdLst>
        </p14:section>
        <p14:section name="Figure 2.B" id="{B6A49C90-4D27-4AEC-8248-D5D233C1CA65}">
          <p14:sldIdLst>
            <p14:sldId id="286"/>
            <p14:sldId id="353"/>
            <p14:sldId id="354"/>
            <p14:sldId id="355"/>
            <p14:sldId id="356"/>
            <p14:sldId id="357"/>
          </p14:sldIdLst>
        </p14:section>
        <p14:section name="Figure 2.C" id="{C0297713-470D-43CA-8D9D-439B74C2D40F}">
          <p14:sldIdLst>
            <p14:sldId id="288"/>
            <p14:sldId id="348"/>
            <p14:sldId id="349"/>
            <p14:sldId id="350"/>
            <p14:sldId id="351"/>
            <p14:sldId id="352"/>
          </p14:sldIdLst>
        </p14:section>
        <p14:section name="Figure 2.D" id="{4AAF2A89-C659-4647-8E33-BF19FFF8D928}">
          <p14:sldIdLst>
            <p14:sldId id="346"/>
            <p14:sldId id="347"/>
            <p14:sldId id="342"/>
            <p14:sldId id="287"/>
            <p14:sldId id="344"/>
            <p14:sldId id="345"/>
          </p14:sldIdLst>
        </p14:section>
        <p14:section name="Figure 2.E" id="{8EEA1437-B49F-48B7-9B1E-A6C8C5A719F0}">
          <p14:sldIdLst>
            <p14:sldId id="289"/>
            <p14:sldId id="319"/>
            <p14:sldId id="318"/>
            <p14:sldId id="321"/>
            <p14:sldId id="320"/>
          </p14:sldIdLst>
        </p14:section>
        <p14:section name="Figure 2.F" id="{BEAB624E-A8BC-4DA4-AA80-E2D08E4CB557}">
          <p14:sldIdLst>
            <p14:sldId id="290"/>
            <p14:sldId id="314"/>
            <p14:sldId id="315"/>
            <p14:sldId id="316"/>
            <p14:sldId id="322"/>
          </p14:sldIdLst>
        </p14:section>
        <p14:section name="Figure 4.A" id="{498D5A97-1CD8-4DB4-900B-A4CB67B651EA}">
          <p14:sldIdLst>
            <p14:sldId id="291"/>
            <p14:sldId id="308"/>
            <p14:sldId id="309"/>
            <p14:sldId id="313"/>
            <p14:sldId id="311"/>
            <p14:sldId id="312"/>
          </p14:sldIdLst>
        </p14:section>
        <p14:section name="Figure 4.B" id="{7AC158DC-9D55-4713-9B03-2C80E29446DE}">
          <p14:sldIdLst>
            <p14:sldId id="292"/>
            <p14:sldId id="304"/>
            <p14:sldId id="303"/>
            <p14:sldId id="305"/>
            <p14:sldId id="306"/>
            <p14:sldId id="307"/>
          </p14:sldIdLst>
        </p14:section>
        <p14:section name="Figure 5.C" id="{E02B14C3-BC10-4594-A1FC-4E65EA7F6C77}">
          <p14:sldIdLst>
            <p14:sldId id="293"/>
            <p14:sldId id="296"/>
            <p14:sldId id="295"/>
            <p14:sldId id="297"/>
            <p14:sldId id="298"/>
          </p14:sldIdLst>
        </p14:section>
        <p14:section name="Figure 5.F" id="{A2EEDF48-B1E7-4C7F-9F55-F2A47A3AB35D}">
          <p14:sldIdLst>
            <p14:sldId id="301"/>
            <p14:sldId id="299"/>
            <p14:sldId id="300"/>
            <p14:sldId id="302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736BD0-37C8-4D97-9769-8F625868CF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84972CD-910A-4B0C-B79E-1BC77F6E80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094E4A-F2C7-430E-9208-5035E631E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D55DAA-F3C8-456D-8F93-C4F193A33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EDC4D3-DFA9-4619-8F2D-32E27B1AE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861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B8D1DB-0BD8-4991-8000-C18508732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F2284F6-D439-4C44-8BBD-54CC9B7FE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AF2A6E-3B6E-4FCD-AB80-81F6DFE18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8B2B970-A90F-4CA8-8E2A-99053A47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26E3F80-74D3-498B-9F7C-01708B06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6663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5692B0-37FE-4096-8267-96A7AB614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FD88779-FD7D-4A22-AFA1-2CFFA0BB4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C3BEE7-C606-4E48-93CA-BBDBBDE93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E77B844-892A-4DAD-AFC4-47119FDFC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BC78A2-3848-4A73-8C95-32964C473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178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3F5154-4ABD-44A9-9C69-1B9BB78B1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E245149-ED1A-4956-9F79-003D70467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0D9CFF4-29AE-4713-BCB0-F8F35AA96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98A9FA4-CD7A-4A76-A807-3C220FF03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78BD831-88FF-4B7D-9CA5-68654CE24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10399A1-15EB-48EC-A628-EEE32D0B7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52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E740DE-093B-44E9-A57E-97E0184CD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09AC0CD-6683-4316-9A0F-1C9372727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DC7F1F4-F5A8-4480-86C1-3ACC40EC8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CCBF7A7-1F66-4F9B-A95A-B8AD458834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8C84140-E83A-43F9-AE1D-5BE61B72B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6528E17-86FB-4C7E-A119-EA4CC77ED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0862214-C700-4E29-B55A-DD1C95D34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8F56883-3010-4DFD-8717-64A1993B4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924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D0C911-9BD5-40B1-9890-DA1B156F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3E41899-4222-442F-98B4-C8B34A616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7C27E6C-D5EA-4597-85F4-750B3DA96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538665A-5A06-4B7E-8B63-51C0D11ED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489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BEC280B-9E62-40ED-80BC-E3AAA2209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35486B-2BF3-4395-A326-E52FEC9AA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F2A558C-DE5D-4E2F-9E22-C3F6F200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219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DD82F9-FB3F-41EA-BFAF-143D4214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20E011-BAA9-4013-8802-43D432872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F98C881-25DA-4754-975E-6316C3110B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2F1929-456A-4627-AC3D-0354B6519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B8B1716-1951-4293-99D5-4CA7CF4DF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716BEAD-4CD8-4D2E-A06E-39CB22971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178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9B0589-7E0E-4246-81BC-7A9F4FF52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258C612-438B-425A-81E4-0A2CE4470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D146A1D-F147-44C1-BBFD-7A68FC4AB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51DA297-C043-4A78-83E5-1E15C8E74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421FFB1-98A6-4EA5-9EDD-69709D12A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BD7346-4425-4F5B-AE81-5FA9C6F92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361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A786CE-D148-47FC-A0C9-FA154E248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6784C59-531C-4A1D-81EB-099A7CA42A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3F4F2E2-4102-458E-8C22-C0E9EABE7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A79BF8-3E62-4511-B339-D53260366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3368F8-D1CD-405A-9829-F4B46F3B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553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EF14D4B-2121-4836-9A31-E33BCBC82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EE68238-D6FC-4D9D-876A-140B743AF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CB60EF-C718-436D-8658-BB2EFEF31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3556CC-1932-484B-B267-2CA05C77D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22D578-77DE-48CE-A34D-7B1C12BC0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457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038BC11-1061-40F8-ABC2-1AA2B6219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DF6DA45-DB2D-4063-B210-152656B66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C186AA-4DC1-4F49-A6C9-D0F7BACBD6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67F52-C8AE-4CAB-91CF-21CC3279A6D5}" type="datetimeFigureOut">
              <a:rPr lang="ko-KR" altLang="en-US" smtClean="0"/>
              <a:t>2024-03-19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D30F026-3E69-42D8-A8E8-A10A146DC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60A70D-4B24-4E4A-88D1-23E9DADE6B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0A519-C625-47EB-968F-85FC78BB5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783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>
            <a:extLst>
              <a:ext uri="{FF2B5EF4-FFF2-40B4-BE49-F238E27FC236}">
                <a16:creationId xmlns:a16="http://schemas.microsoft.com/office/drawing/2014/main" id="{907521ED-3D8D-D037-BCDE-4AF5A0CE158E}"/>
              </a:ext>
            </a:extLst>
          </p:cNvPr>
          <p:cNvSpPr txBox="1">
            <a:spLocks/>
          </p:cNvSpPr>
          <p:nvPr/>
        </p:nvSpPr>
        <p:spPr>
          <a:xfrm>
            <a:off x="444617" y="2515748"/>
            <a:ext cx="11076703" cy="134279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US" altLang="ko-KR" sz="3600" b="1" dirty="0">
                <a:solidFill>
                  <a:srgbClr val="000000"/>
                </a:solidFill>
                <a:latin typeface="Palatino Linotype" panose="0204050205050503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Effect of </a:t>
            </a:r>
            <a:r>
              <a:rPr lang="en-US" altLang="ko-KR" sz="3600" b="1" dirty="0" err="1">
                <a:solidFill>
                  <a:srgbClr val="000000"/>
                </a:solidFill>
                <a:latin typeface="Palatino Linotype" panose="0204050205050503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apigetrin</a:t>
            </a:r>
            <a:r>
              <a:rPr lang="en-US" altLang="ko-KR" sz="3600" b="1" dirty="0">
                <a:solidFill>
                  <a:srgbClr val="000000"/>
                </a:solidFill>
                <a:latin typeface="Palatino Linotype" panose="0204050205050503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in pseudo-SARS-CoV-2-induced inflammatory and pulmonary fibrosis </a:t>
            </a:r>
            <a:r>
              <a:rPr lang="en-US" altLang="ko-KR" sz="3600" b="1" i="1" dirty="0">
                <a:solidFill>
                  <a:srgbClr val="000000"/>
                </a:solidFill>
                <a:latin typeface="Palatino Linotype" panose="0204050205050503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in vitro </a:t>
            </a:r>
            <a:r>
              <a:rPr lang="en-US" altLang="ko-KR" sz="3600" b="1" dirty="0">
                <a:solidFill>
                  <a:srgbClr val="000000"/>
                </a:solidFill>
                <a:latin typeface="Palatino Linotype" panose="0204050205050503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model</a:t>
            </a:r>
            <a:endParaRPr lang="ko-KR" altLang="ko-KR" sz="36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D7DA1A-7174-B290-28E5-B3A24CC61311}"/>
              </a:ext>
            </a:extLst>
          </p:cNvPr>
          <p:cNvSpPr txBox="1"/>
          <p:nvPr/>
        </p:nvSpPr>
        <p:spPr>
          <a:xfrm>
            <a:off x="2213245" y="4691116"/>
            <a:ext cx="7539447" cy="516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1800"/>
              </a:spcAft>
            </a:pPr>
            <a:r>
              <a:rPr lang="en-US" altLang="ko-KR" sz="1600" b="1" dirty="0" err="1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Hengmin</a:t>
            </a:r>
            <a:r>
              <a:rPr lang="en-US" altLang="ko-KR" sz="16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Han</a:t>
            </a:r>
            <a:r>
              <a:rPr lang="en-US" altLang="ko-KR" sz="1600" b="1" baseline="30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ko-KR" sz="1600" b="1" baseline="30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ko-KR" sz="1600" b="1" baseline="30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sz="16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Jung-Eun Kim</a:t>
            </a:r>
            <a:r>
              <a:rPr lang="en-US" altLang="ko-KR" sz="1600" b="1" baseline="30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sz="16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Hyo-Jeong Lee </a:t>
            </a:r>
            <a:r>
              <a:rPr lang="en-US" altLang="ko-KR" sz="1600" b="1" baseline="30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1,2, *</a:t>
            </a:r>
            <a:endParaRPr lang="ko-KR" altLang="ko-KR" sz="1600" b="1" dirty="0">
              <a:solidFill>
                <a:srgbClr val="000000"/>
              </a:solidFill>
              <a:effectLst/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618995-FDA1-A858-5056-CB0EE643F5AF}"/>
              </a:ext>
            </a:extLst>
          </p:cNvPr>
          <p:cNvSpPr txBox="1"/>
          <p:nvPr/>
        </p:nvSpPr>
        <p:spPr>
          <a:xfrm>
            <a:off x="2902064" y="1812124"/>
            <a:ext cx="6161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i="0" dirty="0">
                <a:solidFill>
                  <a:srgbClr val="222222"/>
                </a:solidFill>
                <a:effectLst/>
                <a:latin typeface="Palatino Linotype" panose="02040502050505030304" pitchFamily="18" charset="0"/>
              </a:rPr>
              <a:t>Supplementary Material 1- Western blotting</a:t>
            </a:r>
            <a:endParaRPr lang="ko-KR" altLang="en-US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61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001C6AA-5DEC-0F37-74B9-093346AD3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80" y="2503584"/>
            <a:ext cx="2228255" cy="2062284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512A45D0-FFCF-16FA-54B5-40FCAFA5F3D4}"/>
              </a:ext>
            </a:extLst>
          </p:cNvPr>
          <p:cNvCxnSpPr>
            <a:cxnSpLocks/>
          </p:cNvCxnSpPr>
          <p:nvPr/>
        </p:nvCxnSpPr>
        <p:spPr>
          <a:xfrm>
            <a:off x="2360635" y="3141001"/>
            <a:ext cx="123436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텍스트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09580084-E02D-77AA-9781-44078D7AE1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9" t="4920" b="6156"/>
          <a:stretch/>
        </p:blipFill>
        <p:spPr>
          <a:xfrm rot="16200000">
            <a:off x="4707752" y="-379241"/>
            <a:ext cx="6128679" cy="8018615"/>
          </a:xfrm>
          <a:prstGeom prst="rect">
            <a:avLst/>
          </a:prstGeom>
        </p:spPr>
      </p:pic>
      <p:sp>
        <p:nvSpPr>
          <p:cNvPr id="7" name="곱하기 기호 6">
            <a:extLst>
              <a:ext uri="{FF2B5EF4-FFF2-40B4-BE49-F238E27FC236}">
                <a16:creationId xmlns:a16="http://schemas.microsoft.com/office/drawing/2014/main" id="{76EB6985-8321-098F-0EAF-06746950FE23}"/>
              </a:ext>
            </a:extLst>
          </p:cNvPr>
          <p:cNvSpPr/>
          <p:nvPr/>
        </p:nvSpPr>
        <p:spPr>
          <a:xfrm>
            <a:off x="4835788" y="3073889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7863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001C6AA-5DEC-0F37-74B9-093346AD3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59" y="565727"/>
            <a:ext cx="2228255" cy="206228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67D4C9D-9A2B-3FF0-F8A5-4F5780681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1116" y="476553"/>
            <a:ext cx="7896225" cy="6238875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0E62A983-053F-A1DD-87CD-D0ED8BA7E7BE}"/>
              </a:ext>
            </a:extLst>
          </p:cNvPr>
          <p:cNvCxnSpPr>
            <a:cxnSpLocks/>
          </p:cNvCxnSpPr>
          <p:nvPr/>
        </p:nvCxnSpPr>
        <p:spPr>
          <a:xfrm flipV="1">
            <a:off x="2533597" y="1344706"/>
            <a:ext cx="3912027" cy="10895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곱하기 기호 9">
            <a:extLst>
              <a:ext uri="{FF2B5EF4-FFF2-40B4-BE49-F238E27FC236}">
                <a16:creationId xmlns:a16="http://schemas.microsoft.com/office/drawing/2014/main" id="{8AE5CE3B-73FA-0AFF-0DC5-D949D7FB379E}"/>
              </a:ext>
            </a:extLst>
          </p:cNvPr>
          <p:cNvSpPr/>
          <p:nvPr/>
        </p:nvSpPr>
        <p:spPr>
          <a:xfrm>
            <a:off x="6992471" y="1228164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7345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001C6AA-5DEC-0F37-74B9-093346AD3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59" y="565727"/>
            <a:ext cx="2228255" cy="2062284"/>
          </a:xfrm>
          <a:prstGeom prst="rect">
            <a:avLst/>
          </a:prstGeom>
        </p:spPr>
      </p:pic>
      <p:pic>
        <p:nvPicPr>
          <p:cNvPr id="7" name="그림 6" descr="텍스트, 직사각형, 스크린샷, 문구용품이(가) 표시된 사진&#10;&#10;자동 생성된 설명">
            <a:extLst>
              <a:ext uri="{FF2B5EF4-FFF2-40B4-BE49-F238E27FC236}">
                <a16:creationId xmlns:a16="http://schemas.microsoft.com/office/drawing/2014/main" id="{7DF17593-8D41-4EDD-DEC4-E505D8BF4B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6" t="7162" b="7105"/>
          <a:stretch/>
        </p:blipFill>
        <p:spPr>
          <a:xfrm rot="16200000">
            <a:off x="4520452" y="-296719"/>
            <a:ext cx="6214057" cy="8095380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39D0F0F8-0B3A-CCCE-312A-02BAC29BCC13}"/>
              </a:ext>
            </a:extLst>
          </p:cNvPr>
          <p:cNvCxnSpPr>
            <a:cxnSpLocks/>
          </p:cNvCxnSpPr>
          <p:nvPr/>
        </p:nvCxnSpPr>
        <p:spPr>
          <a:xfrm>
            <a:off x="2518955" y="1714872"/>
            <a:ext cx="3577045" cy="101155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곱하기 기호 8">
            <a:extLst>
              <a:ext uri="{FF2B5EF4-FFF2-40B4-BE49-F238E27FC236}">
                <a16:creationId xmlns:a16="http://schemas.microsoft.com/office/drawing/2014/main" id="{A631F910-7314-119A-7834-CA5FB265A2A8}"/>
              </a:ext>
            </a:extLst>
          </p:cNvPr>
          <p:cNvSpPr/>
          <p:nvPr/>
        </p:nvSpPr>
        <p:spPr>
          <a:xfrm>
            <a:off x="7246471" y="2563713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766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001C6AA-5DEC-0F37-74B9-093346AD3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64" y="1282826"/>
            <a:ext cx="2228255" cy="2062284"/>
          </a:xfrm>
          <a:prstGeom prst="rect">
            <a:avLst/>
          </a:prstGeom>
        </p:spPr>
      </p:pic>
      <p:pic>
        <p:nvPicPr>
          <p:cNvPr id="6" name="그림 5" descr="텍스트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352A588C-B68A-4371-67F2-5982E96C35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" t="11388"/>
          <a:stretch/>
        </p:blipFill>
        <p:spPr>
          <a:xfrm rot="16200000">
            <a:off x="4759305" y="-357434"/>
            <a:ext cx="5947794" cy="7794117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77899249-45C9-617B-D1DB-747CE502D9B9}"/>
              </a:ext>
            </a:extLst>
          </p:cNvPr>
          <p:cNvCxnSpPr>
            <a:cxnSpLocks/>
          </p:cNvCxnSpPr>
          <p:nvPr/>
        </p:nvCxnSpPr>
        <p:spPr>
          <a:xfrm>
            <a:off x="2965946" y="2696384"/>
            <a:ext cx="123436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곱하기 기호 6">
            <a:extLst>
              <a:ext uri="{FF2B5EF4-FFF2-40B4-BE49-F238E27FC236}">
                <a16:creationId xmlns:a16="http://schemas.microsoft.com/office/drawing/2014/main" id="{7AD6B75E-6373-D6B3-613B-45C0716E4365}"/>
              </a:ext>
            </a:extLst>
          </p:cNvPr>
          <p:cNvSpPr/>
          <p:nvPr/>
        </p:nvSpPr>
        <p:spPr>
          <a:xfrm>
            <a:off x="4844177" y="2602830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71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001C6AA-5DEC-0F37-74B9-093346AD3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59" y="565727"/>
            <a:ext cx="2228255" cy="2062284"/>
          </a:xfrm>
          <a:prstGeom prst="rect">
            <a:avLst/>
          </a:prstGeom>
        </p:spPr>
      </p:pic>
      <p:pic>
        <p:nvPicPr>
          <p:cNvPr id="6" name="그림 5" descr="친필, 텍스트, 직사각형, 스크린샷이(가) 표시된 사진&#10;&#10;자동 생성된 설명">
            <a:extLst>
              <a:ext uri="{FF2B5EF4-FFF2-40B4-BE49-F238E27FC236}">
                <a16:creationId xmlns:a16="http://schemas.microsoft.com/office/drawing/2014/main" id="{D354AE2D-6BAE-71A5-6DDF-DD73093121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t="8578" b="3249"/>
          <a:stretch/>
        </p:blipFill>
        <p:spPr>
          <a:xfrm rot="16200000" flipV="1">
            <a:off x="4668453" y="-440888"/>
            <a:ext cx="6256094" cy="8341682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1D1B9811-EA1B-D240-D7D0-275A46EA9972}"/>
              </a:ext>
            </a:extLst>
          </p:cNvPr>
          <p:cNvCxnSpPr>
            <a:cxnSpLocks/>
          </p:cNvCxnSpPr>
          <p:nvPr/>
        </p:nvCxnSpPr>
        <p:spPr>
          <a:xfrm flipV="1">
            <a:off x="2452914" y="1533276"/>
            <a:ext cx="1453026" cy="69819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곱하기 기호 7">
            <a:extLst>
              <a:ext uri="{FF2B5EF4-FFF2-40B4-BE49-F238E27FC236}">
                <a16:creationId xmlns:a16="http://schemas.microsoft.com/office/drawing/2014/main" id="{B0D6D5BD-A237-F562-0AA9-DC4E92BBDE5A}"/>
              </a:ext>
            </a:extLst>
          </p:cNvPr>
          <p:cNvSpPr/>
          <p:nvPr/>
        </p:nvSpPr>
        <p:spPr>
          <a:xfrm>
            <a:off x="4634043" y="1448111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0236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001C6AA-5DEC-0F37-74B9-093346AD3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59" y="565727"/>
            <a:ext cx="2228255" cy="2062284"/>
          </a:xfrm>
          <a:prstGeom prst="rect">
            <a:avLst/>
          </a:prstGeom>
        </p:spPr>
      </p:pic>
      <p:pic>
        <p:nvPicPr>
          <p:cNvPr id="6" name="그림 5" descr="텍스트, 친필, 스크린샷이(가) 표시된 사진&#10;&#10;자동 생성된 설명">
            <a:extLst>
              <a:ext uri="{FF2B5EF4-FFF2-40B4-BE49-F238E27FC236}">
                <a16:creationId xmlns:a16="http://schemas.microsoft.com/office/drawing/2014/main" id="{FE5A61A9-1AC3-4FEE-AC1B-4748E4DA1E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9" t="10957"/>
          <a:stretch/>
        </p:blipFill>
        <p:spPr>
          <a:xfrm rot="16200000">
            <a:off x="4602180" y="-166963"/>
            <a:ext cx="6081917" cy="7968008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D2322F94-EEF6-9526-2D3C-B045EB82B9FB}"/>
              </a:ext>
            </a:extLst>
          </p:cNvPr>
          <p:cNvCxnSpPr>
            <a:cxnSpLocks/>
          </p:cNvCxnSpPr>
          <p:nvPr/>
        </p:nvCxnSpPr>
        <p:spPr>
          <a:xfrm flipV="1">
            <a:off x="2527343" y="1770077"/>
            <a:ext cx="1600040" cy="69980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곱하기 기호 7">
            <a:extLst>
              <a:ext uri="{FF2B5EF4-FFF2-40B4-BE49-F238E27FC236}">
                <a16:creationId xmlns:a16="http://schemas.microsoft.com/office/drawing/2014/main" id="{E835EFC6-F28B-90E5-060B-232C32188C74}"/>
              </a:ext>
            </a:extLst>
          </p:cNvPr>
          <p:cNvSpPr/>
          <p:nvPr/>
        </p:nvSpPr>
        <p:spPr>
          <a:xfrm>
            <a:off x="4634043" y="1650082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5554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C55F10F-791F-A305-0A7D-3641BD3A5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93" y="1877230"/>
            <a:ext cx="2602577" cy="2429072"/>
          </a:xfrm>
          <a:prstGeom prst="rect">
            <a:avLst/>
          </a:prstGeom>
        </p:spPr>
      </p:pic>
      <p:pic>
        <p:nvPicPr>
          <p:cNvPr id="6" name="그림 5" descr="텍스트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60E22C73-91A7-0B4F-FE22-2D9305D9DF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t="7303"/>
          <a:stretch/>
        </p:blipFill>
        <p:spPr>
          <a:xfrm rot="16200000">
            <a:off x="4982339" y="-394678"/>
            <a:ext cx="6112128" cy="8265169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BE76CDFA-174D-13B7-BC98-17D77783A3E6}"/>
              </a:ext>
            </a:extLst>
          </p:cNvPr>
          <p:cNvCxnSpPr>
            <a:cxnSpLocks/>
          </p:cNvCxnSpPr>
          <p:nvPr/>
        </p:nvCxnSpPr>
        <p:spPr>
          <a:xfrm>
            <a:off x="3288633" y="2640464"/>
            <a:ext cx="123436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곱하기 기호 6">
            <a:extLst>
              <a:ext uri="{FF2B5EF4-FFF2-40B4-BE49-F238E27FC236}">
                <a16:creationId xmlns:a16="http://schemas.microsoft.com/office/drawing/2014/main" id="{1B834175-7D05-609F-5347-32FDB3B2501D}"/>
              </a:ext>
            </a:extLst>
          </p:cNvPr>
          <p:cNvSpPr/>
          <p:nvPr/>
        </p:nvSpPr>
        <p:spPr>
          <a:xfrm>
            <a:off x="5108786" y="2555299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3438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C55F10F-791F-A305-0A7D-3641BD3A5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71" y="929492"/>
            <a:ext cx="2602577" cy="2429072"/>
          </a:xfrm>
          <a:prstGeom prst="rect">
            <a:avLst/>
          </a:prstGeom>
        </p:spPr>
      </p:pic>
      <p:pic>
        <p:nvPicPr>
          <p:cNvPr id="6" name="그림 5" descr="직사각형, 스크린샷, 아동 미술이(가) 표시된 사진&#10;&#10;자동 생성된 설명">
            <a:extLst>
              <a:ext uri="{FF2B5EF4-FFF2-40B4-BE49-F238E27FC236}">
                <a16:creationId xmlns:a16="http://schemas.microsoft.com/office/drawing/2014/main" id="{755CCCC8-18C9-5254-4086-66395B498F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9"/>
          <a:stretch/>
        </p:blipFill>
        <p:spPr>
          <a:xfrm rot="16200000">
            <a:off x="5171947" y="-124902"/>
            <a:ext cx="5939834" cy="7553325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ECAF116C-6EA3-7AB8-8E54-7F1D41CFDF40}"/>
              </a:ext>
            </a:extLst>
          </p:cNvPr>
          <p:cNvCxnSpPr>
            <a:cxnSpLocks/>
          </p:cNvCxnSpPr>
          <p:nvPr/>
        </p:nvCxnSpPr>
        <p:spPr>
          <a:xfrm>
            <a:off x="3059848" y="2047875"/>
            <a:ext cx="45339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곱하기 기호 8">
            <a:extLst>
              <a:ext uri="{FF2B5EF4-FFF2-40B4-BE49-F238E27FC236}">
                <a16:creationId xmlns:a16="http://schemas.microsoft.com/office/drawing/2014/main" id="{8A50FD19-4E10-A6D8-2753-EA4D52B195C7}"/>
              </a:ext>
            </a:extLst>
          </p:cNvPr>
          <p:cNvSpPr/>
          <p:nvPr/>
        </p:nvSpPr>
        <p:spPr>
          <a:xfrm>
            <a:off x="7993200" y="1962710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422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C55F10F-791F-A305-0A7D-3641BD3A5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823" y="3077330"/>
            <a:ext cx="2602577" cy="2429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E89A9C1-E90E-6630-BBED-468A553E5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022" y="565727"/>
            <a:ext cx="7569878" cy="5889201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E6B47C9A-642B-2563-802C-3B09C40F1ED1}"/>
              </a:ext>
            </a:extLst>
          </p:cNvPr>
          <p:cNvCxnSpPr>
            <a:cxnSpLocks/>
          </p:cNvCxnSpPr>
          <p:nvPr/>
        </p:nvCxnSpPr>
        <p:spPr>
          <a:xfrm>
            <a:off x="3567113" y="4423447"/>
            <a:ext cx="210150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곱하기 기호 7">
            <a:extLst>
              <a:ext uri="{FF2B5EF4-FFF2-40B4-BE49-F238E27FC236}">
                <a16:creationId xmlns:a16="http://schemas.microsoft.com/office/drawing/2014/main" id="{54EE242A-1A3B-703C-05C6-D4C79F3E5712}"/>
              </a:ext>
            </a:extLst>
          </p:cNvPr>
          <p:cNvSpPr/>
          <p:nvPr/>
        </p:nvSpPr>
        <p:spPr>
          <a:xfrm>
            <a:off x="6205861" y="4291866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8779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C55F10F-791F-A305-0A7D-3641BD3A5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60" y="1063736"/>
            <a:ext cx="2602577" cy="2429072"/>
          </a:xfrm>
          <a:prstGeom prst="rect">
            <a:avLst/>
          </a:prstGeom>
        </p:spPr>
      </p:pic>
      <p:pic>
        <p:nvPicPr>
          <p:cNvPr id="3" name="그림 2" descr="텍스트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E6EA6BCA-5CEF-1704-D24E-2E447C4E6F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" t="11388"/>
          <a:stretch/>
        </p:blipFill>
        <p:spPr>
          <a:xfrm rot="16200000">
            <a:off x="4759305" y="-357434"/>
            <a:ext cx="5947794" cy="7794117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23747667-5451-9F82-F2DD-02B55925DEA2}"/>
              </a:ext>
            </a:extLst>
          </p:cNvPr>
          <p:cNvCxnSpPr>
            <a:cxnSpLocks/>
          </p:cNvCxnSpPr>
          <p:nvPr/>
        </p:nvCxnSpPr>
        <p:spPr>
          <a:xfrm flipV="1">
            <a:off x="2965946" y="2696383"/>
            <a:ext cx="1933225" cy="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곱하기 기호 6">
            <a:extLst>
              <a:ext uri="{FF2B5EF4-FFF2-40B4-BE49-F238E27FC236}">
                <a16:creationId xmlns:a16="http://schemas.microsoft.com/office/drawing/2014/main" id="{09B55BC0-9359-C6BB-CEC9-D947502E0D6F}"/>
              </a:ext>
            </a:extLst>
          </p:cNvPr>
          <p:cNvSpPr/>
          <p:nvPr/>
        </p:nvSpPr>
        <p:spPr>
          <a:xfrm>
            <a:off x="5490129" y="2611219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9588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C55F10F-791F-A305-0A7D-3641BD3A5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93" y="681842"/>
            <a:ext cx="2602577" cy="2429072"/>
          </a:xfrm>
          <a:prstGeom prst="rect">
            <a:avLst/>
          </a:prstGeom>
        </p:spPr>
      </p:pic>
      <p:pic>
        <p:nvPicPr>
          <p:cNvPr id="3" name="그림 2" descr="친필, 텍스트, 직사각형, 스크린샷이(가) 표시된 사진&#10;&#10;자동 생성된 설명">
            <a:extLst>
              <a:ext uri="{FF2B5EF4-FFF2-40B4-BE49-F238E27FC236}">
                <a16:creationId xmlns:a16="http://schemas.microsoft.com/office/drawing/2014/main" id="{16E6BB9F-82F1-ACCC-0546-3074EA067D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t="8578" b="3249"/>
          <a:stretch/>
        </p:blipFill>
        <p:spPr>
          <a:xfrm rot="16200000" flipV="1">
            <a:off x="4668453" y="-440888"/>
            <a:ext cx="6256094" cy="8341682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8F6943E7-02F0-3AE8-350D-1A0B37E2E752}"/>
              </a:ext>
            </a:extLst>
          </p:cNvPr>
          <p:cNvCxnSpPr>
            <a:cxnSpLocks/>
          </p:cNvCxnSpPr>
          <p:nvPr/>
        </p:nvCxnSpPr>
        <p:spPr>
          <a:xfrm>
            <a:off x="2962772" y="2605171"/>
            <a:ext cx="2691408" cy="9608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곱하기 기호 6">
            <a:extLst>
              <a:ext uri="{FF2B5EF4-FFF2-40B4-BE49-F238E27FC236}">
                <a16:creationId xmlns:a16="http://schemas.microsoft.com/office/drawing/2014/main" id="{2385696D-4146-439F-7525-A957BBF06300}"/>
              </a:ext>
            </a:extLst>
          </p:cNvPr>
          <p:cNvSpPr/>
          <p:nvPr/>
        </p:nvSpPr>
        <p:spPr>
          <a:xfrm>
            <a:off x="5827764" y="2616090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075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C55F10F-791F-A305-0A7D-3641BD3A5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93" y="681842"/>
            <a:ext cx="2602577" cy="2429072"/>
          </a:xfrm>
          <a:prstGeom prst="rect">
            <a:avLst/>
          </a:prstGeom>
        </p:spPr>
      </p:pic>
      <p:pic>
        <p:nvPicPr>
          <p:cNvPr id="3" name="그림 2" descr="텍스트, 친필, 스크린샷이(가) 표시된 사진&#10;&#10;자동 생성된 설명">
            <a:extLst>
              <a:ext uri="{FF2B5EF4-FFF2-40B4-BE49-F238E27FC236}">
                <a16:creationId xmlns:a16="http://schemas.microsoft.com/office/drawing/2014/main" id="{9DAA76F0-142D-49F1-0AE3-1C035D3FB4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9" t="10957"/>
          <a:stretch/>
        </p:blipFill>
        <p:spPr>
          <a:xfrm rot="16200000">
            <a:off x="4602180" y="-166963"/>
            <a:ext cx="6081917" cy="7968008"/>
          </a:xfrm>
          <a:prstGeom prst="rect">
            <a:avLst/>
          </a:prstGeom>
        </p:spPr>
      </p:pic>
      <p:sp>
        <p:nvSpPr>
          <p:cNvPr id="6" name="곱하기 기호 5">
            <a:extLst>
              <a:ext uri="{FF2B5EF4-FFF2-40B4-BE49-F238E27FC236}">
                <a16:creationId xmlns:a16="http://schemas.microsoft.com/office/drawing/2014/main" id="{D020A172-C324-6470-5532-1131796ABE51}"/>
              </a:ext>
            </a:extLst>
          </p:cNvPr>
          <p:cNvSpPr/>
          <p:nvPr/>
        </p:nvSpPr>
        <p:spPr>
          <a:xfrm>
            <a:off x="5326798" y="1650082"/>
            <a:ext cx="161364" cy="1703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92AFFDF9-B2C8-A958-46E8-A36A32E87856}"/>
              </a:ext>
            </a:extLst>
          </p:cNvPr>
          <p:cNvCxnSpPr>
            <a:cxnSpLocks/>
          </p:cNvCxnSpPr>
          <p:nvPr/>
        </p:nvCxnSpPr>
        <p:spPr>
          <a:xfrm flipV="1">
            <a:off x="2933744" y="1735246"/>
            <a:ext cx="1931871" cy="116021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182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333E899A-6E7E-B627-F33D-F237AABF3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97" y="1273835"/>
            <a:ext cx="2741132" cy="2337130"/>
          </a:xfrm>
          <a:prstGeom prst="rect">
            <a:avLst/>
          </a:prstGeom>
        </p:spPr>
      </p:pic>
      <p:pic>
        <p:nvPicPr>
          <p:cNvPr id="6" name="그림 5" descr="텍스트, 친필, 스크린샷, 직사각형이(가) 표시된 사진&#10;&#10;자동 생성된 설명">
            <a:extLst>
              <a:ext uri="{FF2B5EF4-FFF2-40B4-BE49-F238E27FC236}">
                <a16:creationId xmlns:a16="http://schemas.microsoft.com/office/drawing/2014/main" id="{08EACA01-4AA9-6C86-9DE6-EEB1EBDC04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 t="9001" r="-1485" b="4431"/>
          <a:stretch/>
        </p:blipFill>
        <p:spPr>
          <a:xfrm rot="16200000">
            <a:off x="4752443" y="-287781"/>
            <a:ext cx="6268823" cy="7797492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5A48659C-EB5E-1E2D-707A-669DDF02E758}"/>
              </a:ext>
            </a:extLst>
          </p:cNvPr>
          <p:cNvCxnSpPr>
            <a:cxnSpLocks/>
          </p:cNvCxnSpPr>
          <p:nvPr/>
        </p:nvCxnSpPr>
        <p:spPr>
          <a:xfrm>
            <a:off x="3109429" y="2168060"/>
            <a:ext cx="123436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233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333E899A-6E7E-B627-F33D-F237AABF3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88" y="3737552"/>
            <a:ext cx="2741132" cy="2337130"/>
          </a:xfrm>
          <a:prstGeom prst="rect">
            <a:avLst/>
          </a:prstGeom>
        </p:spPr>
      </p:pic>
      <p:pic>
        <p:nvPicPr>
          <p:cNvPr id="6" name="그림 5" descr="텍스트, 스크린샷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1DAF42D8-302F-06CA-87FB-F66C7CA10E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0" t="5829" b="5680"/>
          <a:stretch/>
        </p:blipFill>
        <p:spPr>
          <a:xfrm rot="5400000" flipH="1" flipV="1">
            <a:off x="4993240" y="-467662"/>
            <a:ext cx="6013282" cy="8080061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5A48659C-EB5E-1E2D-707A-669DDF02E758}"/>
              </a:ext>
            </a:extLst>
          </p:cNvPr>
          <p:cNvCxnSpPr>
            <a:cxnSpLocks/>
          </p:cNvCxnSpPr>
          <p:nvPr/>
        </p:nvCxnSpPr>
        <p:spPr>
          <a:xfrm>
            <a:off x="2959896" y="5014375"/>
            <a:ext cx="145970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74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333E899A-6E7E-B627-F33D-F237AABF3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87" y="1969077"/>
            <a:ext cx="2741132" cy="2337130"/>
          </a:xfrm>
          <a:prstGeom prst="rect">
            <a:avLst/>
          </a:prstGeom>
        </p:spPr>
      </p:pic>
      <p:pic>
        <p:nvPicPr>
          <p:cNvPr id="6" name="그림 5" descr="친필, 아동 미술, 직사각형이(가) 표시된 사진&#10;&#10;자동 생성된 설명">
            <a:extLst>
              <a:ext uri="{FF2B5EF4-FFF2-40B4-BE49-F238E27FC236}">
                <a16:creationId xmlns:a16="http://schemas.microsoft.com/office/drawing/2014/main" id="{4E212337-A521-1C4F-B9B9-C1D4C0C143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8"/>
          <a:stretch/>
        </p:blipFill>
        <p:spPr>
          <a:xfrm rot="16200000">
            <a:off x="5167507" y="-418886"/>
            <a:ext cx="6134100" cy="7877037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5A48659C-EB5E-1E2D-707A-669DDF02E758}"/>
              </a:ext>
            </a:extLst>
          </p:cNvPr>
          <p:cNvCxnSpPr>
            <a:cxnSpLocks/>
          </p:cNvCxnSpPr>
          <p:nvPr/>
        </p:nvCxnSpPr>
        <p:spPr>
          <a:xfrm>
            <a:off x="3004519" y="3519632"/>
            <a:ext cx="3034331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577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333E899A-6E7E-B627-F33D-F237AABF3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89" y="783841"/>
            <a:ext cx="2741132" cy="2337130"/>
          </a:xfrm>
          <a:prstGeom prst="rect">
            <a:avLst/>
          </a:prstGeom>
        </p:spPr>
      </p:pic>
      <p:pic>
        <p:nvPicPr>
          <p:cNvPr id="6" name="그림 5" descr="스크린샷, 텍스트, 직사각형이(가) 표시된 사진&#10;&#10;자동 생성된 설명">
            <a:extLst>
              <a:ext uri="{FF2B5EF4-FFF2-40B4-BE49-F238E27FC236}">
                <a16:creationId xmlns:a16="http://schemas.microsoft.com/office/drawing/2014/main" id="{E8AB0FF3-C0AB-2C95-892D-61E06977E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" t="8739" b="3335"/>
          <a:stretch/>
        </p:blipFill>
        <p:spPr>
          <a:xfrm rot="5400000" flipH="1" flipV="1">
            <a:off x="5062656" y="-232268"/>
            <a:ext cx="5687295" cy="7322535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5A48659C-EB5E-1E2D-707A-669DDF02E758}"/>
              </a:ext>
            </a:extLst>
          </p:cNvPr>
          <p:cNvCxnSpPr>
            <a:cxnSpLocks/>
          </p:cNvCxnSpPr>
          <p:nvPr/>
        </p:nvCxnSpPr>
        <p:spPr>
          <a:xfrm>
            <a:off x="2893221" y="2627008"/>
            <a:ext cx="331463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865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333E899A-6E7E-B627-F33D-F237AABF3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89" y="565727"/>
            <a:ext cx="2741132" cy="2337130"/>
          </a:xfrm>
          <a:prstGeom prst="rect">
            <a:avLst/>
          </a:prstGeom>
        </p:spPr>
      </p:pic>
      <p:pic>
        <p:nvPicPr>
          <p:cNvPr id="6" name="그림 5" descr="스크린샷, 텍스트, 직사각형이(가) 표시된 사진&#10;&#10;자동 생성된 설명">
            <a:extLst>
              <a:ext uri="{FF2B5EF4-FFF2-40B4-BE49-F238E27FC236}">
                <a16:creationId xmlns:a16="http://schemas.microsoft.com/office/drawing/2014/main" id="{3D6385E5-A709-1A69-7FD0-0F7CC130D5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1" b="4170"/>
          <a:stretch/>
        </p:blipFill>
        <p:spPr>
          <a:xfrm rot="16200000">
            <a:off x="4958399" y="-125472"/>
            <a:ext cx="5924549" cy="7306947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5A48659C-EB5E-1E2D-707A-669DDF02E758}"/>
              </a:ext>
            </a:extLst>
          </p:cNvPr>
          <p:cNvCxnSpPr>
            <a:cxnSpLocks/>
          </p:cNvCxnSpPr>
          <p:nvPr/>
        </p:nvCxnSpPr>
        <p:spPr>
          <a:xfrm flipV="1">
            <a:off x="2893221" y="1734292"/>
            <a:ext cx="2828071" cy="95143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429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(D)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FD0178F-2069-9B74-F2BF-ADE8173AC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7" y="908627"/>
            <a:ext cx="2184853" cy="1920671"/>
          </a:xfrm>
          <a:prstGeom prst="rect">
            <a:avLst/>
          </a:prstGeom>
        </p:spPr>
      </p:pic>
      <p:pic>
        <p:nvPicPr>
          <p:cNvPr id="3" name="그림 2" descr="텍스트, 친필, 스크린샷, 직사각형이(가) 표시된 사진&#10;&#10;자동 생성된 설명">
            <a:extLst>
              <a:ext uri="{FF2B5EF4-FFF2-40B4-BE49-F238E27FC236}">
                <a16:creationId xmlns:a16="http://schemas.microsoft.com/office/drawing/2014/main" id="{6FC0FA87-BC06-E351-F6DF-8D02BE050D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 t="9001" r="-1485" b="4431"/>
          <a:stretch/>
        </p:blipFill>
        <p:spPr>
          <a:xfrm rot="5400000" flipH="1">
            <a:off x="4752443" y="-287781"/>
            <a:ext cx="6268823" cy="7797492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3B04D01D-B8F1-FC7C-1335-572DDA40A529}"/>
              </a:ext>
            </a:extLst>
          </p:cNvPr>
          <p:cNvCxnSpPr>
            <a:cxnSpLocks/>
          </p:cNvCxnSpPr>
          <p:nvPr/>
        </p:nvCxnSpPr>
        <p:spPr>
          <a:xfrm flipV="1">
            <a:off x="2495550" y="1556014"/>
            <a:ext cx="4572000" cy="8228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124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(D)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FD0178F-2069-9B74-F2BF-ADE8173AC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00" y="4061402"/>
            <a:ext cx="2184853" cy="1920671"/>
          </a:xfrm>
          <a:prstGeom prst="rect">
            <a:avLst/>
          </a:prstGeom>
        </p:spPr>
      </p:pic>
      <p:pic>
        <p:nvPicPr>
          <p:cNvPr id="3" name="그림 2" descr="텍스트, 스크린샷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1CA88EEA-C494-0BF0-71DF-5F5FF8A5D9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0" t="5829" b="5680"/>
          <a:stretch/>
        </p:blipFill>
        <p:spPr>
          <a:xfrm rot="5400000" flipH="1" flipV="1">
            <a:off x="4993240" y="-467662"/>
            <a:ext cx="6013282" cy="8080061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3B04D01D-B8F1-FC7C-1335-572DDA40A529}"/>
              </a:ext>
            </a:extLst>
          </p:cNvPr>
          <p:cNvCxnSpPr>
            <a:cxnSpLocks/>
          </p:cNvCxnSpPr>
          <p:nvPr/>
        </p:nvCxnSpPr>
        <p:spPr>
          <a:xfrm>
            <a:off x="2748723" y="5048892"/>
            <a:ext cx="2422253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872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(D)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FD0178F-2069-9B74-F2BF-ADE8173AC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681" y="2268692"/>
            <a:ext cx="2184853" cy="1920671"/>
          </a:xfrm>
          <a:prstGeom prst="rect">
            <a:avLst/>
          </a:prstGeom>
        </p:spPr>
      </p:pic>
      <p:pic>
        <p:nvPicPr>
          <p:cNvPr id="6" name="그림 5" descr="직사각형, 스크린샷, 잭이(가) 표시된 사진&#10;&#10;자동 생성된 설명">
            <a:extLst>
              <a:ext uri="{FF2B5EF4-FFF2-40B4-BE49-F238E27FC236}">
                <a16:creationId xmlns:a16="http://schemas.microsoft.com/office/drawing/2014/main" id="{C55BD3E8-9AD4-2427-5930-ED72259C1A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5" b="4299"/>
          <a:stretch/>
        </p:blipFill>
        <p:spPr>
          <a:xfrm rot="5400000" flipH="1" flipV="1">
            <a:off x="5154706" y="-177308"/>
            <a:ext cx="5900560" cy="7386631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3B04D01D-B8F1-FC7C-1335-572DDA40A529}"/>
              </a:ext>
            </a:extLst>
          </p:cNvPr>
          <p:cNvCxnSpPr>
            <a:cxnSpLocks/>
          </p:cNvCxnSpPr>
          <p:nvPr/>
        </p:nvCxnSpPr>
        <p:spPr>
          <a:xfrm>
            <a:off x="3111336" y="3516007"/>
            <a:ext cx="354113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584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(D)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FD0178F-2069-9B74-F2BF-ADE8173AC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12" y="1102623"/>
            <a:ext cx="2184853" cy="1920671"/>
          </a:xfrm>
          <a:prstGeom prst="rect">
            <a:avLst/>
          </a:prstGeom>
        </p:spPr>
      </p:pic>
      <p:pic>
        <p:nvPicPr>
          <p:cNvPr id="3" name="그림 2" descr="스크린샷, 텍스트, 직사각형이(가) 표시된 사진&#10;&#10;자동 생성된 설명">
            <a:extLst>
              <a:ext uri="{FF2B5EF4-FFF2-40B4-BE49-F238E27FC236}">
                <a16:creationId xmlns:a16="http://schemas.microsoft.com/office/drawing/2014/main" id="{E6711884-FAFC-E819-CCD4-304D0F9989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" t="8739" b="3335"/>
          <a:stretch/>
        </p:blipFill>
        <p:spPr>
          <a:xfrm rot="5400000" flipH="1" flipV="1">
            <a:off x="5062656" y="-232268"/>
            <a:ext cx="5687295" cy="7322535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3B04D01D-B8F1-FC7C-1335-572DDA40A529}"/>
              </a:ext>
            </a:extLst>
          </p:cNvPr>
          <p:cNvCxnSpPr>
            <a:cxnSpLocks/>
          </p:cNvCxnSpPr>
          <p:nvPr/>
        </p:nvCxnSpPr>
        <p:spPr>
          <a:xfrm>
            <a:off x="3204594" y="2627008"/>
            <a:ext cx="350859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441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1. (D)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FD0178F-2069-9B74-F2BF-ADE8173AC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4" y="565727"/>
            <a:ext cx="2184853" cy="1920671"/>
          </a:xfrm>
          <a:prstGeom prst="rect">
            <a:avLst/>
          </a:prstGeom>
        </p:spPr>
      </p:pic>
      <p:pic>
        <p:nvPicPr>
          <p:cNvPr id="3" name="그림 2" descr="스크린샷, 텍스트, 직사각형이(가) 표시된 사진&#10;&#10;자동 생성된 설명">
            <a:extLst>
              <a:ext uri="{FF2B5EF4-FFF2-40B4-BE49-F238E27FC236}">
                <a16:creationId xmlns:a16="http://schemas.microsoft.com/office/drawing/2014/main" id="{20B29F63-0591-31D6-9266-BB6D9B9995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1" b="4170"/>
          <a:stretch/>
        </p:blipFill>
        <p:spPr>
          <a:xfrm rot="16200000">
            <a:off x="4958399" y="-125472"/>
            <a:ext cx="5924549" cy="7306947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3B04D01D-B8F1-FC7C-1335-572DDA40A529}"/>
              </a:ext>
            </a:extLst>
          </p:cNvPr>
          <p:cNvCxnSpPr>
            <a:cxnSpLocks/>
          </p:cNvCxnSpPr>
          <p:nvPr/>
        </p:nvCxnSpPr>
        <p:spPr>
          <a:xfrm flipV="1">
            <a:off x="2272436" y="1724025"/>
            <a:ext cx="3947389" cy="57581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143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그림 83">
            <a:extLst>
              <a:ext uri="{FF2B5EF4-FFF2-40B4-BE49-F238E27FC236}">
                <a16:creationId xmlns:a16="http://schemas.microsoft.com/office/drawing/2014/main" id="{1F2B19DE-F6EE-D3CC-9102-63A47C700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24" y="769593"/>
            <a:ext cx="2527132" cy="2328994"/>
          </a:xfrm>
          <a:prstGeom prst="rect">
            <a:avLst/>
          </a:prstGeom>
        </p:spPr>
      </p:pic>
      <p:pic>
        <p:nvPicPr>
          <p:cNvPr id="6" name="그림 5" descr="텍스트, 스크린샷, 직사각형, 친필이(가) 표시된 사진&#10;&#10;자동 생성된 설명">
            <a:extLst>
              <a:ext uri="{FF2B5EF4-FFF2-40B4-BE49-F238E27FC236}">
                <a16:creationId xmlns:a16="http://schemas.microsoft.com/office/drawing/2014/main" id="{C16CD42E-9B6E-BA87-FAB5-CE64585959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5084" b="6520"/>
          <a:stretch/>
        </p:blipFill>
        <p:spPr>
          <a:xfrm rot="5400000" flipH="1" flipV="1">
            <a:off x="4777159" y="-444329"/>
            <a:ext cx="6320743" cy="8292914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C570BE93-F0BF-3060-B198-ACBB1520FE6F}"/>
              </a:ext>
            </a:extLst>
          </p:cNvPr>
          <p:cNvCxnSpPr>
            <a:cxnSpLocks/>
          </p:cNvCxnSpPr>
          <p:nvPr/>
        </p:nvCxnSpPr>
        <p:spPr>
          <a:xfrm>
            <a:off x="2679566" y="1607878"/>
            <a:ext cx="5726203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205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그림 83">
            <a:extLst>
              <a:ext uri="{FF2B5EF4-FFF2-40B4-BE49-F238E27FC236}">
                <a16:creationId xmlns:a16="http://schemas.microsoft.com/office/drawing/2014/main" id="{1F2B19DE-F6EE-D3CC-9102-63A47C700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13" y="834695"/>
            <a:ext cx="2527132" cy="2328994"/>
          </a:xfrm>
          <a:prstGeom prst="rect">
            <a:avLst/>
          </a:prstGeom>
        </p:spPr>
      </p:pic>
      <p:pic>
        <p:nvPicPr>
          <p:cNvPr id="6" name="그림 5" descr="문구용품, 친필, 텍스트, 직사각형이(가) 표시된 사진&#10;&#10;자동 생성된 설명">
            <a:extLst>
              <a:ext uri="{FF2B5EF4-FFF2-40B4-BE49-F238E27FC236}">
                <a16:creationId xmlns:a16="http://schemas.microsoft.com/office/drawing/2014/main" id="{28C8C1B0-9CA7-B98F-6850-0834E7460D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0"/>
          <a:stretch/>
        </p:blipFill>
        <p:spPr>
          <a:xfrm rot="16200000">
            <a:off x="4816851" y="-58390"/>
            <a:ext cx="6100530" cy="7639050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C570BE93-F0BF-3060-B198-ACBB1520FE6F}"/>
              </a:ext>
            </a:extLst>
          </p:cNvPr>
          <p:cNvCxnSpPr>
            <a:cxnSpLocks/>
          </p:cNvCxnSpPr>
          <p:nvPr/>
        </p:nvCxnSpPr>
        <p:spPr>
          <a:xfrm>
            <a:off x="2665036" y="1911105"/>
            <a:ext cx="276510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906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그림 83">
            <a:extLst>
              <a:ext uri="{FF2B5EF4-FFF2-40B4-BE49-F238E27FC236}">
                <a16:creationId xmlns:a16="http://schemas.microsoft.com/office/drawing/2014/main" id="{1F2B19DE-F6EE-D3CC-9102-63A47C700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08" y="452582"/>
            <a:ext cx="2527132" cy="2328994"/>
          </a:xfrm>
          <a:prstGeom prst="rect">
            <a:avLst/>
          </a:prstGeom>
        </p:spPr>
      </p:pic>
      <p:pic>
        <p:nvPicPr>
          <p:cNvPr id="6" name="그림 5" descr="텍스트, 친필, 스크린샷, 폰트이(가) 표시된 사진&#10;&#10;자동 생성된 설명">
            <a:extLst>
              <a:ext uri="{FF2B5EF4-FFF2-40B4-BE49-F238E27FC236}">
                <a16:creationId xmlns:a16="http://schemas.microsoft.com/office/drawing/2014/main" id="{6274D396-88C5-54FC-0687-97D654094A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" t="8087" b="3338"/>
          <a:stretch/>
        </p:blipFill>
        <p:spPr>
          <a:xfrm rot="16200000">
            <a:off x="4198753" y="-90380"/>
            <a:ext cx="6062307" cy="7834452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C570BE93-F0BF-3060-B198-ACBB1520FE6F}"/>
              </a:ext>
            </a:extLst>
          </p:cNvPr>
          <p:cNvCxnSpPr>
            <a:cxnSpLocks/>
          </p:cNvCxnSpPr>
          <p:nvPr/>
        </p:nvCxnSpPr>
        <p:spPr>
          <a:xfrm>
            <a:off x="2934400" y="1803000"/>
            <a:ext cx="137868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326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그림 83">
            <a:extLst>
              <a:ext uri="{FF2B5EF4-FFF2-40B4-BE49-F238E27FC236}">
                <a16:creationId xmlns:a16="http://schemas.microsoft.com/office/drawing/2014/main" id="{1F2B19DE-F6EE-D3CC-9102-63A47C700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13" y="710870"/>
            <a:ext cx="2527132" cy="2328994"/>
          </a:xfrm>
          <a:prstGeom prst="rect">
            <a:avLst/>
          </a:prstGeom>
        </p:spPr>
      </p:pic>
      <p:pic>
        <p:nvPicPr>
          <p:cNvPr id="6" name="그림 5" descr="스크린샷, 직사각형이(가) 표시된 사진&#10;&#10;자동 생성된 설명">
            <a:extLst>
              <a:ext uri="{FF2B5EF4-FFF2-40B4-BE49-F238E27FC236}">
                <a16:creationId xmlns:a16="http://schemas.microsoft.com/office/drawing/2014/main" id="{7739747E-E5AA-F14D-90E6-8AAFAA3671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7" b="7695"/>
          <a:stretch/>
        </p:blipFill>
        <p:spPr>
          <a:xfrm rot="16200000">
            <a:off x="4849468" y="-245307"/>
            <a:ext cx="6012543" cy="7586672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C570BE93-F0BF-3060-B198-ACBB1520FE6F}"/>
              </a:ext>
            </a:extLst>
          </p:cNvPr>
          <p:cNvCxnSpPr>
            <a:cxnSpLocks/>
          </p:cNvCxnSpPr>
          <p:nvPr/>
        </p:nvCxnSpPr>
        <p:spPr>
          <a:xfrm flipV="1">
            <a:off x="2720340" y="2044455"/>
            <a:ext cx="3322320" cy="28726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988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그림 83">
            <a:extLst>
              <a:ext uri="{FF2B5EF4-FFF2-40B4-BE49-F238E27FC236}">
                <a16:creationId xmlns:a16="http://schemas.microsoft.com/office/drawing/2014/main" id="{1F2B19DE-F6EE-D3CC-9102-63A47C700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13" y="710870"/>
            <a:ext cx="2527132" cy="2328994"/>
          </a:xfrm>
          <a:prstGeom prst="rect">
            <a:avLst/>
          </a:prstGeom>
        </p:spPr>
      </p:pic>
      <p:pic>
        <p:nvPicPr>
          <p:cNvPr id="11" name="그림 10" descr="텍스트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A17ECFA9-D6E1-8BF9-6560-6D997F442F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" t="9580" b="2677"/>
          <a:stretch/>
        </p:blipFill>
        <p:spPr>
          <a:xfrm rot="16200000">
            <a:off x="4851997" y="-339995"/>
            <a:ext cx="6355158" cy="8115298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C570BE93-F0BF-3060-B198-ACBB1520FE6F}"/>
              </a:ext>
            </a:extLst>
          </p:cNvPr>
          <p:cNvCxnSpPr>
            <a:cxnSpLocks/>
          </p:cNvCxnSpPr>
          <p:nvPr/>
        </p:nvCxnSpPr>
        <p:spPr>
          <a:xfrm flipV="1">
            <a:off x="2851045" y="1638300"/>
            <a:ext cx="3121130" cy="97155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2811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그림 83">
            <a:extLst>
              <a:ext uri="{FF2B5EF4-FFF2-40B4-BE49-F238E27FC236}">
                <a16:creationId xmlns:a16="http://schemas.microsoft.com/office/drawing/2014/main" id="{1F2B19DE-F6EE-D3CC-9102-63A47C700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13" y="710870"/>
            <a:ext cx="2527132" cy="2328994"/>
          </a:xfrm>
          <a:prstGeom prst="rect">
            <a:avLst/>
          </a:prstGeom>
        </p:spPr>
      </p:pic>
      <p:pic>
        <p:nvPicPr>
          <p:cNvPr id="6" name="그림 5" descr="스크린샷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485D64DA-CFB0-8633-273B-8F1CD500A1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3" b="2286"/>
          <a:stretch/>
        </p:blipFill>
        <p:spPr>
          <a:xfrm rot="16200000">
            <a:off x="4847754" y="-234435"/>
            <a:ext cx="6295900" cy="7896225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C570BE93-F0BF-3060-B198-ACBB1520FE6F}"/>
              </a:ext>
            </a:extLst>
          </p:cNvPr>
          <p:cNvCxnSpPr>
            <a:cxnSpLocks/>
          </p:cNvCxnSpPr>
          <p:nvPr/>
        </p:nvCxnSpPr>
        <p:spPr>
          <a:xfrm flipV="1">
            <a:off x="2668905" y="1771650"/>
            <a:ext cx="2827020" cy="111100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6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63D40B9F-D470-BF9D-CE13-33634F6D8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09" y="678916"/>
            <a:ext cx="2935981" cy="2636873"/>
          </a:xfrm>
          <a:prstGeom prst="rect">
            <a:avLst/>
          </a:prstGeom>
        </p:spPr>
      </p:pic>
      <p:pic>
        <p:nvPicPr>
          <p:cNvPr id="3" name="그림 2" descr="텍스트, 스크린샷, 직사각형, 친필이(가) 표시된 사진&#10;&#10;자동 생성된 설명">
            <a:extLst>
              <a:ext uri="{FF2B5EF4-FFF2-40B4-BE49-F238E27FC236}">
                <a16:creationId xmlns:a16="http://schemas.microsoft.com/office/drawing/2014/main" id="{36B95A28-8B61-A301-E752-2847300D31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5084" b="6520"/>
          <a:stretch/>
        </p:blipFill>
        <p:spPr>
          <a:xfrm rot="5400000" flipH="1" flipV="1">
            <a:off x="4777159" y="-444329"/>
            <a:ext cx="6320743" cy="8292914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14E907A0-0764-7052-5697-E687BC391444}"/>
              </a:ext>
            </a:extLst>
          </p:cNvPr>
          <p:cNvCxnSpPr>
            <a:cxnSpLocks/>
          </p:cNvCxnSpPr>
          <p:nvPr/>
        </p:nvCxnSpPr>
        <p:spPr>
          <a:xfrm>
            <a:off x="2964180" y="1629165"/>
            <a:ext cx="246126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2243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63D40B9F-D470-BF9D-CE13-33634F6D8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9" y="541756"/>
            <a:ext cx="2935981" cy="2636873"/>
          </a:xfrm>
          <a:prstGeom prst="rect">
            <a:avLst/>
          </a:prstGeom>
        </p:spPr>
      </p:pic>
      <p:pic>
        <p:nvPicPr>
          <p:cNvPr id="9" name="그림 8" descr="친필, 텍스트, 직사각형, 스크린샷이(가) 표시된 사진&#10;&#10;자동 생성된 설명">
            <a:extLst>
              <a:ext uri="{FF2B5EF4-FFF2-40B4-BE49-F238E27FC236}">
                <a16:creationId xmlns:a16="http://schemas.microsoft.com/office/drawing/2014/main" id="{4B427153-3A4F-FFF9-63F1-ADB8574DB8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0" t="8578" b="2407"/>
          <a:stretch/>
        </p:blipFill>
        <p:spPr>
          <a:xfrm rot="16200000">
            <a:off x="4780063" y="-409010"/>
            <a:ext cx="6101794" cy="8364261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14E907A0-0764-7052-5697-E687BC391444}"/>
              </a:ext>
            </a:extLst>
          </p:cNvPr>
          <p:cNvCxnSpPr>
            <a:cxnSpLocks/>
          </p:cNvCxnSpPr>
          <p:nvPr/>
        </p:nvCxnSpPr>
        <p:spPr>
          <a:xfrm flipV="1">
            <a:off x="2936147" y="1553524"/>
            <a:ext cx="2570963" cy="24172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672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63D40B9F-D470-BF9D-CE13-33634F6D8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081" y="1061874"/>
            <a:ext cx="2935981" cy="2636873"/>
          </a:xfrm>
          <a:prstGeom prst="rect">
            <a:avLst/>
          </a:prstGeom>
        </p:spPr>
      </p:pic>
      <p:pic>
        <p:nvPicPr>
          <p:cNvPr id="6" name="그림 5" descr="텍스트, 친필, 스크린샷, 직사각형이(가) 표시된 사진&#10;&#10;자동 생성된 설명">
            <a:extLst>
              <a:ext uri="{FF2B5EF4-FFF2-40B4-BE49-F238E27FC236}">
                <a16:creationId xmlns:a16="http://schemas.microsoft.com/office/drawing/2014/main" id="{E28B9A3B-CF5F-80C6-AA59-F2E407C1F5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5" b="3338"/>
          <a:stretch/>
        </p:blipFill>
        <p:spPr>
          <a:xfrm rot="16200000">
            <a:off x="4928265" y="-217746"/>
            <a:ext cx="6071967" cy="7590972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14E907A0-0764-7052-5697-E687BC391444}"/>
              </a:ext>
            </a:extLst>
          </p:cNvPr>
          <p:cNvCxnSpPr>
            <a:cxnSpLocks/>
          </p:cNvCxnSpPr>
          <p:nvPr/>
        </p:nvCxnSpPr>
        <p:spPr>
          <a:xfrm>
            <a:off x="3489820" y="2591700"/>
            <a:ext cx="158489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549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63D40B9F-D470-BF9D-CE13-33634F6D8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9" y="541756"/>
            <a:ext cx="2935981" cy="2636873"/>
          </a:xfrm>
          <a:prstGeom prst="rect">
            <a:avLst/>
          </a:prstGeom>
        </p:spPr>
      </p:pic>
      <p:pic>
        <p:nvPicPr>
          <p:cNvPr id="6" name="그림 5" descr="텍스트, 친필, 직사각형, 아동 미술이(가) 표시된 사진&#10;&#10;자동 생성된 설명">
            <a:extLst>
              <a:ext uri="{FF2B5EF4-FFF2-40B4-BE49-F238E27FC236}">
                <a16:creationId xmlns:a16="http://schemas.microsoft.com/office/drawing/2014/main" id="{EDFB52E3-9758-33EC-71AA-5046D1FC8E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" t="12134"/>
          <a:stretch/>
        </p:blipFill>
        <p:spPr>
          <a:xfrm rot="5400000" flipV="1">
            <a:off x="4955210" y="-223884"/>
            <a:ext cx="5812182" cy="7594604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14E907A0-0764-7052-5697-E687BC391444}"/>
              </a:ext>
            </a:extLst>
          </p:cNvPr>
          <p:cNvCxnSpPr>
            <a:cxnSpLocks/>
          </p:cNvCxnSpPr>
          <p:nvPr/>
        </p:nvCxnSpPr>
        <p:spPr>
          <a:xfrm flipV="1">
            <a:off x="2831045" y="1628775"/>
            <a:ext cx="2536293" cy="80620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502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63D40B9F-D470-BF9D-CE13-33634F6D8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9" y="541756"/>
            <a:ext cx="2935981" cy="2636873"/>
          </a:xfrm>
          <a:prstGeom prst="rect">
            <a:avLst/>
          </a:prstGeom>
        </p:spPr>
      </p:pic>
      <p:pic>
        <p:nvPicPr>
          <p:cNvPr id="6" name="그림 5" descr="친필이(가) 표시된 사진&#10;&#10;자동 생성된 설명">
            <a:extLst>
              <a:ext uri="{FF2B5EF4-FFF2-40B4-BE49-F238E27FC236}">
                <a16:creationId xmlns:a16="http://schemas.microsoft.com/office/drawing/2014/main" id="{AE11FEEF-0FB1-DD44-0496-29CAC81F59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t="7956"/>
          <a:stretch/>
        </p:blipFill>
        <p:spPr>
          <a:xfrm rot="16200000">
            <a:off x="4788705" y="-203006"/>
            <a:ext cx="5992790" cy="8001000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14E907A0-0764-7052-5697-E687BC391444}"/>
              </a:ext>
            </a:extLst>
          </p:cNvPr>
          <p:cNvCxnSpPr>
            <a:cxnSpLocks/>
          </p:cNvCxnSpPr>
          <p:nvPr/>
        </p:nvCxnSpPr>
        <p:spPr>
          <a:xfrm flipV="1">
            <a:off x="3025140" y="2652150"/>
            <a:ext cx="2964180" cy="11391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7266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63D40B9F-D470-BF9D-CE13-33634F6D8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9" y="541756"/>
            <a:ext cx="2935981" cy="2636873"/>
          </a:xfrm>
          <a:prstGeom prst="rect">
            <a:avLst/>
          </a:prstGeom>
        </p:spPr>
      </p:pic>
      <p:pic>
        <p:nvPicPr>
          <p:cNvPr id="3" name="그림 2" descr="스크린샷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84B4E899-759B-976C-EB2C-342FD21A7E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3" b="2286"/>
          <a:stretch/>
        </p:blipFill>
        <p:spPr>
          <a:xfrm rot="16200000">
            <a:off x="4847754" y="-234435"/>
            <a:ext cx="6295900" cy="7896225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14E907A0-0764-7052-5697-E687BC391444}"/>
              </a:ext>
            </a:extLst>
          </p:cNvPr>
          <p:cNvCxnSpPr>
            <a:cxnSpLocks/>
          </p:cNvCxnSpPr>
          <p:nvPr/>
        </p:nvCxnSpPr>
        <p:spPr>
          <a:xfrm flipV="1">
            <a:off x="2954870" y="2238375"/>
            <a:ext cx="2674405" cy="76810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9887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" name="그림 62">
            <a:extLst>
              <a:ext uri="{FF2B5EF4-FFF2-40B4-BE49-F238E27FC236}">
                <a16:creationId xmlns:a16="http://schemas.microsoft.com/office/drawing/2014/main" id="{E7EBFE95-D273-404D-84D3-7D3FB0DBF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04" y="3704380"/>
            <a:ext cx="2574709" cy="2247138"/>
          </a:xfrm>
          <a:prstGeom prst="rect">
            <a:avLst/>
          </a:prstGeom>
        </p:spPr>
      </p:pic>
      <p:pic>
        <p:nvPicPr>
          <p:cNvPr id="6" name="그림 5" descr="직사각형, 스크린샷, 텍스트이(가) 표시된 사진&#10;&#10;자동 생성된 설명">
            <a:extLst>
              <a:ext uri="{FF2B5EF4-FFF2-40B4-BE49-F238E27FC236}">
                <a16:creationId xmlns:a16="http://schemas.microsoft.com/office/drawing/2014/main" id="{108E094A-100E-DC8B-72FA-72A39AD99C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3"/>
          <a:stretch/>
        </p:blipFill>
        <p:spPr>
          <a:xfrm rot="5400000" flipH="1" flipV="1">
            <a:off x="4503224" y="-279895"/>
            <a:ext cx="6093739" cy="7784986"/>
          </a:xfrm>
          <a:prstGeom prst="rect">
            <a:avLst/>
          </a:prstGeom>
        </p:spPr>
      </p:pic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31FACE97-D407-C18F-D988-115F0F772636}"/>
              </a:ext>
            </a:extLst>
          </p:cNvPr>
          <p:cNvCxnSpPr>
            <a:cxnSpLocks/>
          </p:cNvCxnSpPr>
          <p:nvPr/>
        </p:nvCxnSpPr>
        <p:spPr>
          <a:xfrm>
            <a:off x="2489835" y="4557150"/>
            <a:ext cx="137868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8240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" name="그림 62">
            <a:extLst>
              <a:ext uri="{FF2B5EF4-FFF2-40B4-BE49-F238E27FC236}">
                <a16:creationId xmlns:a16="http://schemas.microsoft.com/office/drawing/2014/main" id="{E7EBFE95-D273-404D-84D3-7D3FB0DBF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30" y="541756"/>
            <a:ext cx="2574709" cy="224713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136686F-A6F7-3E90-D6AA-DE56DBFF4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1116" y="476553"/>
            <a:ext cx="7896225" cy="6238875"/>
          </a:xfrm>
          <a:prstGeom prst="rect">
            <a:avLst/>
          </a:prstGeom>
        </p:spPr>
      </p:pic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31FACE97-D407-C18F-D988-115F0F772636}"/>
              </a:ext>
            </a:extLst>
          </p:cNvPr>
          <p:cNvCxnSpPr>
            <a:cxnSpLocks/>
          </p:cNvCxnSpPr>
          <p:nvPr/>
        </p:nvCxnSpPr>
        <p:spPr>
          <a:xfrm flipV="1">
            <a:off x="2461180" y="1354808"/>
            <a:ext cx="4686240" cy="31051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4526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" name="그림 62">
            <a:extLst>
              <a:ext uri="{FF2B5EF4-FFF2-40B4-BE49-F238E27FC236}">
                <a16:creationId xmlns:a16="http://schemas.microsoft.com/office/drawing/2014/main" id="{E7EBFE95-D273-404D-84D3-7D3FB0DBF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78" y="452582"/>
            <a:ext cx="2574709" cy="2247138"/>
          </a:xfrm>
          <a:prstGeom prst="rect">
            <a:avLst/>
          </a:prstGeom>
        </p:spPr>
      </p:pic>
      <p:pic>
        <p:nvPicPr>
          <p:cNvPr id="6" name="그림 5" descr="직사각형, 스크린샷, 텍스트, 잭이(가) 표시된 사진&#10;&#10;자동 생성된 설명">
            <a:extLst>
              <a:ext uri="{FF2B5EF4-FFF2-40B4-BE49-F238E27FC236}">
                <a16:creationId xmlns:a16="http://schemas.microsoft.com/office/drawing/2014/main" id="{BE775AD4-5741-CE82-9625-C148DC2CDC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3" b="4001"/>
          <a:stretch/>
        </p:blipFill>
        <p:spPr>
          <a:xfrm rot="16200000">
            <a:off x="4523708" y="199182"/>
            <a:ext cx="5918546" cy="7399090"/>
          </a:xfrm>
          <a:prstGeom prst="rect">
            <a:avLst/>
          </a:prstGeom>
        </p:spPr>
      </p:pic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31FACE97-D407-C18F-D988-115F0F772636}"/>
              </a:ext>
            </a:extLst>
          </p:cNvPr>
          <p:cNvCxnSpPr>
            <a:cxnSpLocks/>
          </p:cNvCxnSpPr>
          <p:nvPr/>
        </p:nvCxnSpPr>
        <p:spPr>
          <a:xfrm>
            <a:off x="2420556" y="1779949"/>
            <a:ext cx="4785587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3509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그림 6" descr="텍스트, 직사각형, 스크린샷이(가) 표시된 사진&#10;&#10;자동 생성된 설명">
            <a:extLst>
              <a:ext uri="{FF2B5EF4-FFF2-40B4-BE49-F238E27FC236}">
                <a16:creationId xmlns:a16="http://schemas.microsoft.com/office/drawing/2014/main" id="{02057ECE-2CB8-29B3-B98B-670F1736AE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" t="685" b="8477"/>
          <a:stretch/>
        </p:blipFill>
        <p:spPr>
          <a:xfrm rot="16200000">
            <a:off x="4459146" y="-223696"/>
            <a:ext cx="6065378" cy="7901731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E7EBFE95-D273-404D-84D3-7D3FB0DBF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24" y="2906465"/>
            <a:ext cx="2574709" cy="2247138"/>
          </a:xfrm>
          <a:prstGeom prst="rect">
            <a:avLst/>
          </a:prstGeom>
        </p:spPr>
      </p:pic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31FACE97-D407-C18F-D988-115F0F772636}"/>
              </a:ext>
            </a:extLst>
          </p:cNvPr>
          <p:cNvCxnSpPr>
            <a:cxnSpLocks/>
          </p:cNvCxnSpPr>
          <p:nvPr/>
        </p:nvCxnSpPr>
        <p:spPr>
          <a:xfrm flipV="1">
            <a:off x="2984500" y="4406655"/>
            <a:ext cx="5809716" cy="9867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4253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" name="그림 62">
            <a:extLst>
              <a:ext uri="{FF2B5EF4-FFF2-40B4-BE49-F238E27FC236}">
                <a16:creationId xmlns:a16="http://schemas.microsoft.com/office/drawing/2014/main" id="{E7EBFE95-D273-404D-84D3-7D3FB0DBF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64" y="656380"/>
            <a:ext cx="2574709" cy="2247138"/>
          </a:xfrm>
          <a:prstGeom prst="rect">
            <a:avLst/>
          </a:prstGeom>
        </p:spPr>
      </p:pic>
      <p:pic>
        <p:nvPicPr>
          <p:cNvPr id="9" name="그림 8" descr="스크린샷, 직사각형, 텍스트이(가) 표시된 사진&#10;&#10;자동 생성된 설명">
            <a:extLst>
              <a:ext uri="{FF2B5EF4-FFF2-40B4-BE49-F238E27FC236}">
                <a16:creationId xmlns:a16="http://schemas.microsoft.com/office/drawing/2014/main" id="{8B612963-9BC6-F7EA-E4AA-CEC490B8D5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5" b="1586"/>
          <a:stretch/>
        </p:blipFill>
        <p:spPr>
          <a:xfrm rot="16200000">
            <a:off x="4712148" y="-266722"/>
            <a:ext cx="6363789" cy="7885653"/>
          </a:xfrm>
          <a:prstGeom prst="rect">
            <a:avLst/>
          </a:prstGeom>
        </p:spPr>
      </p:pic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31FACE97-D407-C18F-D988-115F0F772636}"/>
              </a:ext>
            </a:extLst>
          </p:cNvPr>
          <p:cNvCxnSpPr>
            <a:cxnSpLocks/>
          </p:cNvCxnSpPr>
          <p:nvPr/>
        </p:nvCxnSpPr>
        <p:spPr>
          <a:xfrm flipV="1">
            <a:off x="2373630" y="1669409"/>
            <a:ext cx="3599331" cy="82272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0027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" name="그림 62">
            <a:extLst>
              <a:ext uri="{FF2B5EF4-FFF2-40B4-BE49-F238E27FC236}">
                <a16:creationId xmlns:a16="http://schemas.microsoft.com/office/drawing/2014/main" id="{E7EBFE95-D273-404D-84D3-7D3FB0DBF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64" y="656380"/>
            <a:ext cx="2574709" cy="2247138"/>
          </a:xfrm>
          <a:prstGeom prst="rect">
            <a:avLst/>
          </a:prstGeom>
        </p:spPr>
      </p:pic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96F71A50-E603-E286-8812-E1E69B9DA0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8"/>
          <a:stretch/>
        </p:blipFill>
        <p:spPr>
          <a:xfrm rot="16200000">
            <a:off x="4976936" y="-329581"/>
            <a:ext cx="5950975" cy="7922897"/>
          </a:xfrm>
          <a:prstGeom prst="rect">
            <a:avLst/>
          </a:prstGeom>
        </p:spPr>
      </p:pic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31FACE97-D407-C18F-D988-115F0F772636}"/>
              </a:ext>
            </a:extLst>
          </p:cNvPr>
          <p:cNvCxnSpPr>
            <a:cxnSpLocks/>
          </p:cNvCxnSpPr>
          <p:nvPr/>
        </p:nvCxnSpPr>
        <p:spPr>
          <a:xfrm flipV="1">
            <a:off x="2499698" y="1419225"/>
            <a:ext cx="1929427" cy="136207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6435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(D)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60FC9AC-AC5C-B6EE-EEF4-40217925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23" y="714607"/>
            <a:ext cx="2889282" cy="2397566"/>
          </a:xfrm>
          <a:prstGeom prst="rect">
            <a:avLst/>
          </a:prstGeom>
        </p:spPr>
      </p:pic>
      <p:pic>
        <p:nvPicPr>
          <p:cNvPr id="2" name="그림 1" descr="텍스트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DE0B756D-199F-77A3-6567-A9F2715EA5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t="7303"/>
          <a:stretch/>
        </p:blipFill>
        <p:spPr>
          <a:xfrm rot="16200000">
            <a:off x="4804628" y="-438113"/>
            <a:ext cx="6112128" cy="8265169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7432FBB7-4661-93C6-1DE2-D507D2A31F86}"/>
              </a:ext>
            </a:extLst>
          </p:cNvPr>
          <p:cNvCxnSpPr>
            <a:cxnSpLocks/>
          </p:cNvCxnSpPr>
          <p:nvPr/>
        </p:nvCxnSpPr>
        <p:spPr>
          <a:xfrm>
            <a:off x="2659380" y="1511055"/>
            <a:ext cx="1922145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798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(D)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60FC9AC-AC5C-B6EE-EEF4-40217925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73" y="952732"/>
            <a:ext cx="2889282" cy="2397566"/>
          </a:xfrm>
          <a:prstGeom prst="rect">
            <a:avLst/>
          </a:prstGeom>
        </p:spPr>
      </p:pic>
      <p:pic>
        <p:nvPicPr>
          <p:cNvPr id="7" name="그림 6" descr="직사각형, 스크린샷, 아동 미술이(가) 표시된 사진&#10;&#10;자동 생성된 설명">
            <a:extLst>
              <a:ext uri="{FF2B5EF4-FFF2-40B4-BE49-F238E27FC236}">
                <a16:creationId xmlns:a16="http://schemas.microsoft.com/office/drawing/2014/main" id="{CB421577-3D37-7347-B74A-1F4FE8CBE2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9"/>
          <a:stretch/>
        </p:blipFill>
        <p:spPr>
          <a:xfrm rot="16200000">
            <a:off x="5171947" y="-124902"/>
            <a:ext cx="5939834" cy="7553325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7432FBB7-4661-93C6-1DE2-D507D2A31F86}"/>
              </a:ext>
            </a:extLst>
          </p:cNvPr>
          <p:cNvCxnSpPr>
            <a:cxnSpLocks/>
          </p:cNvCxnSpPr>
          <p:nvPr/>
        </p:nvCxnSpPr>
        <p:spPr>
          <a:xfrm>
            <a:off x="3209925" y="2063505"/>
            <a:ext cx="356235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7414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(D)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60FC9AC-AC5C-B6EE-EEF4-40217925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48" y="3067282"/>
            <a:ext cx="2889282" cy="239756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EC20514-9AE9-7C87-169D-CD7350DC51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0"/>
          <a:stretch/>
        </p:blipFill>
        <p:spPr>
          <a:xfrm flipH="1">
            <a:off x="4076700" y="476553"/>
            <a:ext cx="7919556" cy="6278174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7432FBB7-4661-93C6-1DE2-D507D2A31F86}"/>
              </a:ext>
            </a:extLst>
          </p:cNvPr>
          <p:cNvCxnSpPr>
            <a:cxnSpLocks/>
          </p:cNvCxnSpPr>
          <p:nvPr/>
        </p:nvCxnSpPr>
        <p:spPr>
          <a:xfrm>
            <a:off x="3000375" y="4482855"/>
            <a:ext cx="137868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0590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(D)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60FC9AC-AC5C-B6EE-EEF4-40217925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62" y="2829804"/>
            <a:ext cx="2889282" cy="239756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7B79A1F-2F81-56D3-91CE-0327A3ED1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537" y="476553"/>
            <a:ext cx="7848600" cy="6248400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7432FBB7-4661-93C6-1DE2-D507D2A31F86}"/>
              </a:ext>
            </a:extLst>
          </p:cNvPr>
          <p:cNvCxnSpPr>
            <a:cxnSpLocks/>
          </p:cNvCxnSpPr>
          <p:nvPr/>
        </p:nvCxnSpPr>
        <p:spPr>
          <a:xfrm>
            <a:off x="2933700" y="4521200"/>
            <a:ext cx="274869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5019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(D)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60FC9AC-AC5C-B6EE-EEF4-40217925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55" y="997878"/>
            <a:ext cx="2889282" cy="2397566"/>
          </a:xfrm>
          <a:prstGeom prst="rect">
            <a:avLst/>
          </a:prstGeom>
        </p:spPr>
      </p:pic>
      <p:pic>
        <p:nvPicPr>
          <p:cNvPr id="3" name="그림 2" descr="텍스트, 직사각형, 종이 제품, 문구용품이(가) 표시된 사진&#10;&#10;자동 생성된 설명">
            <a:extLst>
              <a:ext uri="{FF2B5EF4-FFF2-40B4-BE49-F238E27FC236}">
                <a16:creationId xmlns:a16="http://schemas.microsoft.com/office/drawing/2014/main" id="{5552F92F-38F0-5FCC-880A-580BC863E5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" t="7422" b="3337"/>
          <a:stretch/>
        </p:blipFill>
        <p:spPr>
          <a:xfrm rot="16200000">
            <a:off x="4711590" y="-387594"/>
            <a:ext cx="6188733" cy="8095376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7432FBB7-4661-93C6-1DE2-D507D2A31F86}"/>
              </a:ext>
            </a:extLst>
          </p:cNvPr>
          <p:cNvCxnSpPr>
            <a:cxnSpLocks/>
          </p:cNvCxnSpPr>
          <p:nvPr/>
        </p:nvCxnSpPr>
        <p:spPr>
          <a:xfrm>
            <a:off x="2839324" y="2958768"/>
            <a:ext cx="137868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9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(D)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60FC9AC-AC5C-B6EE-EEF4-40217925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23" y="638407"/>
            <a:ext cx="2889282" cy="2397566"/>
          </a:xfrm>
          <a:prstGeom prst="rect">
            <a:avLst/>
          </a:prstGeom>
        </p:spPr>
      </p:pic>
      <p:pic>
        <p:nvPicPr>
          <p:cNvPr id="2" name="그림 1" descr="텍스트이(가) 표시된 사진&#10;&#10;자동 생성된 설명">
            <a:extLst>
              <a:ext uri="{FF2B5EF4-FFF2-40B4-BE49-F238E27FC236}">
                <a16:creationId xmlns:a16="http://schemas.microsoft.com/office/drawing/2014/main" id="{7483BED7-27ED-AB6A-055B-282C5C3701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8"/>
          <a:stretch/>
        </p:blipFill>
        <p:spPr>
          <a:xfrm rot="16200000">
            <a:off x="4976936" y="-329581"/>
            <a:ext cx="5950975" cy="7922897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7432FBB7-4661-93C6-1DE2-D507D2A31F86}"/>
              </a:ext>
            </a:extLst>
          </p:cNvPr>
          <p:cNvCxnSpPr>
            <a:cxnSpLocks/>
          </p:cNvCxnSpPr>
          <p:nvPr/>
        </p:nvCxnSpPr>
        <p:spPr>
          <a:xfrm flipV="1">
            <a:off x="2733675" y="2000250"/>
            <a:ext cx="1790700" cy="87288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6423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(E)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그림 22" descr="텍스트, 문구용품이(가) 표시된 사진&#10;&#10;자동 생성된 설명">
            <a:extLst>
              <a:ext uri="{FF2B5EF4-FFF2-40B4-BE49-F238E27FC236}">
                <a16:creationId xmlns:a16="http://schemas.microsoft.com/office/drawing/2014/main" id="{54CD35E6-68AA-2096-3EF6-0EE0D20BCC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" t="10465"/>
          <a:stretch/>
        </p:blipFill>
        <p:spPr>
          <a:xfrm rot="16200000">
            <a:off x="4627974" y="-480847"/>
            <a:ext cx="6234482" cy="8327630"/>
          </a:xfrm>
          <a:prstGeom prst="rect">
            <a:avLst/>
          </a:prstGeom>
        </p:spPr>
      </p:pic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150A3FFF-1346-5DD6-7987-6D6ED905D85E}"/>
              </a:ext>
            </a:extLst>
          </p:cNvPr>
          <p:cNvCxnSpPr>
            <a:cxnSpLocks/>
          </p:cNvCxnSpPr>
          <p:nvPr/>
        </p:nvCxnSpPr>
        <p:spPr>
          <a:xfrm flipV="1">
            <a:off x="3695700" y="1270000"/>
            <a:ext cx="4241800" cy="3429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>
            <a:extLst>
              <a:ext uri="{FF2B5EF4-FFF2-40B4-BE49-F238E27FC236}">
                <a16:creationId xmlns:a16="http://schemas.microsoft.com/office/drawing/2014/main" id="{F1D13EB4-89E3-1DAA-AB29-8C986C8C8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45" y="681182"/>
            <a:ext cx="2921626" cy="234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986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(E)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F1D13EB4-89E3-1DAA-AB29-8C986C8C8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755"/>
            <a:ext cx="2921626" cy="2341145"/>
          </a:xfrm>
          <a:prstGeom prst="rect">
            <a:avLst/>
          </a:prstGeom>
        </p:spPr>
      </p:pic>
      <p:pic>
        <p:nvPicPr>
          <p:cNvPr id="3" name="그림 2" descr="텍스트, 친필, 문구용품, 스크린샷이(가) 표시된 사진&#10;&#10;자동 생성된 설명">
            <a:extLst>
              <a:ext uri="{FF2B5EF4-FFF2-40B4-BE49-F238E27FC236}">
                <a16:creationId xmlns:a16="http://schemas.microsoft.com/office/drawing/2014/main" id="{E5A4A7CD-E973-59A1-BA34-97868EF6D7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10046"/>
          <a:stretch/>
        </p:blipFill>
        <p:spPr>
          <a:xfrm rot="16200000">
            <a:off x="4695562" y="-469981"/>
            <a:ext cx="6179902" cy="8203374"/>
          </a:xfrm>
          <a:prstGeom prst="rect">
            <a:avLst/>
          </a:prstGeom>
        </p:spPr>
      </p:pic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150A3FFF-1346-5DD6-7987-6D6ED905D85E}"/>
              </a:ext>
            </a:extLst>
          </p:cNvPr>
          <p:cNvCxnSpPr>
            <a:cxnSpLocks/>
          </p:cNvCxnSpPr>
          <p:nvPr/>
        </p:nvCxnSpPr>
        <p:spPr>
          <a:xfrm>
            <a:off x="2829347" y="1740039"/>
            <a:ext cx="123436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9797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(E)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그림 1" descr="텍스트, 직사각형, 문구용품, 봉투이(가) 표시된 사진&#10;&#10;자동 생성된 설명">
            <a:extLst>
              <a:ext uri="{FF2B5EF4-FFF2-40B4-BE49-F238E27FC236}">
                <a16:creationId xmlns:a16="http://schemas.microsoft.com/office/drawing/2014/main" id="{EE9F9BBE-7B72-CC14-A281-E1F17B3A62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6520" b="5442"/>
          <a:stretch/>
        </p:blipFill>
        <p:spPr>
          <a:xfrm rot="16200000">
            <a:off x="4541457" y="-372093"/>
            <a:ext cx="6115823" cy="7991463"/>
          </a:xfrm>
          <a:prstGeom prst="rect">
            <a:avLst/>
          </a:prstGeom>
        </p:spPr>
      </p:pic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F9A64298-4AF6-4A3C-75F5-41F08FD283C1}"/>
              </a:ext>
            </a:extLst>
          </p:cNvPr>
          <p:cNvCxnSpPr>
            <a:cxnSpLocks/>
          </p:cNvCxnSpPr>
          <p:nvPr/>
        </p:nvCxnSpPr>
        <p:spPr>
          <a:xfrm flipV="1">
            <a:off x="2921626" y="1346200"/>
            <a:ext cx="6057274" cy="7493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3BF35DF2-807A-1E12-B366-1D7D52D64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1755"/>
            <a:ext cx="2921626" cy="234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854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(E)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F1D13EB4-89E3-1DAA-AB29-8C986C8C8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74" y="1022316"/>
            <a:ext cx="2921626" cy="234114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7FD6C18-44C9-805F-29C4-43071E6FF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305" y="694138"/>
            <a:ext cx="7342623" cy="5811523"/>
          </a:xfrm>
          <a:prstGeom prst="rect">
            <a:avLst/>
          </a:prstGeom>
        </p:spPr>
      </p:pic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8304E840-05D1-A197-A50D-E110A8AE7C1D}"/>
              </a:ext>
            </a:extLst>
          </p:cNvPr>
          <p:cNvCxnSpPr>
            <a:cxnSpLocks/>
          </p:cNvCxnSpPr>
          <p:nvPr/>
        </p:nvCxnSpPr>
        <p:spPr>
          <a:xfrm>
            <a:off x="3716323" y="2936147"/>
            <a:ext cx="4711817" cy="82936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3987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(E)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F1D13EB4-89E3-1DAA-AB29-8C986C8C8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755"/>
            <a:ext cx="2921626" cy="2341145"/>
          </a:xfrm>
          <a:prstGeom prst="rect">
            <a:avLst/>
          </a:prstGeom>
        </p:spPr>
      </p:pic>
      <p:pic>
        <p:nvPicPr>
          <p:cNvPr id="3" name="그림 2" descr="직사각형, 스크린샷이(가) 표시된 사진&#10;&#10;자동 생성된 설명">
            <a:extLst>
              <a:ext uri="{FF2B5EF4-FFF2-40B4-BE49-F238E27FC236}">
                <a16:creationId xmlns:a16="http://schemas.microsoft.com/office/drawing/2014/main" id="{B46DD023-30D3-6A5F-0D69-87EE723262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t="8870" b="3338"/>
          <a:stretch/>
        </p:blipFill>
        <p:spPr>
          <a:xfrm rot="16200000">
            <a:off x="4977307" y="-255585"/>
            <a:ext cx="6007267" cy="7649891"/>
          </a:xfrm>
          <a:prstGeom prst="rect">
            <a:avLst/>
          </a:prstGeom>
        </p:spPr>
      </p:pic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150A3FFF-1346-5DD6-7987-6D6ED905D85E}"/>
              </a:ext>
            </a:extLst>
          </p:cNvPr>
          <p:cNvCxnSpPr>
            <a:cxnSpLocks/>
          </p:cNvCxnSpPr>
          <p:nvPr/>
        </p:nvCxnSpPr>
        <p:spPr>
          <a:xfrm flipV="1">
            <a:off x="2921626" y="1600200"/>
            <a:ext cx="1599574" cy="110814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3194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(F)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A99E4AC4-3484-EC65-1BEE-E8CF67FFB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70" y="570700"/>
            <a:ext cx="2518286" cy="1984501"/>
          </a:xfrm>
          <a:prstGeom prst="rect">
            <a:avLst/>
          </a:prstGeom>
        </p:spPr>
      </p:pic>
      <p:pic>
        <p:nvPicPr>
          <p:cNvPr id="74" name="그림 73" descr="텍스트, 문구용품이(가) 표시된 사진&#10;&#10;자동 생성된 설명">
            <a:extLst>
              <a:ext uri="{FF2B5EF4-FFF2-40B4-BE49-F238E27FC236}">
                <a16:creationId xmlns:a16="http://schemas.microsoft.com/office/drawing/2014/main" id="{0D016EA1-7AEA-006D-D0D4-B35C00FFCD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" t="10465"/>
          <a:stretch/>
        </p:blipFill>
        <p:spPr>
          <a:xfrm rot="16200000">
            <a:off x="4627974" y="-480847"/>
            <a:ext cx="6234482" cy="8327630"/>
          </a:xfrm>
          <a:prstGeom prst="rect">
            <a:avLst/>
          </a:prstGeom>
        </p:spPr>
      </p:pic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D79DCC69-C19D-C4B9-2109-3E5BA74771B9}"/>
              </a:ext>
            </a:extLst>
          </p:cNvPr>
          <p:cNvCxnSpPr>
            <a:cxnSpLocks/>
          </p:cNvCxnSpPr>
          <p:nvPr/>
        </p:nvCxnSpPr>
        <p:spPr>
          <a:xfrm>
            <a:off x="3059532" y="1324044"/>
            <a:ext cx="589396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1551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(F)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A99E4AC4-3484-EC65-1BEE-E8CF67FFB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70" y="739924"/>
            <a:ext cx="2518286" cy="1984501"/>
          </a:xfrm>
          <a:prstGeom prst="rect">
            <a:avLst/>
          </a:prstGeom>
        </p:spPr>
      </p:pic>
      <p:pic>
        <p:nvPicPr>
          <p:cNvPr id="6" name="그림 5" descr="텍스트, 친필, 문구용품, 스크린샷이(가) 표시된 사진&#10;&#10;자동 생성된 설명">
            <a:extLst>
              <a:ext uri="{FF2B5EF4-FFF2-40B4-BE49-F238E27FC236}">
                <a16:creationId xmlns:a16="http://schemas.microsoft.com/office/drawing/2014/main" id="{78B420F3-3635-3CC0-EE48-64D9E47E40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10046"/>
          <a:stretch/>
        </p:blipFill>
        <p:spPr>
          <a:xfrm rot="16200000">
            <a:off x="4695562" y="-469981"/>
            <a:ext cx="6179902" cy="8203374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47E7F0D2-C130-076F-EB0F-A57D971D3819}"/>
              </a:ext>
            </a:extLst>
          </p:cNvPr>
          <p:cNvCxnSpPr>
            <a:cxnSpLocks/>
          </p:cNvCxnSpPr>
          <p:nvPr/>
        </p:nvCxnSpPr>
        <p:spPr>
          <a:xfrm>
            <a:off x="2801256" y="1768544"/>
            <a:ext cx="213269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1738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(F)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 descr="텍스트, 직사각형, 문구용품, 봉투이(가) 표시된 사진&#10;&#10;자동 생성된 설명">
            <a:extLst>
              <a:ext uri="{FF2B5EF4-FFF2-40B4-BE49-F238E27FC236}">
                <a16:creationId xmlns:a16="http://schemas.microsoft.com/office/drawing/2014/main" id="{8DEDF471-CF1E-99A4-F285-0814481A00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6520" b="5442"/>
          <a:stretch/>
        </p:blipFill>
        <p:spPr>
          <a:xfrm rot="16200000">
            <a:off x="4490593" y="-421400"/>
            <a:ext cx="6281052" cy="8207365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90F2D5F0-6CB0-E702-B1BA-030CB1078207}"/>
              </a:ext>
            </a:extLst>
          </p:cNvPr>
          <p:cNvCxnSpPr>
            <a:cxnSpLocks/>
          </p:cNvCxnSpPr>
          <p:nvPr/>
        </p:nvCxnSpPr>
        <p:spPr>
          <a:xfrm flipV="1">
            <a:off x="2975484" y="1343025"/>
            <a:ext cx="5073141" cy="76517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림 25">
            <a:extLst>
              <a:ext uri="{FF2B5EF4-FFF2-40B4-BE49-F238E27FC236}">
                <a16:creationId xmlns:a16="http://schemas.microsoft.com/office/drawing/2014/main" id="{1FEBBBD4-C039-460D-2DF8-A570C8595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3" y="565727"/>
            <a:ext cx="2892091" cy="227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0671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(F)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A99E4AC4-3484-EC65-1BEE-E8CF67FFB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70" y="739924"/>
            <a:ext cx="2518286" cy="1984501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5D0472A-4DF7-A24F-45DF-3D4CAE92B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04" y="803194"/>
            <a:ext cx="7342623" cy="5811523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91C904F3-A6D8-E7DD-9A57-24FF857D84B1}"/>
              </a:ext>
            </a:extLst>
          </p:cNvPr>
          <p:cNvCxnSpPr>
            <a:cxnSpLocks/>
          </p:cNvCxnSpPr>
          <p:nvPr/>
        </p:nvCxnSpPr>
        <p:spPr>
          <a:xfrm>
            <a:off x="2863675" y="2351365"/>
            <a:ext cx="4837419" cy="144045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6425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2. (F)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A99E4AC4-3484-EC65-1BEE-E8CF67FFB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70" y="739924"/>
            <a:ext cx="2518286" cy="1984501"/>
          </a:xfrm>
          <a:prstGeom prst="rect">
            <a:avLst/>
          </a:prstGeom>
        </p:spPr>
      </p:pic>
      <p:pic>
        <p:nvPicPr>
          <p:cNvPr id="6" name="그림 5" descr="직사각형, 스크린샷이(가) 표시된 사진&#10;&#10;자동 생성된 설명">
            <a:extLst>
              <a:ext uri="{FF2B5EF4-FFF2-40B4-BE49-F238E27FC236}">
                <a16:creationId xmlns:a16="http://schemas.microsoft.com/office/drawing/2014/main" id="{481EC167-3087-BE6B-960F-1B1841D536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5"/>
          <a:stretch/>
        </p:blipFill>
        <p:spPr>
          <a:xfrm rot="16200000">
            <a:off x="4970806" y="-195256"/>
            <a:ext cx="6014200" cy="7884561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DE753C22-C4F0-C4DD-BCF2-09D23824DACC}"/>
              </a:ext>
            </a:extLst>
          </p:cNvPr>
          <p:cNvCxnSpPr>
            <a:cxnSpLocks/>
          </p:cNvCxnSpPr>
          <p:nvPr/>
        </p:nvCxnSpPr>
        <p:spPr>
          <a:xfrm flipV="1">
            <a:off x="3073400" y="2327344"/>
            <a:ext cx="1292425" cy="22535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4072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EEA39A-B2D6-3A4D-746A-6A8E070AA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74" y="1194377"/>
            <a:ext cx="2173833" cy="2090988"/>
          </a:xfrm>
          <a:prstGeom prst="rect">
            <a:avLst/>
          </a:prstGeom>
        </p:spPr>
      </p:pic>
      <p:pic>
        <p:nvPicPr>
          <p:cNvPr id="29" name="그림 28" descr="직사각형, 친필, 텍스트, 문구용품이(가) 표시된 사진&#10;&#10;자동 생성된 설명">
            <a:extLst>
              <a:ext uri="{FF2B5EF4-FFF2-40B4-BE49-F238E27FC236}">
                <a16:creationId xmlns:a16="http://schemas.microsoft.com/office/drawing/2014/main" id="{53816205-59B9-87A5-2F80-B12A513F64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" t="5248" b="5344"/>
          <a:stretch/>
        </p:blipFill>
        <p:spPr>
          <a:xfrm rot="5400000" flipH="1" flipV="1">
            <a:off x="4537941" y="-381283"/>
            <a:ext cx="6211753" cy="8105774"/>
          </a:xfrm>
          <a:prstGeom prst="rect">
            <a:avLst/>
          </a:prstGeom>
        </p:spPr>
      </p:pic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0D425D28-9B5A-313B-80BC-1C253A7B5C94}"/>
              </a:ext>
            </a:extLst>
          </p:cNvPr>
          <p:cNvCxnSpPr>
            <a:cxnSpLocks/>
          </p:cNvCxnSpPr>
          <p:nvPr/>
        </p:nvCxnSpPr>
        <p:spPr>
          <a:xfrm>
            <a:off x="2973807" y="1939994"/>
            <a:ext cx="123436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3579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EEA39A-B2D6-3A4D-746A-6A8E070AA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49" y="565726"/>
            <a:ext cx="2173833" cy="2090988"/>
          </a:xfrm>
          <a:prstGeom prst="rect">
            <a:avLst/>
          </a:prstGeom>
        </p:spPr>
      </p:pic>
      <p:pic>
        <p:nvPicPr>
          <p:cNvPr id="6" name="그림 5" descr="텍스트, 직사각형, 스크린샷, 문구용품이(가) 표시된 사진&#10;&#10;자동 생성된 설명">
            <a:extLst>
              <a:ext uri="{FF2B5EF4-FFF2-40B4-BE49-F238E27FC236}">
                <a16:creationId xmlns:a16="http://schemas.microsoft.com/office/drawing/2014/main" id="{1E51B295-46B0-D74A-E652-717ABFEF8D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9283" b="2680"/>
          <a:stretch/>
        </p:blipFill>
        <p:spPr>
          <a:xfrm rot="16200000">
            <a:off x="4035911" y="-412656"/>
            <a:ext cx="6225210" cy="8181976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6EA7DF2A-5ECE-3372-D37A-8D1E44C1EB64}"/>
              </a:ext>
            </a:extLst>
          </p:cNvPr>
          <p:cNvCxnSpPr>
            <a:cxnSpLocks/>
          </p:cNvCxnSpPr>
          <p:nvPr/>
        </p:nvCxnSpPr>
        <p:spPr>
          <a:xfrm>
            <a:off x="2505075" y="1543050"/>
            <a:ext cx="2457450" cy="152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304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EEA39A-B2D6-3A4D-746A-6A8E070AA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299" y="708602"/>
            <a:ext cx="2173833" cy="2090988"/>
          </a:xfrm>
          <a:prstGeom prst="rect">
            <a:avLst/>
          </a:prstGeom>
        </p:spPr>
      </p:pic>
      <p:pic>
        <p:nvPicPr>
          <p:cNvPr id="10" name="그림 9" descr="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0D99ACFA-D499-D7DF-1957-0BFC5D956E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3" t="8772" b="3337"/>
          <a:stretch/>
        </p:blipFill>
        <p:spPr>
          <a:xfrm rot="16200000">
            <a:off x="4485059" y="-476202"/>
            <a:ext cx="6250834" cy="8286750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7BCD98F6-2B6F-CC1A-7800-73155A49EEA4}"/>
              </a:ext>
            </a:extLst>
          </p:cNvPr>
          <p:cNvCxnSpPr>
            <a:cxnSpLocks/>
          </p:cNvCxnSpPr>
          <p:nvPr/>
        </p:nvCxnSpPr>
        <p:spPr>
          <a:xfrm>
            <a:off x="2786062" y="1952625"/>
            <a:ext cx="157638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3195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EEA39A-B2D6-3A4D-746A-6A8E070AA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01" y="541756"/>
            <a:ext cx="2173833" cy="2090988"/>
          </a:xfrm>
          <a:prstGeom prst="rect">
            <a:avLst/>
          </a:prstGeom>
        </p:spPr>
      </p:pic>
      <p:pic>
        <p:nvPicPr>
          <p:cNvPr id="6" name="그림 5" descr="텍스트, 직사각형, 스크린샷, 문구용품이(가) 표시된 사진&#10;&#10;자동 생성된 설명">
            <a:extLst>
              <a:ext uri="{FF2B5EF4-FFF2-40B4-BE49-F238E27FC236}">
                <a16:creationId xmlns:a16="http://schemas.microsoft.com/office/drawing/2014/main" id="{A4DB6A1E-2EBE-F2AF-7E56-B5D18605D9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1" t="12690"/>
          <a:stretch/>
        </p:blipFill>
        <p:spPr>
          <a:xfrm rot="16200000">
            <a:off x="4370598" y="-442788"/>
            <a:ext cx="6256931" cy="8143875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7BCD98F6-2B6F-CC1A-7800-73155A49EEA4}"/>
              </a:ext>
            </a:extLst>
          </p:cNvPr>
          <p:cNvCxnSpPr>
            <a:cxnSpLocks/>
          </p:cNvCxnSpPr>
          <p:nvPr/>
        </p:nvCxnSpPr>
        <p:spPr>
          <a:xfrm flipV="1">
            <a:off x="2742434" y="1876425"/>
            <a:ext cx="1134241" cy="16192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997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EEA39A-B2D6-3A4D-746A-6A8E070AA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0" y="476553"/>
            <a:ext cx="2173833" cy="2090988"/>
          </a:xfrm>
          <a:prstGeom prst="rect">
            <a:avLst/>
          </a:prstGeom>
        </p:spPr>
      </p:pic>
      <p:pic>
        <p:nvPicPr>
          <p:cNvPr id="6" name="그림 5" descr="직사각형, 텍스트, 스크린샷, 문구용품이(가) 표시된 사진&#10;&#10;자동 생성된 설명">
            <a:extLst>
              <a:ext uri="{FF2B5EF4-FFF2-40B4-BE49-F238E27FC236}">
                <a16:creationId xmlns:a16="http://schemas.microsoft.com/office/drawing/2014/main" id="{3C1930E1-E8B8-3AE1-F99F-A90893C930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1" t="9871" b="2309"/>
          <a:stretch/>
        </p:blipFill>
        <p:spPr>
          <a:xfrm rot="16200000">
            <a:off x="3900967" y="-248056"/>
            <a:ext cx="6022614" cy="7884695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7BCD98F6-2B6F-CC1A-7800-73155A49EEA4}"/>
              </a:ext>
            </a:extLst>
          </p:cNvPr>
          <p:cNvCxnSpPr>
            <a:cxnSpLocks/>
          </p:cNvCxnSpPr>
          <p:nvPr/>
        </p:nvCxnSpPr>
        <p:spPr>
          <a:xfrm flipV="1">
            <a:off x="2695575" y="2035244"/>
            <a:ext cx="1943100" cy="16503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4222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(A)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EEA39A-B2D6-3A4D-746A-6A8E070AA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574" y="1804314"/>
            <a:ext cx="2173833" cy="2090988"/>
          </a:xfrm>
          <a:prstGeom prst="rect">
            <a:avLst/>
          </a:prstGeom>
        </p:spPr>
      </p:pic>
      <p:pic>
        <p:nvPicPr>
          <p:cNvPr id="6" name="그림 5" descr="스크린샷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A3515707-E426-0B6A-FA13-5891250023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0731" b="1722"/>
          <a:stretch/>
        </p:blipFill>
        <p:spPr>
          <a:xfrm rot="16200000">
            <a:off x="4073982" y="-278943"/>
            <a:ext cx="6187161" cy="8086725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A23C7D22-37F3-E394-0F32-CEA0EEAB05C6}"/>
              </a:ext>
            </a:extLst>
          </p:cNvPr>
          <p:cNvCxnSpPr>
            <a:cxnSpLocks/>
          </p:cNvCxnSpPr>
          <p:nvPr/>
        </p:nvCxnSpPr>
        <p:spPr>
          <a:xfrm>
            <a:off x="3202407" y="3740556"/>
            <a:ext cx="123436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626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A5198C-0CED-EBA0-7625-95C451F2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708" y="1069066"/>
            <a:ext cx="2150174" cy="2077733"/>
          </a:xfrm>
          <a:prstGeom prst="rect">
            <a:avLst/>
          </a:prstGeom>
        </p:spPr>
      </p:pic>
      <p:pic>
        <p:nvPicPr>
          <p:cNvPr id="27" name="그림 26" descr="스크린샷, 텍스트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4022035D-6350-2A87-313B-8E0F93BEDC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" t="8112" b="4346"/>
          <a:stretch/>
        </p:blipFill>
        <p:spPr>
          <a:xfrm rot="16200000">
            <a:off x="4298185" y="-388546"/>
            <a:ext cx="6342500" cy="8107855"/>
          </a:xfrm>
          <a:prstGeom prst="rect">
            <a:avLst/>
          </a:prstGeom>
        </p:spPr>
      </p:pic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D3DFBF65-643C-C996-4B9A-26257AF6E8E2}"/>
              </a:ext>
            </a:extLst>
          </p:cNvPr>
          <p:cNvCxnSpPr>
            <a:cxnSpLocks/>
          </p:cNvCxnSpPr>
          <p:nvPr/>
        </p:nvCxnSpPr>
        <p:spPr>
          <a:xfrm>
            <a:off x="2567031" y="1825694"/>
            <a:ext cx="123436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65839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A5198C-0CED-EBA0-7625-95C451F2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06" y="998321"/>
            <a:ext cx="2150174" cy="2077733"/>
          </a:xfrm>
          <a:prstGeom prst="rect">
            <a:avLst/>
          </a:prstGeom>
        </p:spPr>
      </p:pic>
      <p:pic>
        <p:nvPicPr>
          <p:cNvPr id="8" name="그림 7" descr="텍스트, 스크린샷, 친필이(가) 표시된 사진&#10;&#10;자동 생성된 설명">
            <a:extLst>
              <a:ext uri="{FF2B5EF4-FFF2-40B4-BE49-F238E27FC236}">
                <a16:creationId xmlns:a16="http://schemas.microsoft.com/office/drawing/2014/main" id="{B05DC330-D0EF-776C-4A6B-DCA434300B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" t="8900" b="4087"/>
          <a:stretch/>
        </p:blipFill>
        <p:spPr>
          <a:xfrm rot="16200000">
            <a:off x="4158786" y="-364271"/>
            <a:ext cx="6095925" cy="7955921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05DD6666-45F2-C558-DA84-B5FCC7856CD2}"/>
              </a:ext>
            </a:extLst>
          </p:cNvPr>
          <p:cNvCxnSpPr>
            <a:cxnSpLocks/>
          </p:cNvCxnSpPr>
          <p:nvPr/>
        </p:nvCxnSpPr>
        <p:spPr>
          <a:xfrm>
            <a:off x="2845480" y="2037188"/>
            <a:ext cx="939567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1392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A5198C-0CED-EBA0-7625-95C451F2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45" y="565727"/>
            <a:ext cx="2150174" cy="2077733"/>
          </a:xfrm>
          <a:prstGeom prst="rect">
            <a:avLst/>
          </a:prstGeom>
        </p:spPr>
      </p:pic>
      <p:pic>
        <p:nvPicPr>
          <p:cNvPr id="2" name="그림 1" descr="아동 미술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7036EB46-3911-45C5-46CD-8AAB4C47E1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" t="8025" b="5295"/>
          <a:stretch/>
        </p:blipFill>
        <p:spPr>
          <a:xfrm rot="5400000" flipH="1">
            <a:off x="4265665" y="-249678"/>
            <a:ext cx="6068510" cy="7869492"/>
          </a:xfrm>
          <a:prstGeom prst="rect">
            <a:avLst/>
          </a:prstGeom>
        </p:spPr>
      </p:pic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60385F97-B52C-2837-9190-DFC6EBBBD86A}"/>
              </a:ext>
            </a:extLst>
          </p:cNvPr>
          <p:cNvCxnSpPr>
            <a:cxnSpLocks/>
          </p:cNvCxnSpPr>
          <p:nvPr/>
        </p:nvCxnSpPr>
        <p:spPr>
          <a:xfrm flipV="1">
            <a:off x="2894202" y="1677798"/>
            <a:ext cx="2030136" cy="13422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4579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A5198C-0CED-EBA0-7625-95C451F2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24" y="552086"/>
            <a:ext cx="2150174" cy="2077733"/>
          </a:xfrm>
          <a:prstGeom prst="rect">
            <a:avLst/>
          </a:prstGeom>
        </p:spPr>
      </p:pic>
      <p:pic>
        <p:nvPicPr>
          <p:cNvPr id="9" name="그림 8" descr="텍스트, 친필, 문구용품, 봉투이(가) 표시된 사진&#10;&#10;자동 생성된 설명">
            <a:extLst>
              <a:ext uri="{FF2B5EF4-FFF2-40B4-BE49-F238E27FC236}">
                <a16:creationId xmlns:a16="http://schemas.microsoft.com/office/drawing/2014/main" id="{1470E970-C8E8-2CF2-0B4E-F97B59878F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" t="9627" b="2276"/>
          <a:stretch/>
        </p:blipFill>
        <p:spPr>
          <a:xfrm rot="16200000">
            <a:off x="3955538" y="-431498"/>
            <a:ext cx="6305913" cy="8300363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05DD6666-45F2-C558-DA84-B5FCC7856CD2}"/>
              </a:ext>
            </a:extLst>
          </p:cNvPr>
          <p:cNvCxnSpPr>
            <a:cxnSpLocks/>
          </p:cNvCxnSpPr>
          <p:nvPr/>
        </p:nvCxnSpPr>
        <p:spPr>
          <a:xfrm flipV="1">
            <a:off x="2996058" y="1862356"/>
            <a:ext cx="1836001" cy="14574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2254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A5198C-0CED-EBA0-7625-95C451F2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4" y="565727"/>
            <a:ext cx="2150174" cy="2077733"/>
          </a:xfrm>
          <a:prstGeom prst="rect">
            <a:avLst/>
          </a:prstGeom>
        </p:spPr>
      </p:pic>
      <p:pic>
        <p:nvPicPr>
          <p:cNvPr id="8" name="그림 7" descr="텍스트, 친필, 스크린샷, 직사각형이(가) 표시된 사진&#10;&#10;자동 생성된 설명">
            <a:extLst>
              <a:ext uri="{FF2B5EF4-FFF2-40B4-BE49-F238E27FC236}">
                <a16:creationId xmlns:a16="http://schemas.microsoft.com/office/drawing/2014/main" id="{CFDE50D8-054F-28CC-5444-A0D15B4D5B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8728" b="4317"/>
          <a:stretch/>
        </p:blipFill>
        <p:spPr>
          <a:xfrm rot="5400000" flipH="1" flipV="1">
            <a:off x="4110871" y="-222046"/>
            <a:ext cx="6165381" cy="7994711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05DD6666-45F2-C558-DA84-B5FCC7856CD2}"/>
              </a:ext>
            </a:extLst>
          </p:cNvPr>
          <p:cNvCxnSpPr>
            <a:cxnSpLocks/>
          </p:cNvCxnSpPr>
          <p:nvPr/>
        </p:nvCxnSpPr>
        <p:spPr>
          <a:xfrm>
            <a:off x="2081658" y="2265026"/>
            <a:ext cx="1114548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0736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(B)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2A5198C-0CED-EBA0-7625-95C451F2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4" y="565727"/>
            <a:ext cx="2150174" cy="2077733"/>
          </a:xfrm>
          <a:prstGeom prst="rect">
            <a:avLst/>
          </a:prstGeom>
        </p:spPr>
      </p:pic>
      <p:pic>
        <p:nvPicPr>
          <p:cNvPr id="6" name="그림 5" descr="스크린샷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24ED4D71-678D-910F-CA8B-4B08BD162A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t="8937" b="3337"/>
          <a:stretch/>
        </p:blipFill>
        <p:spPr>
          <a:xfrm rot="16200000" flipV="1">
            <a:off x="4419714" y="-547447"/>
            <a:ext cx="6350011" cy="8350071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05DD6666-45F2-C558-DA84-B5FCC7856CD2}"/>
              </a:ext>
            </a:extLst>
          </p:cNvPr>
          <p:cNvCxnSpPr>
            <a:cxnSpLocks/>
          </p:cNvCxnSpPr>
          <p:nvPr/>
        </p:nvCxnSpPr>
        <p:spPr>
          <a:xfrm flipV="1">
            <a:off x="2315361" y="1786855"/>
            <a:ext cx="2642533" cy="68789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2889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5.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FF4E363-0A68-E47C-C469-82A3724F6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9" y="812076"/>
            <a:ext cx="2660498" cy="2360826"/>
          </a:xfrm>
          <a:prstGeom prst="rect">
            <a:avLst/>
          </a:prstGeom>
        </p:spPr>
      </p:pic>
      <p:pic>
        <p:nvPicPr>
          <p:cNvPr id="27" name="그림 26" descr="텍스트, 친필, 문구용품이(가) 표시된 사진&#10;&#10;자동 생성된 설명">
            <a:extLst>
              <a:ext uri="{FF2B5EF4-FFF2-40B4-BE49-F238E27FC236}">
                <a16:creationId xmlns:a16="http://schemas.microsoft.com/office/drawing/2014/main" id="{A61CB7C9-D1BD-D79B-34E6-07EA1F4EE3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0" t="8940" b="4210"/>
          <a:stretch/>
        </p:blipFill>
        <p:spPr>
          <a:xfrm rot="16200000">
            <a:off x="4413059" y="-229557"/>
            <a:ext cx="6024767" cy="7885648"/>
          </a:xfrm>
          <a:prstGeom prst="rect">
            <a:avLst/>
          </a:prstGeom>
        </p:spPr>
      </p:pic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644E7EE8-CFA7-A3D6-2C5F-5EFCC8A64582}"/>
              </a:ext>
            </a:extLst>
          </p:cNvPr>
          <p:cNvCxnSpPr>
            <a:cxnSpLocks/>
          </p:cNvCxnSpPr>
          <p:nvPr/>
        </p:nvCxnSpPr>
        <p:spPr>
          <a:xfrm>
            <a:off x="3205782" y="1921077"/>
            <a:ext cx="939567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6090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5.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FF4E363-0A68-E47C-C469-82A3724F6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0" y="1466418"/>
            <a:ext cx="2660498" cy="2360826"/>
          </a:xfrm>
          <a:prstGeom prst="rect">
            <a:avLst/>
          </a:prstGeom>
        </p:spPr>
      </p:pic>
      <p:pic>
        <p:nvPicPr>
          <p:cNvPr id="25" name="그림 24" descr="스크린샷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40944967-AAAB-FAF8-6A39-2F5F3B4EB3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9" t="6004" b="4699"/>
          <a:stretch/>
        </p:blipFill>
        <p:spPr>
          <a:xfrm rot="16200000">
            <a:off x="4317000" y="-437619"/>
            <a:ext cx="6197737" cy="8204430"/>
          </a:xfrm>
          <a:prstGeom prst="rect">
            <a:avLst/>
          </a:prstGeom>
        </p:spPr>
      </p:pic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644E7EE8-CFA7-A3D6-2C5F-5EFCC8A64582}"/>
              </a:ext>
            </a:extLst>
          </p:cNvPr>
          <p:cNvCxnSpPr>
            <a:cxnSpLocks/>
          </p:cNvCxnSpPr>
          <p:nvPr/>
        </p:nvCxnSpPr>
        <p:spPr>
          <a:xfrm>
            <a:off x="2824945" y="2734810"/>
            <a:ext cx="939567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1762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5.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FF4E363-0A68-E47C-C469-82A3724F6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4" y="845633"/>
            <a:ext cx="2660498" cy="2360826"/>
          </a:xfrm>
          <a:prstGeom prst="rect">
            <a:avLst/>
          </a:prstGeom>
        </p:spPr>
      </p:pic>
      <p:pic>
        <p:nvPicPr>
          <p:cNvPr id="21" name="그림 20" descr="텍스트, 친필, 직사각형, 스크린샷이(가) 표시된 사진&#10;&#10;자동 생성된 설명">
            <a:extLst>
              <a:ext uri="{FF2B5EF4-FFF2-40B4-BE49-F238E27FC236}">
                <a16:creationId xmlns:a16="http://schemas.microsoft.com/office/drawing/2014/main" id="{1E49F41F-CDD4-27D2-88BB-F7603E09EB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1" t="8450" r="1" b="4944"/>
          <a:stretch/>
        </p:blipFill>
        <p:spPr>
          <a:xfrm rot="16200000">
            <a:off x="4504155" y="-480969"/>
            <a:ext cx="6251263" cy="8296713"/>
          </a:xfrm>
          <a:prstGeom prst="rect">
            <a:avLst/>
          </a:prstGeom>
        </p:spPr>
      </p:pic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644E7EE8-CFA7-A3D6-2C5F-5EFCC8A64582}"/>
              </a:ext>
            </a:extLst>
          </p:cNvPr>
          <p:cNvCxnSpPr>
            <a:cxnSpLocks/>
          </p:cNvCxnSpPr>
          <p:nvPr/>
        </p:nvCxnSpPr>
        <p:spPr>
          <a:xfrm>
            <a:off x="2827090" y="2365694"/>
            <a:ext cx="939567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37105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5.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FF4E363-0A68-E47C-C469-82A3724F6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343" y="476553"/>
            <a:ext cx="2660498" cy="2360826"/>
          </a:xfrm>
          <a:prstGeom prst="rect">
            <a:avLst/>
          </a:prstGeom>
        </p:spPr>
      </p:pic>
      <p:pic>
        <p:nvPicPr>
          <p:cNvPr id="2" name="그림 1" descr="텍스트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597A0F1D-7FB3-AFE3-1299-423A9D5D34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 t="7450" b="3973"/>
          <a:stretch/>
        </p:blipFill>
        <p:spPr>
          <a:xfrm rot="5400000" flipH="1" flipV="1">
            <a:off x="4733152" y="-431940"/>
            <a:ext cx="6266046" cy="8213439"/>
          </a:xfrm>
          <a:prstGeom prst="rect">
            <a:avLst/>
          </a:prstGeom>
        </p:spPr>
      </p:pic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644E7EE8-CFA7-A3D6-2C5F-5EFCC8A64582}"/>
              </a:ext>
            </a:extLst>
          </p:cNvPr>
          <p:cNvCxnSpPr>
            <a:cxnSpLocks/>
          </p:cNvCxnSpPr>
          <p:nvPr/>
        </p:nvCxnSpPr>
        <p:spPr>
          <a:xfrm>
            <a:off x="3607266" y="2390861"/>
            <a:ext cx="92278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0091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5. (C)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FF4E363-0A68-E47C-C469-82A3724F6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97" y="1491585"/>
            <a:ext cx="2660498" cy="2360826"/>
          </a:xfrm>
          <a:prstGeom prst="rect">
            <a:avLst/>
          </a:prstGeom>
        </p:spPr>
      </p:pic>
      <p:pic>
        <p:nvPicPr>
          <p:cNvPr id="3" name="그림 2" descr="텍스트, 친필, 스크린샷, 직사각형이(가) 표시된 사진&#10;&#10;자동 생성된 설명">
            <a:extLst>
              <a:ext uri="{FF2B5EF4-FFF2-40B4-BE49-F238E27FC236}">
                <a16:creationId xmlns:a16="http://schemas.microsoft.com/office/drawing/2014/main" id="{7CA233BB-F9D5-43D2-1A8B-5DA991C8B4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0" t="8078" b="4833"/>
          <a:stretch/>
        </p:blipFill>
        <p:spPr>
          <a:xfrm rot="16200000">
            <a:off x="4419471" y="-233412"/>
            <a:ext cx="6079058" cy="7868874"/>
          </a:xfrm>
          <a:prstGeom prst="rect">
            <a:avLst/>
          </a:prstGeom>
        </p:spPr>
      </p:pic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644E7EE8-CFA7-A3D6-2C5F-5EFCC8A64582}"/>
              </a:ext>
            </a:extLst>
          </p:cNvPr>
          <p:cNvCxnSpPr>
            <a:cxnSpLocks/>
          </p:cNvCxnSpPr>
          <p:nvPr/>
        </p:nvCxnSpPr>
        <p:spPr>
          <a:xfrm>
            <a:off x="3347208" y="3338817"/>
            <a:ext cx="1477651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2337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5. (F)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F1D8C2B1-3931-E384-DCE7-32D1764F6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51" y="1459274"/>
            <a:ext cx="2378614" cy="2110693"/>
          </a:xfrm>
          <a:prstGeom prst="rect">
            <a:avLst/>
          </a:prstGeom>
        </p:spPr>
      </p:pic>
      <p:pic>
        <p:nvPicPr>
          <p:cNvPr id="8" name="그림 7" descr="아동 미술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B43CF5B4-B4AD-C603-7414-9493E7764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" t="8025" b="5295"/>
          <a:stretch/>
        </p:blipFill>
        <p:spPr>
          <a:xfrm rot="16200000">
            <a:off x="4033739" y="-407616"/>
            <a:ext cx="6326798" cy="8204433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97447176-41B6-ACF7-618A-581C5DF1B697}"/>
              </a:ext>
            </a:extLst>
          </p:cNvPr>
          <p:cNvCxnSpPr>
            <a:cxnSpLocks/>
          </p:cNvCxnSpPr>
          <p:nvPr/>
        </p:nvCxnSpPr>
        <p:spPr>
          <a:xfrm>
            <a:off x="2877424" y="2294508"/>
            <a:ext cx="167898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3490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5. (F)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 descr="텍스트, 친필, 스크린샷, 직사각형이(가) 표시된 사진&#10;&#10;자동 생성된 설명">
            <a:extLst>
              <a:ext uri="{FF2B5EF4-FFF2-40B4-BE49-F238E27FC236}">
                <a16:creationId xmlns:a16="http://schemas.microsoft.com/office/drawing/2014/main" id="{4FC49115-AAC0-9ABE-91DE-DFC7EC421F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" t="11303" b="2275"/>
          <a:stretch/>
        </p:blipFill>
        <p:spPr>
          <a:xfrm rot="16200000">
            <a:off x="4086434" y="-321394"/>
            <a:ext cx="6281370" cy="7877264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F1D8C2B1-3931-E384-DCE7-32D1764F6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87" y="1185992"/>
            <a:ext cx="2378614" cy="2110693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F682C20A-1655-651D-2040-E2E8CCE95677}"/>
              </a:ext>
            </a:extLst>
          </p:cNvPr>
          <p:cNvCxnSpPr>
            <a:cxnSpLocks/>
          </p:cNvCxnSpPr>
          <p:nvPr/>
        </p:nvCxnSpPr>
        <p:spPr>
          <a:xfrm>
            <a:off x="2818702" y="2306451"/>
            <a:ext cx="939567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9423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5. (F)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F1D8C2B1-3931-E384-DCE7-32D1764F6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49" y="565727"/>
            <a:ext cx="2378614" cy="2110693"/>
          </a:xfrm>
          <a:prstGeom prst="rect">
            <a:avLst/>
          </a:prstGeom>
        </p:spPr>
      </p:pic>
      <p:pic>
        <p:nvPicPr>
          <p:cNvPr id="3" name="그림 2" descr="아동 미술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2F541B68-2D6C-C554-5B64-4488605F5E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" t="8025" b="5295"/>
          <a:stretch/>
        </p:blipFill>
        <p:spPr>
          <a:xfrm rot="16200000">
            <a:off x="4492167" y="-111001"/>
            <a:ext cx="6068510" cy="7869492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31EF375B-6999-618A-5B67-34C5AD24AE6F}"/>
              </a:ext>
            </a:extLst>
          </p:cNvPr>
          <p:cNvCxnSpPr>
            <a:cxnSpLocks/>
          </p:cNvCxnSpPr>
          <p:nvPr/>
        </p:nvCxnSpPr>
        <p:spPr>
          <a:xfrm flipV="1">
            <a:off x="2743200" y="1795244"/>
            <a:ext cx="1208015" cy="11744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2623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5. (F)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F1D8C2B1-3931-E384-DCE7-32D1764F6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25" y="565727"/>
            <a:ext cx="2378614" cy="2110693"/>
          </a:xfrm>
          <a:prstGeom prst="rect">
            <a:avLst/>
          </a:prstGeom>
        </p:spPr>
      </p:pic>
      <p:pic>
        <p:nvPicPr>
          <p:cNvPr id="6" name="그림 5" descr="텍스트, 친필, 직사각형, 문구용품이(가) 표시된 사진&#10;&#10;자동 생성된 설명">
            <a:extLst>
              <a:ext uri="{FF2B5EF4-FFF2-40B4-BE49-F238E27FC236}">
                <a16:creationId xmlns:a16="http://schemas.microsoft.com/office/drawing/2014/main" id="{4AC586EF-B2D1-1B09-3006-1C6155B83B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 t="7450" b="3973"/>
          <a:stretch/>
        </p:blipFill>
        <p:spPr>
          <a:xfrm rot="5400000" flipH="1" flipV="1">
            <a:off x="4617339" y="-407969"/>
            <a:ext cx="6266046" cy="8213439"/>
          </a:xfrm>
          <a:prstGeom prst="rect">
            <a:avLst/>
          </a:prstGeom>
        </p:spPr>
      </p:pic>
      <p:cxnSp>
        <p:nvCxnSpPr>
          <p:cNvPr id="2" name="직선 화살표 연결선 1">
            <a:extLst>
              <a:ext uri="{FF2B5EF4-FFF2-40B4-BE49-F238E27FC236}">
                <a16:creationId xmlns:a16="http://schemas.microsoft.com/office/drawing/2014/main" id="{9C5769B7-A5C8-85A8-49BC-5DC84488A97B}"/>
              </a:ext>
            </a:extLst>
          </p:cNvPr>
          <p:cNvCxnSpPr>
            <a:cxnSpLocks/>
          </p:cNvCxnSpPr>
          <p:nvPr/>
        </p:nvCxnSpPr>
        <p:spPr>
          <a:xfrm flipV="1">
            <a:off x="2617365" y="1921079"/>
            <a:ext cx="1686187" cy="30200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8737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>
            <a:extLst>
              <a:ext uri="{FF2B5EF4-FFF2-40B4-BE49-F238E27FC236}">
                <a16:creationId xmlns:a16="http://schemas.microsoft.com/office/drawing/2014/main" id="{BE2AADAC-D385-647C-F924-B9CC34E2A11A}"/>
              </a:ext>
            </a:extLst>
          </p:cNvPr>
          <p:cNvSpPr txBox="1">
            <a:spLocks/>
          </p:cNvSpPr>
          <p:nvPr/>
        </p:nvSpPr>
        <p:spPr>
          <a:xfrm>
            <a:off x="18924" y="-89174"/>
            <a:ext cx="10615748" cy="56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</a:pPr>
            <a:r>
              <a:rPr lang="en-US" altLang="ko-KR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5. (F)</a:t>
            </a:r>
            <a:endParaRPr lang="ko-KR" altLang="ko-KR" sz="2000" b="1" dirty="0">
              <a:solidFill>
                <a:srgbClr val="000000"/>
              </a:solidFill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F1D8C2B1-3931-E384-DCE7-32D1764F6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88" y="565726"/>
            <a:ext cx="2378614" cy="2110693"/>
          </a:xfrm>
          <a:prstGeom prst="rect">
            <a:avLst/>
          </a:prstGeom>
        </p:spPr>
      </p:pic>
      <p:pic>
        <p:nvPicPr>
          <p:cNvPr id="25" name="그림 24" descr="텍스트, 스크린샷, 친필이(가) 표시된 사진&#10;&#10;자동 생성된 설명">
            <a:extLst>
              <a:ext uri="{FF2B5EF4-FFF2-40B4-BE49-F238E27FC236}">
                <a16:creationId xmlns:a16="http://schemas.microsoft.com/office/drawing/2014/main" id="{9B6F5C2D-ACF7-99AE-EA7F-A31BFB7FEC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7349" b="6168"/>
          <a:stretch/>
        </p:blipFill>
        <p:spPr>
          <a:xfrm rot="16200000">
            <a:off x="4106042" y="-92031"/>
            <a:ext cx="5980854" cy="7919208"/>
          </a:xfrm>
          <a:prstGeom prst="rect">
            <a:avLst/>
          </a:prstGeom>
        </p:spPr>
      </p:pic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FA0D3CAB-A10A-7E1F-C844-7BF676943D1D}"/>
              </a:ext>
            </a:extLst>
          </p:cNvPr>
          <p:cNvCxnSpPr>
            <a:cxnSpLocks/>
          </p:cNvCxnSpPr>
          <p:nvPr/>
        </p:nvCxnSpPr>
        <p:spPr>
          <a:xfrm>
            <a:off x="3011202" y="2525085"/>
            <a:ext cx="1838165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488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1594</TotalTime>
  <Words>497</Words>
  <Application>Microsoft Office PowerPoint</Application>
  <PresentationFormat>와이드스크린</PresentationFormat>
  <Paragraphs>81</Paragraphs>
  <Slides>79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79</vt:i4>
      </vt:variant>
    </vt:vector>
  </HeadingPairs>
  <TitlesOfParts>
    <vt:vector size="83" baseType="lpstr">
      <vt:lpstr>맑은 고딕</vt:lpstr>
      <vt:lpstr>Arial</vt:lpstr>
      <vt:lpstr>Palatino Linotype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김정은</dc:creator>
  <cp:lastModifiedBy>qgb</cp:lastModifiedBy>
  <cp:revision>67</cp:revision>
  <dcterms:created xsi:type="dcterms:W3CDTF">2022-01-04T07:30:40Z</dcterms:created>
  <dcterms:modified xsi:type="dcterms:W3CDTF">2024-03-19T06:44:18Z</dcterms:modified>
</cp:coreProperties>
</file>