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4" r:id="rId2"/>
  </p:sldIdLst>
  <p:sldSz cx="6497638" cy="37433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8008"/>
    <a:srgbClr val="074080"/>
    <a:srgbClr val="8000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14" autoAdjust="0"/>
    <p:restoredTop sz="94660"/>
  </p:normalViewPr>
  <p:slideViewPr>
    <p:cSldViewPr snapToGrid="0">
      <p:cViewPr>
        <p:scale>
          <a:sx n="165" d="100"/>
          <a:sy n="165" d="100"/>
        </p:scale>
        <p:origin x="1800" y="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齋藤　琢" userId="d81e4be3-6233-4400-b21a-171aa5ed376a" providerId="ADAL" clId="{1FE6D589-DEFE-4B78-A0A9-04B1826FFD02}"/>
    <pc:docChg chg="custSel delSld modSld">
      <pc:chgData name="齋藤　琢" userId="d81e4be3-6233-4400-b21a-171aa5ed376a" providerId="ADAL" clId="{1FE6D589-DEFE-4B78-A0A9-04B1826FFD02}" dt="2023-12-23T03:17:04.844" v="27" actId="1076"/>
      <pc:docMkLst>
        <pc:docMk/>
      </pc:docMkLst>
      <pc:sldChg chg="modSp mod">
        <pc:chgData name="齋藤　琢" userId="d81e4be3-6233-4400-b21a-171aa5ed376a" providerId="ADAL" clId="{1FE6D589-DEFE-4B78-A0A9-04B1826FFD02}" dt="2023-12-23T03:16:56.625" v="26" actId="1076"/>
        <pc:sldMkLst>
          <pc:docMk/>
          <pc:sldMk cId="2324679025" sldId="256"/>
        </pc:sldMkLst>
        <pc:spChg chg="mod">
          <ac:chgData name="齋藤　琢" userId="d81e4be3-6233-4400-b21a-171aa5ed376a" providerId="ADAL" clId="{1FE6D589-DEFE-4B78-A0A9-04B1826FFD02}" dt="2023-12-23T03:16:56.625" v="26" actId="1076"/>
          <ac:spMkLst>
            <pc:docMk/>
            <pc:sldMk cId="2324679025" sldId="256"/>
            <ac:spMk id="1569" creationId="{1D64016B-C9A6-ECD5-4E3D-30A38217DCAC}"/>
          </ac:spMkLst>
        </pc:spChg>
      </pc:sldChg>
      <pc:sldChg chg="modSp mod">
        <pc:chgData name="齋藤　琢" userId="d81e4be3-6233-4400-b21a-171aa5ed376a" providerId="ADAL" clId="{1FE6D589-DEFE-4B78-A0A9-04B1826FFD02}" dt="2023-12-23T03:16:26.519" v="24" actId="1076"/>
        <pc:sldMkLst>
          <pc:docMk/>
          <pc:sldMk cId="2527974224" sldId="264"/>
        </pc:sldMkLst>
        <pc:spChg chg="mod">
          <ac:chgData name="齋藤　琢" userId="d81e4be3-6233-4400-b21a-171aa5ed376a" providerId="ADAL" clId="{1FE6D589-DEFE-4B78-A0A9-04B1826FFD02}" dt="2023-12-23T03:16:26.519" v="24" actId="1076"/>
          <ac:spMkLst>
            <pc:docMk/>
            <pc:sldMk cId="2527974224" sldId="264"/>
            <ac:spMk id="4" creationId="{4822719F-5E24-3B46-9374-7DD188B95CEA}"/>
          </ac:spMkLst>
        </pc:spChg>
        <pc:graphicFrameChg chg="modGraphic">
          <ac:chgData name="齋藤　琢" userId="d81e4be3-6233-4400-b21a-171aa5ed376a" providerId="ADAL" clId="{1FE6D589-DEFE-4B78-A0A9-04B1826FFD02}" dt="2023-12-23T03:15:13.994" v="23" actId="2164"/>
          <ac:graphicFrameMkLst>
            <pc:docMk/>
            <pc:sldMk cId="2527974224" sldId="264"/>
            <ac:graphicFrameMk id="5" creationId="{27B0EA1E-C47D-C846-8457-7A3245F3E971}"/>
          </ac:graphicFrameMkLst>
        </pc:graphicFrameChg>
      </pc:sldChg>
      <pc:sldChg chg="modSp mod">
        <pc:chgData name="齋藤　琢" userId="d81e4be3-6233-4400-b21a-171aa5ed376a" providerId="ADAL" clId="{1FE6D589-DEFE-4B78-A0A9-04B1826FFD02}" dt="2023-12-23T02:33:19.460" v="20" actId="255"/>
        <pc:sldMkLst>
          <pc:docMk/>
          <pc:sldMk cId="163113656" sldId="265"/>
        </pc:sldMkLst>
        <pc:spChg chg="mod">
          <ac:chgData name="齋藤　琢" userId="d81e4be3-6233-4400-b21a-171aa5ed376a" providerId="ADAL" clId="{1FE6D589-DEFE-4B78-A0A9-04B1826FFD02}" dt="2023-12-23T02:33:19.460" v="20" actId="255"/>
          <ac:spMkLst>
            <pc:docMk/>
            <pc:sldMk cId="163113656" sldId="265"/>
            <ac:spMk id="432" creationId="{D4F6CD09-8CF0-9C46-BF58-DE657A8AF0D7}"/>
          </ac:spMkLst>
        </pc:spChg>
      </pc:sldChg>
      <pc:sldChg chg="addSp delSp modSp mod">
        <pc:chgData name="齋藤　琢" userId="d81e4be3-6233-4400-b21a-171aa5ed376a" providerId="ADAL" clId="{1FE6D589-DEFE-4B78-A0A9-04B1826FFD02}" dt="2023-12-23T03:17:04.844" v="27" actId="1076"/>
        <pc:sldMkLst>
          <pc:docMk/>
          <pc:sldMk cId="4238961582" sldId="267"/>
        </pc:sldMkLst>
        <pc:spChg chg="add mod">
          <ac:chgData name="齋藤　琢" userId="d81e4be3-6233-4400-b21a-171aa5ed376a" providerId="ADAL" clId="{1FE6D589-DEFE-4B78-A0A9-04B1826FFD02}" dt="2023-12-23T03:17:04.844" v="27" actId="1076"/>
          <ac:spMkLst>
            <pc:docMk/>
            <pc:sldMk cId="4238961582" sldId="267"/>
            <ac:spMk id="6" creationId="{59DAD812-6838-AE09-BBCC-F63CD5D7CCFB}"/>
          </ac:spMkLst>
        </pc:spChg>
        <pc:spChg chg="del mod">
          <ac:chgData name="齋藤　琢" userId="d81e4be3-6233-4400-b21a-171aa5ed376a" providerId="ADAL" clId="{1FE6D589-DEFE-4B78-A0A9-04B1826FFD02}" dt="2023-12-22T01:34:55.171" v="9" actId="478"/>
          <ac:spMkLst>
            <pc:docMk/>
            <pc:sldMk cId="4238961582" sldId="267"/>
            <ac:spMk id="40" creationId="{07FC17BA-C7A8-F39E-C497-CEBC3B2FDC26}"/>
          </ac:spMkLst>
        </pc:spChg>
      </pc:sldChg>
      <pc:sldChg chg="del">
        <pc:chgData name="齋藤　琢" userId="d81e4be3-6233-4400-b21a-171aa5ed376a" providerId="ADAL" clId="{1FE6D589-DEFE-4B78-A0A9-04B1826FFD02}" dt="2023-12-22T00:59:33.514" v="0" actId="47"/>
        <pc:sldMkLst>
          <pc:docMk/>
          <pc:sldMk cId="4053891332" sldId="26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2205" y="612623"/>
            <a:ext cx="4873229" cy="1303232"/>
          </a:xfrm>
        </p:spPr>
        <p:txBody>
          <a:bodyPr anchor="b"/>
          <a:lstStyle>
            <a:lvl1pPr algn="ctr">
              <a:defRPr sz="319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2205" y="1966112"/>
            <a:ext cx="4873229" cy="903770"/>
          </a:xfrm>
        </p:spPr>
        <p:txBody>
          <a:bodyPr/>
          <a:lstStyle>
            <a:lvl1pPr marL="0" indent="0" algn="ctr">
              <a:buNone/>
              <a:defRPr sz="1279"/>
            </a:lvl1pPr>
            <a:lvl2pPr marL="243642" indent="0" algn="ctr">
              <a:buNone/>
              <a:defRPr sz="1066"/>
            </a:lvl2pPr>
            <a:lvl3pPr marL="487284" indent="0" algn="ctr">
              <a:buNone/>
              <a:defRPr sz="959"/>
            </a:lvl3pPr>
            <a:lvl4pPr marL="730926" indent="0" algn="ctr">
              <a:buNone/>
              <a:defRPr sz="853"/>
            </a:lvl4pPr>
            <a:lvl5pPr marL="974568" indent="0" algn="ctr">
              <a:buNone/>
              <a:defRPr sz="853"/>
            </a:lvl5pPr>
            <a:lvl6pPr marL="1218209" indent="0" algn="ctr">
              <a:buNone/>
              <a:defRPr sz="853"/>
            </a:lvl6pPr>
            <a:lvl7pPr marL="1461851" indent="0" algn="ctr">
              <a:buNone/>
              <a:defRPr sz="853"/>
            </a:lvl7pPr>
            <a:lvl8pPr marL="1705493" indent="0" algn="ctr">
              <a:buNone/>
              <a:defRPr sz="853"/>
            </a:lvl8pPr>
            <a:lvl9pPr marL="1949135" indent="0" algn="ctr">
              <a:buNone/>
              <a:defRPr sz="85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16B6A-73AC-4980-AEFB-B1CAF2A0369D}" type="datetimeFigureOut">
              <a:rPr kumimoji="1" lang="ja-JP" altLang="en-US" smtClean="0"/>
              <a:t>2024/3/16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6957B-5BD9-4F4C-B0E6-22AA1E28DE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9987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16B6A-73AC-4980-AEFB-B1CAF2A0369D}" type="datetimeFigureOut">
              <a:rPr kumimoji="1" lang="ja-JP" altLang="en-US" smtClean="0"/>
              <a:t>2024/3/16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6957B-5BD9-4F4C-B0E6-22AA1E28DE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0311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28" y="933232"/>
            <a:ext cx="5604213" cy="1557119"/>
          </a:xfrm>
        </p:spPr>
        <p:txBody>
          <a:bodyPr anchor="b"/>
          <a:lstStyle>
            <a:lvl1pPr>
              <a:defRPr sz="319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3328" y="2505082"/>
            <a:ext cx="5604213" cy="818852"/>
          </a:xfrm>
        </p:spPr>
        <p:txBody>
          <a:bodyPr/>
          <a:lstStyle>
            <a:lvl1pPr marL="0" indent="0">
              <a:buNone/>
              <a:defRPr sz="1279">
                <a:solidFill>
                  <a:schemeClr val="tx1">
                    <a:tint val="75000"/>
                  </a:schemeClr>
                </a:solidFill>
              </a:defRPr>
            </a:lvl1pPr>
            <a:lvl2pPr marL="243642" indent="0">
              <a:buNone/>
              <a:defRPr sz="1066">
                <a:solidFill>
                  <a:schemeClr val="tx1">
                    <a:tint val="75000"/>
                  </a:schemeClr>
                </a:solidFill>
              </a:defRPr>
            </a:lvl2pPr>
            <a:lvl3pPr marL="487284" indent="0">
              <a:buNone/>
              <a:defRPr sz="959">
                <a:solidFill>
                  <a:schemeClr val="tx1">
                    <a:tint val="75000"/>
                  </a:schemeClr>
                </a:solidFill>
              </a:defRPr>
            </a:lvl3pPr>
            <a:lvl4pPr marL="730926" indent="0">
              <a:buNone/>
              <a:defRPr sz="853">
                <a:solidFill>
                  <a:schemeClr val="tx1">
                    <a:tint val="75000"/>
                  </a:schemeClr>
                </a:solidFill>
              </a:defRPr>
            </a:lvl4pPr>
            <a:lvl5pPr marL="974568" indent="0">
              <a:buNone/>
              <a:defRPr sz="853">
                <a:solidFill>
                  <a:schemeClr val="tx1">
                    <a:tint val="75000"/>
                  </a:schemeClr>
                </a:solidFill>
              </a:defRPr>
            </a:lvl5pPr>
            <a:lvl6pPr marL="1218209" indent="0">
              <a:buNone/>
              <a:defRPr sz="853">
                <a:solidFill>
                  <a:schemeClr val="tx1">
                    <a:tint val="75000"/>
                  </a:schemeClr>
                </a:solidFill>
              </a:defRPr>
            </a:lvl6pPr>
            <a:lvl7pPr marL="1461851" indent="0">
              <a:buNone/>
              <a:defRPr sz="853">
                <a:solidFill>
                  <a:schemeClr val="tx1">
                    <a:tint val="75000"/>
                  </a:schemeClr>
                </a:solidFill>
              </a:defRPr>
            </a:lvl7pPr>
            <a:lvl8pPr marL="1705493" indent="0">
              <a:buNone/>
              <a:defRPr sz="853">
                <a:solidFill>
                  <a:schemeClr val="tx1">
                    <a:tint val="75000"/>
                  </a:schemeClr>
                </a:solidFill>
              </a:defRPr>
            </a:lvl8pPr>
            <a:lvl9pPr marL="1949135" indent="0">
              <a:buNone/>
              <a:defRPr sz="85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16B6A-73AC-4980-AEFB-B1CAF2A0369D}" type="datetimeFigureOut">
              <a:rPr kumimoji="1" lang="ja-JP" altLang="en-US" smtClean="0"/>
              <a:t>2024/3/16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6957B-5BD9-4F4C-B0E6-22AA1E28DE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5678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6713" y="996487"/>
            <a:ext cx="2761496" cy="237510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89429" y="996487"/>
            <a:ext cx="2761496" cy="237510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16B6A-73AC-4980-AEFB-B1CAF2A0369D}" type="datetimeFigureOut">
              <a:rPr kumimoji="1" lang="ja-JP" altLang="en-US" smtClean="0"/>
              <a:t>2024/3/16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6957B-5BD9-4F4C-B0E6-22AA1E28DE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3118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559" y="199298"/>
            <a:ext cx="5604213" cy="72353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7559" y="917635"/>
            <a:ext cx="2748805" cy="449719"/>
          </a:xfrm>
        </p:spPr>
        <p:txBody>
          <a:bodyPr anchor="b"/>
          <a:lstStyle>
            <a:lvl1pPr marL="0" indent="0">
              <a:buNone/>
              <a:defRPr sz="1279" b="1"/>
            </a:lvl1pPr>
            <a:lvl2pPr marL="243642" indent="0">
              <a:buNone/>
              <a:defRPr sz="1066" b="1"/>
            </a:lvl2pPr>
            <a:lvl3pPr marL="487284" indent="0">
              <a:buNone/>
              <a:defRPr sz="959" b="1"/>
            </a:lvl3pPr>
            <a:lvl4pPr marL="730926" indent="0">
              <a:buNone/>
              <a:defRPr sz="853" b="1"/>
            </a:lvl4pPr>
            <a:lvl5pPr marL="974568" indent="0">
              <a:buNone/>
              <a:defRPr sz="853" b="1"/>
            </a:lvl5pPr>
            <a:lvl6pPr marL="1218209" indent="0">
              <a:buNone/>
              <a:defRPr sz="853" b="1"/>
            </a:lvl6pPr>
            <a:lvl7pPr marL="1461851" indent="0">
              <a:buNone/>
              <a:defRPr sz="853" b="1"/>
            </a:lvl7pPr>
            <a:lvl8pPr marL="1705493" indent="0">
              <a:buNone/>
              <a:defRPr sz="853" b="1"/>
            </a:lvl8pPr>
            <a:lvl9pPr marL="1949135" indent="0">
              <a:buNone/>
              <a:defRPr sz="85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559" y="1367353"/>
            <a:ext cx="2748805" cy="201117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9429" y="917635"/>
            <a:ext cx="2762342" cy="449719"/>
          </a:xfrm>
        </p:spPr>
        <p:txBody>
          <a:bodyPr anchor="b"/>
          <a:lstStyle>
            <a:lvl1pPr marL="0" indent="0">
              <a:buNone/>
              <a:defRPr sz="1279" b="1"/>
            </a:lvl1pPr>
            <a:lvl2pPr marL="243642" indent="0">
              <a:buNone/>
              <a:defRPr sz="1066" b="1"/>
            </a:lvl2pPr>
            <a:lvl3pPr marL="487284" indent="0">
              <a:buNone/>
              <a:defRPr sz="959" b="1"/>
            </a:lvl3pPr>
            <a:lvl4pPr marL="730926" indent="0">
              <a:buNone/>
              <a:defRPr sz="853" b="1"/>
            </a:lvl4pPr>
            <a:lvl5pPr marL="974568" indent="0">
              <a:buNone/>
              <a:defRPr sz="853" b="1"/>
            </a:lvl5pPr>
            <a:lvl6pPr marL="1218209" indent="0">
              <a:buNone/>
              <a:defRPr sz="853" b="1"/>
            </a:lvl6pPr>
            <a:lvl7pPr marL="1461851" indent="0">
              <a:buNone/>
              <a:defRPr sz="853" b="1"/>
            </a:lvl7pPr>
            <a:lvl8pPr marL="1705493" indent="0">
              <a:buNone/>
              <a:defRPr sz="853" b="1"/>
            </a:lvl8pPr>
            <a:lvl9pPr marL="1949135" indent="0">
              <a:buNone/>
              <a:defRPr sz="85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89429" y="1367353"/>
            <a:ext cx="2762342" cy="201117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16B6A-73AC-4980-AEFB-B1CAF2A0369D}" type="datetimeFigureOut">
              <a:rPr kumimoji="1" lang="ja-JP" altLang="en-US" smtClean="0"/>
              <a:t>2024/3/16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6957B-5BD9-4F4C-B0E6-22AA1E28DE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2023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16B6A-73AC-4980-AEFB-B1CAF2A0369D}" type="datetimeFigureOut">
              <a:rPr kumimoji="1" lang="ja-JP" altLang="en-US" smtClean="0"/>
              <a:t>2024/3/16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6957B-5BD9-4F4C-B0E6-22AA1E28DE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4439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16B6A-73AC-4980-AEFB-B1CAF2A0369D}" type="datetimeFigureOut">
              <a:rPr kumimoji="1" lang="ja-JP" altLang="en-US" smtClean="0"/>
              <a:t>2024/3/16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6957B-5BD9-4F4C-B0E6-22AA1E28DE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4986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559" y="249555"/>
            <a:ext cx="2095657" cy="873443"/>
          </a:xfrm>
        </p:spPr>
        <p:txBody>
          <a:bodyPr anchor="b"/>
          <a:lstStyle>
            <a:lvl1pPr>
              <a:defRPr sz="170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343" y="538970"/>
            <a:ext cx="3289429" cy="2660187"/>
          </a:xfrm>
        </p:spPr>
        <p:txBody>
          <a:bodyPr/>
          <a:lstStyle>
            <a:lvl1pPr>
              <a:defRPr sz="1705"/>
            </a:lvl1pPr>
            <a:lvl2pPr>
              <a:defRPr sz="1492"/>
            </a:lvl2pPr>
            <a:lvl3pPr>
              <a:defRPr sz="1279"/>
            </a:lvl3pPr>
            <a:lvl4pPr>
              <a:defRPr sz="1066"/>
            </a:lvl4pPr>
            <a:lvl5pPr>
              <a:defRPr sz="1066"/>
            </a:lvl5pPr>
            <a:lvl6pPr>
              <a:defRPr sz="1066"/>
            </a:lvl6pPr>
            <a:lvl7pPr>
              <a:defRPr sz="1066"/>
            </a:lvl7pPr>
            <a:lvl8pPr>
              <a:defRPr sz="1066"/>
            </a:lvl8pPr>
            <a:lvl9pPr>
              <a:defRPr sz="1066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559" y="1122997"/>
            <a:ext cx="2095657" cy="2080492"/>
          </a:xfrm>
        </p:spPr>
        <p:txBody>
          <a:bodyPr/>
          <a:lstStyle>
            <a:lvl1pPr marL="0" indent="0">
              <a:buNone/>
              <a:defRPr sz="853"/>
            </a:lvl1pPr>
            <a:lvl2pPr marL="243642" indent="0">
              <a:buNone/>
              <a:defRPr sz="746"/>
            </a:lvl2pPr>
            <a:lvl3pPr marL="487284" indent="0">
              <a:buNone/>
              <a:defRPr sz="639"/>
            </a:lvl3pPr>
            <a:lvl4pPr marL="730926" indent="0">
              <a:buNone/>
              <a:defRPr sz="533"/>
            </a:lvl4pPr>
            <a:lvl5pPr marL="974568" indent="0">
              <a:buNone/>
              <a:defRPr sz="533"/>
            </a:lvl5pPr>
            <a:lvl6pPr marL="1218209" indent="0">
              <a:buNone/>
              <a:defRPr sz="533"/>
            </a:lvl6pPr>
            <a:lvl7pPr marL="1461851" indent="0">
              <a:buNone/>
              <a:defRPr sz="533"/>
            </a:lvl7pPr>
            <a:lvl8pPr marL="1705493" indent="0">
              <a:buNone/>
              <a:defRPr sz="533"/>
            </a:lvl8pPr>
            <a:lvl9pPr marL="1949135" indent="0">
              <a:buNone/>
              <a:defRPr sz="5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16B6A-73AC-4980-AEFB-B1CAF2A0369D}" type="datetimeFigureOut">
              <a:rPr kumimoji="1" lang="ja-JP" altLang="en-US" smtClean="0"/>
              <a:t>2024/3/16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6957B-5BD9-4F4C-B0E6-22AA1E28DE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0275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559" y="249555"/>
            <a:ext cx="2095657" cy="873443"/>
          </a:xfrm>
        </p:spPr>
        <p:txBody>
          <a:bodyPr anchor="b"/>
          <a:lstStyle>
            <a:lvl1pPr>
              <a:defRPr sz="170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62343" y="538970"/>
            <a:ext cx="3289429" cy="2660187"/>
          </a:xfrm>
        </p:spPr>
        <p:txBody>
          <a:bodyPr anchor="t"/>
          <a:lstStyle>
            <a:lvl1pPr marL="0" indent="0">
              <a:buNone/>
              <a:defRPr sz="1705"/>
            </a:lvl1pPr>
            <a:lvl2pPr marL="243642" indent="0">
              <a:buNone/>
              <a:defRPr sz="1492"/>
            </a:lvl2pPr>
            <a:lvl3pPr marL="487284" indent="0">
              <a:buNone/>
              <a:defRPr sz="1279"/>
            </a:lvl3pPr>
            <a:lvl4pPr marL="730926" indent="0">
              <a:buNone/>
              <a:defRPr sz="1066"/>
            </a:lvl4pPr>
            <a:lvl5pPr marL="974568" indent="0">
              <a:buNone/>
              <a:defRPr sz="1066"/>
            </a:lvl5pPr>
            <a:lvl6pPr marL="1218209" indent="0">
              <a:buNone/>
              <a:defRPr sz="1066"/>
            </a:lvl6pPr>
            <a:lvl7pPr marL="1461851" indent="0">
              <a:buNone/>
              <a:defRPr sz="1066"/>
            </a:lvl7pPr>
            <a:lvl8pPr marL="1705493" indent="0">
              <a:buNone/>
              <a:defRPr sz="1066"/>
            </a:lvl8pPr>
            <a:lvl9pPr marL="1949135" indent="0">
              <a:buNone/>
              <a:defRPr sz="1066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559" y="1122997"/>
            <a:ext cx="2095657" cy="2080492"/>
          </a:xfrm>
        </p:spPr>
        <p:txBody>
          <a:bodyPr/>
          <a:lstStyle>
            <a:lvl1pPr marL="0" indent="0">
              <a:buNone/>
              <a:defRPr sz="853"/>
            </a:lvl1pPr>
            <a:lvl2pPr marL="243642" indent="0">
              <a:buNone/>
              <a:defRPr sz="746"/>
            </a:lvl2pPr>
            <a:lvl3pPr marL="487284" indent="0">
              <a:buNone/>
              <a:defRPr sz="639"/>
            </a:lvl3pPr>
            <a:lvl4pPr marL="730926" indent="0">
              <a:buNone/>
              <a:defRPr sz="533"/>
            </a:lvl4pPr>
            <a:lvl5pPr marL="974568" indent="0">
              <a:buNone/>
              <a:defRPr sz="533"/>
            </a:lvl5pPr>
            <a:lvl6pPr marL="1218209" indent="0">
              <a:buNone/>
              <a:defRPr sz="533"/>
            </a:lvl6pPr>
            <a:lvl7pPr marL="1461851" indent="0">
              <a:buNone/>
              <a:defRPr sz="533"/>
            </a:lvl7pPr>
            <a:lvl8pPr marL="1705493" indent="0">
              <a:buNone/>
              <a:defRPr sz="533"/>
            </a:lvl8pPr>
            <a:lvl9pPr marL="1949135" indent="0">
              <a:buNone/>
              <a:defRPr sz="5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16B6A-73AC-4980-AEFB-B1CAF2A0369D}" type="datetimeFigureOut">
              <a:rPr kumimoji="1" lang="ja-JP" altLang="en-US" smtClean="0"/>
              <a:t>2024/3/16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6957B-5BD9-4F4C-B0E6-22AA1E28DE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2027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16B6A-73AC-4980-AEFB-B1CAF2A0369D}" type="datetimeFigureOut">
              <a:rPr kumimoji="1" lang="ja-JP" altLang="en-US" smtClean="0"/>
              <a:t>2024/3/16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6957B-5BD9-4F4C-B0E6-22AA1E28DE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6753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49872" y="199297"/>
            <a:ext cx="1401053" cy="317229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6713" y="199297"/>
            <a:ext cx="4121939" cy="317229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16B6A-73AC-4980-AEFB-B1CAF2A0369D}" type="datetimeFigureOut">
              <a:rPr kumimoji="1" lang="ja-JP" altLang="en-US" smtClean="0"/>
              <a:t>2024/3/16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6957B-5BD9-4F4C-B0E6-22AA1E28DE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2705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6713" y="199298"/>
            <a:ext cx="5604213" cy="723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6713" y="996487"/>
            <a:ext cx="5604213" cy="23751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6712" y="3469508"/>
            <a:ext cx="1461969" cy="199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E16B6A-73AC-4980-AEFB-B1CAF2A0369D}" type="datetimeFigureOut">
              <a:rPr kumimoji="1" lang="ja-JP" altLang="en-US" smtClean="0"/>
              <a:t>2024/3/16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52343" y="3469508"/>
            <a:ext cx="2192953" cy="199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88957" y="3469508"/>
            <a:ext cx="1461969" cy="199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6957B-5BD9-4F4C-B0E6-22AA1E28DE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8985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487284" rtl="0" eaLnBrk="1" latinLnBrk="0" hangingPunct="1">
        <a:lnSpc>
          <a:spcPct val="90000"/>
        </a:lnSpc>
        <a:spcBef>
          <a:spcPct val="0"/>
        </a:spcBef>
        <a:buNone/>
        <a:defRPr kumimoji="1" sz="23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1821" indent="-121821" algn="l" defTabSz="487284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kumimoji="1" sz="1492" kern="1200">
          <a:solidFill>
            <a:schemeClr val="tx1"/>
          </a:solidFill>
          <a:latin typeface="+mn-lt"/>
          <a:ea typeface="+mn-ea"/>
          <a:cs typeface="+mn-cs"/>
        </a:defRPr>
      </a:lvl1pPr>
      <a:lvl2pPr marL="365463" indent="-121821" algn="l" defTabSz="487284" rtl="0" eaLnBrk="1" latinLnBrk="0" hangingPunct="1">
        <a:lnSpc>
          <a:spcPct val="90000"/>
        </a:lnSpc>
        <a:spcBef>
          <a:spcPts val="266"/>
        </a:spcBef>
        <a:buFont typeface="Arial" panose="020B0604020202020204" pitchFamily="34" charset="0"/>
        <a:buChar char="•"/>
        <a:defRPr kumimoji="1" sz="1279" kern="1200">
          <a:solidFill>
            <a:schemeClr val="tx1"/>
          </a:solidFill>
          <a:latin typeface="+mn-lt"/>
          <a:ea typeface="+mn-ea"/>
          <a:cs typeface="+mn-cs"/>
        </a:defRPr>
      </a:lvl2pPr>
      <a:lvl3pPr marL="609105" indent="-121821" algn="l" defTabSz="487284" rtl="0" eaLnBrk="1" latinLnBrk="0" hangingPunct="1">
        <a:lnSpc>
          <a:spcPct val="90000"/>
        </a:lnSpc>
        <a:spcBef>
          <a:spcPts val="266"/>
        </a:spcBef>
        <a:buFont typeface="Arial" panose="020B0604020202020204" pitchFamily="34" charset="0"/>
        <a:buChar char="•"/>
        <a:defRPr kumimoji="1" sz="1066" kern="1200">
          <a:solidFill>
            <a:schemeClr val="tx1"/>
          </a:solidFill>
          <a:latin typeface="+mn-lt"/>
          <a:ea typeface="+mn-ea"/>
          <a:cs typeface="+mn-cs"/>
        </a:defRPr>
      </a:lvl3pPr>
      <a:lvl4pPr marL="852747" indent="-121821" algn="l" defTabSz="487284" rtl="0" eaLnBrk="1" latinLnBrk="0" hangingPunct="1">
        <a:lnSpc>
          <a:spcPct val="90000"/>
        </a:lnSpc>
        <a:spcBef>
          <a:spcPts val="266"/>
        </a:spcBef>
        <a:buFont typeface="Arial" panose="020B0604020202020204" pitchFamily="34" charset="0"/>
        <a:buChar char="•"/>
        <a:defRPr kumimoji="1" sz="959" kern="1200">
          <a:solidFill>
            <a:schemeClr val="tx1"/>
          </a:solidFill>
          <a:latin typeface="+mn-lt"/>
          <a:ea typeface="+mn-ea"/>
          <a:cs typeface="+mn-cs"/>
        </a:defRPr>
      </a:lvl4pPr>
      <a:lvl5pPr marL="1096388" indent="-121821" algn="l" defTabSz="487284" rtl="0" eaLnBrk="1" latinLnBrk="0" hangingPunct="1">
        <a:lnSpc>
          <a:spcPct val="90000"/>
        </a:lnSpc>
        <a:spcBef>
          <a:spcPts val="266"/>
        </a:spcBef>
        <a:buFont typeface="Arial" panose="020B0604020202020204" pitchFamily="34" charset="0"/>
        <a:buChar char="•"/>
        <a:defRPr kumimoji="1" sz="959" kern="1200">
          <a:solidFill>
            <a:schemeClr val="tx1"/>
          </a:solidFill>
          <a:latin typeface="+mn-lt"/>
          <a:ea typeface="+mn-ea"/>
          <a:cs typeface="+mn-cs"/>
        </a:defRPr>
      </a:lvl5pPr>
      <a:lvl6pPr marL="1340030" indent="-121821" algn="l" defTabSz="487284" rtl="0" eaLnBrk="1" latinLnBrk="0" hangingPunct="1">
        <a:lnSpc>
          <a:spcPct val="90000"/>
        </a:lnSpc>
        <a:spcBef>
          <a:spcPts val="266"/>
        </a:spcBef>
        <a:buFont typeface="Arial" panose="020B0604020202020204" pitchFamily="34" charset="0"/>
        <a:buChar char="•"/>
        <a:defRPr kumimoji="1" sz="959" kern="1200">
          <a:solidFill>
            <a:schemeClr val="tx1"/>
          </a:solidFill>
          <a:latin typeface="+mn-lt"/>
          <a:ea typeface="+mn-ea"/>
          <a:cs typeface="+mn-cs"/>
        </a:defRPr>
      </a:lvl6pPr>
      <a:lvl7pPr marL="1583672" indent="-121821" algn="l" defTabSz="487284" rtl="0" eaLnBrk="1" latinLnBrk="0" hangingPunct="1">
        <a:lnSpc>
          <a:spcPct val="90000"/>
        </a:lnSpc>
        <a:spcBef>
          <a:spcPts val="266"/>
        </a:spcBef>
        <a:buFont typeface="Arial" panose="020B0604020202020204" pitchFamily="34" charset="0"/>
        <a:buChar char="•"/>
        <a:defRPr kumimoji="1" sz="959" kern="1200">
          <a:solidFill>
            <a:schemeClr val="tx1"/>
          </a:solidFill>
          <a:latin typeface="+mn-lt"/>
          <a:ea typeface="+mn-ea"/>
          <a:cs typeface="+mn-cs"/>
        </a:defRPr>
      </a:lvl7pPr>
      <a:lvl8pPr marL="1827314" indent="-121821" algn="l" defTabSz="487284" rtl="0" eaLnBrk="1" latinLnBrk="0" hangingPunct="1">
        <a:lnSpc>
          <a:spcPct val="90000"/>
        </a:lnSpc>
        <a:spcBef>
          <a:spcPts val="266"/>
        </a:spcBef>
        <a:buFont typeface="Arial" panose="020B0604020202020204" pitchFamily="34" charset="0"/>
        <a:buChar char="•"/>
        <a:defRPr kumimoji="1" sz="959" kern="1200">
          <a:solidFill>
            <a:schemeClr val="tx1"/>
          </a:solidFill>
          <a:latin typeface="+mn-lt"/>
          <a:ea typeface="+mn-ea"/>
          <a:cs typeface="+mn-cs"/>
        </a:defRPr>
      </a:lvl8pPr>
      <a:lvl9pPr marL="2070956" indent="-121821" algn="l" defTabSz="487284" rtl="0" eaLnBrk="1" latinLnBrk="0" hangingPunct="1">
        <a:lnSpc>
          <a:spcPct val="90000"/>
        </a:lnSpc>
        <a:spcBef>
          <a:spcPts val="266"/>
        </a:spcBef>
        <a:buFont typeface="Arial" panose="020B0604020202020204" pitchFamily="34" charset="0"/>
        <a:buChar char="•"/>
        <a:defRPr kumimoji="1" sz="9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7284" rtl="0" eaLnBrk="1" latinLnBrk="0" hangingPunct="1">
        <a:defRPr kumimoji="1" sz="959" kern="1200">
          <a:solidFill>
            <a:schemeClr val="tx1"/>
          </a:solidFill>
          <a:latin typeface="+mn-lt"/>
          <a:ea typeface="+mn-ea"/>
          <a:cs typeface="+mn-cs"/>
        </a:defRPr>
      </a:lvl1pPr>
      <a:lvl2pPr marL="243642" algn="l" defTabSz="487284" rtl="0" eaLnBrk="1" latinLnBrk="0" hangingPunct="1">
        <a:defRPr kumimoji="1" sz="959" kern="1200">
          <a:solidFill>
            <a:schemeClr val="tx1"/>
          </a:solidFill>
          <a:latin typeface="+mn-lt"/>
          <a:ea typeface="+mn-ea"/>
          <a:cs typeface="+mn-cs"/>
        </a:defRPr>
      </a:lvl2pPr>
      <a:lvl3pPr marL="487284" algn="l" defTabSz="487284" rtl="0" eaLnBrk="1" latinLnBrk="0" hangingPunct="1">
        <a:defRPr kumimoji="1" sz="959" kern="1200">
          <a:solidFill>
            <a:schemeClr val="tx1"/>
          </a:solidFill>
          <a:latin typeface="+mn-lt"/>
          <a:ea typeface="+mn-ea"/>
          <a:cs typeface="+mn-cs"/>
        </a:defRPr>
      </a:lvl3pPr>
      <a:lvl4pPr marL="730926" algn="l" defTabSz="487284" rtl="0" eaLnBrk="1" latinLnBrk="0" hangingPunct="1">
        <a:defRPr kumimoji="1" sz="959" kern="1200">
          <a:solidFill>
            <a:schemeClr val="tx1"/>
          </a:solidFill>
          <a:latin typeface="+mn-lt"/>
          <a:ea typeface="+mn-ea"/>
          <a:cs typeface="+mn-cs"/>
        </a:defRPr>
      </a:lvl4pPr>
      <a:lvl5pPr marL="974568" algn="l" defTabSz="487284" rtl="0" eaLnBrk="1" latinLnBrk="0" hangingPunct="1">
        <a:defRPr kumimoji="1" sz="959" kern="1200">
          <a:solidFill>
            <a:schemeClr val="tx1"/>
          </a:solidFill>
          <a:latin typeface="+mn-lt"/>
          <a:ea typeface="+mn-ea"/>
          <a:cs typeface="+mn-cs"/>
        </a:defRPr>
      </a:lvl5pPr>
      <a:lvl6pPr marL="1218209" algn="l" defTabSz="487284" rtl="0" eaLnBrk="1" latinLnBrk="0" hangingPunct="1">
        <a:defRPr kumimoji="1" sz="959" kern="1200">
          <a:solidFill>
            <a:schemeClr val="tx1"/>
          </a:solidFill>
          <a:latin typeface="+mn-lt"/>
          <a:ea typeface="+mn-ea"/>
          <a:cs typeface="+mn-cs"/>
        </a:defRPr>
      </a:lvl6pPr>
      <a:lvl7pPr marL="1461851" algn="l" defTabSz="487284" rtl="0" eaLnBrk="1" latinLnBrk="0" hangingPunct="1">
        <a:defRPr kumimoji="1" sz="959" kern="1200">
          <a:solidFill>
            <a:schemeClr val="tx1"/>
          </a:solidFill>
          <a:latin typeface="+mn-lt"/>
          <a:ea typeface="+mn-ea"/>
          <a:cs typeface="+mn-cs"/>
        </a:defRPr>
      </a:lvl7pPr>
      <a:lvl8pPr marL="1705493" algn="l" defTabSz="487284" rtl="0" eaLnBrk="1" latinLnBrk="0" hangingPunct="1">
        <a:defRPr kumimoji="1" sz="959" kern="1200">
          <a:solidFill>
            <a:schemeClr val="tx1"/>
          </a:solidFill>
          <a:latin typeface="+mn-lt"/>
          <a:ea typeface="+mn-ea"/>
          <a:cs typeface="+mn-cs"/>
        </a:defRPr>
      </a:lvl8pPr>
      <a:lvl9pPr marL="1949135" algn="l" defTabSz="487284" rtl="0" eaLnBrk="1" latinLnBrk="0" hangingPunct="1">
        <a:defRPr kumimoji="1" sz="95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822719F-5E24-3B46-9374-7DD188B95CEA}"/>
              </a:ext>
            </a:extLst>
          </p:cNvPr>
          <p:cNvSpPr txBox="1"/>
          <p:nvPr/>
        </p:nvSpPr>
        <p:spPr>
          <a:xfrm>
            <a:off x="109851" y="3441932"/>
            <a:ext cx="328602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kumimoji="1"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1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Primers used for </a:t>
            </a:r>
            <a:r>
              <a:rPr kumimoji="1"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qRT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-PCR.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27B0EA1E-C47D-C846-8457-7A3245F3E9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6271810"/>
              </p:ext>
            </p:extLst>
          </p:nvPr>
        </p:nvGraphicFramePr>
        <p:xfrm>
          <a:off x="109855" y="28110"/>
          <a:ext cx="6297769" cy="311601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746975">
                  <a:extLst>
                    <a:ext uri="{9D8B030D-6E8A-4147-A177-3AD203B41FA5}">
                      <a16:colId xmlns:a16="http://schemas.microsoft.com/office/drawing/2014/main" val="2095559853"/>
                    </a:ext>
                  </a:extLst>
                </a:gridCol>
                <a:gridCol w="2794715">
                  <a:extLst>
                    <a:ext uri="{9D8B030D-6E8A-4147-A177-3AD203B41FA5}">
                      <a16:colId xmlns:a16="http://schemas.microsoft.com/office/drawing/2014/main" val="2142756142"/>
                    </a:ext>
                  </a:extLst>
                </a:gridCol>
                <a:gridCol w="2756079">
                  <a:extLst>
                    <a:ext uri="{9D8B030D-6E8A-4147-A177-3AD203B41FA5}">
                      <a16:colId xmlns:a16="http://schemas.microsoft.com/office/drawing/2014/main" val="33296279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ja-JP" sz="110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Forward primer</a:t>
                      </a:r>
                      <a:endParaRPr lang="ja-JP" sz="110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Reverse primer</a:t>
                      </a:r>
                      <a:endParaRPr lang="ja-JP" sz="110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0759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i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Atf3</a:t>
                      </a:r>
                      <a:endParaRPr lang="ja-JP" sz="1100" i="1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5’ - CTCTGCGCTGGAGTCAGTTA - 3’</a:t>
                      </a:r>
                      <a:endParaRPr lang="ja-JP" sz="110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5’ - ACACTTGGCAGCAGCAATTT - 3’</a:t>
                      </a:r>
                      <a:endParaRPr lang="ja-JP" sz="110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99285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i="1" kern="100" dirty="0"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Ccl21</a:t>
                      </a:r>
                      <a:endParaRPr lang="ja-JP" sz="1100" i="1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5’ - TGTGCAAACCCTGAGGAAGG - 3’</a:t>
                      </a:r>
                      <a:endParaRPr lang="ja-JP" altLang="ja-JP" sz="110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5’ - CCCTTGGAGCCCTTTCCTTT - 3’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54469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i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Csf1</a:t>
                      </a:r>
                      <a:endParaRPr lang="ja-JP" sz="1100" i="1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5’ - GCCACATGATTGGGAATGGAC - 3’</a:t>
                      </a:r>
                      <a:endParaRPr lang="ja-JP" sz="110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5’ - GGCAATCTGGCATGAAGTCTC - 3’</a:t>
                      </a:r>
                      <a:endParaRPr lang="ja-JP" sz="110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70373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i="1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Gapdh</a:t>
                      </a:r>
                      <a:endParaRPr lang="ja-JP" sz="1100" i="1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5’ - GGTTGTCTCCTGCGACTTCA - 3’</a:t>
                      </a:r>
                      <a:endParaRPr lang="ja-JP" sz="110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5’ - GGGTGGTCCAGGGTTTCTTA - 3’</a:t>
                      </a:r>
                      <a:endParaRPr lang="ja-JP" sz="110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50587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i="1" kern="100" dirty="0"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Ifna1</a:t>
                      </a:r>
                      <a:endParaRPr lang="ja-JP" sz="1100" i="1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5’ - CTACTGGCCAACCTGCTCTC - 3’</a:t>
                      </a:r>
                      <a:endParaRPr lang="ja-JP" altLang="ja-JP" sz="110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5’ - CTGCGGGAATCCAAAGTCCT - 3’</a:t>
                      </a:r>
                      <a:endParaRPr lang="ja-JP" altLang="ja-JP" sz="110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34458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i="1" kern="100" dirty="0"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Il1b</a:t>
                      </a:r>
                      <a:endParaRPr lang="ja-JP" sz="1100" i="1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5’ - AAGCTCTCCACCTCAATGGAC - 3’</a:t>
                      </a:r>
                      <a:endParaRPr lang="ja-JP" altLang="ja-JP" sz="110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5’ - GGCCACAGGTATTTTGTCGT - 3’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385135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i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Il6</a:t>
                      </a:r>
                      <a:endParaRPr lang="ja-JP" sz="1100" i="1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5’ - TGTTCTCTGGGAAATCGTGGAA - 3’</a:t>
                      </a:r>
                      <a:endParaRPr lang="ja-JP" sz="110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5’ - TCCAGTTTGGTAGCATCCATCA - 3’</a:t>
                      </a:r>
                      <a:endParaRPr lang="ja-JP" sz="110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4804444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i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Socs3</a:t>
                      </a:r>
                      <a:endParaRPr lang="ja-JP" sz="1100" i="1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5’ - ACCCTCCAGCATCTTTGTCG - 3’</a:t>
                      </a:r>
                      <a:endParaRPr lang="ja-JP" sz="110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5’ - GAACTCCCGAATGGGTCCAG - 3’</a:t>
                      </a:r>
                      <a:endParaRPr lang="ja-JP" sz="110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8436992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i="1" kern="100" dirty="0" err="1"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Tnf</a:t>
                      </a:r>
                      <a:endParaRPr lang="ja-JP" sz="1100" i="1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5’ - AGCCCCCAGTCTGTATCCTT - 3’</a:t>
                      </a:r>
                      <a:endParaRPr lang="ja-JP" altLang="ja-JP" sz="110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5’ - CTCCCTTTGCAGAACTCAGG - 3’</a:t>
                      </a:r>
                      <a:endParaRPr lang="ja-JP" altLang="ja-JP" sz="110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65427692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i="1" kern="100" dirty="0"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Wnt5a</a:t>
                      </a:r>
                      <a:endParaRPr lang="ja-JP" sz="1100" i="1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5’ - CAAATAGGCAGCCGAGAGAC - 3’</a:t>
                      </a:r>
                      <a:endParaRPr lang="ja-JP" altLang="ja-JP" sz="1100" kern="10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5’ - CTCTAGCGTCCACGAACTCC - 3’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25182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7974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1603</TotalTime>
  <Words>164</Words>
  <Application>Microsoft Macintosh PowerPoint</Application>
  <PresentationFormat>ユーザー設定</PresentationFormat>
  <Paragraphs>34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2013 - 2022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齋藤 琢</dc:creator>
  <cp:lastModifiedBy>真壁　健太</cp:lastModifiedBy>
  <cp:revision>34</cp:revision>
  <dcterms:created xsi:type="dcterms:W3CDTF">2023-01-22T10:19:43Z</dcterms:created>
  <dcterms:modified xsi:type="dcterms:W3CDTF">2024-03-16T03:51:53Z</dcterms:modified>
</cp:coreProperties>
</file>