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68" r:id="rId5"/>
    <p:sldId id="269" r:id="rId6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F9DF12-6024-4231-8257-3A0CAFF4F487}" v="22" dt="2024-01-23T17:05:39.9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26" autoAdjust="0"/>
    <p:restoredTop sz="95196" autoAdjust="0"/>
  </p:normalViewPr>
  <p:slideViewPr>
    <p:cSldViewPr snapToGrid="0">
      <p:cViewPr varScale="1">
        <p:scale>
          <a:sx n="85" d="100"/>
          <a:sy n="85" d="100"/>
        </p:scale>
        <p:origin x="55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ABD4D-2A27-C4CD-1ECC-66A935AF46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63659F-4BBE-7A66-C928-B790485F0D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102C06-B8D3-58E9-9AB8-974EF5254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3FA44-1EFF-44F3-BE6E-E863B6865346}" type="datetimeFigureOut">
              <a:rPr lang="en-BE" smtClean="0"/>
              <a:t>03/14/2024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EB53C-7124-7691-AF95-B332898F9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315A9D-9093-FFD7-5325-0323022B7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FDD5F-4737-4ADD-AE9C-E0BEBE6E1805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538114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EBC34-E850-9350-EBEC-07A4BC03B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E11EEF-84D2-54CD-C551-3FE0DDD5AE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78BDB8-DA58-D585-EF07-EC75C4840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3FA44-1EFF-44F3-BE6E-E863B6865346}" type="datetimeFigureOut">
              <a:rPr lang="en-BE" smtClean="0"/>
              <a:t>03/14/2024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04C69-E76B-DA8C-682E-4F585ADF1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7A4F00-0D8B-7F1C-1AFB-DD775D02A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FDD5F-4737-4ADD-AE9C-E0BEBE6E1805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85292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261FC0-F11E-DEA7-A3AA-96A8B6B3A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B50415-025C-5A0A-F8E0-37DD88B4FE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2FFEB5-0625-B8CE-9B7C-2F9D6A439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3FA44-1EFF-44F3-BE6E-E863B6865346}" type="datetimeFigureOut">
              <a:rPr lang="en-BE" smtClean="0"/>
              <a:t>03/14/2024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FD790-90BF-E0FA-2401-D95A445D8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E58BC2-313E-C0FB-3B97-0F70E874A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FDD5F-4737-4ADD-AE9C-E0BEBE6E1805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538875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38170-DE45-00A3-AB46-69564994E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338A48-539F-935A-80B4-65ABBD0A8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5D19E8-BFA7-A6F2-5D14-A65C1EE81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3FA44-1EFF-44F3-BE6E-E863B6865346}" type="datetimeFigureOut">
              <a:rPr lang="en-BE" smtClean="0"/>
              <a:t>03/14/2024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858BBB-73F7-59E7-67E2-A2E189E5B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780311-DEE2-29C4-7AAC-DCB684296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FDD5F-4737-4ADD-AE9C-E0BEBE6E1805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0624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57CCF-9E3B-A25A-4116-7C44852A9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9212A-B163-449F-B8D5-FA747374E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39A332-5C41-0D93-DA82-1B76AD596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3FA44-1EFF-44F3-BE6E-E863B6865346}" type="datetimeFigureOut">
              <a:rPr lang="en-BE" smtClean="0"/>
              <a:t>03/14/2024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200B80-9E72-27FA-1499-86599A925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E8067-C6CE-317E-780E-9471549B3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FDD5F-4737-4ADD-AE9C-E0BEBE6E1805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83144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D500D-8673-8AEB-935C-534285990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0122A-F544-C109-0D63-54482FE8A4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418A25-3F2E-4EF7-D6A4-58D94DA450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6A7199-CA5F-976B-18CA-9AE367A6F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3FA44-1EFF-44F3-BE6E-E863B6865346}" type="datetimeFigureOut">
              <a:rPr lang="en-BE" smtClean="0"/>
              <a:t>03/14/2024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FCAEA1-270F-5365-5A28-D2677B526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0CE24C-2256-A239-2159-F7D6BC60D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FDD5F-4737-4ADD-AE9C-E0BEBE6E1805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87258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17453-9E54-D923-9DB9-F38F01F9A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5FA861-327C-80D6-4039-A5E0776FCC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3F68E2-8CE6-F97E-C7A9-203C1A92B3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16DD0D-DC26-64F3-61C0-AE409F3163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5FCB52-F8A2-45D3-E91C-D84D351465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1A980C-4D3D-A929-42C0-9369ED3E7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3FA44-1EFF-44F3-BE6E-E863B6865346}" type="datetimeFigureOut">
              <a:rPr lang="en-BE" smtClean="0"/>
              <a:t>03/14/2024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5D3BC9-A12B-DB94-1D77-D67C19F7E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B2A0CF-7EC3-9B15-3BEA-44664DB0C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FDD5F-4737-4ADD-AE9C-E0BEBE6E1805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30989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E57E0-0E7A-45A7-FAC6-6D05F2672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9EFB37-FC41-56A3-DE8A-870C6B1BB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3FA44-1EFF-44F3-BE6E-E863B6865346}" type="datetimeFigureOut">
              <a:rPr lang="en-BE" smtClean="0"/>
              <a:t>03/14/2024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03440-8242-5C0F-6846-1955A5B20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1250C9-CAC0-631C-50C6-58706D099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FDD5F-4737-4ADD-AE9C-E0BEBE6E1805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94165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A061B1-7D43-ED1F-25DD-F9989010E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3FA44-1EFF-44F3-BE6E-E863B6865346}" type="datetimeFigureOut">
              <a:rPr lang="en-BE" smtClean="0"/>
              <a:t>03/14/2024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BD3238-8D90-4ABC-F2B9-2D4193C6D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A36BBC-1E93-1B97-486D-3DA9A1DCA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FDD5F-4737-4ADD-AE9C-E0BEBE6E1805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93882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BDFA0-0D27-C779-D17B-99EC8A66D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A3BD0-3044-1E10-F85E-BE63DA4A7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23D402-85E7-B941-AC12-846D4E579A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3F8020-F528-E246-C84B-CA32FE4C6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3FA44-1EFF-44F3-BE6E-E863B6865346}" type="datetimeFigureOut">
              <a:rPr lang="en-BE" smtClean="0"/>
              <a:t>03/14/2024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735A30-3C7D-786E-C301-A290387EB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6FADDD-5CEF-4D68-E148-4BD109725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FDD5F-4737-4ADD-AE9C-E0BEBE6E1805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85950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FB828-C335-640B-522B-51C4374E2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E9F8EF-12D5-82C0-0E2E-4B978A281B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31D899-46E6-DB36-5E3E-03C45424EC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3F7F8E-7470-D6EB-FACA-77880951C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3FA44-1EFF-44F3-BE6E-E863B6865346}" type="datetimeFigureOut">
              <a:rPr lang="en-BE" smtClean="0"/>
              <a:t>03/14/2024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14F64D-EAA2-CC6B-6B22-3329492B6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DDF6F6-4D81-70F5-6314-4790A7A53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FDD5F-4737-4ADD-AE9C-E0BEBE6E1805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79921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DFE255-F34C-3E4E-15B2-23F6E6A8A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2CB594-A7BA-F51F-F7D0-4974782C2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478B8C-D7FE-BF3D-EE9A-277A494EAA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3FA44-1EFF-44F3-BE6E-E863B6865346}" type="datetimeFigureOut">
              <a:rPr lang="en-BE" smtClean="0"/>
              <a:t>03/14/2024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71A13-D2BB-C695-EE84-9F4A9E73E3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7B531D-AB97-74F5-F047-152BED625E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FDD5F-4737-4ADD-AE9C-E0BEBE6E1805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18210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278CD68-2E77-B934-358D-B052BE9B6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752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DF490D1-2298-2BEC-5DC3-B0A06C6FAA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035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0CD90F1-7051-4370-620B-46D4DFBDA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360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52AF605-0421-E0DA-1CF4-E0B187950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672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9F3804-F1AF-3915-A834-97463AC89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949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Dominique Badr</dc:creator>
  <cp:lastModifiedBy>Vivien Seeger genannt Dütemeyer</cp:lastModifiedBy>
  <cp:revision>23</cp:revision>
  <dcterms:created xsi:type="dcterms:W3CDTF">2023-02-22T00:07:40Z</dcterms:created>
  <dcterms:modified xsi:type="dcterms:W3CDTF">2024-03-14T11:17:15Z</dcterms:modified>
</cp:coreProperties>
</file>