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0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28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F418B-B0F9-4D07-9BE5-4268C73A54D2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0B62-6E3C-4A5D-98F3-695355BBB0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56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107E84-A1C8-0092-107D-58B8DEA29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A3EBE32-53F8-7294-4FEA-5F0063217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3030FA-40B8-C773-EE47-542C09D4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97AA1-0A74-A466-FEE6-1B1701F8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83D1AD-173A-25F9-F1ED-806AC191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76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5D48FB-F371-81CD-61B4-1743908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8E0F4D-3032-87C3-56B6-22A6101D9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B751B6-2FDB-899B-BA14-3218108DE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BAED40-C9DF-9B9F-2C31-2B787372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1528AA-6DC6-DC94-8AF5-B901AA17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1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BA16F5D-2263-9FBA-FDE6-12B5340DF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0B645F-60FC-4EF3-66DA-F6DD567F1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EFDC0B-9A2C-79F3-AAD1-548293C1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ED52B-EFE0-5DD9-FAC8-E8090E04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D9601A-47C4-9063-D2D0-520A1A16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2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F99245-842D-395A-F209-145CB89C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89CF18-14C1-8D1F-BBD5-284A22332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101750-CFDA-8F46-7019-F337F383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5A38E0-443D-DECB-BF58-8B1F5ECA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7C583-40C2-1819-EBE6-944651E3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3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894757-15D7-B15E-4509-31762164A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867433-B24F-09BC-46B4-C7C168D4C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9ED3AF-F7B8-3FF5-F7B8-36333127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8802E7-E7E4-7B65-8BAF-FA5FF026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3FBA6F-135F-1422-11F2-F29601B2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6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859D4-33AB-287E-6D8A-3625439C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3B6C33-A9A0-4341-4BB3-6D407DC45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A15843-363A-10D8-3E10-F480D281C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0EFB4A-48E2-E8B2-8AA6-E67D7B77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26E6AD-527D-3731-5B1E-C750AB48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E1AE59-76B1-3290-6A4E-1A1B6A2A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39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AE1D06-1D5E-0940-4473-7CF8A77C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15C93D-193D-7051-29F2-46FB7014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3CBCA8-73A2-8B82-8E3B-DB32CFE21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66B2956-5EFA-3212-997E-55B873446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C3DE37F-0FE7-EA2A-DAD9-ED60D3144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2E2851-5F68-7A58-300B-E4CECDE6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3BC5D9B-C105-CC21-3AF7-05D6877A8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1B2597-1985-553F-205E-98423BDE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57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A6F263-477D-CC97-F820-A92739FEE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E10001A-2513-5342-87E3-E9389C86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AE9C11-F711-D588-EF9A-2F2F93AA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20DFD2-85B2-3AB6-6010-CF27B4FA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60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21611C2-8AF4-7829-7975-58D00B3DB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016034-AF12-EC38-1388-AB4CB4B2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659817-5A15-BBAD-3F88-5A7C2387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62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4CDF47-FA06-7340-9607-C7BA8510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0AE71F-632E-56F7-F16C-40C9C2479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707624-EFCF-27AA-5B21-0BAD575AB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67270-3A67-AA02-7453-D8BBD1DF8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DCAF4-B4E5-8B7D-AB39-22AC1E1C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203585-920D-3119-BB9B-8E73415B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73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0409-504D-DD4A-338F-9787AE06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38406F-CF29-8210-1BC5-D54F8AD5A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5FFB52-C651-E6DF-B685-3B94AC34D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4787EA-AB46-FA2C-9FE8-9926F9854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237ABB-6B0A-7B99-AA86-5A3D6681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220934-8411-306A-19DF-9A82D70F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57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E8A6949-60AD-902B-F997-FF7C8E78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559E29-44CD-6CFC-7C7D-2F89D474D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14FC5-AACD-73F9-5037-FBCE16BD4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79C0F1-D5D9-EE2D-E8C1-70686D988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595C4-40E7-97F9-9BDF-466071815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34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5FAAEAE-6564-F734-0F13-7F700BE76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642472"/>
              </p:ext>
            </p:extLst>
          </p:nvPr>
        </p:nvGraphicFramePr>
        <p:xfrm>
          <a:off x="1413933" y="2399571"/>
          <a:ext cx="9618135" cy="2831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4334">
                  <a:extLst>
                    <a:ext uri="{9D8B030D-6E8A-4147-A177-3AD203B41FA5}">
                      <a16:colId xmlns:a16="http://schemas.microsoft.com/office/drawing/2014/main" val="734833476"/>
                    </a:ext>
                  </a:extLst>
                </a:gridCol>
                <a:gridCol w="2386880">
                  <a:extLst>
                    <a:ext uri="{9D8B030D-6E8A-4147-A177-3AD203B41FA5}">
                      <a16:colId xmlns:a16="http://schemas.microsoft.com/office/drawing/2014/main" val="56667153"/>
                    </a:ext>
                  </a:extLst>
                </a:gridCol>
                <a:gridCol w="2538583">
                  <a:extLst>
                    <a:ext uri="{9D8B030D-6E8A-4147-A177-3AD203B41FA5}">
                      <a16:colId xmlns:a16="http://schemas.microsoft.com/office/drawing/2014/main" val="1732562921"/>
                    </a:ext>
                  </a:extLst>
                </a:gridCol>
                <a:gridCol w="1348338">
                  <a:extLst>
                    <a:ext uri="{9D8B030D-6E8A-4147-A177-3AD203B41FA5}">
                      <a16:colId xmlns:a16="http://schemas.microsoft.com/office/drawing/2014/main" val="1870075948"/>
                    </a:ext>
                  </a:extLst>
                </a:gridCol>
              </a:tblGrid>
              <a:tr h="791602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 err="1">
                          <a:solidFill>
                            <a:schemeClr val="tx1"/>
                          </a:solidFill>
                        </a:rPr>
                        <a:t>Contorol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 group</a:t>
                      </a:r>
                    </a:p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(n=56)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Early support group</a:t>
                      </a:r>
                    </a:p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(n=58)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i="0" dirty="0">
                          <a:solidFill>
                            <a:schemeClr val="tx1"/>
                          </a:solidFill>
                        </a:rPr>
                        <a:t>p value</a:t>
                      </a:r>
                      <a:endParaRPr kumimoji="1" lang="ja-JP" altLang="en-US" sz="16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404528"/>
                  </a:ext>
                </a:extLst>
              </a:tr>
              <a:tr h="5100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Cardiology [persons (%)]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25 (44.6)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24 (41.4)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</a:rPr>
                        <a:t>0.355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8949395"/>
                  </a:ext>
                </a:extLst>
              </a:tr>
              <a:tr h="5100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Neurosurgery [persons (%)]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15 (26.8)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23 (39.7)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8652248"/>
                  </a:ext>
                </a:extLst>
              </a:tr>
              <a:tr h="5100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Cardiovascular Surgery [persons (%)]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6 (10.7)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6 (10.3)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628932"/>
                  </a:ext>
                </a:extLst>
              </a:tr>
              <a:tr h="51009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Other [persons (%)]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10 (17.9)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5 (8.6)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9493846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EF7877-98DB-33E7-710D-7BCFC54C5702}"/>
              </a:ext>
            </a:extLst>
          </p:cNvPr>
          <p:cNvSpPr/>
          <p:nvPr/>
        </p:nvSpPr>
        <p:spPr>
          <a:xfrm>
            <a:off x="1346477" y="5301661"/>
            <a:ext cx="16995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/>
              <a:t>Fisher's exact test</a:t>
            </a:r>
            <a:endParaRPr lang="ja-JP" altLang="en-US" sz="1400" dirty="0"/>
          </a:p>
        </p:txBody>
      </p:sp>
      <p:sp>
        <p:nvSpPr>
          <p:cNvPr id="6" name="テキスト ボックス 13">
            <a:extLst>
              <a:ext uri="{FF2B5EF4-FFF2-40B4-BE49-F238E27FC236}">
                <a16:creationId xmlns:a16="http://schemas.microsoft.com/office/drawing/2014/main" id="{B460DABA-937A-9F3E-4B1B-D4B591847B25}"/>
              </a:ext>
            </a:extLst>
          </p:cNvPr>
          <p:cNvSpPr txBox="1">
            <a:spLocks/>
          </p:cNvSpPr>
          <p:nvPr/>
        </p:nvSpPr>
        <p:spPr>
          <a:xfrm>
            <a:off x="1346477" y="1860984"/>
            <a:ext cx="4873561" cy="50482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Table.2  The distribution of underlying diseases</a:t>
            </a:r>
            <a:endParaRPr lang="ja-JP" sz="1200" spc="-95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809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23668</TotalTime>
  <Words>78</Words>
  <Application>Microsoft Office PowerPoint</Application>
  <PresentationFormat>ワイド画面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mamoru hayashi</dc:creator>
  <cp:lastModifiedBy>mamoru hayashi</cp:lastModifiedBy>
  <cp:revision>16</cp:revision>
  <dcterms:created xsi:type="dcterms:W3CDTF">2023-10-24T05:30:12Z</dcterms:created>
  <dcterms:modified xsi:type="dcterms:W3CDTF">2024-03-28T10:25:35Z</dcterms:modified>
</cp:coreProperties>
</file>