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9" r:id="rId2"/>
    <p:sldId id="265" r:id="rId3"/>
    <p:sldId id="263" r:id="rId4"/>
    <p:sldId id="269" r:id="rId5"/>
    <p:sldId id="262" r:id="rId6"/>
    <p:sldId id="272" r:id="rId7"/>
    <p:sldId id="264" r:id="rId8"/>
    <p:sldId id="266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6"/>
    <p:restoredTop sz="96327"/>
  </p:normalViewPr>
  <p:slideViewPr>
    <p:cSldViewPr snapToGrid="0">
      <p:cViewPr varScale="1">
        <p:scale>
          <a:sx n="117" d="100"/>
          <a:sy n="117" d="100"/>
        </p:scale>
        <p:origin x="1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7716E3-3130-F168-3F57-CF7C828F0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0CA744F-BA6A-D0C8-4BA3-6F11982E9B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CC911B-81FD-FE39-BDA7-F9589AE6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3CD-685A-C846-A494-0E2729297CB0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F63AF7-68EA-B0A1-9940-4E6C7F655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6467C3-2C3D-5895-787F-44885214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0B9A-BA58-774B-B2D8-F92C3B7654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000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1C34FC-08AC-23A1-0B64-A15CE2AE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639635-4815-33CD-61BC-717675A1F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0993B8-A42E-E2F6-7C24-7294E9228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3CD-685A-C846-A494-0E2729297CB0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E5BE62-2E8C-60EF-82AF-A10591E68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B5D69F-BE48-4700-71F2-04C5ABAE5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0B9A-BA58-774B-B2D8-F92C3B7654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43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34B26B-276D-BC6C-AE88-6A2AA58D3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5321D24-C639-DE58-211B-795FD8B79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AF017-F8FA-FFD5-4E8E-0B4C20BAD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3CD-685A-C846-A494-0E2729297CB0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478980D-F543-D390-5781-D65714BD6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10FDC2-9DC6-4CE2-C033-1A640D62E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0B9A-BA58-774B-B2D8-F92C3B7654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194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98F167-3215-0824-5CB7-8C0E17B5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A4D37F-C2B1-5445-38A0-7BEEEE1E02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54077CE-E69D-FECF-CC83-0386D4DA3E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203BEB1-D66A-E0E0-1029-752B10462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3CD-685A-C846-A494-0E2729297CB0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D193A7F-E317-A876-EEE1-8A2B7E110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B6887FC-E528-8DF7-66DD-C2DE04F14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0B9A-BA58-774B-B2D8-F92C3B7654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8666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285B1F-EC06-C33F-870E-4D362A795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FA2C8E8-07FA-83CF-CFDC-2E2AFA2EF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076196-C8E1-C17D-EECD-176A3D5C9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C168DE8-9DB0-C765-348F-1DE221B4E2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D995248-290D-268D-19B4-E9FB9C3F6F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C6B88A9-2A52-8DFF-7D4B-0DD096697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3CD-685A-C846-A494-0E2729297CB0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371B21B-B27D-5ED3-EBB5-816FDA265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9E45B1C-8206-6AAA-8F75-02D9A0356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0B9A-BA58-774B-B2D8-F92C3B7654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948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4FA4DA-88D8-FEB1-6A1D-CB027B539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613A435-30B4-861C-EE9C-3FA62C56C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3CD-685A-C846-A494-0E2729297CB0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796AB69-1644-1BE7-96AF-567C7A19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B200166-0ECE-EDD2-C9C4-9CB5D01CB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0B9A-BA58-774B-B2D8-F92C3B7654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663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BC75BB3-2A1C-D39E-ECA5-FA40E5843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3CD-685A-C846-A494-0E2729297CB0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F747A6E-593B-914D-F284-7E4809343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B41E414-7D63-C226-C808-9887C785D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0B9A-BA58-774B-B2D8-F92C3B7654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85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11126-D533-466E-3367-5D758C29E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0D4FF4-0A99-169C-7929-D46F742BF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48530E4-EB7E-75D3-46A9-5D29ECA6BA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92D240-8735-9D2F-1C49-FF113C6F1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3CD-685A-C846-A494-0E2729297CB0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62E8D2C-32FF-7948-B87A-FC56EAB0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365722D-5C44-00C4-C72E-46F28E0C3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0B9A-BA58-774B-B2D8-F92C3B7654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1519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F467A7-5667-85FB-AA86-909891382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B83A51F-688A-93E6-3E35-2D7E117808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E72E10-4A92-D4BA-4344-95153B985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7EBDA2D-D4DD-F74E-016A-0E993EA8A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3CD-685A-C846-A494-0E2729297CB0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E71962-9813-A2B4-1E9C-3B642BAF6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F31899-7CCE-3C8B-833D-92E2E6F06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0B9A-BA58-774B-B2D8-F92C3B7654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01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CD7D42-0707-B6F6-C1F0-9279AF3B9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57541D0-0516-4127-E188-327D649DEA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AB2921-D6F3-5879-C5C4-72069D151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3CD-685A-C846-A494-0E2729297CB0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86AD9B-9B1F-9F31-BCBC-D93AF6E8D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F14E0C-DF38-3EF4-0A85-9AEB5CDB3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0B9A-BA58-774B-B2D8-F92C3B7654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9017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C4C3A8D-9228-8233-79F9-17FA95781C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7CA7143-19B1-51FB-C7A0-E6C6F0149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BA1480-F1DB-6BFB-8477-668B1A005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3CD-685A-C846-A494-0E2729297CB0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B8B9BC-C148-D30F-36AC-0F286B497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063715D-77EB-9300-674A-7D753CAE4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0B9A-BA58-774B-B2D8-F92C3B7654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4349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BC3CBC9-10A8-3B57-CB5B-3D7BEB0D6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64606E0-63DC-EE0A-2AB3-9580FE4F9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0AC9F7-FCE3-8158-E8D7-A3F08D496C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EA93CD-685A-C846-A494-0E2729297CB0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227AE9-B1A2-EBEC-38CA-57DF38AB6A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1F6453-B085-E679-8A65-557224A9F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300B9A-BA58-774B-B2D8-F92C3B7654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43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>
            <a:extLst>
              <a:ext uri="{FF2B5EF4-FFF2-40B4-BE49-F238E27FC236}">
                <a16:creationId xmlns:a16="http://schemas.microsoft.com/office/drawing/2014/main" id="{4062D187-5214-9A50-532A-D8D18D5FDDB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75" y="-477941"/>
            <a:ext cx="7452000" cy="7023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C5328B-9E15-4BC5-1A2F-C0C33C290D76}"/>
              </a:ext>
            </a:extLst>
          </p:cNvPr>
          <p:cNvSpPr txBox="1"/>
          <p:nvPr/>
        </p:nvSpPr>
        <p:spPr>
          <a:xfrm>
            <a:off x="3096986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EAFC18-158C-72F0-B3A2-8B3702FA3D6B}"/>
              </a:ext>
            </a:extLst>
          </p:cNvPr>
          <p:cNvSpPr txBox="1"/>
          <p:nvPr/>
        </p:nvSpPr>
        <p:spPr>
          <a:xfrm>
            <a:off x="40720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0A9C51-EC0A-7AC7-5FA9-FBA655BF502F}"/>
              </a:ext>
            </a:extLst>
          </p:cNvPr>
          <p:cNvSpPr txBox="1"/>
          <p:nvPr/>
        </p:nvSpPr>
        <p:spPr>
          <a:xfrm>
            <a:off x="503771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7CBB13-097D-C015-879A-A7D7CE222959}"/>
              </a:ext>
            </a:extLst>
          </p:cNvPr>
          <p:cNvSpPr txBox="1"/>
          <p:nvPr/>
        </p:nvSpPr>
        <p:spPr>
          <a:xfrm>
            <a:off x="6004488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AED9576-832E-8C92-B2B3-2EF5D290C978}"/>
              </a:ext>
            </a:extLst>
          </p:cNvPr>
          <p:cNvSpPr txBox="1"/>
          <p:nvPr/>
        </p:nvSpPr>
        <p:spPr>
          <a:xfrm>
            <a:off x="6973999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C642F09-B46F-F775-4EAA-876F8D5938B9}"/>
              </a:ext>
            </a:extLst>
          </p:cNvPr>
          <p:cNvSpPr txBox="1"/>
          <p:nvPr/>
        </p:nvSpPr>
        <p:spPr>
          <a:xfrm>
            <a:off x="79506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73AA4E-AAD5-9486-CE06-15A6DC6229A7}"/>
              </a:ext>
            </a:extLst>
          </p:cNvPr>
          <p:cNvSpPr txBox="1"/>
          <p:nvPr/>
        </p:nvSpPr>
        <p:spPr>
          <a:xfrm>
            <a:off x="8916423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82A399A-6B37-76FE-A0C8-B739578ED814}"/>
              </a:ext>
            </a:extLst>
          </p:cNvPr>
          <p:cNvSpPr txBox="1"/>
          <p:nvPr/>
        </p:nvSpPr>
        <p:spPr>
          <a:xfrm>
            <a:off x="2656569" y="4851626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2B5019-617F-BEA9-F696-FF57F96AE743}"/>
              </a:ext>
            </a:extLst>
          </p:cNvPr>
          <p:cNvSpPr txBox="1"/>
          <p:nvPr/>
        </p:nvSpPr>
        <p:spPr>
          <a:xfrm>
            <a:off x="2651921" y="394628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C1B87B-CEB7-6801-F607-5F20DFBDC603}"/>
              </a:ext>
            </a:extLst>
          </p:cNvPr>
          <p:cNvSpPr txBox="1"/>
          <p:nvPr/>
        </p:nvSpPr>
        <p:spPr>
          <a:xfrm>
            <a:off x="2651921" y="303385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9C87C4B-C58A-6AE6-C207-2CD4FE7F442A}"/>
              </a:ext>
            </a:extLst>
          </p:cNvPr>
          <p:cNvSpPr txBox="1"/>
          <p:nvPr/>
        </p:nvSpPr>
        <p:spPr>
          <a:xfrm>
            <a:off x="2651921" y="2139555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99EB1C6-892C-372F-3B9A-353C8964D2B8}"/>
              </a:ext>
            </a:extLst>
          </p:cNvPr>
          <p:cNvSpPr txBox="1"/>
          <p:nvPr/>
        </p:nvSpPr>
        <p:spPr>
          <a:xfrm>
            <a:off x="2651921" y="123268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7CC294A-0A04-3A1D-796D-465B210CCFC3}"/>
              </a:ext>
            </a:extLst>
          </p:cNvPr>
          <p:cNvSpPr txBox="1"/>
          <p:nvPr/>
        </p:nvSpPr>
        <p:spPr>
          <a:xfrm>
            <a:off x="2651921" y="344243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A7FF0E8-3C76-B5C3-1173-F5EF0C8C4926}"/>
              </a:ext>
            </a:extLst>
          </p:cNvPr>
          <p:cNvSpPr txBox="1"/>
          <p:nvPr/>
        </p:nvSpPr>
        <p:spPr>
          <a:xfrm>
            <a:off x="3096986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2D6906C-A6D2-543E-071C-36E948404718}"/>
              </a:ext>
            </a:extLst>
          </p:cNvPr>
          <p:cNvSpPr txBox="1"/>
          <p:nvPr/>
        </p:nvSpPr>
        <p:spPr>
          <a:xfrm>
            <a:off x="4061168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712BF0-86CD-163C-A019-073544B16630}"/>
              </a:ext>
            </a:extLst>
          </p:cNvPr>
          <p:cNvSpPr txBox="1"/>
          <p:nvPr/>
        </p:nvSpPr>
        <p:spPr>
          <a:xfrm>
            <a:off x="5025350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E344A84-9319-F664-3B5A-F560445EC22E}"/>
              </a:ext>
            </a:extLst>
          </p:cNvPr>
          <p:cNvSpPr txBox="1"/>
          <p:nvPr/>
        </p:nvSpPr>
        <p:spPr>
          <a:xfrm>
            <a:off x="6004488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B61536-1BA7-0F67-0CD5-EFC914A6F871}"/>
              </a:ext>
            </a:extLst>
          </p:cNvPr>
          <p:cNvSpPr txBox="1"/>
          <p:nvPr/>
        </p:nvSpPr>
        <p:spPr>
          <a:xfrm>
            <a:off x="6970254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12CECD-D828-6668-1A07-F626795AE718}"/>
              </a:ext>
            </a:extLst>
          </p:cNvPr>
          <p:cNvSpPr txBox="1"/>
          <p:nvPr/>
        </p:nvSpPr>
        <p:spPr>
          <a:xfrm>
            <a:off x="7946906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4E24ACD-5914-BE82-0A66-A7A860CA52CC}"/>
              </a:ext>
            </a:extLst>
          </p:cNvPr>
          <p:cNvSpPr txBox="1"/>
          <p:nvPr/>
        </p:nvSpPr>
        <p:spPr>
          <a:xfrm>
            <a:off x="8916423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6C6880C-39E3-AF1F-F196-8D47CA475B58}"/>
              </a:ext>
            </a:extLst>
          </p:cNvPr>
          <p:cNvSpPr txBox="1"/>
          <p:nvPr/>
        </p:nvSpPr>
        <p:spPr>
          <a:xfrm rot="10800000">
            <a:off x="2068810" y="1058126"/>
            <a:ext cx="461665" cy="3434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Progression free survival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9CC61BD-7159-B353-B185-6D6330D096B7}"/>
              </a:ext>
            </a:extLst>
          </p:cNvPr>
          <p:cNvSpPr txBox="1"/>
          <p:nvPr/>
        </p:nvSpPr>
        <p:spPr>
          <a:xfrm>
            <a:off x="1337239" y="6049716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at risk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BCC5FD0-88C9-BC65-E904-B397CF166638}"/>
              </a:ext>
            </a:extLst>
          </p:cNvPr>
          <p:cNvSpPr txBox="1"/>
          <p:nvPr/>
        </p:nvSpPr>
        <p:spPr>
          <a:xfrm>
            <a:off x="5025350" y="5607397"/>
            <a:ext cx="3104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Months from treatment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C2A4E08-9DA4-E3D2-9ADC-20A7DA9DAAAE}"/>
              </a:ext>
            </a:extLst>
          </p:cNvPr>
          <p:cNvSpPr txBox="1"/>
          <p:nvPr/>
        </p:nvSpPr>
        <p:spPr>
          <a:xfrm>
            <a:off x="5667272" y="4595696"/>
            <a:ext cx="357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Median PFS 20.7 months (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7.6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-NR)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133D8A8-726A-F727-FA4B-F17B73EC01D1}"/>
              </a:ext>
            </a:extLst>
          </p:cNvPr>
          <p:cNvSpPr txBox="1"/>
          <p:nvPr/>
        </p:nvSpPr>
        <p:spPr>
          <a:xfrm>
            <a:off x="115857" y="297139"/>
            <a:ext cx="3302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1A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418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B6E75AC-C9DB-CA97-8991-4A402688C351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3950" t="9869" r="4552"/>
          <a:stretch/>
        </p:blipFill>
        <p:spPr>
          <a:xfrm>
            <a:off x="2776675" y="214485"/>
            <a:ext cx="7748455" cy="633961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C5328B-9E15-4BC5-1A2F-C0C33C290D76}"/>
              </a:ext>
            </a:extLst>
          </p:cNvPr>
          <p:cNvSpPr txBox="1"/>
          <p:nvPr/>
        </p:nvSpPr>
        <p:spPr>
          <a:xfrm>
            <a:off x="3096986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EAFC18-158C-72F0-B3A2-8B3702FA3D6B}"/>
              </a:ext>
            </a:extLst>
          </p:cNvPr>
          <p:cNvSpPr txBox="1"/>
          <p:nvPr/>
        </p:nvSpPr>
        <p:spPr>
          <a:xfrm>
            <a:off x="40720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0A9C51-EC0A-7AC7-5FA9-FBA655BF502F}"/>
              </a:ext>
            </a:extLst>
          </p:cNvPr>
          <p:cNvSpPr txBox="1"/>
          <p:nvPr/>
        </p:nvSpPr>
        <p:spPr>
          <a:xfrm>
            <a:off x="503771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7CBB13-097D-C015-879A-A7D7CE222959}"/>
              </a:ext>
            </a:extLst>
          </p:cNvPr>
          <p:cNvSpPr txBox="1"/>
          <p:nvPr/>
        </p:nvSpPr>
        <p:spPr>
          <a:xfrm>
            <a:off x="6004488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AED9576-832E-8C92-B2B3-2EF5D290C978}"/>
              </a:ext>
            </a:extLst>
          </p:cNvPr>
          <p:cNvSpPr txBox="1"/>
          <p:nvPr/>
        </p:nvSpPr>
        <p:spPr>
          <a:xfrm>
            <a:off x="6973999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C642F09-B46F-F775-4EAA-876F8D5938B9}"/>
              </a:ext>
            </a:extLst>
          </p:cNvPr>
          <p:cNvSpPr txBox="1"/>
          <p:nvPr/>
        </p:nvSpPr>
        <p:spPr>
          <a:xfrm>
            <a:off x="79506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73AA4E-AAD5-9486-CE06-15A6DC6229A7}"/>
              </a:ext>
            </a:extLst>
          </p:cNvPr>
          <p:cNvSpPr txBox="1"/>
          <p:nvPr/>
        </p:nvSpPr>
        <p:spPr>
          <a:xfrm>
            <a:off x="8916423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82A399A-6B37-76FE-A0C8-B739578ED814}"/>
              </a:ext>
            </a:extLst>
          </p:cNvPr>
          <p:cNvSpPr txBox="1"/>
          <p:nvPr/>
        </p:nvSpPr>
        <p:spPr>
          <a:xfrm>
            <a:off x="2656569" y="4851626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2B5019-617F-BEA9-F696-FF57F96AE743}"/>
              </a:ext>
            </a:extLst>
          </p:cNvPr>
          <p:cNvSpPr txBox="1"/>
          <p:nvPr/>
        </p:nvSpPr>
        <p:spPr>
          <a:xfrm>
            <a:off x="2651921" y="394628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C1B87B-CEB7-6801-F607-5F20DFBDC603}"/>
              </a:ext>
            </a:extLst>
          </p:cNvPr>
          <p:cNvSpPr txBox="1"/>
          <p:nvPr/>
        </p:nvSpPr>
        <p:spPr>
          <a:xfrm>
            <a:off x="2651921" y="303385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9C87C4B-C58A-6AE6-C207-2CD4FE7F442A}"/>
              </a:ext>
            </a:extLst>
          </p:cNvPr>
          <p:cNvSpPr txBox="1"/>
          <p:nvPr/>
        </p:nvSpPr>
        <p:spPr>
          <a:xfrm>
            <a:off x="2651921" y="2139555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99EB1C6-892C-372F-3B9A-353C8964D2B8}"/>
              </a:ext>
            </a:extLst>
          </p:cNvPr>
          <p:cNvSpPr txBox="1"/>
          <p:nvPr/>
        </p:nvSpPr>
        <p:spPr>
          <a:xfrm>
            <a:off x="2651921" y="123268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7CC294A-0A04-3A1D-796D-465B210CCFC3}"/>
              </a:ext>
            </a:extLst>
          </p:cNvPr>
          <p:cNvSpPr txBox="1"/>
          <p:nvPr/>
        </p:nvSpPr>
        <p:spPr>
          <a:xfrm>
            <a:off x="2651921" y="344243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A7FF0E8-3C76-B5C3-1173-F5EF0C8C4926}"/>
              </a:ext>
            </a:extLst>
          </p:cNvPr>
          <p:cNvSpPr txBox="1"/>
          <p:nvPr/>
        </p:nvSpPr>
        <p:spPr>
          <a:xfrm>
            <a:off x="3096986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2D6906C-A6D2-543E-071C-36E948404718}"/>
              </a:ext>
            </a:extLst>
          </p:cNvPr>
          <p:cNvSpPr txBox="1"/>
          <p:nvPr/>
        </p:nvSpPr>
        <p:spPr>
          <a:xfrm>
            <a:off x="4061168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712BF0-86CD-163C-A019-073544B16630}"/>
              </a:ext>
            </a:extLst>
          </p:cNvPr>
          <p:cNvSpPr txBox="1"/>
          <p:nvPr/>
        </p:nvSpPr>
        <p:spPr>
          <a:xfrm>
            <a:off x="5025350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E344A84-9319-F664-3B5A-F560445EC22E}"/>
              </a:ext>
            </a:extLst>
          </p:cNvPr>
          <p:cNvSpPr txBox="1"/>
          <p:nvPr/>
        </p:nvSpPr>
        <p:spPr>
          <a:xfrm>
            <a:off x="6004488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B61536-1BA7-0F67-0CD5-EFC914A6F871}"/>
              </a:ext>
            </a:extLst>
          </p:cNvPr>
          <p:cNvSpPr txBox="1"/>
          <p:nvPr/>
        </p:nvSpPr>
        <p:spPr>
          <a:xfrm>
            <a:off x="6970254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12CECD-D828-6668-1A07-F626795AE718}"/>
              </a:ext>
            </a:extLst>
          </p:cNvPr>
          <p:cNvSpPr txBox="1"/>
          <p:nvPr/>
        </p:nvSpPr>
        <p:spPr>
          <a:xfrm>
            <a:off x="7946906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4E24ACD-5914-BE82-0A66-A7A860CA52CC}"/>
              </a:ext>
            </a:extLst>
          </p:cNvPr>
          <p:cNvSpPr txBox="1"/>
          <p:nvPr/>
        </p:nvSpPr>
        <p:spPr>
          <a:xfrm>
            <a:off x="8916423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9CC61BD-7159-B353-B185-6D6330D096B7}"/>
              </a:ext>
            </a:extLst>
          </p:cNvPr>
          <p:cNvSpPr txBox="1"/>
          <p:nvPr/>
        </p:nvSpPr>
        <p:spPr>
          <a:xfrm>
            <a:off x="1337239" y="6049716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at risk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BCC5FD0-88C9-BC65-E904-B397CF166638}"/>
              </a:ext>
            </a:extLst>
          </p:cNvPr>
          <p:cNvSpPr txBox="1"/>
          <p:nvPr/>
        </p:nvSpPr>
        <p:spPr>
          <a:xfrm>
            <a:off x="5025350" y="5607397"/>
            <a:ext cx="3104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Months from treatment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0A281A-23DA-3C3F-6C9C-2A73B3CAEA67}"/>
              </a:ext>
            </a:extLst>
          </p:cNvPr>
          <p:cNvSpPr txBox="1"/>
          <p:nvPr/>
        </p:nvSpPr>
        <p:spPr>
          <a:xfrm rot="10800000">
            <a:off x="2068810" y="1058126"/>
            <a:ext cx="461665" cy="3434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survival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9B45291-93CA-E200-BC55-CBC321374104}"/>
              </a:ext>
            </a:extLst>
          </p:cNvPr>
          <p:cNvSpPr txBox="1"/>
          <p:nvPr/>
        </p:nvSpPr>
        <p:spPr>
          <a:xfrm>
            <a:off x="5680652" y="3367646"/>
            <a:ext cx="357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Median OS NR (NR-NR)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1EF43EF-D058-ACA5-8234-0C757F267169}"/>
              </a:ext>
            </a:extLst>
          </p:cNvPr>
          <p:cNvSpPr txBox="1"/>
          <p:nvPr/>
        </p:nvSpPr>
        <p:spPr>
          <a:xfrm>
            <a:off x="9882192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5BD3AD2-AC1B-A1CE-FB72-7C82280D78EC}"/>
              </a:ext>
            </a:extLst>
          </p:cNvPr>
          <p:cNvSpPr txBox="1"/>
          <p:nvPr/>
        </p:nvSpPr>
        <p:spPr>
          <a:xfrm>
            <a:off x="9882192" y="6049717"/>
            <a:ext cx="64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846C2DD-DC94-E518-AF5E-6523D596670F}"/>
              </a:ext>
            </a:extLst>
          </p:cNvPr>
          <p:cNvSpPr txBox="1"/>
          <p:nvPr/>
        </p:nvSpPr>
        <p:spPr>
          <a:xfrm>
            <a:off x="115857" y="297139"/>
            <a:ext cx="3302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1B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05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6D0D288-7BED-6096-226A-58DC6FCAD4E8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26456" y="-536303"/>
            <a:ext cx="7981200" cy="73368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C5328B-9E15-4BC5-1A2F-C0C33C290D76}"/>
              </a:ext>
            </a:extLst>
          </p:cNvPr>
          <p:cNvSpPr txBox="1"/>
          <p:nvPr/>
        </p:nvSpPr>
        <p:spPr>
          <a:xfrm>
            <a:off x="3096986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EAFC18-158C-72F0-B3A2-8B3702FA3D6B}"/>
              </a:ext>
            </a:extLst>
          </p:cNvPr>
          <p:cNvSpPr txBox="1"/>
          <p:nvPr/>
        </p:nvSpPr>
        <p:spPr>
          <a:xfrm>
            <a:off x="40720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0A9C51-EC0A-7AC7-5FA9-FBA655BF502F}"/>
              </a:ext>
            </a:extLst>
          </p:cNvPr>
          <p:cNvSpPr txBox="1"/>
          <p:nvPr/>
        </p:nvSpPr>
        <p:spPr>
          <a:xfrm>
            <a:off x="503771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7CBB13-097D-C015-879A-A7D7CE222959}"/>
              </a:ext>
            </a:extLst>
          </p:cNvPr>
          <p:cNvSpPr txBox="1"/>
          <p:nvPr/>
        </p:nvSpPr>
        <p:spPr>
          <a:xfrm>
            <a:off x="6004488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AED9576-832E-8C92-B2B3-2EF5D290C978}"/>
              </a:ext>
            </a:extLst>
          </p:cNvPr>
          <p:cNvSpPr txBox="1"/>
          <p:nvPr/>
        </p:nvSpPr>
        <p:spPr>
          <a:xfrm>
            <a:off x="6973999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C642F09-B46F-F775-4EAA-876F8D5938B9}"/>
              </a:ext>
            </a:extLst>
          </p:cNvPr>
          <p:cNvSpPr txBox="1"/>
          <p:nvPr/>
        </p:nvSpPr>
        <p:spPr>
          <a:xfrm>
            <a:off x="79506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73AA4E-AAD5-9486-CE06-15A6DC6229A7}"/>
              </a:ext>
            </a:extLst>
          </p:cNvPr>
          <p:cNvSpPr txBox="1"/>
          <p:nvPr/>
        </p:nvSpPr>
        <p:spPr>
          <a:xfrm>
            <a:off x="8916423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82A399A-6B37-76FE-A0C8-B739578ED814}"/>
              </a:ext>
            </a:extLst>
          </p:cNvPr>
          <p:cNvSpPr txBox="1"/>
          <p:nvPr/>
        </p:nvSpPr>
        <p:spPr>
          <a:xfrm>
            <a:off x="2656569" y="4851626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2B5019-617F-BEA9-F696-FF57F96AE743}"/>
              </a:ext>
            </a:extLst>
          </p:cNvPr>
          <p:cNvSpPr txBox="1"/>
          <p:nvPr/>
        </p:nvSpPr>
        <p:spPr>
          <a:xfrm>
            <a:off x="2651921" y="394628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C1B87B-CEB7-6801-F607-5F20DFBDC603}"/>
              </a:ext>
            </a:extLst>
          </p:cNvPr>
          <p:cNvSpPr txBox="1"/>
          <p:nvPr/>
        </p:nvSpPr>
        <p:spPr>
          <a:xfrm>
            <a:off x="2651921" y="303385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9C87C4B-C58A-6AE6-C207-2CD4FE7F442A}"/>
              </a:ext>
            </a:extLst>
          </p:cNvPr>
          <p:cNvSpPr txBox="1"/>
          <p:nvPr/>
        </p:nvSpPr>
        <p:spPr>
          <a:xfrm>
            <a:off x="2651921" y="2139555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99EB1C6-892C-372F-3B9A-353C8964D2B8}"/>
              </a:ext>
            </a:extLst>
          </p:cNvPr>
          <p:cNvSpPr txBox="1"/>
          <p:nvPr/>
        </p:nvSpPr>
        <p:spPr>
          <a:xfrm>
            <a:off x="2651921" y="123268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7CC294A-0A04-3A1D-796D-465B210CCFC3}"/>
              </a:ext>
            </a:extLst>
          </p:cNvPr>
          <p:cNvSpPr txBox="1"/>
          <p:nvPr/>
        </p:nvSpPr>
        <p:spPr>
          <a:xfrm>
            <a:off x="2651921" y="344243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A7FF0E8-3C76-B5C3-1173-F5EF0C8C4926}"/>
              </a:ext>
            </a:extLst>
          </p:cNvPr>
          <p:cNvSpPr txBox="1"/>
          <p:nvPr/>
        </p:nvSpPr>
        <p:spPr>
          <a:xfrm>
            <a:off x="3096986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2D6906C-A6D2-543E-071C-36E948404718}"/>
              </a:ext>
            </a:extLst>
          </p:cNvPr>
          <p:cNvSpPr txBox="1"/>
          <p:nvPr/>
        </p:nvSpPr>
        <p:spPr>
          <a:xfrm>
            <a:off x="4060266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712BF0-86CD-163C-A019-073544B16630}"/>
              </a:ext>
            </a:extLst>
          </p:cNvPr>
          <p:cNvSpPr txBox="1"/>
          <p:nvPr/>
        </p:nvSpPr>
        <p:spPr>
          <a:xfrm>
            <a:off x="5024448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E344A84-9319-F664-3B5A-F560445EC22E}"/>
              </a:ext>
            </a:extLst>
          </p:cNvPr>
          <p:cNvSpPr txBox="1"/>
          <p:nvPr/>
        </p:nvSpPr>
        <p:spPr>
          <a:xfrm>
            <a:off x="6004488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B61536-1BA7-0F67-0CD5-EFC914A6F871}"/>
              </a:ext>
            </a:extLst>
          </p:cNvPr>
          <p:cNvSpPr txBox="1"/>
          <p:nvPr/>
        </p:nvSpPr>
        <p:spPr>
          <a:xfrm>
            <a:off x="6967768" y="6117655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12CECD-D828-6668-1A07-F626795AE718}"/>
              </a:ext>
            </a:extLst>
          </p:cNvPr>
          <p:cNvSpPr txBox="1"/>
          <p:nvPr/>
        </p:nvSpPr>
        <p:spPr>
          <a:xfrm>
            <a:off x="7950654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4E24ACD-5914-BE82-0A66-A7A860CA52CC}"/>
              </a:ext>
            </a:extLst>
          </p:cNvPr>
          <p:cNvSpPr txBox="1"/>
          <p:nvPr/>
        </p:nvSpPr>
        <p:spPr>
          <a:xfrm>
            <a:off x="8916423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6C6880C-39E3-AF1F-F196-8D47CA475B58}"/>
              </a:ext>
            </a:extLst>
          </p:cNvPr>
          <p:cNvSpPr txBox="1"/>
          <p:nvPr/>
        </p:nvSpPr>
        <p:spPr>
          <a:xfrm rot="10800000">
            <a:off x="2068810" y="1058126"/>
            <a:ext cx="461665" cy="3434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Progression free survival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9CC61BD-7159-B353-B185-6D6330D096B7}"/>
              </a:ext>
            </a:extLst>
          </p:cNvPr>
          <p:cNvSpPr txBox="1"/>
          <p:nvPr/>
        </p:nvSpPr>
        <p:spPr>
          <a:xfrm>
            <a:off x="1405650" y="568644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at risk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97A37430-A48A-B3A7-9253-1F88D5CFE07E}"/>
              </a:ext>
            </a:extLst>
          </p:cNvPr>
          <p:cNvCxnSpPr/>
          <p:nvPr/>
        </p:nvCxnSpPr>
        <p:spPr>
          <a:xfrm>
            <a:off x="6444343" y="639417"/>
            <a:ext cx="52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1624DA5E-5E44-3B59-6033-02E65F7F1A6B}"/>
              </a:ext>
            </a:extLst>
          </p:cNvPr>
          <p:cNvCxnSpPr/>
          <p:nvPr/>
        </p:nvCxnSpPr>
        <p:spPr>
          <a:xfrm>
            <a:off x="6444343" y="872392"/>
            <a:ext cx="5234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B516854-6FB1-35B0-066C-77A78CF32E93}"/>
              </a:ext>
            </a:extLst>
          </p:cNvPr>
          <p:cNvSpPr txBox="1"/>
          <p:nvPr/>
        </p:nvSpPr>
        <p:spPr>
          <a:xfrm>
            <a:off x="5025350" y="5607397"/>
            <a:ext cx="3104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Months from treatment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D573551-7BA7-8337-01BA-C5705895742D}"/>
              </a:ext>
            </a:extLst>
          </p:cNvPr>
          <p:cNvSpPr txBox="1"/>
          <p:nvPr/>
        </p:nvSpPr>
        <p:spPr>
          <a:xfrm>
            <a:off x="7109159" y="484492"/>
            <a:ext cx="20634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Triple-class refractory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Triple-class refractory (+) 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80E11E9-D7B3-64BA-CFB4-012577EEE701}"/>
              </a:ext>
            </a:extLst>
          </p:cNvPr>
          <p:cNvSpPr txBox="1"/>
          <p:nvPr/>
        </p:nvSpPr>
        <p:spPr>
          <a:xfrm>
            <a:off x="1037101" y="6097466"/>
            <a:ext cx="20634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Triple-class refractory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Triple-class refractory (+) 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603E047-FB3E-A69C-364E-CC5334D4A90B}"/>
              </a:ext>
            </a:extLst>
          </p:cNvPr>
          <p:cNvSpPr txBox="1"/>
          <p:nvPr/>
        </p:nvSpPr>
        <p:spPr>
          <a:xfrm>
            <a:off x="4879979" y="4169231"/>
            <a:ext cx="4175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30.4 months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NR)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　　　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0.0001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　　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4.8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months (2.1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20.3)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770920C6-3E29-7463-966B-1C6DEB8C326E}"/>
              </a:ext>
            </a:extLst>
          </p:cNvPr>
          <p:cNvCxnSpPr/>
          <p:nvPr/>
        </p:nvCxnSpPr>
        <p:spPr>
          <a:xfrm>
            <a:off x="4208466" y="4341199"/>
            <a:ext cx="52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B10182B5-94C9-93A6-FAD0-9089D5D6C1D0}"/>
              </a:ext>
            </a:extLst>
          </p:cNvPr>
          <p:cNvCxnSpPr/>
          <p:nvPr/>
        </p:nvCxnSpPr>
        <p:spPr>
          <a:xfrm>
            <a:off x="4208466" y="4636085"/>
            <a:ext cx="5234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41223C9-7E5E-B909-31B9-AD4704B62C87}"/>
              </a:ext>
            </a:extLst>
          </p:cNvPr>
          <p:cNvSpPr txBox="1"/>
          <p:nvPr/>
        </p:nvSpPr>
        <p:spPr>
          <a:xfrm>
            <a:off x="115857" y="297139"/>
            <a:ext cx="3302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565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C34E253-B738-D53E-5CFD-11D14ED1241F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26772" y="-529544"/>
            <a:ext cx="8622000" cy="7344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C5328B-9E15-4BC5-1A2F-C0C33C290D76}"/>
              </a:ext>
            </a:extLst>
          </p:cNvPr>
          <p:cNvSpPr txBox="1"/>
          <p:nvPr/>
        </p:nvSpPr>
        <p:spPr>
          <a:xfrm>
            <a:off x="3096986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EAFC18-158C-72F0-B3A2-8B3702FA3D6B}"/>
              </a:ext>
            </a:extLst>
          </p:cNvPr>
          <p:cNvSpPr txBox="1"/>
          <p:nvPr/>
        </p:nvSpPr>
        <p:spPr>
          <a:xfrm>
            <a:off x="40720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0A9C51-EC0A-7AC7-5FA9-FBA655BF502F}"/>
              </a:ext>
            </a:extLst>
          </p:cNvPr>
          <p:cNvSpPr txBox="1"/>
          <p:nvPr/>
        </p:nvSpPr>
        <p:spPr>
          <a:xfrm>
            <a:off x="503771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7CBB13-097D-C015-879A-A7D7CE222959}"/>
              </a:ext>
            </a:extLst>
          </p:cNvPr>
          <p:cNvSpPr txBox="1"/>
          <p:nvPr/>
        </p:nvSpPr>
        <p:spPr>
          <a:xfrm>
            <a:off x="6004488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AED9576-832E-8C92-B2B3-2EF5D290C978}"/>
              </a:ext>
            </a:extLst>
          </p:cNvPr>
          <p:cNvSpPr txBox="1"/>
          <p:nvPr/>
        </p:nvSpPr>
        <p:spPr>
          <a:xfrm>
            <a:off x="6973999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C642F09-B46F-F775-4EAA-876F8D5938B9}"/>
              </a:ext>
            </a:extLst>
          </p:cNvPr>
          <p:cNvSpPr txBox="1"/>
          <p:nvPr/>
        </p:nvSpPr>
        <p:spPr>
          <a:xfrm>
            <a:off x="79506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73AA4E-AAD5-9486-CE06-15A6DC6229A7}"/>
              </a:ext>
            </a:extLst>
          </p:cNvPr>
          <p:cNvSpPr txBox="1"/>
          <p:nvPr/>
        </p:nvSpPr>
        <p:spPr>
          <a:xfrm>
            <a:off x="8916423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82A399A-6B37-76FE-A0C8-B739578ED814}"/>
              </a:ext>
            </a:extLst>
          </p:cNvPr>
          <p:cNvSpPr txBox="1"/>
          <p:nvPr/>
        </p:nvSpPr>
        <p:spPr>
          <a:xfrm>
            <a:off x="2656569" y="4851626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2B5019-617F-BEA9-F696-FF57F96AE743}"/>
              </a:ext>
            </a:extLst>
          </p:cNvPr>
          <p:cNvSpPr txBox="1"/>
          <p:nvPr/>
        </p:nvSpPr>
        <p:spPr>
          <a:xfrm>
            <a:off x="2651921" y="394628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C1B87B-CEB7-6801-F607-5F20DFBDC603}"/>
              </a:ext>
            </a:extLst>
          </p:cNvPr>
          <p:cNvSpPr txBox="1"/>
          <p:nvPr/>
        </p:nvSpPr>
        <p:spPr>
          <a:xfrm>
            <a:off x="2651921" y="303385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9C87C4B-C58A-6AE6-C207-2CD4FE7F442A}"/>
              </a:ext>
            </a:extLst>
          </p:cNvPr>
          <p:cNvSpPr txBox="1"/>
          <p:nvPr/>
        </p:nvSpPr>
        <p:spPr>
          <a:xfrm>
            <a:off x="2651921" y="2139555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99EB1C6-892C-372F-3B9A-353C8964D2B8}"/>
              </a:ext>
            </a:extLst>
          </p:cNvPr>
          <p:cNvSpPr txBox="1"/>
          <p:nvPr/>
        </p:nvSpPr>
        <p:spPr>
          <a:xfrm>
            <a:off x="2651921" y="123268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7CC294A-0A04-3A1D-796D-465B210CCFC3}"/>
              </a:ext>
            </a:extLst>
          </p:cNvPr>
          <p:cNvSpPr txBox="1"/>
          <p:nvPr/>
        </p:nvSpPr>
        <p:spPr>
          <a:xfrm>
            <a:off x="2651921" y="344243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A7FF0E8-3C76-B5C3-1173-F5EF0C8C4926}"/>
              </a:ext>
            </a:extLst>
          </p:cNvPr>
          <p:cNvSpPr txBox="1"/>
          <p:nvPr/>
        </p:nvSpPr>
        <p:spPr>
          <a:xfrm>
            <a:off x="3096986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2D6906C-A6D2-543E-071C-36E948404718}"/>
              </a:ext>
            </a:extLst>
          </p:cNvPr>
          <p:cNvSpPr txBox="1"/>
          <p:nvPr/>
        </p:nvSpPr>
        <p:spPr>
          <a:xfrm>
            <a:off x="4060266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712BF0-86CD-163C-A019-073544B16630}"/>
              </a:ext>
            </a:extLst>
          </p:cNvPr>
          <p:cNvSpPr txBox="1"/>
          <p:nvPr/>
        </p:nvSpPr>
        <p:spPr>
          <a:xfrm>
            <a:off x="5024448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E344A84-9319-F664-3B5A-F560445EC22E}"/>
              </a:ext>
            </a:extLst>
          </p:cNvPr>
          <p:cNvSpPr txBox="1"/>
          <p:nvPr/>
        </p:nvSpPr>
        <p:spPr>
          <a:xfrm>
            <a:off x="6004488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B61536-1BA7-0F67-0CD5-EFC914A6F871}"/>
              </a:ext>
            </a:extLst>
          </p:cNvPr>
          <p:cNvSpPr txBox="1"/>
          <p:nvPr/>
        </p:nvSpPr>
        <p:spPr>
          <a:xfrm>
            <a:off x="6967768" y="6117655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12CECD-D828-6668-1A07-F626795AE718}"/>
              </a:ext>
            </a:extLst>
          </p:cNvPr>
          <p:cNvSpPr txBox="1"/>
          <p:nvPr/>
        </p:nvSpPr>
        <p:spPr>
          <a:xfrm>
            <a:off x="7950654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4E24ACD-5914-BE82-0A66-A7A860CA52CC}"/>
              </a:ext>
            </a:extLst>
          </p:cNvPr>
          <p:cNvSpPr txBox="1"/>
          <p:nvPr/>
        </p:nvSpPr>
        <p:spPr>
          <a:xfrm>
            <a:off x="8916423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9CC61BD-7159-B353-B185-6D6330D096B7}"/>
              </a:ext>
            </a:extLst>
          </p:cNvPr>
          <p:cNvSpPr txBox="1"/>
          <p:nvPr/>
        </p:nvSpPr>
        <p:spPr>
          <a:xfrm>
            <a:off x="1405650" y="568644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at risk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97A37430-A48A-B3A7-9253-1F88D5CFE07E}"/>
              </a:ext>
            </a:extLst>
          </p:cNvPr>
          <p:cNvCxnSpPr/>
          <p:nvPr/>
        </p:nvCxnSpPr>
        <p:spPr>
          <a:xfrm>
            <a:off x="7108372" y="584987"/>
            <a:ext cx="52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1624DA5E-5E44-3B59-6033-02E65F7F1A6B}"/>
              </a:ext>
            </a:extLst>
          </p:cNvPr>
          <p:cNvCxnSpPr/>
          <p:nvPr/>
        </p:nvCxnSpPr>
        <p:spPr>
          <a:xfrm>
            <a:off x="7108372" y="817962"/>
            <a:ext cx="5234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B516854-6FB1-35B0-066C-77A78CF32E93}"/>
              </a:ext>
            </a:extLst>
          </p:cNvPr>
          <p:cNvSpPr txBox="1"/>
          <p:nvPr/>
        </p:nvSpPr>
        <p:spPr>
          <a:xfrm>
            <a:off x="5025350" y="5607397"/>
            <a:ext cx="3104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Months from treatment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D573551-7BA7-8337-01BA-C5705895742D}"/>
              </a:ext>
            </a:extLst>
          </p:cNvPr>
          <p:cNvSpPr txBox="1"/>
          <p:nvPr/>
        </p:nvSpPr>
        <p:spPr>
          <a:xfrm>
            <a:off x="7773188" y="430062"/>
            <a:ext cx="20634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Triple-class refractory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Triple-class refractory (+) 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80E11E9-D7B3-64BA-CFB4-012577EEE701}"/>
              </a:ext>
            </a:extLst>
          </p:cNvPr>
          <p:cNvSpPr txBox="1"/>
          <p:nvPr/>
        </p:nvSpPr>
        <p:spPr>
          <a:xfrm>
            <a:off x="1037101" y="6097466"/>
            <a:ext cx="20634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Triple-class refractory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Triple-class refractory (+) 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B24AAA3-DBFD-4433-A922-985288FEA851}"/>
              </a:ext>
            </a:extLst>
          </p:cNvPr>
          <p:cNvSpPr txBox="1"/>
          <p:nvPr/>
        </p:nvSpPr>
        <p:spPr>
          <a:xfrm>
            <a:off x="4879979" y="4306890"/>
            <a:ext cx="4175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 (NR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NR)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　　　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0.027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　　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 (5.0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A09CF7DC-DE45-4947-F71D-871AAD250186}"/>
              </a:ext>
            </a:extLst>
          </p:cNvPr>
          <p:cNvCxnSpPr/>
          <p:nvPr/>
        </p:nvCxnSpPr>
        <p:spPr>
          <a:xfrm>
            <a:off x="4208466" y="4492397"/>
            <a:ext cx="52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C475EB86-6D89-82E7-A4A6-BCE915B86218}"/>
              </a:ext>
            </a:extLst>
          </p:cNvPr>
          <p:cNvCxnSpPr/>
          <p:nvPr/>
        </p:nvCxnSpPr>
        <p:spPr>
          <a:xfrm>
            <a:off x="4208466" y="4787283"/>
            <a:ext cx="5234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043D699-9AFA-1CCD-9098-CF877E67AC99}"/>
              </a:ext>
            </a:extLst>
          </p:cNvPr>
          <p:cNvSpPr txBox="1"/>
          <p:nvPr/>
        </p:nvSpPr>
        <p:spPr>
          <a:xfrm rot="10800000">
            <a:off x="2068810" y="1058126"/>
            <a:ext cx="461665" cy="3434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survival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AA747EB-4BB6-A537-2F8E-FDC2D4084D81}"/>
              </a:ext>
            </a:extLst>
          </p:cNvPr>
          <p:cNvSpPr txBox="1"/>
          <p:nvPr/>
        </p:nvSpPr>
        <p:spPr>
          <a:xfrm>
            <a:off x="115857" y="297139"/>
            <a:ext cx="3302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2B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89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C1D283E-5753-A09F-5BAE-E855789C7892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27335" y="-536303"/>
            <a:ext cx="7981200" cy="73368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C5328B-9E15-4BC5-1A2F-C0C33C290D76}"/>
              </a:ext>
            </a:extLst>
          </p:cNvPr>
          <p:cNvSpPr txBox="1"/>
          <p:nvPr/>
        </p:nvSpPr>
        <p:spPr>
          <a:xfrm>
            <a:off x="3096986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EAFC18-158C-72F0-B3A2-8B3702FA3D6B}"/>
              </a:ext>
            </a:extLst>
          </p:cNvPr>
          <p:cNvSpPr txBox="1"/>
          <p:nvPr/>
        </p:nvSpPr>
        <p:spPr>
          <a:xfrm>
            <a:off x="40720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0A9C51-EC0A-7AC7-5FA9-FBA655BF502F}"/>
              </a:ext>
            </a:extLst>
          </p:cNvPr>
          <p:cNvSpPr txBox="1"/>
          <p:nvPr/>
        </p:nvSpPr>
        <p:spPr>
          <a:xfrm>
            <a:off x="503771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7CBB13-097D-C015-879A-A7D7CE222959}"/>
              </a:ext>
            </a:extLst>
          </p:cNvPr>
          <p:cNvSpPr txBox="1"/>
          <p:nvPr/>
        </p:nvSpPr>
        <p:spPr>
          <a:xfrm>
            <a:off x="6004488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AED9576-832E-8C92-B2B3-2EF5D290C978}"/>
              </a:ext>
            </a:extLst>
          </p:cNvPr>
          <p:cNvSpPr txBox="1"/>
          <p:nvPr/>
        </p:nvSpPr>
        <p:spPr>
          <a:xfrm>
            <a:off x="6973999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C642F09-B46F-F775-4EAA-876F8D5938B9}"/>
              </a:ext>
            </a:extLst>
          </p:cNvPr>
          <p:cNvSpPr txBox="1"/>
          <p:nvPr/>
        </p:nvSpPr>
        <p:spPr>
          <a:xfrm>
            <a:off x="79506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73AA4E-AAD5-9486-CE06-15A6DC6229A7}"/>
              </a:ext>
            </a:extLst>
          </p:cNvPr>
          <p:cNvSpPr txBox="1"/>
          <p:nvPr/>
        </p:nvSpPr>
        <p:spPr>
          <a:xfrm>
            <a:off x="8916423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82A399A-6B37-76FE-A0C8-B739578ED814}"/>
              </a:ext>
            </a:extLst>
          </p:cNvPr>
          <p:cNvSpPr txBox="1"/>
          <p:nvPr/>
        </p:nvSpPr>
        <p:spPr>
          <a:xfrm>
            <a:off x="2656569" y="4851626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2B5019-617F-BEA9-F696-FF57F96AE743}"/>
              </a:ext>
            </a:extLst>
          </p:cNvPr>
          <p:cNvSpPr txBox="1"/>
          <p:nvPr/>
        </p:nvSpPr>
        <p:spPr>
          <a:xfrm>
            <a:off x="2651921" y="394628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C1B87B-CEB7-6801-F607-5F20DFBDC603}"/>
              </a:ext>
            </a:extLst>
          </p:cNvPr>
          <p:cNvSpPr txBox="1"/>
          <p:nvPr/>
        </p:nvSpPr>
        <p:spPr>
          <a:xfrm>
            <a:off x="2651921" y="303385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9C87C4B-C58A-6AE6-C207-2CD4FE7F442A}"/>
              </a:ext>
            </a:extLst>
          </p:cNvPr>
          <p:cNvSpPr txBox="1"/>
          <p:nvPr/>
        </p:nvSpPr>
        <p:spPr>
          <a:xfrm>
            <a:off x="2651921" y="2139555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99EB1C6-892C-372F-3B9A-353C8964D2B8}"/>
              </a:ext>
            </a:extLst>
          </p:cNvPr>
          <p:cNvSpPr txBox="1"/>
          <p:nvPr/>
        </p:nvSpPr>
        <p:spPr>
          <a:xfrm>
            <a:off x="2651921" y="123268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7CC294A-0A04-3A1D-796D-465B210CCFC3}"/>
              </a:ext>
            </a:extLst>
          </p:cNvPr>
          <p:cNvSpPr txBox="1"/>
          <p:nvPr/>
        </p:nvSpPr>
        <p:spPr>
          <a:xfrm>
            <a:off x="2651921" y="344243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A7FF0E8-3C76-B5C3-1173-F5EF0C8C4926}"/>
              </a:ext>
            </a:extLst>
          </p:cNvPr>
          <p:cNvSpPr txBox="1"/>
          <p:nvPr/>
        </p:nvSpPr>
        <p:spPr>
          <a:xfrm>
            <a:off x="3096986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2D6906C-A6D2-543E-071C-36E948404718}"/>
              </a:ext>
            </a:extLst>
          </p:cNvPr>
          <p:cNvSpPr txBox="1"/>
          <p:nvPr/>
        </p:nvSpPr>
        <p:spPr>
          <a:xfrm>
            <a:off x="4060266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712BF0-86CD-163C-A019-073544B16630}"/>
              </a:ext>
            </a:extLst>
          </p:cNvPr>
          <p:cNvSpPr txBox="1"/>
          <p:nvPr/>
        </p:nvSpPr>
        <p:spPr>
          <a:xfrm>
            <a:off x="5024448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E344A84-9319-F664-3B5A-F560445EC22E}"/>
              </a:ext>
            </a:extLst>
          </p:cNvPr>
          <p:cNvSpPr txBox="1"/>
          <p:nvPr/>
        </p:nvSpPr>
        <p:spPr>
          <a:xfrm>
            <a:off x="6004488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B61536-1BA7-0F67-0CD5-EFC914A6F871}"/>
              </a:ext>
            </a:extLst>
          </p:cNvPr>
          <p:cNvSpPr txBox="1"/>
          <p:nvPr/>
        </p:nvSpPr>
        <p:spPr>
          <a:xfrm>
            <a:off x="6967768" y="6117655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12CECD-D828-6668-1A07-F626795AE718}"/>
              </a:ext>
            </a:extLst>
          </p:cNvPr>
          <p:cNvSpPr txBox="1"/>
          <p:nvPr/>
        </p:nvSpPr>
        <p:spPr>
          <a:xfrm>
            <a:off x="7950654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4E24ACD-5914-BE82-0A66-A7A860CA52CC}"/>
              </a:ext>
            </a:extLst>
          </p:cNvPr>
          <p:cNvSpPr txBox="1"/>
          <p:nvPr/>
        </p:nvSpPr>
        <p:spPr>
          <a:xfrm>
            <a:off x="8916423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6C6880C-39E3-AF1F-F196-8D47CA475B58}"/>
              </a:ext>
            </a:extLst>
          </p:cNvPr>
          <p:cNvSpPr txBox="1"/>
          <p:nvPr/>
        </p:nvSpPr>
        <p:spPr>
          <a:xfrm rot="10800000">
            <a:off x="2068810" y="1058126"/>
            <a:ext cx="461665" cy="3434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Progression free survival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9CC61BD-7159-B353-B185-6D6330D096B7}"/>
              </a:ext>
            </a:extLst>
          </p:cNvPr>
          <p:cNvSpPr txBox="1"/>
          <p:nvPr/>
        </p:nvSpPr>
        <p:spPr>
          <a:xfrm>
            <a:off x="1405650" y="568644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at risk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97A37430-A48A-B3A7-9253-1F88D5CFE07E}"/>
              </a:ext>
            </a:extLst>
          </p:cNvPr>
          <p:cNvCxnSpPr/>
          <p:nvPr/>
        </p:nvCxnSpPr>
        <p:spPr>
          <a:xfrm>
            <a:off x="6444343" y="639417"/>
            <a:ext cx="52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1624DA5E-5E44-3B59-6033-02E65F7F1A6B}"/>
              </a:ext>
            </a:extLst>
          </p:cNvPr>
          <p:cNvCxnSpPr/>
          <p:nvPr/>
        </p:nvCxnSpPr>
        <p:spPr>
          <a:xfrm>
            <a:off x="6444343" y="872392"/>
            <a:ext cx="5234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B516854-6FB1-35B0-066C-77A78CF32E93}"/>
              </a:ext>
            </a:extLst>
          </p:cNvPr>
          <p:cNvSpPr txBox="1"/>
          <p:nvPr/>
        </p:nvSpPr>
        <p:spPr>
          <a:xfrm>
            <a:off x="5025350" y="5607397"/>
            <a:ext cx="3104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Months from treatment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D573551-7BA7-8337-01BA-C5705895742D}"/>
              </a:ext>
            </a:extLst>
          </p:cNvPr>
          <p:cNvSpPr txBox="1"/>
          <p:nvPr/>
        </p:nvSpPr>
        <p:spPr>
          <a:xfrm>
            <a:off x="7109159" y="484492"/>
            <a:ext cx="20634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1q gain/amp (</a:t>
            </a:r>
            <a:r>
              <a: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1q gain/amp (+) 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920EF74-AB2D-07C5-0325-87D04F55C3EC}"/>
              </a:ext>
            </a:extLst>
          </p:cNvPr>
          <p:cNvSpPr txBox="1"/>
          <p:nvPr/>
        </p:nvSpPr>
        <p:spPr>
          <a:xfrm>
            <a:off x="1406979" y="6089937"/>
            <a:ext cx="145596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1q gain/amp (</a:t>
            </a:r>
            <a:r>
              <a: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1q gain/amp (+) 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9520F69-1E3F-837A-573F-D45D0B829305}"/>
              </a:ext>
            </a:extLst>
          </p:cNvPr>
          <p:cNvSpPr txBox="1"/>
          <p:nvPr/>
        </p:nvSpPr>
        <p:spPr>
          <a:xfrm>
            <a:off x="4879979" y="4306890"/>
            <a:ext cx="4175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30.4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months (11.6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NR)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　　　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0.019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　　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16.1 months (5.7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C46CB29A-F1A6-592D-6B45-4A58BB399AE7}"/>
              </a:ext>
            </a:extLst>
          </p:cNvPr>
          <p:cNvCxnSpPr/>
          <p:nvPr/>
        </p:nvCxnSpPr>
        <p:spPr>
          <a:xfrm>
            <a:off x="4208466" y="4492397"/>
            <a:ext cx="52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9C0DE487-4841-584C-7DDC-EDAA33B5AB37}"/>
              </a:ext>
            </a:extLst>
          </p:cNvPr>
          <p:cNvCxnSpPr/>
          <p:nvPr/>
        </p:nvCxnSpPr>
        <p:spPr>
          <a:xfrm>
            <a:off x="4208466" y="4787283"/>
            <a:ext cx="5234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8436C6-B94C-5932-A252-631C57D1B832}"/>
              </a:ext>
            </a:extLst>
          </p:cNvPr>
          <p:cNvSpPr txBox="1"/>
          <p:nvPr/>
        </p:nvSpPr>
        <p:spPr>
          <a:xfrm>
            <a:off x="115857" y="297139"/>
            <a:ext cx="3302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28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DE71A6F-C975-3E3C-1205-B5321F65B0E8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15886" y="-522373"/>
            <a:ext cx="8622000" cy="7344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C5328B-9E15-4BC5-1A2F-C0C33C290D76}"/>
              </a:ext>
            </a:extLst>
          </p:cNvPr>
          <p:cNvSpPr txBox="1"/>
          <p:nvPr/>
        </p:nvSpPr>
        <p:spPr>
          <a:xfrm>
            <a:off x="3096986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EAFC18-158C-72F0-B3A2-8B3702FA3D6B}"/>
              </a:ext>
            </a:extLst>
          </p:cNvPr>
          <p:cNvSpPr txBox="1"/>
          <p:nvPr/>
        </p:nvSpPr>
        <p:spPr>
          <a:xfrm>
            <a:off x="40720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0A9C51-EC0A-7AC7-5FA9-FBA655BF502F}"/>
              </a:ext>
            </a:extLst>
          </p:cNvPr>
          <p:cNvSpPr txBox="1"/>
          <p:nvPr/>
        </p:nvSpPr>
        <p:spPr>
          <a:xfrm>
            <a:off x="503771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7CBB13-097D-C015-879A-A7D7CE222959}"/>
              </a:ext>
            </a:extLst>
          </p:cNvPr>
          <p:cNvSpPr txBox="1"/>
          <p:nvPr/>
        </p:nvSpPr>
        <p:spPr>
          <a:xfrm>
            <a:off x="6004488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AED9576-832E-8C92-B2B3-2EF5D290C978}"/>
              </a:ext>
            </a:extLst>
          </p:cNvPr>
          <p:cNvSpPr txBox="1"/>
          <p:nvPr/>
        </p:nvSpPr>
        <p:spPr>
          <a:xfrm>
            <a:off x="6973999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C642F09-B46F-F775-4EAA-876F8D5938B9}"/>
              </a:ext>
            </a:extLst>
          </p:cNvPr>
          <p:cNvSpPr txBox="1"/>
          <p:nvPr/>
        </p:nvSpPr>
        <p:spPr>
          <a:xfrm>
            <a:off x="79506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73AA4E-AAD5-9486-CE06-15A6DC6229A7}"/>
              </a:ext>
            </a:extLst>
          </p:cNvPr>
          <p:cNvSpPr txBox="1"/>
          <p:nvPr/>
        </p:nvSpPr>
        <p:spPr>
          <a:xfrm>
            <a:off x="8916423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82A399A-6B37-76FE-A0C8-B739578ED814}"/>
              </a:ext>
            </a:extLst>
          </p:cNvPr>
          <p:cNvSpPr txBox="1"/>
          <p:nvPr/>
        </p:nvSpPr>
        <p:spPr>
          <a:xfrm>
            <a:off x="2656569" y="4851626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2B5019-617F-BEA9-F696-FF57F96AE743}"/>
              </a:ext>
            </a:extLst>
          </p:cNvPr>
          <p:cNvSpPr txBox="1"/>
          <p:nvPr/>
        </p:nvSpPr>
        <p:spPr>
          <a:xfrm>
            <a:off x="2651921" y="394628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C1B87B-CEB7-6801-F607-5F20DFBDC603}"/>
              </a:ext>
            </a:extLst>
          </p:cNvPr>
          <p:cNvSpPr txBox="1"/>
          <p:nvPr/>
        </p:nvSpPr>
        <p:spPr>
          <a:xfrm>
            <a:off x="2651921" y="303385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9C87C4B-C58A-6AE6-C207-2CD4FE7F442A}"/>
              </a:ext>
            </a:extLst>
          </p:cNvPr>
          <p:cNvSpPr txBox="1"/>
          <p:nvPr/>
        </p:nvSpPr>
        <p:spPr>
          <a:xfrm>
            <a:off x="2651921" y="2139555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99EB1C6-892C-372F-3B9A-353C8964D2B8}"/>
              </a:ext>
            </a:extLst>
          </p:cNvPr>
          <p:cNvSpPr txBox="1"/>
          <p:nvPr/>
        </p:nvSpPr>
        <p:spPr>
          <a:xfrm>
            <a:off x="2651921" y="123268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7CC294A-0A04-3A1D-796D-465B210CCFC3}"/>
              </a:ext>
            </a:extLst>
          </p:cNvPr>
          <p:cNvSpPr txBox="1"/>
          <p:nvPr/>
        </p:nvSpPr>
        <p:spPr>
          <a:xfrm>
            <a:off x="2651921" y="344243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A7FF0E8-3C76-B5C3-1173-F5EF0C8C4926}"/>
              </a:ext>
            </a:extLst>
          </p:cNvPr>
          <p:cNvSpPr txBox="1"/>
          <p:nvPr/>
        </p:nvSpPr>
        <p:spPr>
          <a:xfrm>
            <a:off x="3096986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2D6906C-A6D2-543E-071C-36E948404718}"/>
              </a:ext>
            </a:extLst>
          </p:cNvPr>
          <p:cNvSpPr txBox="1"/>
          <p:nvPr/>
        </p:nvSpPr>
        <p:spPr>
          <a:xfrm>
            <a:off x="4060266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712BF0-86CD-163C-A019-073544B16630}"/>
              </a:ext>
            </a:extLst>
          </p:cNvPr>
          <p:cNvSpPr txBox="1"/>
          <p:nvPr/>
        </p:nvSpPr>
        <p:spPr>
          <a:xfrm>
            <a:off x="5024448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E344A84-9319-F664-3B5A-F560445EC22E}"/>
              </a:ext>
            </a:extLst>
          </p:cNvPr>
          <p:cNvSpPr txBox="1"/>
          <p:nvPr/>
        </p:nvSpPr>
        <p:spPr>
          <a:xfrm>
            <a:off x="6004488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B61536-1BA7-0F67-0CD5-EFC914A6F871}"/>
              </a:ext>
            </a:extLst>
          </p:cNvPr>
          <p:cNvSpPr txBox="1"/>
          <p:nvPr/>
        </p:nvSpPr>
        <p:spPr>
          <a:xfrm>
            <a:off x="6967768" y="6117655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12CECD-D828-6668-1A07-F626795AE718}"/>
              </a:ext>
            </a:extLst>
          </p:cNvPr>
          <p:cNvSpPr txBox="1"/>
          <p:nvPr/>
        </p:nvSpPr>
        <p:spPr>
          <a:xfrm>
            <a:off x="7950654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4E24ACD-5914-BE82-0A66-A7A860CA52CC}"/>
              </a:ext>
            </a:extLst>
          </p:cNvPr>
          <p:cNvSpPr txBox="1"/>
          <p:nvPr/>
        </p:nvSpPr>
        <p:spPr>
          <a:xfrm>
            <a:off x="8916423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9CC61BD-7159-B353-B185-6D6330D096B7}"/>
              </a:ext>
            </a:extLst>
          </p:cNvPr>
          <p:cNvSpPr txBox="1"/>
          <p:nvPr/>
        </p:nvSpPr>
        <p:spPr>
          <a:xfrm>
            <a:off x="1405650" y="568644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at risk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97A37430-A48A-B3A7-9253-1F88D5CFE07E}"/>
              </a:ext>
            </a:extLst>
          </p:cNvPr>
          <p:cNvCxnSpPr/>
          <p:nvPr/>
        </p:nvCxnSpPr>
        <p:spPr>
          <a:xfrm>
            <a:off x="7843555" y="1126004"/>
            <a:ext cx="52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1624DA5E-5E44-3B59-6033-02E65F7F1A6B}"/>
              </a:ext>
            </a:extLst>
          </p:cNvPr>
          <p:cNvCxnSpPr/>
          <p:nvPr/>
        </p:nvCxnSpPr>
        <p:spPr>
          <a:xfrm>
            <a:off x="7843555" y="1358979"/>
            <a:ext cx="5234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B516854-6FB1-35B0-066C-77A78CF32E93}"/>
              </a:ext>
            </a:extLst>
          </p:cNvPr>
          <p:cNvSpPr txBox="1"/>
          <p:nvPr/>
        </p:nvSpPr>
        <p:spPr>
          <a:xfrm>
            <a:off x="5025350" y="5607397"/>
            <a:ext cx="3104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Months from treatment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D573551-7BA7-8337-01BA-C5705895742D}"/>
              </a:ext>
            </a:extLst>
          </p:cNvPr>
          <p:cNvSpPr txBox="1"/>
          <p:nvPr/>
        </p:nvSpPr>
        <p:spPr>
          <a:xfrm>
            <a:off x="8508371" y="971079"/>
            <a:ext cx="20634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1q gain/amp (</a:t>
            </a:r>
            <a:r>
              <a: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1q gain/amp (+) 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920EF74-AB2D-07C5-0325-87D04F55C3EC}"/>
              </a:ext>
            </a:extLst>
          </p:cNvPr>
          <p:cNvSpPr txBox="1"/>
          <p:nvPr/>
        </p:nvSpPr>
        <p:spPr>
          <a:xfrm>
            <a:off x="1406979" y="6089937"/>
            <a:ext cx="145596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1q gain/amp (</a:t>
            </a:r>
            <a:r>
              <a: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1q gain/amp (+) 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D4B535F-8DCF-FB73-879F-D494BECF0D6D}"/>
              </a:ext>
            </a:extLst>
          </p:cNvPr>
          <p:cNvSpPr txBox="1"/>
          <p:nvPr/>
        </p:nvSpPr>
        <p:spPr>
          <a:xfrm>
            <a:off x="4879979" y="4306890"/>
            <a:ext cx="4175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 (NR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NR)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　　　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0.014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　　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 (14.6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AC2B76AB-23E6-BB88-8707-FC1487E88ED2}"/>
              </a:ext>
            </a:extLst>
          </p:cNvPr>
          <p:cNvCxnSpPr/>
          <p:nvPr/>
        </p:nvCxnSpPr>
        <p:spPr>
          <a:xfrm>
            <a:off x="4208466" y="4492397"/>
            <a:ext cx="52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45E18A18-CF44-4870-B324-7D8F692D36D2}"/>
              </a:ext>
            </a:extLst>
          </p:cNvPr>
          <p:cNvCxnSpPr/>
          <p:nvPr/>
        </p:nvCxnSpPr>
        <p:spPr>
          <a:xfrm>
            <a:off x="4208466" y="4787283"/>
            <a:ext cx="5234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EEBD17-1940-813C-AF34-5B709E772FD5}"/>
              </a:ext>
            </a:extLst>
          </p:cNvPr>
          <p:cNvSpPr txBox="1"/>
          <p:nvPr/>
        </p:nvSpPr>
        <p:spPr>
          <a:xfrm rot="10800000">
            <a:off x="2068810" y="1058126"/>
            <a:ext cx="461665" cy="3434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survival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42AF345-D621-3555-3650-D3F1BF2D3192}"/>
              </a:ext>
            </a:extLst>
          </p:cNvPr>
          <p:cNvSpPr txBox="1"/>
          <p:nvPr/>
        </p:nvSpPr>
        <p:spPr>
          <a:xfrm>
            <a:off x="115857" y="297139"/>
            <a:ext cx="3302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2D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25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>
            <a:extLst>
              <a:ext uri="{FF2B5EF4-FFF2-40B4-BE49-F238E27FC236}">
                <a16:creationId xmlns:a16="http://schemas.microsoft.com/office/drawing/2014/main" id="{DE7EA9FD-2D53-8FE7-4F8A-24CB6DBB6C3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47468" y="-524434"/>
            <a:ext cx="7981594" cy="733544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C5328B-9E15-4BC5-1A2F-C0C33C290D76}"/>
              </a:ext>
            </a:extLst>
          </p:cNvPr>
          <p:cNvSpPr txBox="1"/>
          <p:nvPr/>
        </p:nvSpPr>
        <p:spPr>
          <a:xfrm>
            <a:off x="3096986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EAFC18-158C-72F0-B3A2-8B3702FA3D6B}"/>
              </a:ext>
            </a:extLst>
          </p:cNvPr>
          <p:cNvSpPr txBox="1"/>
          <p:nvPr/>
        </p:nvSpPr>
        <p:spPr>
          <a:xfrm>
            <a:off x="40720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0A9C51-EC0A-7AC7-5FA9-FBA655BF502F}"/>
              </a:ext>
            </a:extLst>
          </p:cNvPr>
          <p:cNvSpPr txBox="1"/>
          <p:nvPr/>
        </p:nvSpPr>
        <p:spPr>
          <a:xfrm>
            <a:off x="503771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7CBB13-097D-C015-879A-A7D7CE222959}"/>
              </a:ext>
            </a:extLst>
          </p:cNvPr>
          <p:cNvSpPr txBox="1"/>
          <p:nvPr/>
        </p:nvSpPr>
        <p:spPr>
          <a:xfrm>
            <a:off x="6004488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AED9576-832E-8C92-B2B3-2EF5D290C978}"/>
              </a:ext>
            </a:extLst>
          </p:cNvPr>
          <p:cNvSpPr txBox="1"/>
          <p:nvPr/>
        </p:nvSpPr>
        <p:spPr>
          <a:xfrm>
            <a:off x="6973999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C642F09-B46F-F775-4EAA-876F8D5938B9}"/>
              </a:ext>
            </a:extLst>
          </p:cNvPr>
          <p:cNvSpPr txBox="1"/>
          <p:nvPr/>
        </p:nvSpPr>
        <p:spPr>
          <a:xfrm>
            <a:off x="79506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73AA4E-AAD5-9486-CE06-15A6DC6229A7}"/>
              </a:ext>
            </a:extLst>
          </p:cNvPr>
          <p:cNvSpPr txBox="1"/>
          <p:nvPr/>
        </p:nvSpPr>
        <p:spPr>
          <a:xfrm>
            <a:off x="8916423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82A399A-6B37-76FE-A0C8-B739578ED814}"/>
              </a:ext>
            </a:extLst>
          </p:cNvPr>
          <p:cNvSpPr txBox="1"/>
          <p:nvPr/>
        </p:nvSpPr>
        <p:spPr>
          <a:xfrm>
            <a:off x="2656569" y="4851626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2B5019-617F-BEA9-F696-FF57F96AE743}"/>
              </a:ext>
            </a:extLst>
          </p:cNvPr>
          <p:cNvSpPr txBox="1"/>
          <p:nvPr/>
        </p:nvSpPr>
        <p:spPr>
          <a:xfrm>
            <a:off x="2651921" y="394628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C1B87B-CEB7-6801-F607-5F20DFBDC603}"/>
              </a:ext>
            </a:extLst>
          </p:cNvPr>
          <p:cNvSpPr txBox="1"/>
          <p:nvPr/>
        </p:nvSpPr>
        <p:spPr>
          <a:xfrm>
            <a:off x="2651921" y="303385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9C87C4B-C58A-6AE6-C207-2CD4FE7F442A}"/>
              </a:ext>
            </a:extLst>
          </p:cNvPr>
          <p:cNvSpPr txBox="1"/>
          <p:nvPr/>
        </p:nvSpPr>
        <p:spPr>
          <a:xfrm>
            <a:off x="2651921" y="2139555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99EB1C6-892C-372F-3B9A-353C8964D2B8}"/>
              </a:ext>
            </a:extLst>
          </p:cNvPr>
          <p:cNvSpPr txBox="1"/>
          <p:nvPr/>
        </p:nvSpPr>
        <p:spPr>
          <a:xfrm>
            <a:off x="2651921" y="123268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7CC294A-0A04-3A1D-796D-465B210CCFC3}"/>
              </a:ext>
            </a:extLst>
          </p:cNvPr>
          <p:cNvSpPr txBox="1"/>
          <p:nvPr/>
        </p:nvSpPr>
        <p:spPr>
          <a:xfrm>
            <a:off x="2651921" y="344243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A7FF0E8-3C76-B5C3-1173-F5EF0C8C4926}"/>
              </a:ext>
            </a:extLst>
          </p:cNvPr>
          <p:cNvSpPr txBox="1"/>
          <p:nvPr/>
        </p:nvSpPr>
        <p:spPr>
          <a:xfrm>
            <a:off x="3096986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2D6906C-A6D2-543E-071C-36E948404718}"/>
              </a:ext>
            </a:extLst>
          </p:cNvPr>
          <p:cNvSpPr txBox="1"/>
          <p:nvPr/>
        </p:nvSpPr>
        <p:spPr>
          <a:xfrm>
            <a:off x="4060266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712BF0-86CD-163C-A019-073544B16630}"/>
              </a:ext>
            </a:extLst>
          </p:cNvPr>
          <p:cNvSpPr txBox="1"/>
          <p:nvPr/>
        </p:nvSpPr>
        <p:spPr>
          <a:xfrm>
            <a:off x="5024448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E344A84-9319-F664-3B5A-F560445EC22E}"/>
              </a:ext>
            </a:extLst>
          </p:cNvPr>
          <p:cNvSpPr txBox="1"/>
          <p:nvPr/>
        </p:nvSpPr>
        <p:spPr>
          <a:xfrm>
            <a:off x="6004488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B61536-1BA7-0F67-0CD5-EFC914A6F871}"/>
              </a:ext>
            </a:extLst>
          </p:cNvPr>
          <p:cNvSpPr txBox="1"/>
          <p:nvPr/>
        </p:nvSpPr>
        <p:spPr>
          <a:xfrm>
            <a:off x="6967768" y="6117655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  <a:p>
            <a:pPr algn="ctr"/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12CECD-D828-6668-1A07-F626795AE718}"/>
              </a:ext>
            </a:extLst>
          </p:cNvPr>
          <p:cNvSpPr txBox="1"/>
          <p:nvPr/>
        </p:nvSpPr>
        <p:spPr>
          <a:xfrm>
            <a:off x="7950654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4E24ACD-5914-BE82-0A66-A7A860CA52CC}"/>
              </a:ext>
            </a:extLst>
          </p:cNvPr>
          <p:cNvSpPr txBox="1"/>
          <p:nvPr/>
        </p:nvSpPr>
        <p:spPr>
          <a:xfrm>
            <a:off x="8916423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6C6880C-39E3-AF1F-F196-8D47CA475B58}"/>
              </a:ext>
            </a:extLst>
          </p:cNvPr>
          <p:cNvSpPr txBox="1"/>
          <p:nvPr/>
        </p:nvSpPr>
        <p:spPr>
          <a:xfrm rot="10800000">
            <a:off x="2068810" y="1058126"/>
            <a:ext cx="461665" cy="3434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Progression free survival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9CC61BD-7159-B353-B185-6D6330D096B7}"/>
              </a:ext>
            </a:extLst>
          </p:cNvPr>
          <p:cNvSpPr txBox="1"/>
          <p:nvPr/>
        </p:nvSpPr>
        <p:spPr>
          <a:xfrm>
            <a:off x="1405650" y="568644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at risk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97A37430-A48A-B3A7-9253-1F88D5CFE07E}"/>
              </a:ext>
            </a:extLst>
          </p:cNvPr>
          <p:cNvCxnSpPr/>
          <p:nvPr/>
        </p:nvCxnSpPr>
        <p:spPr>
          <a:xfrm>
            <a:off x="6444343" y="639417"/>
            <a:ext cx="52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1624DA5E-5E44-3B59-6033-02E65F7F1A6B}"/>
              </a:ext>
            </a:extLst>
          </p:cNvPr>
          <p:cNvCxnSpPr/>
          <p:nvPr/>
        </p:nvCxnSpPr>
        <p:spPr>
          <a:xfrm>
            <a:off x="6444343" y="872392"/>
            <a:ext cx="5234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B516854-6FB1-35B0-066C-77A78CF32E93}"/>
              </a:ext>
            </a:extLst>
          </p:cNvPr>
          <p:cNvSpPr txBox="1"/>
          <p:nvPr/>
        </p:nvSpPr>
        <p:spPr>
          <a:xfrm>
            <a:off x="5025350" y="5607397"/>
            <a:ext cx="3104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Months from treatment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D573551-7BA7-8337-01BA-C5705895742D}"/>
              </a:ext>
            </a:extLst>
          </p:cNvPr>
          <p:cNvSpPr txBox="1"/>
          <p:nvPr/>
        </p:nvSpPr>
        <p:spPr>
          <a:xfrm>
            <a:off x="7109159" y="484492"/>
            <a:ext cx="20634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disease (</a:t>
            </a:r>
            <a:r>
              <a: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disease (+) 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677F402-C59B-FAB4-1140-CD2D687DA1B4}"/>
              </a:ext>
            </a:extLst>
          </p:cNvPr>
          <p:cNvSpPr txBox="1"/>
          <p:nvPr/>
        </p:nvSpPr>
        <p:spPr>
          <a:xfrm>
            <a:off x="1037101" y="6101333"/>
            <a:ext cx="20634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disease (</a:t>
            </a:r>
            <a:r>
              <a: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disease (+) 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7F9BC5-187F-5959-8750-ADC22E6ED411}"/>
              </a:ext>
            </a:extLst>
          </p:cNvPr>
          <p:cNvSpPr txBox="1"/>
          <p:nvPr/>
        </p:nvSpPr>
        <p:spPr>
          <a:xfrm>
            <a:off x="4879979" y="4306890"/>
            <a:ext cx="4175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 (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20.2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NR)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　　　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0.078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　　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11.6 months (4.8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72EFC0BD-DECC-DA4E-0A56-FE732E60644B}"/>
              </a:ext>
            </a:extLst>
          </p:cNvPr>
          <p:cNvCxnSpPr/>
          <p:nvPr/>
        </p:nvCxnSpPr>
        <p:spPr>
          <a:xfrm>
            <a:off x="4208466" y="4492397"/>
            <a:ext cx="52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0C9B1498-90D9-190D-FC26-A59DD72E33D7}"/>
              </a:ext>
            </a:extLst>
          </p:cNvPr>
          <p:cNvCxnSpPr/>
          <p:nvPr/>
        </p:nvCxnSpPr>
        <p:spPr>
          <a:xfrm>
            <a:off x="4208466" y="4787283"/>
            <a:ext cx="5234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F1E101-7711-164A-9511-397DC4EB2334}"/>
              </a:ext>
            </a:extLst>
          </p:cNvPr>
          <p:cNvSpPr txBox="1"/>
          <p:nvPr/>
        </p:nvSpPr>
        <p:spPr>
          <a:xfrm>
            <a:off x="115857" y="297139"/>
            <a:ext cx="3302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2E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614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D0E6E2A-3278-BDF7-FFF3-91B1B4E5670D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25083" y="-529544"/>
            <a:ext cx="8632800" cy="7344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C5328B-9E15-4BC5-1A2F-C0C33C290D76}"/>
              </a:ext>
            </a:extLst>
          </p:cNvPr>
          <p:cNvSpPr txBox="1"/>
          <p:nvPr/>
        </p:nvSpPr>
        <p:spPr>
          <a:xfrm>
            <a:off x="3096986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EAFC18-158C-72F0-B3A2-8B3702FA3D6B}"/>
              </a:ext>
            </a:extLst>
          </p:cNvPr>
          <p:cNvSpPr txBox="1"/>
          <p:nvPr/>
        </p:nvSpPr>
        <p:spPr>
          <a:xfrm>
            <a:off x="40720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0A9C51-EC0A-7AC7-5FA9-FBA655BF502F}"/>
              </a:ext>
            </a:extLst>
          </p:cNvPr>
          <p:cNvSpPr txBox="1"/>
          <p:nvPr/>
        </p:nvSpPr>
        <p:spPr>
          <a:xfrm>
            <a:off x="503771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7CBB13-097D-C015-879A-A7D7CE222959}"/>
              </a:ext>
            </a:extLst>
          </p:cNvPr>
          <p:cNvSpPr txBox="1"/>
          <p:nvPr/>
        </p:nvSpPr>
        <p:spPr>
          <a:xfrm>
            <a:off x="6004488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AED9576-832E-8C92-B2B3-2EF5D290C978}"/>
              </a:ext>
            </a:extLst>
          </p:cNvPr>
          <p:cNvSpPr txBox="1"/>
          <p:nvPr/>
        </p:nvSpPr>
        <p:spPr>
          <a:xfrm>
            <a:off x="6973999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C642F09-B46F-F775-4EAA-876F8D5938B9}"/>
              </a:ext>
            </a:extLst>
          </p:cNvPr>
          <p:cNvSpPr txBox="1"/>
          <p:nvPr/>
        </p:nvSpPr>
        <p:spPr>
          <a:xfrm>
            <a:off x="7950654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73AA4E-AAD5-9486-CE06-15A6DC6229A7}"/>
              </a:ext>
            </a:extLst>
          </p:cNvPr>
          <p:cNvSpPr txBox="1"/>
          <p:nvPr/>
        </p:nvSpPr>
        <p:spPr>
          <a:xfrm>
            <a:off x="8916423" y="535236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82A399A-6B37-76FE-A0C8-B739578ED814}"/>
              </a:ext>
            </a:extLst>
          </p:cNvPr>
          <p:cNvSpPr txBox="1"/>
          <p:nvPr/>
        </p:nvSpPr>
        <p:spPr>
          <a:xfrm>
            <a:off x="2656569" y="4851626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2B5019-617F-BEA9-F696-FF57F96AE743}"/>
              </a:ext>
            </a:extLst>
          </p:cNvPr>
          <p:cNvSpPr txBox="1"/>
          <p:nvPr/>
        </p:nvSpPr>
        <p:spPr>
          <a:xfrm>
            <a:off x="2651921" y="3946288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C1B87B-CEB7-6801-F607-5F20DFBDC603}"/>
              </a:ext>
            </a:extLst>
          </p:cNvPr>
          <p:cNvSpPr txBox="1"/>
          <p:nvPr/>
        </p:nvSpPr>
        <p:spPr>
          <a:xfrm>
            <a:off x="2651921" y="303385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9C87C4B-C58A-6AE6-C207-2CD4FE7F442A}"/>
              </a:ext>
            </a:extLst>
          </p:cNvPr>
          <p:cNvSpPr txBox="1"/>
          <p:nvPr/>
        </p:nvSpPr>
        <p:spPr>
          <a:xfrm>
            <a:off x="2651921" y="2139555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99EB1C6-892C-372F-3B9A-353C8964D2B8}"/>
              </a:ext>
            </a:extLst>
          </p:cNvPr>
          <p:cNvSpPr txBox="1"/>
          <p:nvPr/>
        </p:nvSpPr>
        <p:spPr>
          <a:xfrm>
            <a:off x="2651921" y="1232689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7CC294A-0A04-3A1D-796D-465B210CCFC3}"/>
              </a:ext>
            </a:extLst>
          </p:cNvPr>
          <p:cNvSpPr txBox="1"/>
          <p:nvPr/>
        </p:nvSpPr>
        <p:spPr>
          <a:xfrm>
            <a:off x="2651921" y="344243"/>
            <a:ext cx="64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A7FF0E8-3C76-B5C3-1173-F5EF0C8C4926}"/>
              </a:ext>
            </a:extLst>
          </p:cNvPr>
          <p:cNvSpPr txBox="1"/>
          <p:nvPr/>
        </p:nvSpPr>
        <p:spPr>
          <a:xfrm>
            <a:off x="3096986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2D6906C-A6D2-543E-071C-36E948404718}"/>
              </a:ext>
            </a:extLst>
          </p:cNvPr>
          <p:cNvSpPr txBox="1"/>
          <p:nvPr/>
        </p:nvSpPr>
        <p:spPr>
          <a:xfrm>
            <a:off x="4060266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712BF0-86CD-163C-A019-073544B16630}"/>
              </a:ext>
            </a:extLst>
          </p:cNvPr>
          <p:cNvSpPr txBox="1"/>
          <p:nvPr/>
        </p:nvSpPr>
        <p:spPr>
          <a:xfrm>
            <a:off x="5024448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E344A84-9319-F664-3B5A-F560445EC22E}"/>
              </a:ext>
            </a:extLst>
          </p:cNvPr>
          <p:cNvSpPr txBox="1"/>
          <p:nvPr/>
        </p:nvSpPr>
        <p:spPr>
          <a:xfrm>
            <a:off x="6004488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B61536-1BA7-0F67-0CD5-EFC914A6F871}"/>
              </a:ext>
            </a:extLst>
          </p:cNvPr>
          <p:cNvSpPr txBox="1"/>
          <p:nvPr/>
        </p:nvSpPr>
        <p:spPr>
          <a:xfrm>
            <a:off x="6967768" y="6117655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  <a:p>
            <a:pPr algn="ctr"/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12CECD-D828-6668-1A07-F626795AE718}"/>
              </a:ext>
            </a:extLst>
          </p:cNvPr>
          <p:cNvSpPr txBox="1"/>
          <p:nvPr/>
        </p:nvSpPr>
        <p:spPr>
          <a:xfrm>
            <a:off x="7950654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4E24ACD-5914-BE82-0A66-A7A860CA52CC}"/>
              </a:ext>
            </a:extLst>
          </p:cNvPr>
          <p:cNvSpPr txBox="1"/>
          <p:nvPr/>
        </p:nvSpPr>
        <p:spPr>
          <a:xfrm>
            <a:off x="8916423" y="6115621"/>
            <a:ext cx="642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9CC61BD-7159-B353-B185-6D6330D096B7}"/>
              </a:ext>
            </a:extLst>
          </p:cNvPr>
          <p:cNvSpPr txBox="1"/>
          <p:nvPr/>
        </p:nvSpPr>
        <p:spPr>
          <a:xfrm>
            <a:off x="1405650" y="568644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at risk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97A37430-A48A-B3A7-9253-1F88D5CFE07E}"/>
              </a:ext>
            </a:extLst>
          </p:cNvPr>
          <p:cNvCxnSpPr/>
          <p:nvPr/>
        </p:nvCxnSpPr>
        <p:spPr>
          <a:xfrm>
            <a:off x="7347858" y="639417"/>
            <a:ext cx="52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1624DA5E-5E44-3B59-6033-02E65F7F1A6B}"/>
              </a:ext>
            </a:extLst>
          </p:cNvPr>
          <p:cNvCxnSpPr/>
          <p:nvPr/>
        </p:nvCxnSpPr>
        <p:spPr>
          <a:xfrm>
            <a:off x="7347858" y="872392"/>
            <a:ext cx="5234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B516854-6FB1-35B0-066C-77A78CF32E93}"/>
              </a:ext>
            </a:extLst>
          </p:cNvPr>
          <p:cNvSpPr txBox="1"/>
          <p:nvPr/>
        </p:nvSpPr>
        <p:spPr>
          <a:xfrm>
            <a:off x="5025350" y="5607397"/>
            <a:ext cx="3104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Months from treatment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D573551-7BA7-8337-01BA-C5705895742D}"/>
              </a:ext>
            </a:extLst>
          </p:cNvPr>
          <p:cNvSpPr txBox="1"/>
          <p:nvPr/>
        </p:nvSpPr>
        <p:spPr>
          <a:xfrm>
            <a:off x="8012674" y="484492"/>
            <a:ext cx="20634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disease (</a:t>
            </a:r>
            <a:r>
              <a: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disease (+) 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677F402-C59B-FAB4-1140-CD2D687DA1B4}"/>
              </a:ext>
            </a:extLst>
          </p:cNvPr>
          <p:cNvSpPr txBox="1"/>
          <p:nvPr/>
        </p:nvSpPr>
        <p:spPr>
          <a:xfrm>
            <a:off x="1037101" y="6101333"/>
            <a:ext cx="20634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disease (</a:t>
            </a:r>
            <a:r>
              <a: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disease (+) 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280B722-95DD-C007-F7F7-434229F9EA2B}"/>
              </a:ext>
            </a:extLst>
          </p:cNvPr>
          <p:cNvSpPr txBox="1"/>
          <p:nvPr/>
        </p:nvSpPr>
        <p:spPr>
          <a:xfrm>
            <a:off x="4879979" y="4306890"/>
            <a:ext cx="4175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 (17.3-NR)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　　　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0.59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　　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(16.6</a:t>
            </a:r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FCC01126-010B-7F8D-47C4-E4F8D47D7419}"/>
              </a:ext>
            </a:extLst>
          </p:cNvPr>
          <p:cNvCxnSpPr/>
          <p:nvPr/>
        </p:nvCxnSpPr>
        <p:spPr>
          <a:xfrm>
            <a:off x="4208466" y="4492397"/>
            <a:ext cx="52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5663DB6B-6312-0FA9-5061-6A6F27BA80C2}"/>
              </a:ext>
            </a:extLst>
          </p:cNvPr>
          <p:cNvCxnSpPr/>
          <p:nvPr/>
        </p:nvCxnSpPr>
        <p:spPr>
          <a:xfrm>
            <a:off x="4208466" y="4787283"/>
            <a:ext cx="5234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A5718B8-BF13-2F84-617C-653C6CA7CB66}"/>
              </a:ext>
            </a:extLst>
          </p:cNvPr>
          <p:cNvSpPr txBox="1"/>
          <p:nvPr/>
        </p:nvSpPr>
        <p:spPr>
          <a:xfrm rot="10800000">
            <a:off x="2068810" y="1058126"/>
            <a:ext cx="461665" cy="3434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survival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7CD40C-6DE2-F827-60B0-D14F50B4782E}"/>
              </a:ext>
            </a:extLst>
          </p:cNvPr>
          <p:cNvSpPr txBox="1"/>
          <p:nvPr/>
        </p:nvSpPr>
        <p:spPr>
          <a:xfrm>
            <a:off x="115857" y="297139"/>
            <a:ext cx="3302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2F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625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514</Words>
  <Application>Microsoft Macintosh PowerPoint</Application>
  <PresentationFormat>ワイド画面</PresentationFormat>
  <Paragraphs>274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菊池 拓</dc:creator>
  <cp:lastModifiedBy>菊池 拓</cp:lastModifiedBy>
  <cp:revision>15</cp:revision>
  <dcterms:created xsi:type="dcterms:W3CDTF">2024-03-06T04:31:21Z</dcterms:created>
  <dcterms:modified xsi:type="dcterms:W3CDTF">2024-03-16T13:04:20Z</dcterms:modified>
</cp:coreProperties>
</file>