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52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B2DC9-70D4-437E-93AF-30B1EC5BE390}" v="1" dt="2024-03-15T06:05:13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4" y="3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sei Doshita" userId="e89279a01309aa5a" providerId="LiveId" clId="{6C1B2DC9-70D4-437E-93AF-30B1EC5BE390}"/>
    <pc:docChg chg="undo custSel addSld delSld modSld">
      <pc:chgData name="Kosei Doshita" userId="e89279a01309aa5a" providerId="LiveId" clId="{6C1B2DC9-70D4-437E-93AF-30B1EC5BE390}" dt="2024-03-15T06:07:51.190" v="24" actId="404"/>
      <pc:docMkLst>
        <pc:docMk/>
      </pc:docMkLst>
      <pc:sldChg chg="addSp delSp modSp new del mod">
        <pc:chgData name="Kosei Doshita" userId="e89279a01309aa5a" providerId="LiveId" clId="{6C1B2DC9-70D4-437E-93AF-30B1EC5BE390}" dt="2024-03-15T06:05:05.756" v="10" actId="680"/>
        <pc:sldMkLst>
          <pc:docMk/>
          <pc:sldMk cId="860249509" sldId="256"/>
        </pc:sldMkLst>
        <pc:spChg chg="mod">
          <ac:chgData name="Kosei Doshita" userId="e89279a01309aa5a" providerId="LiveId" clId="{6C1B2DC9-70D4-437E-93AF-30B1EC5BE390}" dt="2024-03-15T06:05:05.424" v="8" actId="20577"/>
          <ac:spMkLst>
            <pc:docMk/>
            <pc:sldMk cId="860249509" sldId="256"/>
            <ac:spMk id="2" creationId="{4C3A15D8-A9E1-A4DB-1B7C-16810D01B68C}"/>
          </ac:spMkLst>
        </pc:spChg>
        <pc:spChg chg="add del">
          <ac:chgData name="Kosei Doshita" userId="e89279a01309aa5a" providerId="LiveId" clId="{6C1B2DC9-70D4-437E-93AF-30B1EC5BE390}" dt="2024-03-15T06:04:59.307" v="2" actId="22"/>
          <ac:spMkLst>
            <pc:docMk/>
            <pc:sldMk cId="860249509" sldId="256"/>
            <ac:spMk id="5" creationId="{6E6B8261-B1C6-0A20-937F-55F4ACF18A1E}"/>
          </ac:spMkLst>
        </pc:spChg>
        <pc:spChg chg="add del">
          <ac:chgData name="Kosei Doshita" userId="e89279a01309aa5a" providerId="LiveId" clId="{6C1B2DC9-70D4-437E-93AF-30B1EC5BE390}" dt="2024-03-15T06:05:05.608" v="9" actId="22"/>
          <ac:spMkLst>
            <pc:docMk/>
            <pc:sldMk cId="860249509" sldId="256"/>
            <ac:spMk id="7" creationId="{96CC0A14-40A9-0A90-5195-5EB879B26EA1}"/>
          </ac:spMkLst>
        </pc:spChg>
        <pc:spChg chg="add del">
          <ac:chgData name="Kosei Doshita" userId="e89279a01309aa5a" providerId="LiveId" clId="{6C1B2DC9-70D4-437E-93AF-30B1EC5BE390}" dt="2024-03-15T06:05:02.848" v="5" actId="22"/>
          <ac:spMkLst>
            <pc:docMk/>
            <pc:sldMk cId="860249509" sldId="256"/>
            <ac:spMk id="9" creationId="{EF45CAB2-D2EC-94E7-7484-3DC57A931BE6}"/>
          </ac:spMkLst>
        </pc:spChg>
      </pc:sldChg>
      <pc:sldChg chg="modSp add mod">
        <pc:chgData name="Kosei Doshita" userId="e89279a01309aa5a" providerId="LiveId" clId="{6C1B2DC9-70D4-437E-93AF-30B1EC5BE390}" dt="2024-03-15T06:07:51.190" v="24" actId="404"/>
        <pc:sldMkLst>
          <pc:docMk/>
          <pc:sldMk cId="2510529923" sldId="5522"/>
        </pc:sldMkLst>
        <pc:spChg chg="mod">
          <ac:chgData name="Kosei Doshita" userId="e89279a01309aa5a" providerId="LiveId" clId="{6C1B2DC9-70D4-437E-93AF-30B1EC5BE390}" dt="2024-03-15T06:07:51.190" v="24" actId="404"/>
          <ac:spMkLst>
            <pc:docMk/>
            <pc:sldMk cId="2510529923" sldId="5522"/>
            <ac:spMk id="2" creationId="{1DB19779-E02A-81E1-C743-FA94793584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D7AE1-88E8-48E0-853B-307B42CC7A95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21958-4724-4441-9B9D-1082C34FC0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15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2800" b="0" i="0" dirty="0">
                <a:solidFill>
                  <a:srgbClr val="70757A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2800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四分位範囲</a:t>
            </a:r>
            <a:r>
              <a:rPr lang="ja-JP" altLang="en-US" sz="28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（</a:t>
            </a:r>
            <a:r>
              <a:rPr lang="en-US" altLang="ja-JP" sz="2800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IQR</a:t>
            </a:r>
            <a:r>
              <a:rPr lang="en-US" altLang="ja-JP" sz="28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/ </a:t>
            </a:r>
            <a:r>
              <a:rPr lang="en-US" altLang="ja-JP" sz="2800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Interquartile range</a:t>
            </a:r>
            <a:r>
              <a:rPr lang="ja-JP" altLang="en-US" sz="28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）</a:t>
            </a:r>
            <a:endParaRPr lang="ja-JP" altLang="ja-JP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A1E6B-3E11-4612-BFB9-DF3A3AD974E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48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6440C4-27D8-6D70-6FF9-9EBC770BC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547A558-7E77-47FD-02D5-BD1490A038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8C5C9D-A26A-18EA-99E4-F98D70F5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1FE7E1-2A50-BFE0-B08B-36B0310A9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3C753F-7946-9562-7ACC-FF58CDB6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12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494B29-F4B9-DC1D-8F97-F26D59946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6451E3-3884-5FE3-65E8-4AA20F07A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BBE289-C8D5-1687-2318-71326AB87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044496-F4B7-466C-DD6E-F3369588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7EDAE3-810C-F3F5-C112-3E50D3CD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75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BDD041-3D9D-4539-7303-66A8CC2B9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B9ABA5-F933-0A65-8C18-BC3866585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B8A273-7E92-D357-08DC-FDB94B2BA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F03AC6-D553-4856-D6E0-CB8D5FCF9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4E74E0-165A-6EB3-6607-799231808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53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9544D5-7C35-5B1C-BCA6-3EA48929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0B446E-9053-832C-BA20-946E68B21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2D34ED-8924-3583-6C2A-C1EFB2884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9DFE3F-A452-F825-FF40-5198BDE7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686ECA-2132-4A41-0EAD-9D12AEF6C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D89FF4-A949-1C62-61D0-64B003FDC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11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A8C558-30C8-30F5-04DD-FFB1590EC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81BFB1-AB92-0162-4677-60CC2644F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B6C475-9BF4-B044-70B5-1807ECBC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0CB764-919F-A9FA-430E-B327620AC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E00A9B4-A458-94DC-C264-21691382F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7DDAEEF-9E9E-09FA-1272-250D0212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012F0D-566F-CA67-255B-91760FDE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2AA3572-684E-8DDB-BC6A-E98BB58CE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3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FBB028-FC50-9C04-D7D4-FF52BB4B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17CC9C5-298A-75C0-F238-09FDD69FE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5F2A07-ED79-4375-F760-C1FE86985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D531DCD-6347-5627-7648-D7CCE140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32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A313B9-6DC1-854C-40A6-D5CFEC4FF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D98A69C-A7C8-224B-7529-CC2583E1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2797F3-49AD-B6E0-F5C9-90716B8BB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647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BC676E-62A0-BB36-550F-B7AD70A31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986DF9-B060-3C89-8033-EF777482B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E44D2E9-C90B-FE23-52AB-2D236AA57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33844D-22EC-C7D5-CD1F-7E655791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E39C94-EE3C-C2A7-8D13-2D476230D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D6AC22-50F5-AB15-0DCC-FEF76018C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67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653A7-A6A4-6637-AFA0-D5492D81A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CC5E3B1-8050-F90F-521C-AF4FB0B7CC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03C0468-3398-28C7-C258-881B153E5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180BFC-D8E4-8472-E862-742D90CA5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5E12CD-51A1-1B1B-22D4-6B6B286F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68E223-DD6C-D06F-D3D3-1D4AD4D3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33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49594B-2F66-C43B-6C2F-F0542DDA9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07EBF5-82E9-0F69-C90F-FC231EB7F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EFECA7-4A69-CB15-5787-EA52EB66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8BCBD6-ACD6-9727-F723-E20F41AF0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795550-BB18-BABD-9281-CE4B8533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57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03E825A-73AE-941C-B72A-5367D20F6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AF1556D-ED5B-5B37-EE2F-554D4A0C1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2DD521-509D-3ED2-3EB5-B31FBD45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1C867A-98AC-ADB3-DA7D-5D3C5F89F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F405D0-4196-3129-9FA5-14AFBBDD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09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5B787E-A3D0-CC45-12DA-0D8EB6ED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ACC2DD-075C-912E-53D5-A784FFE30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13BE19-6FB1-1991-77AA-639461929A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D0CE27-DFF9-431C-B453-6B0C73F82093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1716C9-63C9-E1B6-0042-3E654D2C0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2C57D2-0FB0-02DE-661A-606C7A7D3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B7F599-93A8-4B9E-98EA-BD20CEC792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98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A735544F-9A4B-BEDF-3111-D6BD932E923F}"/>
              </a:ext>
            </a:extLst>
          </p:cNvPr>
          <p:cNvGraphicFramePr>
            <a:graphicFrameLocks noGrp="1"/>
          </p:cNvGraphicFramePr>
          <p:nvPr/>
        </p:nvGraphicFramePr>
        <p:xfrm>
          <a:off x="885371" y="1460499"/>
          <a:ext cx="6629696" cy="414782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32268">
                  <a:extLst>
                    <a:ext uri="{9D8B030D-6E8A-4147-A177-3AD203B41FA5}">
                      <a16:colId xmlns:a16="http://schemas.microsoft.com/office/drawing/2014/main" val="1592903049"/>
                    </a:ext>
                  </a:extLst>
                </a:gridCol>
                <a:gridCol w="2498714">
                  <a:extLst>
                    <a:ext uri="{9D8B030D-6E8A-4147-A177-3AD203B41FA5}">
                      <a16:colId xmlns:a16="http://schemas.microsoft.com/office/drawing/2014/main" val="1714632055"/>
                    </a:ext>
                  </a:extLst>
                </a:gridCol>
                <a:gridCol w="2498714">
                  <a:extLst>
                    <a:ext uri="{9D8B030D-6E8A-4147-A177-3AD203B41FA5}">
                      <a16:colId xmlns:a16="http://schemas.microsoft.com/office/drawing/2014/main" val="2355454907"/>
                    </a:ext>
                  </a:extLst>
                </a:gridCol>
              </a:tblGrid>
              <a:tr h="673101">
                <a:tc>
                  <a:txBody>
                    <a:bodyPr/>
                    <a:lstStyle/>
                    <a:p>
                      <a:endPara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non-CIA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(n=92)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CIA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(n=14)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7718"/>
                  </a:ext>
                </a:extLst>
              </a:tr>
              <a:tr h="1419376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 (n=76)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n=72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ORR: 51.3%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</a:t>
                      </a:r>
                      <a:r>
                        <a:rPr kumimoji="1" lang="en-US" altLang="ja-JP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40.1-62.6)</a:t>
                      </a:r>
                      <a:endPara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PFS: 262 days 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179-352)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n=4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ORR: 25.0%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4.6-69.9)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PFS: 91 days 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16-126)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280755"/>
                  </a:ext>
                </a:extLst>
              </a:tr>
              <a:tr h="1419376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non-TC (n=30)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n=20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ORR: 55.0% 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34.2-74.2)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PFS: 233 days 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114-336)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n=10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ORR: 60.0%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31.3-83.2)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PFS: 256.5 days </a:t>
                      </a:r>
                    </a:p>
                    <a:p>
                      <a:r>
                        <a:rPr kumimoji="1"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(95%CI: 98-325)</a:t>
                      </a:r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1" lang="ja-JP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22897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B19779-E02A-81E1-C743-FA947935848E}"/>
              </a:ext>
            </a:extLst>
          </p:cNvPr>
          <p:cNvSpPr txBox="1"/>
          <p:nvPr/>
        </p:nvSpPr>
        <p:spPr>
          <a:xfrm>
            <a:off x="0" y="0"/>
            <a:ext cx="11765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Supplementary Table</a:t>
            </a:r>
            <a:r>
              <a:rPr lang="ja-JP" alt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3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A1. PFS and Overall response rate in each group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529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ワイド画面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Kosei Doshita</dc:creator>
  <cp:lastModifiedBy>Kosei Doshita</cp:lastModifiedBy>
  <cp:revision>1</cp:revision>
  <dcterms:created xsi:type="dcterms:W3CDTF">2024-03-15T06:04:56Z</dcterms:created>
  <dcterms:modified xsi:type="dcterms:W3CDTF">2024-03-15T06:07:53Z</dcterms:modified>
</cp:coreProperties>
</file>