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94"/>
  </p:normalViewPr>
  <p:slideViewPr>
    <p:cSldViewPr snapToGrid="0">
      <p:cViewPr varScale="1">
        <p:scale>
          <a:sx n="121" d="100"/>
          <a:sy n="121" d="100"/>
        </p:scale>
        <p:origin x="1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8E40C-5259-C54F-91D1-F784695FAF20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8A888-33BE-3944-80EF-927BB0DF250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5954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8A888-33BE-3944-80EF-927BB0DF2501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369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DA578D-9499-34B2-886B-9013C90DA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318A98C-50F1-7B36-C7E0-C2111DD87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F6D8F9-6D1E-465A-4EAE-048A8AB8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19825F-FED2-AD00-1929-A6AD218CA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8437CD-77BE-C6D8-5CBD-B6DDDBB7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0338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5E3585-CE3F-4144-784C-A7590CC6B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65971-6117-3766-74FB-ACB53099A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F826E3-4DE0-9DFB-FB5A-C90A1B62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05CAC4-08D8-61EF-90C6-745CD4DBA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DFA70A-19DA-4642-B7C8-E8C730C8A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944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82FCB3-9438-39E4-DC66-1E899184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F4F7210-BF27-DB24-0A08-8B4A87F90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11EF5F-228C-0215-0AA3-E18AAA51C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CC3BE1-2F43-856E-6088-28CCA69A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E3C7C86-63C6-D3FA-D791-B56068096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273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E47B30-E2C0-71C4-5D4C-742116FC7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CDF171-3ABD-9B9D-56FC-804EDB22E7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D63B157-9F75-87B5-E9B8-F1EFB75C5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8E2DDD-6330-A940-E643-A0B029234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7B39D7-7A55-C53C-B0C9-C300F910C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285722-C598-7236-ABE0-566B15B60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3036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53C1F6-8894-9EFF-A6A7-473517154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18D438C-F184-87B4-8FEC-479732519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926D11-B7B2-CD39-38A1-5E8879E26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AE0031C-C5BD-1079-0B8E-1499CF4CC6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8FE0A4-906D-59FB-6F7B-2F12CFFB9B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8D67F48-388F-3127-8BBB-FCF374AAF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9E44F97-7E2C-D8D4-8D7B-CE1C9C491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FC2EB6D-F200-80AA-FD61-3063BD485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720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15698C-D100-4862-0F3B-9A3EA7335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7D26652-F3BE-301D-6FC3-4C781A67D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FD638BA-CBC1-238D-03F9-806739A73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9C62F13-5F77-7FA0-598D-9A1819282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923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74A5769-DE82-5A31-5CFC-1A7FE93B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E8EDD24-2091-2650-EBC4-0823D3D8D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4FB18A-01DA-95E2-8E24-444B8C326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7518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B07A39-D689-0C7A-D44D-A5BC58F55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C7D4D9-54AC-1AFA-0992-B57DE6C41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E92A89E-8A51-5250-3318-01F725345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83B02FD-4D51-90C5-4324-FF759CF7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BDAE17C-D8BA-7F00-1213-CC5A472F7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53B818-BD0B-9DA1-3854-2A1ED9FF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814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5707D3-7B87-E873-638D-3C09AF039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B87EA33-E026-F71A-5080-2351900B02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128A5D-EE4D-D209-C4B7-4E194D2B0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21E411-D8D4-F234-0EE4-07662757F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16E933-EED2-5558-6159-014550AC5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E3A1660-71A2-5BA7-F2D7-2C75E5653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896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52F770-0ED9-B558-62EA-FAAAEABBB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0BD4D32-F74F-831D-0E01-DFBED0D1B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D370C7-C940-5E32-EFE8-F65AECBDB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B0D435-BB40-933D-15F4-DF8BFDCA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8A3BE4-BC93-F28D-1B77-49B5CE61B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1985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2AC7802-A764-9387-811D-442EECAD1D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4CBA79A-78AE-97D2-1022-21278FEE2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03CF24-1A90-C34B-58C8-30FB87448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102233-8A3B-6D25-1C3E-3053B671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7D0373-8C87-D668-6C08-611609306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957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BB76282-D0B4-91C4-C4FE-0A827631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F560E0-6B78-584A-9368-029F604EB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DA39BC-84EA-D7E7-9C61-937B3AE97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41A57-4DFF-F342-89E6-601DA2E03CFB}" type="datetimeFigureOut">
              <a:rPr kumimoji="1" lang="zh-CN" altLang="en-US" smtClean="0"/>
              <a:t>2024/3/15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5D8953-BE53-B7E0-FA3A-58E12E379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1F981D-14FD-B06C-4C51-E9C500DCD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3A498-30E8-0544-BCDF-3A2E6A00D9E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164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if"/><Relationship Id="rId3" Type="http://schemas.openxmlformats.org/officeDocument/2006/relationships/image" Target="../media/image29.Tif"/><Relationship Id="rId7" Type="http://schemas.openxmlformats.org/officeDocument/2006/relationships/image" Target="../media/image3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"/><Relationship Id="rId11" Type="http://schemas.openxmlformats.org/officeDocument/2006/relationships/image" Target="../media/image37.png"/><Relationship Id="rId5" Type="http://schemas.openxmlformats.org/officeDocument/2006/relationships/image" Target="../media/image31.Tif"/><Relationship Id="rId10" Type="http://schemas.openxmlformats.org/officeDocument/2006/relationships/image" Target="../media/image36.png"/><Relationship Id="rId4" Type="http://schemas.openxmlformats.org/officeDocument/2006/relationships/image" Target="../media/image30.Tif"/><Relationship Id="rId9" Type="http://schemas.openxmlformats.org/officeDocument/2006/relationships/image" Target="../media/image35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B52875E-1DB5-EDAF-4ED4-ECF595E12A6B}"/>
              </a:ext>
            </a:extLst>
          </p:cNvPr>
          <p:cNvSpPr txBox="1"/>
          <p:nvPr/>
        </p:nvSpPr>
        <p:spPr>
          <a:xfrm>
            <a:off x="323557" y="165255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Figure2 C</a:t>
            </a:r>
            <a:endParaRPr kumimoji="1"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813F163-19FE-D748-1997-310AB9D0EA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3" r="1123"/>
          <a:stretch/>
        </p:blipFill>
        <p:spPr>
          <a:xfrm>
            <a:off x="6405730" y="4196241"/>
            <a:ext cx="1052632" cy="47430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4FB8727-6EAC-7783-A6BF-6D75051D66D3}"/>
              </a:ext>
            </a:extLst>
          </p:cNvPr>
          <p:cNvSpPr txBox="1"/>
          <p:nvPr/>
        </p:nvSpPr>
        <p:spPr>
          <a:xfrm>
            <a:off x="5448190" y="4196241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3605DC4-099D-130F-C682-4C2C653AE7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7" r="1437"/>
          <a:stretch/>
        </p:blipFill>
        <p:spPr>
          <a:xfrm>
            <a:off x="6369821" y="3199038"/>
            <a:ext cx="1055565" cy="3234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40B4C40-CCD7-CABC-2E12-20F43E7612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7" b="147"/>
          <a:stretch/>
        </p:blipFill>
        <p:spPr>
          <a:xfrm>
            <a:off x="3448100" y="3189405"/>
            <a:ext cx="953275" cy="45623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2F049C19-9FBD-49E8-4410-C2AD44394B46}"/>
              </a:ext>
            </a:extLst>
          </p:cNvPr>
          <p:cNvSpPr txBox="1"/>
          <p:nvPr/>
        </p:nvSpPr>
        <p:spPr>
          <a:xfrm>
            <a:off x="2661105" y="3244397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Alix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679F870-47CC-C21C-4943-EC12E6B53C2A}"/>
              </a:ext>
            </a:extLst>
          </p:cNvPr>
          <p:cNvSpPr txBox="1"/>
          <p:nvPr/>
        </p:nvSpPr>
        <p:spPr>
          <a:xfrm>
            <a:off x="5646962" y="3214781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Alix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A8E088E-BCAA-8207-CBD6-57685AEC94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75" r="475"/>
          <a:stretch/>
        </p:blipFill>
        <p:spPr>
          <a:xfrm>
            <a:off x="6330928" y="2583700"/>
            <a:ext cx="1055565" cy="494784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3B04D8B3-1BA4-4DC1-B5F0-ECCD92CF299E}"/>
              </a:ext>
            </a:extLst>
          </p:cNvPr>
          <p:cNvSpPr txBox="1"/>
          <p:nvPr/>
        </p:nvSpPr>
        <p:spPr>
          <a:xfrm>
            <a:off x="5490635" y="2645071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CD63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27E03C7D-70FE-DEE1-88CE-E6098BAAEA5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29" r="1629"/>
          <a:stretch/>
        </p:blipFill>
        <p:spPr>
          <a:xfrm>
            <a:off x="6372754" y="3645635"/>
            <a:ext cx="1052632" cy="427464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A064CBDA-9513-914B-84E4-844CFFBC41EB}"/>
              </a:ext>
            </a:extLst>
          </p:cNvPr>
          <p:cNvSpPr txBox="1"/>
          <p:nvPr/>
        </p:nvSpPr>
        <p:spPr>
          <a:xfrm>
            <a:off x="5383233" y="371100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TSG101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E7B9B0CF-E2A9-9EBE-5DEE-B580AB4A62D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42" b="542"/>
          <a:stretch/>
        </p:blipFill>
        <p:spPr>
          <a:xfrm>
            <a:off x="3448101" y="3680458"/>
            <a:ext cx="953277" cy="427464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28E9E702-4DF6-F916-3062-616530D2F301}"/>
              </a:ext>
            </a:extLst>
          </p:cNvPr>
          <p:cNvSpPr txBox="1"/>
          <p:nvPr/>
        </p:nvSpPr>
        <p:spPr>
          <a:xfrm>
            <a:off x="2396849" y="3741209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TSG101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A7207E38-455F-C450-5305-02FDABE0EE4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29" r="329"/>
          <a:stretch/>
        </p:blipFill>
        <p:spPr>
          <a:xfrm>
            <a:off x="6330928" y="2106362"/>
            <a:ext cx="1034891" cy="368424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9ACA2418-5569-AA73-13DC-A7E34A4E0396}"/>
              </a:ext>
            </a:extLst>
          </p:cNvPr>
          <p:cNvSpPr txBox="1"/>
          <p:nvPr/>
        </p:nvSpPr>
        <p:spPr>
          <a:xfrm>
            <a:off x="5240567" y="2169872"/>
            <a:ext cx="899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calnexin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18DB70A1-41E5-2817-20B6-D0933221EA7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499" b="499"/>
          <a:stretch/>
        </p:blipFill>
        <p:spPr>
          <a:xfrm>
            <a:off x="3438801" y="2183777"/>
            <a:ext cx="962136" cy="33840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D9F21B4E-3D92-4DFF-424E-8BBED5ABBB60}"/>
              </a:ext>
            </a:extLst>
          </p:cNvPr>
          <p:cNvSpPr txBox="1"/>
          <p:nvPr/>
        </p:nvSpPr>
        <p:spPr>
          <a:xfrm>
            <a:off x="2379215" y="2136232"/>
            <a:ext cx="899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calnexin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B89A5D92-92B5-4FD7-F1B5-3819216EC43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542" b="542"/>
          <a:stretch/>
        </p:blipFill>
        <p:spPr>
          <a:xfrm>
            <a:off x="3448101" y="2647780"/>
            <a:ext cx="953276" cy="427464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99C72D66-5CB7-59A1-11BC-1E940F143E6C}"/>
              </a:ext>
            </a:extLst>
          </p:cNvPr>
          <p:cNvSpPr txBox="1"/>
          <p:nvPr/>
        </p:nvSpPr>
        <p:spPr>
          <a:xfrm>
            <a:off x="2424381" y="2692235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CD63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23DDD64-B65E-B013-4766-C411306BBA7C}"/>
              </a:ext>
            </a:extLst>
          </p:cNvPr>
          <p:cNvSpPr txBox="1"/>
          <p:nvPr/>
        </p:nvSpPr>
        <p:spPr>
          <a:xfrm>
            <a:off x="3441091" y="1371259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Exosome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C7C593D-F57D-EC4A-5651-1AF5C61EDF8A}"/>
              </a:ext>
            </a:extLst>
          </p:cNvPr>
          <p:cNvSpPr txBox="1"/>
          <p:nvPr/>
        </p:nvSpPr>
        <p:spPr>
          <a:xfrm>
            <a:off x="6572500" y="1371259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33B696B-F9C9-75F9-447B-45730B1874C9}"/>
              </a:ext>
            </a:extLst>
          </p:cNvPr>
          <p:cNvSpPr txBox="1"/>
          <p:nvPr/>
        </p:nvSpPr>
        <p:spPr>
          <a:xfrm>
            <a:off x="3337062" y="1719774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A549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4BA36A-CEE0-EE23-2F97-E527E9747C2C}"/>
              </a:ext>
            </a:extLst>
          </p:cNvPr>
          <p:cNvSpPr txBox="1"/>
          <p:nvPr/>
        </p:nvSpPr>
        <p:spPr>
          <a:xfrm>
            <a:off x="3852135" y="1710856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A549/X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F01FD44-E8C1-3EDA-C8DC-B8EBDDE11632}"/>
              </a:ext>
            </a:extLst>
          </p:cNvPr>
          <p:cNvSpPr txBox="1"/>
          <p:nvPr/>
        </p:nvSpPr>
        <p:spPr>
          <a:xfrm>
            <a:off x="6255704" y="1697216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A549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3D94474-5E45-0918-BCC9-429DD6C879C2}"/>
              </a:ext>
            </a:extLst>
          </p:cNvPr>
          <p:cNvSpPr txBox="1"/>
          <p:nvPr/>
        </p:nvSpPr>
        <p:spPr>
          <a:xfrm>
            <a:off x="6799680" y="1689671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A549/X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FD01F67B-76C9-8848-AF75-FA46C92FAA86}"/>
              </a:ext>
            </a:extLst>
          </p:cNvPr>
          <p:cNvCxnSpPr>
            <a:cxnSpLocks/>
          </p:cNvCxnSpPr>
          <p:nvPr/>
        </p:nvCxnSpPr>
        <p:spPr>
          <a:xfrm>
            <a:off x="3337062" y="1679036"/>
            <a:ext cx="116247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320B5FB9-F49B-D933-8B96-5C0B2E4D5FEB}"/>
              </a:ext>
            </a:extLst>
          </p:cNvPr>
          <p:cNvCxnSpPr>
            <a:cxnSpLocks/>
          </p:cNvCxnSpPr>
          <p:nvPr/>
        </p:nvCxnSpPr>
        <p:spPr>
          <a:xfrm>
            <a:off x="6224014" y="1694864"/>
            <a:ext cx="116247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09931B78-88DE-CB5E-D966-3EFD024C6A4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3448092" y="4252940"/>
            <a:ext cx="965066" cy="338400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DE8C8BC0-6CDA-2FC4-DAC4-91B40A20C18A}"/>
              </a:ext>
            </a:extLst>
          </p:cNvPr>
          <p:cNvSpPr txBox="1"/>
          <p:nvPr/>
        </p:nvSpPr>
        <p:spPr>
          <a:xfrm>
            <a:off x="2355971" y="4203814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48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15171C9-F346-860C-EABE-5F7468C63330}"/>
              </a:ext>
            </a:extLst>
          </p:cNvPr>
          <p:cNvSpPr txBox="1"/>
          <p:nvPr/>
        </p:nvSpPr>
        <p:spPr>
          <a:xfrm>
            <a:off x="178420" y="14124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Figure3E</a:t>
            </a:r>
            <a:endParaRPr kumimoji="1"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0CD6018-05BA-605F-C3DB-72D01E59F3EB}"/>
              </a:ext>
            </a:extLst>
          </p:cNvPr>
          <p:cNvSpPr txBox="1"/>
          <p:nvPr/>
        </p:nvSpPr>
        <p:spPr>
          <a:xfrm>
            <a:off x="2806840" y="5240541"/>
            <a:ext cx="923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563873-6964-32CF-8749-6FECCC781294}"/>
              </a:ext>
            </a:extLst>
          </p:cNvPr>
          <p:cNvSpPr txBox="1"/>
          <p:nvPr/>
        </p:nvSpPr>
        <p:spPr>
          <a:xfrm>
            <a:off x="2962332" y="4618496"/>
            <a:ext cx="7945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PAICS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 descr="背景图案&#10;&#10;描述已自动生成">
            <a:extLst>
              <a:ext uri="{FF2B5EF4-FFF2-40B4-BE49-F238E27FC236}">
                <a16:creationId xmlns:a16="http://schemas.microsoft.com/office/drawing/2014/main" id="{20715318-0B31-CA7C-3673-BE5A4BF774E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12975" y="4562181"/>
            <a:ext cx="1584000" cy="432000"/>
          </a:xfrm>
          <a:prstGeom prst="rect">
            <a:avLst/>
          </a:prstGeom>
          <a:ln w="15875">
            <a:noFill/>
          </a:ln>
        </p:spPr>
      </p:pic>
      <p:pic>
        <p:nvPicPr>
          <p:cNvPr id="9" name="图片 8" descr="卡通人物&#10;&#10;中度可信度描述已自动生成">
            <a:extLst>
              <a:ext uri="{FF2B5EF4-FFF2-40B4-BE49-F238E27FC236}">
                <a16:creationId xmlns:a16="http://schemas.microsoft.com/office/drawing/2014/main" id="{E12CCC9C-0C1C-822F-D7E0-700A632A983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00035" y="3955864"/>
            <a:ext cx="1584000" cy="432000"/>
          </a:xfrm>
          <a:prstGeom prst="rect">
            <a:avLst/>
          </a:prstGeom>
          <a:ln w="15875">
            <a:noFill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138CF72-E382-1189-216C-573EE17AF2F1}"/>
              </a:ext>
            </a:extLst>
          </p:cNvPr>
          <p:cNvSpPr txBox="1"/>
          <p:nvPr/>
        </p:nvSpPr>
        <p:spPr>
          <a:xfrm>
            <a:off x="2920654" y="3993093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FLOT1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 descr="卡通人物&#10;&#10;低可信度描述已自动生成">
            <a:extLst>
              <a:ext uri="{FF2B5EF4-FFF2-40B4-BE49-F238E27FC236}">
                <a16:creationId xmlns:a16="http://schemas.microsoft.com/office/drawing/2014/main" id="{675EDEFD-6BF9-46A8-FC79-16DBCAFB934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12975" y="3253737"/>
            <a:ext cx="1584000" cy="432000"/>
          </a:xfrm>
          <a:prstGeom prst="rect">
            <a:avLst/>
          </a:prstGeom>
          <a:ln w="15875">
            <a:noFill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63B59E3-8A84-E178-793F-E1888B06890A}"/>
              </a:ext>
            </a:extLst>
          </p:cNvPr>
          <p:cNvSpPr txBox="1"/>
          <p:nvPr/>
        </p:nvSpPr>
        <p:spPr>
          <a:xfrm>
            <a:off x="3204385" y="3262942"/>
            <a:ext cx="561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Alix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434A3D3-D352-6CF7-FEDC-F3CA1DC71C37}"/>
              </a:ext>
            </a:extLst>
          </p:cNvPr>
          <p:cNvSpPr txBox="1"/>
          <p:nvPr/>
        </p:nvSpPr>
        <p:spPr>
          <a:xfrm>
            <a:off x="2795620" y="2633611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TSG101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图片 13" descr="男子的脸部特写黑白照&#10;&#10;低可信度描述已自动生成">
            <a:extLst>
              <a:ext uri="{FF2B5EF4-FFF2-40B4-BE49-F238E27FC236}">
                <a16:creationId xmlns:a16="http://schemas.microsoft.com/office/drawing/2014/main" id="{339C1785-B132-C440-AE0B-33CF377176AA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712975" y="2593226"/>
            <a:ext cx="1584000" cy="432000"/>
          </a:xfrm>
          <a:prstGeom prst="rect">
            <a:avLst/>
          </a:prstGeom>
          <a:ln w="15875">
            <a:noFill/>
          </a:ln>
        </p:spPr>
      </p:pic>
      <p:pic>
        <p:nvPicPr>
          <p:cNvPr id="15" name="图片 14" descr="图片包含 女人, 男人, 街道, 猫&#10;&#10;描述已自动生成">
            <a:extLst>
              <a:ext uri="{FF2B5EF4-FFF2-40B4-BE49-F238E27FC236}">
                <a16:creationId xmlns:a16="http://schemas.microsoft.com/office/drawing/2014/main" id="{FEFCC354-653A-C2D9-8986-7925F5F34293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712975" y="1973626"/>
            <a:ext cx="1584000" cy="432000"/>
          </a:xfrm>
          <a:prstGeom prst="rect">
            <a:avLst/>
          </a:prstGeom>
          <a:ln w="15875">
            <a:noFill/>
          </a:ln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4F618B7-A7A7-D3C2-3AB2-2CBB999C57AF}"/>
              </a:ext>
            </a:extLst>
          </p:cNvPr>
          <p:cNvSpPr txBox="1"/>
          <p:nvPr/>
        </p:nvSpPr>
        <p:spPr>
          <a:xfrm>
            <a:off x="2721882" y="201924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Calnexin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 descr="卡通人物&#10;&#10;中度可信度描述已自动生成">
            <a:extLst>
              <a:ext uri="{FF2B5EF4-FFF2-40B4-BE49-F238E27FC236}">
                <a16:creationId xmlns:a16="http://schemas.microsoft.com/office/drawing/2014/main" id="{DA8EBD7C-94CA-0604-D0EB-3E0F201600C2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616195" y="4579496"/>
            <a:ext cx="1584000" cy="432000"/>
          </a:xfrm>
          <a:prstGeom prst="rect">
            <a:avLst/>
          </a:prstGeom>
          <a:ln w="15875">
            <a:noFill/>
          </a:ln>
        </p:spPr>
      </p:pic>
      <p:pic>
        <p:nvPicPr>
          <p:cNvPr id="18" name="图片 17" descr="卡通人物&#10;&#10;中度可信度描述已自动生成">
            <a:extLst>
              <a:ext uri="{FF2B5EF4-FFF2-40B4-BE49-F238E27FC236}">
                <a16:creationId xmlns:a16="http://schemas.microsoft.com/office/drawing/2014/main" id="{788033CC-AC68-1BD6-D601-84EBC7EC8140}"/>
              </a:ext>
            </a:extLst>
          </p:cNvPr>
          <p:cNvPicPr>
            <a:picLocks/>
          </p:cNvPicPr>
          <p:nvPr/>
        </p:nvPicPr>
        <p:blipFill rotWithShape="1">
          <a:blip r:embed="rId8"/>
          <a:srcRect l="33369" t="-14223"/>
          <a:stretch/>
        </p:blipFill>
        <p:spPr>
          <a:xfrm>
            <a:off x="5616195" y="5163585"/>
            <a:ext cx="1584000" cy="432000"/>
          </a:xfrm>
          <a:prstGeom prst="rect">
            <a:avLst/>
          </a:prstGeom>
          <a:ln w="15875">
            <a:noFill/>
          </a:ln>
        </p:spPr>
      </p:pic>
      <p:pic>
        <p:nvPicPr>
          <p:cNvPr id="19" name="图片 18" descr="图片包含 游戏机&#10;&#10;描述已自动生成">
            <a:extLst>
              <a:ext uri="{FF2B5EF4-FFF2-40B4-BE49-F238E27FC236}">
                <a16:creationId xmlns:a16="http://schemas.microsoft.com/office/drawing/2014/main" id="{1EC886A2-278E-1A1B-7356-6E17F54292A5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5616195" y="3947471"/>
            <a:ext cx="1584000" cy="432000"/>
          </a:xfrm>
          <a:prstGeom prst="rect">
            <a:avLst/>
          </a:prstGeom>
          <a:ln w="15875">
            <a:noFill/>
          </a:ln>
        </p:spPr>
      </p:pic>
      <p:pic>
        <p:nvPicPr>
          <p:cNvPr id="20" name="图片 19" descr="卡通人物&#10;&#10;低可信度描述已自动生成">
            <a:extLst>
              <a:ext uri="{FF2B5EF4-FFF2-40B4-BE49-F238E27FC236}">
                <a16:creationId xmlns:a16="http://schemas.microsoft.com/office/drawing/2014/main" id="{0D90900D-32C5-47E5-E901-D2B55F489334}"/>
              </a:ext>
            </a:extLst>
          </p:cNvPr>
          <p:cNvPicPr>
            <a:picLocks/>
          </p:cNvPicPr>
          <p:nvPr/>
        </p:nvPicPr>
        <p:blipFill rotWithShape="1">
          <a:blip r:embed="rId10"/>
          <a:srcRect l="7396" b="-7458"/>
          <a:stretch/>
        </p:blipFill>
        <p:spPr>
          <a:xfrm>
            <a:off x="5616195" y="2619323"/>
            <a:ext cx="1584000" cy="432000"/>
          </a:xfrm>
          <a:prstGeom prst="rect">
            <a:avLst/>
          </a:prstGeom>
          <a:ln w="15875">
            <a:noFill/>
          </a:ln>
        </p:spPr>
      </p:pic>
      <p:pic>
        <p:nvPicPr>
          <p:cNvPr id="21" name="图片 20" descr="卡通人物&#10;&#10;中度可信度描述已自动生成">
            <a:extLst>
              <a:ext uri="{FF2B5EF4-FFF2-40B4-BE49-F238E27FC236}">
                <a16:creationId xmlns:a16="http://schemas.microsoft.com/office/drawing/2014/main" id="{46947973-1442-12A9-0289-9D17CD3BB7DA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5616195" y="1973626"/>
            <a:ext cx="1584000" cy="432000"/>
          </a:xfrm>
          <a:prstGeom prst="rect">
            <a:avLst/>
          </a:prstGeom>
          <a:ln w="15875">
            <a:noFill/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07AFB63-2221-5EAF-9287-87987A34A984}"/>
              </a:ext>
            </a:extLst>
          </p:cNvPr>
          <p:cNvPicPr>
            <a:picLocks/>
          </p:cNvPicPr>
          <p:nvPr/>
        </p:nvPicPr>
        <p:blipFill rotWithShape="1">
          <a:blip r:embed="rId12"/>
          <a:srcRect l="11004" t="11153"/>
          <a:stretch/>
        </p:blipFill>
        <p:spPr>
          <a:xfrm>
            <a:off x="5616195" y="3246898"/>
            <a:ext cx="1584000" cy="432000"/>
          </a:xfrm>
          <a:prstGeom prst="rect">
            <a:avLst/>
          </a:prstGeom>
          <a:ln w="15875">
            <a:noFill/>
          </a:ln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FC32DB1E-D345-7B95-3D9C-B163C3B242A4}"/>
              </a:ext>
            </a:extLst>
          </p:cNvPr>
          <p:cNvSpPr txBox="1"/>
          <p:nvPr/>
        </p:nvSpPr>
        <p:spPr>
          <a:xfrm>
            <a:off x="3767499" y="1621389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A549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50C674E-BAC7-CE03-5B49-4B8EB147A50B}"/>
              </a:ext>
            </a:extLst>
          </p:cNvPr>
          <p:cNvSpPr txBox="1"/>
          <p:nvPr/>
        </p:nvSpPr>
        <p:spPr>
          <a:xfrm>
            <a:off x="4504975" y="1631709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A549/X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22E7F74-25A7-61E4-B729-D65DC516EBFA}"/>
              </a:ext>
            </a:extLst>
          </p:cNvPr>
          <p:cNvSpPr txBox="1"/>
          <p:nvPr/>
        </p:nvSpPr>
        <p:spPr>
          <a:xfrm>
            <a:off x="5622713" y="1624391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A549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5F9DDDD-EE8D-7765-5349-24AAB7DF4D52}"/>
              </a:ext>
            </a:extLst>
          </p:cNvPr>
          <p:cNvSpPr txBox="1"/>
          <p:nvPr/>
        </p:nvSpPr>
        <p:spPr>
          <a:xfrm>
            <a:off x="6360189" y="163471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A549/X</a:t>
            </a:r>
            <a:endParaRPr kumimoji="1"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5C0CCA78-BA82-7EE1-8831-DE5A7B3A93BE}"/>
              </a:ext>
            </a:extLst>
          </p:cNvPr>
          <p:cNvCxnSpPr/>
          <p:nvPr/>
        </p:nvCxnSpPr>
        <p:spPr>
          <a:xfrm>
            <a:off x="3767499" y="1619205"/>
            <a:ext cx="152947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8CAD86DA-0F34-DF45-1871-915C27716FE6}"/>
              </a:ext>
            </a:extLst>
          </p:cNvPr>
          <p:cNvCxnSpPr/>
          <p:nvPr/>
        </p:nvCxnSpPr>
        <p:spPr>
          <a:xfrm>
            <a:off x="5670719" y="1612666"/>
            <a:ext cx="152947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F793B6A5-7CA0-C7FD-B67A-0A28005879E5}"/>
              </a:ext>
            </a:extLst>
          </p:cNvPr>
          <p:cNvSpPr txBox="1"/>
          <p:nvPr/>
        </p:nvSpPr>
        <p:spPr>
          <a:xfrm>
            <a:off x="4043817" y="126237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exosome</a:t>
            </a:r>
            <a:endParaRPr kumimoji="1"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3125D34-0CAA-FB53-29AF-8CF0416C4B4E}"/>
              </a:ext>
            </a:extLst>
          </p:cNvPr>
          <p:cNvSpPr txBox="1"/>
          <p:nvPr/>
        </p:nvSpPr>
        <p:spPr>
          <a:xfrm>
            <a:off x="6232139" y="125750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kumimoji="1"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图片 39" descr="黑白色的猫&#10;&#10;中度可信度描述已自动生成">
            <a:extLst>
              <a:ext uri="{FF2B5EF4-FFF2-40B4-BE49-F238E27FC236}">
                <a16:creationId xmlns:a16="http://schemas.microsoft.com/office/drawing/2014/main" id="{90EDA5C3-4855-461B-5E64-72F1A4DDF7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712975" y="5187682"/>
            <a:ext cx="1584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36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204E051-5E8D-5B3F-92AA-37B75600F0F6}"/>
              </a:ext>
            </a:extLst>
          </p:cNvPr>
          <p:cNvSpPr txBox="1"/>
          <p:nvPr/>
        </p:nvSpPr>
        <p:spPr>
          <a:xfrm>
            <a:off x="178420" y="141249"/>
            <a:ext cx="147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Figure4A B </a:t>
            </a:r>
            <a:endParaRPr kumimoji="1"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36C2E35-90F0-CC90-0A1E-37A2F2D81E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2" b="532"/>
          <a:stretch/>
        </p:blipFill>
        <p:spPr>
          <a:xfrm>
            <a:off x="1765903" y="2795605"/>
            <a:ext cx="1812333" cy="99457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3C96C74-66EA-67F5-20F3-67E75F59BA3A}"/>
              </a:ext>
            </a:extLst>
          </p:cNvPr>
          <p:cNvSpPr txBox="1"/>
          <p:nvPr/>
        </p:nvSpPr>
        <p:spPr>
          <a:xfrm>
            <a:off x="861169" y="2985114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01265EF-0D49-D5E9-C143-BA1F1147A53D}"/>
              </a:ext>
            </a:extLst>
          </p:cNvPr>
          <p:cNvSpPr txBox="1"/>
          <p:nvPr/>
        </p:nvSpPr>
        <p:spPr>
          <a:xfrm>
            <a:off x="973893" y="2042161"/>
            <a:ext cx="721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PAICS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6BC9302-0967-33E6-121F-CF31AF93097E}"/>
              </a:ext>
            </a:extLst>
          </p:cNvPr>
          <p:cNvSpPr txBox="1"/>
          <p:nvPr/>
        </p:nvSpPr>
        <p:spPr>
          <a:xfrm>
            <a:off x="5738544" y="3080480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3F76A00-1DB5-C88C-ECAB-1ED5AD249E64}"/>
              </a:ext>
            </a:extLst>
          </p:cNvPr>
          <p:cNvSpPr txBox="1"/>
          <p:nvPr/>
        </p:nvSpPr>
        <p:spPr>
          <a:xfrm>
            <a:off x="5851268" y="2249119"/>
            <a:ext cx="721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PAICS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CC9C2B8-8894-D7EF-973D-27611234CA62}"/>
              </a:ext>
            </a:extLst>
          </p:cNvPr>
          <p:cNvSpPr txBox="1"/>
          <p:nvPr/>
        </p:nvSpPr>
        <p:spPr>
          <a:xfrm>
            <a:off x="6600230" y="1751807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A549/X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C9D45C1-DD49-655D-EB1A-83429B6C184F}"/>
              </a:ext>
            </a:extLst>
          </p:cNvPr>
          <p:cNvSpPr txBox="1"/>
          <p:nvPr/>
        </p:nvSpPr>
        <p:spPr>
          <a:xfrm>
            <a:off x="7369050" y="1749230"/>
            <a:ext cx="1079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A549/X-</a:t>
            </a:r>
            <a:r>
              <a:rPr kumimoji="1" lang="en-US" altLang="zh-CN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endParaRPr kumimoji="1" lang="en-US" altLang="zh-CN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70ECF1D-6085-A772-1400-591AE12D7F62}"/>
              </a:ext>
            </a:extLst>
          </p:cNvPr>
          <p:cNvSpPr txBox="1"/>
          <p:nvPr/>
        </p:nvSpPr>
        <p:spPr>
          <a:xfrm>
            <a:off x="8579638" y="1746904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A549/X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EF35493-B231-A0C1-259C-2ED021953E3E}"/>
              </a:ext>
            </a:extLst>
          </p:cNvPr>
          <p:cNvSpPr txBox="1"/>
          <p:nvPr/>
        </p:nvSpPr>
        <p:spPr>
          <a:xfrm>
            <a:off x="9348458" y="1744327"/>
            <a:ext cx="1079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A549/X-</a:t>
            </a:r>
            <a:r>
              <a:rPr kumimoji="1" lang="en-US" altLang="zh-CN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endParaRPr kumimoji="1" lang="en-US" altLang="zh-CN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9AD47D21-2291-E94B-BCA6-DB6E84282BC8}"/>
              </a:ext>
            </a:extLst>
          </p:cNvPr>
          <p:cNvCxnSpPr/>
          <p:nvPr/>
        </p:nvCxnSpPr>
        <p:spPr>
          <a:xfrm>
            <a:off x="6595156" y="1736160"/>
            <a:ext cx="152947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BDCF35CD-56F5-A26F-A2BB-C654B8B0477E}"/>
              </a:ext>
            </a:extLst>
          </p:cNvPr>
          <p:cNvCxnSpPr/>
          <p:nvPr/>
        </p:nvCxnSpPr>
        <p:spPr>
          <a:xfrm>
            <a:off x="8599976" y="1729621"/>
            <a:ext cx="152947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A82E1BCA-E57C-CD00-D973-A0BDB4DBB6C9}"/>
              </a:ext>
            </a:extLst>
          </p:cNvPr>
          <p:cNvSpPr txBox="1"/>
          <p:nvPr/>
        </p:nvSpPr>
        <p:spPr>
          <a:xfrm>
            <a:off x="6871474" y="1318372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exosome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728B56A-7C88-8DA0-F8CE-24B60310A28F}"/>
              </a:ext>
            </a:extLst>
          </p:cNvPr>
          <p:cNvSpPr txBox="1"/>
          <p:nvPr/>
        </p:nvSpPr>
        <p:spPr>
          <a:xfrm>
            <a:off x="9161396" y="131349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图片 31" descr="模糊的照片&#10;&#10;描述已自动生成">
            <a:extLst>
              <a:ext uri="{FF2B5EF4-FFF2-40B4-BE49-F238E27FC236}">
                <a16:creationId xmlns:a16="http://schemas.microsoft.com/office/drawing/2014/main" id="{0641A4E9-567F-8C8A-6FF7-9410F2193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424" y="2795605"/>
            <a:ext cx="1587366" cy="932261"/>
          </a:xfrm>
          <a:prstGeom prst="rect">
            <a:avLst/>
          </a:prstGeom>
        </p:spPr>
      </p:pic>
      <p:pic>
        <p:nvPicPr>
          <p:cNvPr id="34" name="图片 33" descr="图片包含 游戏机, 钟表&#10;&#10;描述已自动生成">
            <a:extLst>
              <a:ext uri="{FF2B5EF4-FFF2-40B4-BE49-F238E27FC236}">
                <a16:creationId xmlns:a16="http://schemas.microsoft.com/office/drawing/2014/main" id="{1420A38D-A277-242F-B74C-53E56486D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674632" y="2094121"/>
            <a:ext cx="1559157" cy="607361"/>
          </a:xfrm>
          <a:prstGeom prst="rect">
            <a:avLst/>
          </a:prstGeom>
        </p:spPr>
      </p:pic>
      <p:pic>
        <p:nvPicPr>
          <p:cNvPr id="41" name="图片 40" descr="模糊的黑白照&#10;&#10;中度可信度描述已自动生成">
            <a:extLst>
              <a:ext uri="{FF2B5EF4-FFF2-40B4-BE49-F238E27FC236}">
                <a16:creationId xmlns:a16="http://schemas.microsoft.com/office/drawing/2014/main" id="{6E84E6D0-C3A4-63A8-8B03-ED476F626E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4930"/>
          <a:stretch/>
        </p:blipFill>
        <p:spPr>
          <a:xfrm>
            <a:off x="8609897" y="2052104"/>
            <a:ext cx="1728870" cy="701889"/>
          </a:xfrm>
          <a:prstGeom prst="rect">
            <a:avLst/>
          </a:prstGeom>
        </p:spPr>
      </p:pic>
      <p:pic>
        <p:nvPicPr>
          <p:cNvPr id="43" name="图片 42" descr="模糊的照片&#10;&#10;描述已自动生成">
            <a:extLst>
              <a:ext uri="{FF2B5EF4-FFF2-40B4-BE49-F238E27FC236}">
                <a16:creationId xmlns:a16="http://schemas.microsoft.com/office/drawing/2014/main" id="{AB7ABC53-A00F-CF97-2803-2D1720BE7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1670" y="1856025"/>
            <a:ext cx="1812333" cy="939580"/>
          </a:xfrm>
          <a:prstGeom prst="rect">
            <a:avLst/>
          </a:prstGeom>
        </p:spPr>
      </p:pic>
      <p:pic>
        <p:nvPicPr>
          <p:cNvPr id="47" name="图片 46" descr="图片包含 猫, 看着, 游戏机, 关&#10;&#10;描述已自动生成">
            <a:extLst>
              <a:ext uri="{FF2B5EF4-FFF2-40B4-BE49-F238E27FC236}">
                <a16:creationId xmlns:a16="http://schemas.microsoft.com/office/drawing/2014/main" id="{74B0F8BD-FC7F-D3F3-0C6A-C3BA025CFD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7545" y="2795605"/>
            <a:ext cx="1761222" cy="994572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DD45DF2F-96C2-B6A9-6005-DB8E77E47DC5}"/>
              </a:ext>
            </a:extLst>
          </p:cNvPr>
          <p:cNvSpPr txBox="1"/>
          <p:nvPr/>
        </p:nvSpPr>
        <p:spPr>
          <a:xfrm rot="19501450">
            <a:off x="1810949" y="1383424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-Control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E3A8C0E-1BE0-E0F4-FFB2-22037294C082}"/>
              </a:ext>
            </a:extLst>
          </p:cNvPr>
          <p:cNvSpPr txBox="1"/>
          <p:nvPr/>
        </p:nvSpPr>
        <p:spPr>
          <a:xfrm rot="19501450">
            <a:off x="2266656" y="1380465"/>
            <a:ext cx="1040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sh-RNA#1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88F870F-A2EA-6D4D-B171-3D2758741481}"/>
              </a:ext>
            </a:extLst>
          </p:cNvPr>
          <p:cNvSpPr txBox="1"/>
          <p:nvPr/>
        </p:nvSpPr>
        <p:spPr>
          <a:xfrm rot="19501450">
            <a:off x="2699119" y="1364819"/>
            <a:ext cx="1040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sh-RNA#2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9D3B221-AA92-B374-4BD7-CCE903333EB7}"/>
              </a:ext>
            </a:extLst>
          </p:cNvPr>
          <p:cNvSpPr txBox="1"/>
          <p:nvPr/>
        </p:nvSpPr>
        <p:spPr>
          <a:xfrm rot="19501450">
            <a:off x="3131582" y="1362242"/>
            <a:ext cx="1040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sh-RNA#3</a:t>
            </a:r>
            <a:endParaRPr kumimoji="1"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23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BD0CE23-4A8E-42FB-0D05-2C68C55EF7E4}"/>
              </a:ext>
            </a:extLst>
          </p:cNvPr>
          <p:cNvSpPr txBox="1"/>
          <p:nvPr/>
        </p:nvSpPr>
        <p:spPr>
          <a:xfrm>
            <a:off x="-8633" y="-21345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Figure5E F</a:t>
            </a:r>
            <a:endParaRPr kumimoji="1"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 descr="黑暗里有字&#10;&#10;中度可信度描述已自动生成">
            <a:extLst>
              <a:ext uri="{FF2B5EF4-FFF2-40B4-BE49-F238E27FC236}">
                <a16:creationId xmlns:a16="http://schemas.microsoft.com/office/drawing/2014/main" id="{CF2C5362-9648-C9AE-1722-181B06CF8D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37" t="26407" r="37182" b="66244"/>
          <a:stretch/>
        </p:blipFill>
        <p:spPr>
          <a:xfrm>
            <a:off x="1319917" y="5951275"/>
            <a:ext cx="3203285" cy="575588"/>
          </a:xfrm>
          <a:prstGeom prst="rect">
            <a:avLst/>
          </a:prstGeom>
        </p:spPr>
      </p:pic>
      <p:pic>
        <p:nvPicPr>
          <p:cNvPr id="13" name="图片 12" descr="图片包含 室内, 黑暗, 电视, 控制&#10;&#10;描述已自动生成">
            <a:extLst>
              <a:ext uri="{FF2B5EF4-FFF2-40B4-BE49-F238E27FC236}">
                <a16:creationId xmlns:a16="http://schemas.microsoft.com/office/drawing/2014/main" id="{8D6795EB-3CC7-A632-2315-72C9690221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144" t="32102" r="38608" b="51994"/>
          <a:stretch/>
        </p:blipFill>
        <p:spPr>
          <a:xfrm>
            <a:off x="1300437" y="1541670"/>
            <a:ext cx="3163487" cy="123124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D14CCFE-6C19-5C32-6D36-98237F3EC085}"/>
              </a:ext>
            </a:extLst>
          </p:cNvPr>
          <p:cNvSpPr txBox="1"/>
          <p:nvPr/>
        </p:nvSpPr>
        <p:spPr>
          <a:xfrm>
            <a:off x="615422" y="2048135"/>
            <a:ext cx="5996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PARP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099E2C1-43AB-B9B4-6664-E071080EA5E8}"/>
              </a:ext>
            </a:extLst>
          </p:cNvPr>
          <p:cNvSpPr txBox="1"/>
          <p:nvPr/>
        </p:nvSpPr>
        <p:spPr>
          <a:xfrm>
            <a:off x="418791" y="6084160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 descr="黑暗里有字&#10;&#10;低可信度描述已自动生成">
            <a:extLst>
              <a:ext uri="{FF2B5EF4-FFF2-40B4-BE49-F238E27FC236}">
                <a16:creationId xmlns:a16="http://schemas.microsoft.com/office/drawing/2014/main" id="{EE3CBB35-EE1C-7632-C0E5-CF3AF459A2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156" t="38132" r="31496" b="51788"/>
          <a:stretch/>
        </p:blipFill>
        <p:spPr>
          <a:xfrm>
            <a:off x="8231126" y="1377259"/>
            <a:ext cx="3613543" cy="8385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BA0329BF-2D0D-7129-53ED-72452DF0FF76}"/>
              </a:ext>
            </a:extLst>
          </p:cNvPr>
          <p:cNvSpPr txBox="1"/>
          <p:nvPr/>
        </p:nvSpPr>
        <p:spPr>
          <a:xfrm>
            <a:off x="7335706" y="1669089"/>
            <a:ext cx="671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P-IRF3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图片 19" descr="黑暗中的光&#10;&#10;中度可信度描述已自动生成">
            <a:extLst>
              <a:ext uri="{FF2B5EF4-FFF2-40B4-BE49-F238E27FC236}">
                <a16:creationId xmlns:a16="http://schemas.microsoft.com/office/drawing/2014/main" id="{D59F272F-F706-56CA-6717-66BB0210A37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687" t="34336" r="35191" b="53367"/>
          <a:stretch/>
        </p:blipFill>
        <p:spPr>
          <a:xfrm>
            <a:off x="8204159" y="3548073"/>
            <a:ext cx="3503326" cy="1091217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C2A3710E-92FE-2DDF-A6A0-01FF4E01FD10}"/>
              </a:ext>
            </a:extLst>
          </p:cNvPr>
          <p:cNvSpPr txBox="1"/>
          <p:nvPr/>
        </p:nvSpPr>
        <p:spPr>
          <a:xfrm>
            <a:off x="7124261" y="4072989"/>
            <a:ext cx="809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P-STING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图片 22" descr="黑暗里有字&#10;&#10;中度可信度描述已自动生成">
            <a:extLst>
              <a:ext uri="{FF2B5EF4-FFF2-40B4-BE49-F238E27FC236}">
                <a16:creationId xmlns:a16="http://schemas.microsoft.com/office/drawing/2014/main" id="{E4F9C79F-8C98-5F4B-5F2C-21D5F35EAA0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693" t="29438" r="30085" b="54659"/>
          <a:stretch/>
        </p:blipFill>
        <p:spPr>
          <a:xfrm>
            <a:off x="8231126" y="2256159"/>
            <a:ext cx="3613543" cy="125627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423BA771-D5FB-E7B7-5FBE-9A8AAFA8DC58}"/>
              </a:ext>
            </a:extLst>
          </p:cNvPr>
          <p:cNvSpPr txBox="1"/>
          <p:nvPr/>
        </p:nvSpPr>
        <p:spPr>
          <a:xfrm>
            <a:off x="7265451" y="2836730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P-TBK1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图片 25" descr="黑暗中的光&#10;&#10;中度可信度描述已自动生成">
            <a:extLst>
              <a:ext uri="{FF2B5EF4-FFF2-40B4-BE49-F238E27FC236}">
                <a16:creationId xmlns:a16="http://schemas.microsoft.com/office/drawing/2014/main" id="{FD9197D3-B18B-2EF2-6410-757C4DC4546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3706" t="35246" r="33659" b="56432"/>
          <a:stretch/>
        </p:blipFill>
        <p:spPr>
          <a:xfrm>
            <a:off x="1294660" y="2915164"/>
            <a:ext cx="3174057" cy="658549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86717C80-428C-34FE-B2C4-1096BF2B346B}"/>
              </a:ext>
            </a:extLst>
          </p:cNvPr>
          <p:cNvSpPr txBox="1"/>
          <p:nvPr/>
        </p:nvSpPr>
        <p:spPr>
          <a:xfrm>
            <a:off x="484515" y="3072006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RAD51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图片 32" descr="屏幕上有字&#10;&#10;低可信度描述已自动生成">
            <a:extLst>
              <a:ext uri="{FF2B5EF4-FFF2-40B4-BE49-F238E27FC236}">
                <a16:creationId xmlns:a16="http://schemas.microsoft.com/office/drawing/2014/main" id="{DB022DD2-A29B-B81B-D52F-16B9D020D5C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132" t="50000" r="35093" b="40460"/>
          <a:stretch/>
        </p:blipFill>
        <p:spPr>
          <a:xfrm>
            <a:off x="1319917" y="3681063"/>
            <a:ext cx="3177153" cy="752195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37BB21A5-DDE6-3872-53F5-BF4F151D8AD2}"/>
              </a:ext>
            </a:extLst>
          </p:cNvPr>
          <p:cNvSpPr txBox="1"/>
          <p:nvPr/>
        </p:nvSpPr>
        <p:spPr>
          <a:xfrm>
            <a:off x="466343" y="3891148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𝝲</a:t>
            </a:r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H2AX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 descr="模糊的照片&#10;&#10;描述已自动生成">
            <a:extLst>
              <a:ext uri="{FF2B5EF4-FFF2-40B4-BE49-F238E27FC236}">
                <a16:creationId xmlns:a16="http://schemas.microsoft.com/office/drawing/2014/main" id="{AFB902FF-1386-1A13-4EAE-335D2DD266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587"/>
          <a:stretch/>
        </p:blipFill>
        <p:spPr>
          <a:xfrm>
            <a:off x="1324256" y="4521756"/>
            <a:ext cx="3194606" cy="1358749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8CF9B98A-B80B-A95E-D3EE-7F421E234498}"/>
              </a:ext>
            </a:extLst>
          </p:cNvPr>
          <p:cNvSpPr txBox="1"/>
          <p:nvPr/>
        </p:nvSpPr>
        <p:spPr>
          <a:xfrm>
            <a:off x="598264" y="5051520"/>
            <a:ext cx="642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PAICS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6995FDC1-0941-945A-F8ED-7F2AA0610F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>
            <a:off x="8207393" y="4837985"/>
            <a:ext cx="3147093" cy="784888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4BACB4A0-B8A0-78B0-3467-05F966476C79}"/>
              </a:ext>
            </a:extLst>
          </p:cNvPr>
          <p:cNvSpPr txBox="1"/>
          <p:nvPr/>
        </p:nvSpPr>
        <p:spPr>
          <a:xfrm>
            <a:off x="7201730" y="5191457"/>
            <a:ext cx="642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PAICS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图片 53" descr="黑暗里有字&#10;&#10;中度可信度描述已自动生成">
            <a:extLst>
              <a:ext uri="{FF2B5EF4-FFF2-40B4-BE49-F238E27FC236}">
                <a16:creationId xmlns:a16="http://schemas.microsoft.com/office/drawing/2014/main" id="{BC48D305-2F1B-8784-FE76-365EC9BB50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27" t="32810" r="37701" b="57095"/>
          <a:stretch/>
        </p:blipFill>
        <p:spPr>
          <a:xfrm>
            <a:off x="8204159" y="5870623"/>
            <a:ext cx="3150328" cy="784890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35E10130-F442-E086-35C3-D3DD7D275D2B}"/>
              </a:ext>
            </a:extLst>
          </p:cNvPr>
          <p:cNvSpPr txBox="1"/>
          <p:nvPr/>
        </p:nvSpPr>
        <p:spPr>
          <a:xfrm>
            <a:off x="7252350" y="6219082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74A8D18-0728-39CB-FD71-73C5F027696A}"/>
              </a:ext>
            </a:extLst>
          </p:cNvPr>
          <p:cNvSpPr txBox="1"/>
          <p:nvPr/>
        </p:nvSpPr>
        <p:spPr>
          <a:xfrm>
            <a:off x="1888152" y="889647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A549/X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132CA7DF-CB48-C60D-FAD4-BEC66E64410F}"/>
              </a:ext>
            </a:extLst>
          </p:cNvPr>
          <p:cNvSpPr txBox="1"/>
          <p:nvPr/>
        </p:nvSpPr>
        <p:spPr>
          <a:xfrm>
            <a:off x="3086676" y="889646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A549/X-</a:t>
            </a:r>
            <a:r>
              <a:rPr kumimoji="1"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343226CD-4DD3-5F03-9031-2087801C6BA4}"/>
              </a:ext>
            </a:extLst>
          </p:cNvPr>
          <p:cNvSpPr txBox="1"/>
          <p:nvPr/>
        </p:nvSpPr>
        <p:spPr>
          <a:xfrm>
            <a:off x="1662104" y="1096668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11CC61B-2EED-EEF4-BC7E-59A7A9425BAC}"/>
              </a:ext>
            </a:extLst>
          </p:cNvPr>
          <p:cNvSpPr txBox="1"/>
          <p:nvPr/>
        </p:nvSpPr>
        <p:spPr>
          <a:xfrm>
            <a:off x="2133648" y="1088473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EDF4F07-B26E-5566-FC6C-F3D2D1DB8D7B}"/>
              </a:ext>
            </a:extLst>
          </p:cNvPr>
          <p:cNvSpPr txBox="1"/>
          <p:nvPr/>
        </p:nvSpPr>
        <p:spPr>
          <a:xfrm>
            <a:off x="2592826" y="1090314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723CBA84-BF30-849F-2E20-6F6E78DC959A}"/>
              </a:ext>
            </a:extLst>
          </p:cNvPr>
          <p:cNvSpPr txBox="1"/>
          <p:nvPr/>
        </p:nvSpPr>
        <p:spPr>
          <a:xfrm>
            <a:off x="2996447" y="1105623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7E10F2B-BBE9-D05B-AB79-AFD9F464047F}"/>
              </a:ext>
            </a:extLst>
          </p:cNvPr>
          <p:cNvSpPr txBox="1"/>
          <p:nvPr/>
        </p:nvSpPr>
        <p:spPr>
          <a:xfrm>
            <a:off x="3467991" y="109742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056510E-290D-02CF-DEA5-1A781E93F9EF}"/>
              </a:ext>
            </a:extLst>
          </p:cNvPr>
          <p:cNvSpPr txBox="1"/>
          <p:nvPr/>
        </p:nvSpPr>
        <p:spPr>
          <a:xfrm>
            <a:off x="3927169" y="1099269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9199E3D-44D3-C403-E6F8-85FF62A4B1DB}"/>
              </a:ext>
            </a:extLst>
          </p:cNvPr>
          <p:cNvSpPr txBox="1"/>
          <p:nvPr/>
        </p:nvSpPr>
        <p:spPr>
          <a:xfrm>
            <a:off x="1599756" y="1257717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0h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A68628B-53E2-DA85-8C1D-E917266A20CD}"/>
              </a:ext>
            </a:extLst>
          </p:cNvPr>
          <p:cNvSpPr txBox="1"/>
          <p:nvPr/>
        </p:nvSpPr>
        <p:spPr>
          <a:xfrm>
            <a:off x="2081535" y="1255833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BF3C1DA2-922A-3F43-8AA4-9FC5F98CA24C}"/>
              </a:ext>
            </a:extLst>
          </p:cNvPr>
          <p:cNvSpPr txBox="1"/>
          <p:nvPr/>
        </p:nvSpPr>
        <p:spPr>
          <a:xfrm>
            <a:off x="2440423" y="1255833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12h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CE6B4AE-99F2-BB69-386D-D9BD8C29016C}"/>
              </a:ext>
            </a:extLst>
          </p:cNvPr>
          <p:cNvSpPr txBox="1"/>
          <p:nvPr/>
        </p:nvSpPr>
        <p:spPr>
          <a:xfrm>
            <a:off x="2982291" y="1270077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0h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B608751C-555C-0EFF-61E2-04F7988F79AA}"/>
              </a:ext>
            </a:extLst>
          </p:cNvPr>
          <p:cNvSpPr txBox="1"/>
          <p:nvPr/>
        </p:nvSpPr>
        <p:spPr>
          <a:xfrm>
            <a:off x="3464070" y="1268193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BC038519-815B-ACBA-87F5-4C30E035AB7E}"/>
              </a:ext>
            </a:extLst>
          </p:cNvPr>
          <p:cNvSpPr txBox="1"/>
          <p:nvPr/>
        </p:nvSpPr>
        <p:spPr>
          <a:xfrm>
            <a:off x="3822958" y="1268193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12h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直线连接符 71">
            <a:extLst>
              <a:ext uri="{FF2B5EF4-FFF2-40B4-BE49-F238E27FC236}">
                <a16:creationId xmlns:a16="http://schemas.microsoft.com/office/drawing/2014/main" id="{1E6C2964-B56E-3F6C-7D55-D0BC15D96EA6}"/>
              </a:ext>
            </a:extLst>
          </p:cNvPr>
          <p:cNvCxnSpPr/>
          <p:nvPr/>
        </p:nvCxnSpPr>
        <p:spPr>
          <a:xfrm>
            <a:off x="1592130" y="1158788"/>
            <a:ext cx="13718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连接符 72">
            <a:extLst>
              <a:ext uri="{FF2B5EF4-FFF2-40B4-BE49-F238E27FC236}">
                <a16:creationId xmlns:a16="http://schemas.microsoft.com/office/drawing/2014/main" id="{6CC3744A-64B6-D0D1-C841-5491A7EA0E89}"/>
              </a:ext>
            </a:extLst>
          </p:cNvPr>
          <p:cNvCxnSpPr/>
          <p:nvPr/>
        </p:nvCxnSpPr>
        <p:spPr>
          <a:xfrm>
            <a:off x="3042601" y="1158788"/>
            <a:ext cx="13718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E7AA1D3F-F866-1C29-55F9-026CAB18EA7A}"/>
              </a:ext>
            </a:extLst>
          </p:cNvPr>
          <p:cNvSpPr txBox="1"/>
          <p:nvPr/>
        </p:nvSpPr>
        <p:spPr>
          <a:xfrm>
            <a:off x="8742434" y="659140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A549/X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BE38392-EDB7-ED00-540B-663DAD26893F}"/>
              </a:ext>
            </a:extLst>
          </p:cNvPr>
          <p:cNvSpPr txBox="1"/>
          <p:nvPr/>
        </p:nvSpPr>
        <p:spPr>
          <a:xfrm>
            <a:off x="9940958" y="659139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A549/X-</a:t>
            </a:r>
            <a:r>
              <a:rPr kumimoji="1"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D4540476-E5B7-EAB7-BC00-A6B7A98E235C}"/>
              </a:ext>
            </a:extLst>
          </p:cNvPr>
          <p:cNvSpPr txBox="1"/>
          <p:nvPr/>
        </p:nvSpPr>
        <p:spPr>
          <a:xfrm>
            <a:off x="8516386" y="866161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40D34B1E-AF8F-A63C-BCC1-1FAFD56E0328}"/>
              </a:ext>
            </a:extLst>
          </p:cNvPr>
          <p:cNvSpPr txBox="1"/>
          <p:nvPr/>
        </p:nvSpPr>
        <p:spPr>
          <a:xfrm>
            <a:off x="8987930" y="85796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D6334F1F-2F6B-25D6-A236-E41F56370FE7}"/>
              </a:ext>
            </a:extLst>
          </p:cNvPr>
          <p:cNvSpPr txBox="1"/>
          <p:nvPr/>
        </p:nvSpPr>
        <p:spPr>
          <a:xfrm>
            <a:off x="9447108" y="859807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C0BEBFC3-9D08-C749-1767-47E2E0F95F0A}"/>
              </a:ext>
            </a:extLst>
          </p:cNvPr>
          <p:cNvSpPr txBox="1"/>
          <p:nvPr/>
        </p:nvSpPr>
        <p:spPr>
          <a:xfrm>
            <a:off x="9850729" y="875116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517CEE5E-7E0A-312D-EAD6-D5623F71C016}"/>
              </a:ext>
            </a:extLst>
          </p:cNvPr>
          <p:cNvSpPr txBox="1"/>
          <p:nvPr/>
        </p:nvSpPr>
        <p:spPr>
          <a:xfrm>
            <a:off x="10322273" y="86692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DDE641E6-05B8-6F8F-67FC-47C810AD5BCD}"/>
              </a:ext>
            </a:extLst>
          </p:cNvPr>
          <p:cNvSpPr txBox="1"/>
          <p:nvPr/>
        </p:nvSpPr>
        <p:spPr>
          <a:xfrm>
            <a:off x="10781451" y="868762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17A6D4B2-42E7-9597-F7D9-809902BD8A73}"/>
              </a:ext>
            </a:extLst>
          </p:cNvPr>
          <p:cNvSpPr txBox="1"/>
          <p:nvPr/>
        </p:nvSpPr>
        <p:spPr>
          <a:xfrm>
            <a:off x="8454038" y="102721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0h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24E07D33-D6CD-FF9B-53E5-0C9681946B8A}"/>
              </a:ext>
            </a:extLst>
          </p:cNvPr>
          <p:cNvSpPr txBox="1"/>
          <p:nvPr/>
        </p:nvSpPr>
        <p:spPr>
          <a:xfrm>
            <a:off x="8935817" y="1025326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C9608AA2-1075-954A-0AA4-8D06DBADD7C5}"/>
              </a:ext>
            </a:extLst>
          </p:cNvPr>
          <p:cNvSpPr txBox="1"/>
          <p:nvPr/>
        </p:nvSpPr>
        <p:spPr>
          <a:xfrm>
            <a:off x="9294705" y="1025326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12h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59A829DF-AE51-3F7B-CCF9-CDC23DA518BC}"/>
              </a:ext>
            </a:extLst>
          </p:cNvPr>
          <p:cNvSpPr txBox="1"/>
          <p:nvPr/>
        </p:nvSpPr>
        <p:spPr>
          <a:xfrm>
            <a:off x="9836573" y="103957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0h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DD2DE7F9-904F-7D3D-E04C-D9B276D74168}"/>
              </a:ext>
            </a:extLst>
          </p:cNvPr>
          <p:cNvSpPr txBox="1"/>
          <p:nvPr/>
        </p:nvSpPr>
        <p:spPr>
          <a:xfrm>
            <a:off x="10318352" y="1037686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B7BB1D34-7351-9C89-8EF2-DC196E8DCA6B}"/>
              </a:ext>
            </a:extLst>
          </p:cNvPr>
          <p:cNvSpPr txBox="1"/>
          <p:nvPr/>
        </p:nvSpPr>
        <p:spPr>
          <a:xfrm>
            <a:off x="10677240" y="1037686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12h</a:t>
            </a:r>
            <a:endParaRPr kumimoji="1"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8" name="直线连接符 87">
            <a:extLst>
              <a:ext uri="{FF2B5EF4-FFF2-40B4-BE49-F238E27FC236}">
                <a16:creationId xmlns:a16="http://schemas.microsoft.com/office/drawing/2014/main" id="{8888E656-15FA-D847-EFA9-67929FC456DB}"/>
              </a:ext>
            </a:extLst>
          </p:cNvPr>
          <p:cNvCxnSpPr/>
          <p:nvPr/>
        </p:nvCxnSpPr>
        <p:spPr>
          <a:xfrm>
            <a:off x="8446412" y="928281"/>
            <a:ext cx="13718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连接符 88">
            <a:extLst>
              <a:ext uri="{FF2B5EF4-FFF2-40B4-BE49-F238E27FC236}">
                <a16:creationId xmlns:a16="http://schemas.microsoft.com/office/drawing/2014/main" id="{7F4D4154-E51E-754E-53DF-65A1ED9E1C84}"/>
              </a:ext>
            </a:extLst>
          </p:cNvPr>
          <p:cNvCxnSpPr/>
          <p:nvPr/>
        </p:nvCxnSpPr>
        <p:spPr>
          <a:xfrm>
            <a:off x="9896883" y="928281"/>
            <a:ext cx="13718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628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8C22EC5-B294-D192-B2B3-807B1F3F53FF}"/>
              </a:ext>
            </a:extLst>
          </p:cNvPr>
          <p:cNvSpPr txBox="1"/>
          <p:nvPr/>
        </p:nvSpPr>
        <p:spPr>
          <a:xfrm>
            <a:off x="212271" y="21227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FigureS2B</a:t>
            </a:r>
            <a:endParaRPr kumimoji="1"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 descr="图片包含 游戏机&#10;&#10;描述已自动生成">
            <a:extLst>
              <a:ext uri="{FF2B5EF4-FFF2-40B4-BE49-F238E27FC236}">
                <a16:creationId xmlns:a16="http://schemas.microsoft.com/office/drawing/2014/main" id="{C2AF63AB-695D-9DEB-1DC6-BB4AFC1BC1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58"/>
          <a:stretch/>
        </p:blipFill>
        <p:spPr>
          <a:xfrm>
            <a:off x="6131346" y="3037724"/>
            <a:ext cx="1565999" cy="685800"/>
          </a:xfrm>
          <a:prstGeom prst="rect">
            <a:avLst/>
          </a:prstGeom>
        </p:spPr>
      </p:pic>
      <p:pic>
        <p:nvPicPr>
          <p:cNvPr id="14" name="图片 13" descr="男子的脸部特写黑白照&#10;&#10;低可信度描述已自动生成">
            <a:extLst>
              <a:ext uri="{FF2B5EF4-FFF2-40B4-BE49-F238E27FC236}">
                <a16:creationId xmlns:a16="http://schemas.microsoft.com/office/drawing/2014/main" id="{D914DA10-77B2-BDC9-BFCE-1D7D27DDF0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12"/>
          <a:stretch/>
        </p:blipFill>
        <p:spPr>
          <a:xfrm>
            <a:off x="6139814" y="2453596"/>
            <a:ext cx="1565998" cy="51248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EA80C32-1DED-50CF-375F-646A5B2D1537}"/>
              </a:ext>
            </a:extLst>
          </p:cNvPr>
          <p:cNvSpPr txBox="1"/>
          <p:nvPr/>
        </p:nvSpPr>
        <p:spPr>
          <a:xfrm>
            <a:off x="3546137" y="2641149"/>
            <a:ext cx="639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PAICS</a:t>
            </a:r>
            <a:endParaRPr kumimoji="1" lang="zh-CN" altLang="en-US" sz="1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3C9459B-0C07-9956-2F5E-924391CABB17}"/>
              </a:ext>
            </a:extLst>
          </p:cNvPr>
          <p:cNvSpPr txBox="1"/>
          <p:nvPr/>
        </p:nvSpPr>
        <p:spPr>
          <a:xfrm>
            <a:off x="3418986" y="3263573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GAPDH</a:t>
            </a:r>
            <a:endParaRPr kumimoji="1" lang="zh-CN" altLang="en-US" sz="1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C0527DA-48A3-D4F1-2D44-A9B52ED8615E}"/>
              </a:ext>
            </a:extLst>
          </p:cNvPr>
          <p:cNvSpPr txBox="1"/>
          <p:nvPr/>
        </p:nvSpPr>
        <p:spPr>
          <a:xfrm>
            <a:off x="4259648" y="2138253"/>
            <a:ext cx="634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LLC/X</a:t>
            </a:r>
            <a:endParaRPr kumimoji="1" lang="zh-CN" altLang="en-US" sz="1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DCE85A7-D52C-5540-2977-F2EB762F1A85}"/>
              </a:ext>
            </a:extLst>
          </p:cNvPr>
          <p:cNvSpPr txBox="1"/>
          <p:nvPr/>
        </p:nvSpPr>
        <p:spPr>
          <a:xfrm>
            <a:off x="4971344" y="2138253"/>
            <a:ext cx="876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LLC/X-</a:t>
            </a:r>
            <a:r>
              <a:rPr kumimoji="1" lang="en-US" altLang="zh-CN" sz="1200" b="1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sh</a:t>
            </a:r>
            <a:endParaRPr kumimoji="1" lang="zh-CN" altLang="en-US" sz="1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017EF20-420F-EBDE-D61F-54F057AB7938}"/>
              </a:ext>
            </a:extLst>
          </p:cNvPr>
          <p:cNvPicPr>
            <a:picLocks/>
          </p:cNvPicPr>
          <p:nvPr/>
        </p:nvPicPr>
        <p:blipFill>
          <a:blip r:embed="rId4"/>
          <a:srcRect t="996" b="996"/>
          <a:stretch/>
        </p:blipFill>
        <p:spPr>
          <a:xfrm>
            <a:off x="4259648" y="2450494"/>
            <a:ext cx="1565998" cy="495426"/>
          </a:xfrm>
          <a:prstGeom prst="rect">
            <a:avLst/>
          </a:prstGeom>
          <a:ln w="19050">
            <a:noFill/>
          </a:ln>
        </p:spPr>
      </p:pic>
      <p:pic>
        <p:nvPicPr>
          <p:cNvPr id="13" name="图片 12" descr="雪地上&#10;&#10;中度可信度描述已自动生成">
            <a:extLst>
              <a:ext uri="{FF2B5EF4-FFF2-40B4-BE49-F238E27FC236}">
                <a16:creationId xmlns:a16="http://schemas.microsoft.com/office/drawing/2014/main" id="{8F46A672-74FB-7496-5E14-A8135585A743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260691" y="3037724"/>
            <a:ext cx="1565999" cy="685800"/>
          </a:xfrm>
          <a:prstGeom prst="rect">
            <a:avLst/>
          </a:prstGeom>
          <a:ln w="15875">
            <a:noFill/>
          </a:ln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53071EA-FA53-E04E-7877-50072AFE90FA}"/>
              </a:ext>
            </a:extLst>
          </p:cNvPr>
          <p:cNvSpPr txBox="1"/>
          <p:nvPr/>
        </p:nvSpPr>
        <p:spPr>
          <a:xfrm>
            <a:off x="6067985" y="2138253"/>
            <a:ext cx="634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LLC/X</a:t>
            </a:r>
            <a:endParaRPr kumimoji="1" lang="zh-CN" altLang="en-US" sz="1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929993F-5F70-5640-5976-2D8A7ED4C01C}"/>
              </a:ext>
            </a:extLst>
          </p:cNvPr>
          <p:cNvSpPr txBox="1"/>
          <p:nvPr/>
        </p:nvSpPr>
        <p:spPr>
          <a:xfrm>
            <a:off x="6740492" y="2138253"/>
            <a:ext cx="876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LLC/X-</a:t>
            </a:r>
            <a:r>
              <a:rPr kumimoji="1" lang="en-US" altLang="zh-CN" sz="1200" b="1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sh</a:t>
            </a:r>
            <a:endParaRPr kumimoji="1" lang="zh-CN" altLang="en-US" sz="1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B85E6E41-8A9A-590D-81A7-40139CEDE050}"/>
              </a:ext>
            </a:extLst>
          </p:cNvPr>
          <p:cNvCxnSpPr>
            <a:cxnSpLocks/>
          </p:cNvCxnSpPr>
          <p:nvPr/>
        </p:nvCxnSpPr>
        <p:spPr>
          <a:xfrm>
            <a:off x="4284459" y="2082847"/>
            <a:ext cx="141913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3C7CAF7C-71FB-E4A8-3438-922A65779C0C}"/>
              </a:ext>
            </a:extLst>
          </p:cNvPr>
          <p:cNvSpPr txBox="1"/>
          <p:nvPr/>
        </p:nvSpPr>
        <p:spPr>
          <a:xfrm>
            <a:off x="4540262" y="1797759"/>
            <a:ext cx="997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exosome</a:t>
            </a:r>
            <a:endParaRPr kumimoji="1" lang="zh-CN" altLang="en-US" sz="1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19412E2F-0A37-1F63-C543-625CF5EF1B30}"/>
              </a:ext>
            </a:extLst>
          </p:cNvPr>
          <p:cNvCxnSpPr>
            <a:cxnSpLocks/>
          </p:cNvCxnSpPr>
          <p:nvPr/>
        </p:nvCxnSpPr>
        <p:spPr>
          <a:xfrm>
            <a:off x="6057750" y="2077220"/>
            <a:ext cx="141913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11234F59-9AFE-0919-EDED-E04BFD7A0A7B}"/>
              </a:ext>
            </a:extLst>
          </p:cNvPr>
          <p:cNvSpPr txBox="1"/>
          <p:nvPr/>
        </p:nvSpPr>
        <p:spPr>
          <a:xfrm>
            <a:off x="6496435" y="1792132"/>
            <a:ext cx="487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cell</a:t>
            </a:r>
            <a:endParaRPr kumimoji="1" lang="zh-CN" altLang="en-US" sz="1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8672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4462</TotalTime>
  <Words>135</Words>
  <Application>Microsoft Macintosh PowerPoint</Application>
  <PresentationFormat>宽屏</PresentationFormat>
  <Paragraphs>110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Microsoft YaHei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</dc:creator>
  <cp:lastModifiedBy>office</cp:lastModifiedBy>
  <cp:revision>5</cp:revision>
  <dcterms:created xsi:type="dcterms:W3CDTF">2024-03-11T05:53:10Z</dcterms:created>
  <dcterms:modified xsi:type="dcterms:W3CDTF">2024-03-14T19:43:09Z</dcterms:modified>
</cp:coreProperties>
</file>