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>
        <p:scale>
          <a:sx n="70" d="100"/>
          <a:sy n="70" d="100"/>
        </p:scale>
        <p:origin x="-1308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4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40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07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5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1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2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97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20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29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4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73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9618E-7391-4E1D-991F-583A6050253B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32F65-FDDE-4B99-AC19-1FA54EE91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5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4206875" y="1547813"/>
          <a:ext cx="3776663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ism 8" r:id="rId3" imgW="3776383" imgH="3759648" progId="Prism8.Document">
                  <p:embed/>
                </p:oleObj>
              </mc:Choice>
              <mc:Fallback>
                <p:oleObj name="Prism 8" r:id="rId3" imgW="3776383" imgH="3759648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06875" y="1547813"/>
                        <a:ext cx="3776663" cy="375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43860" y="5307013"/>
            <a:ext cx="3752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Supplemental Figure-1</a:t>
            </a:r>
            <a:r>
              <a:rPr lang="en-US" sz="1200" b="1" dirty="0" smtClean="0"/>
              <a:t>. </a:t>
            </a:r>
            <a:r>
              <a:rPr lang="en-US" sz="1200" b="1" dirty="0" smtClean="0"/>
              <a:t>Amount </a:t>
            </a:r>
            <a:r>
              <a:rPr lang="en-US" sz="1200" b="1" dirty="0"/>
              <a:t>of AGEs in </a:t>
            </a:r>
            <a:r>
              <a:rPr lang="en-US" sz="1200" b="1" dirty="0" smtClean="0"/>
              <a:t>Foods. </a:t>
            </a:r>
            <a:r>
              <a:rPr lang="en-US" sz="1200" dirty="0" smtClean="0"/>
              <a:t>Bar graph of the amount of AGE content in food types. </a:t>
            </a:r>
            <a:r>
              <a:rPr lang="en-US" sz="1200" dirty="0" smtClean="0"/>
              <a:t>Data was adapted from </a:t>
            </a:r>
            <a:r>
              <a:rPr lang="en-US" sz="1200" dirty="0" err="1" smtClean="0"/>
              <a:t>Uribarri</a:t>
            </a:r>
            <a:r>
              <a:rPr lang="en-US" sz="1200" dirty="0" smtClean="0"/>
              <a:t> J, Woodruff S, Goodman S, et al. Advanced glycation end products in foods and a practical guide to their reduction in the diet. J Am Diet Assoc. 2010;110(6):911-916 e912.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000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64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Lam, Rachel</dc:creator>
  <cp:lastModifiedBy>Lam, Rachel</cp:lastModifiedBy>
  <cp:revision>5</cp:revision>
  <dcterms:created xsi:type="dcterms:W3CDTF">2020-05-05T16:28:47Z</dcterms:created>
  <dcterms:modified xsi:type="dcterms:W3CDTF">2020-05-05T19:56:04Z</dcterms:modified>
</cp:coreProperties>
</file>