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0" autoAdjust="0"/>
    <p:restoredTop sz="94660"/>
  </p:normalViewPr>
  <p:slideViewPr>
    <p:cSldViewPr snapToGrid="0">
      <p:cViewPr varScale="1">
        <p:scale>
          <a:sx n="59" d="100"/>
          <a:sy n="59" d="100"/>
        </p:scale>
        <p:origin x="78" y="9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85C1072-E9CD-425D-BEF2-6787A7D439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EA4E994-5F38-4C33-B2D4-94AED8B99C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85E9653-D471-4E1A-A63F-D445D51A2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83E9-7F5D-411F-8EA4-497B27ED8961}" type="datetimeFigureOut">
              <a:rPr lang="ko-KR" altLang="en-US" smtClean="0"/>
              <a:t>2024-03-13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E4EB549-52F6-4749-AFD1-DDA40E24A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479DF0B-B99C-4492-8F28-4D32DAC3B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1C45F-E0D8-4DDD-9256-4CC250214E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4417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38F4931-7018-419C-B7FC-1E1B65E46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44614B4-3185-4D38-BCD9-EB99285D03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3DCD429-943F-413D-8991-D62FA7E8D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83E9-7F5D-411F-8EA4-497B27ED8961}" type="datetimeFigureOut">
              <a:rPr lang="ko-KR" altLang="en-US" smtClean="0"/>
              <a:t>2024-03-13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7A0E0EC-BAC6-412F-8093-78DA88CFB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DC29032-4A86-4F36-9878-1B5769EA1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1C45F-E0D8-4DDD-9256-4CC250214E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194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42039DC-A1F8-466A-A4CB-0F592F216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CFB1003-D38A-4D5A-934C-F611E5E60F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A016EBE-5F96-47D0-8B74-DD919F8C2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83E9-7F5D-411F-8EA4-497B27ED8961}" type="datetimeFigureOut">
              <a:rPr lang="ko-KR" altLang="en-US" smtClean="0"/>
              <a:t>2024-03-13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6E88028-D63F-4FDB-8773-76E2BFA69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32F3050-90FB-4230-8246-2723AD84F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1C45F-E0D8-4DDD-9256-4CC250214E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9750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C1F7DF6-2B07-41F8-A7C3-C3EE99DB1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83A7DF7-2AAD-4C05-94F3-7198A1ECE4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7DD133F-FEF4-4863-AC12-0E45C07CF3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E0129AC-AA56-4A93-A766-4C0EF5FCC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83E9-7F5D-411F-8EA4-497B27ED8961}" type="datetimeFigureOut">
              <a:rPr lang="ko-KR" altLang="en-US" smtClean="0"/>
              <a:t>2024-03-13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A1AE8E1-5176-44B4-B8A3-6F490655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972FA24-1523-4545-8122-A50ABF827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1C45F-E0D8-4DDD-9256-4CC250214E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9793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D67FB7B-1204-4852-8162-73F159600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DC7EA58-0C67-421E-A82B-0F6A3D7B7E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F67C072-C432-4FAD-9C80-A7EB2D12D0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8E4C1DB-0464-4DFA-8FD7-6F930DD7A8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443C8F5F-986F-4302-ADC8-9E0065826A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C958A1D6-112F-43A0-B8FD-370DFD4A6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83E9-7F5D-411F-8EA4-497B27ED8961}" type="datetimeFigureOut">
              <a:rPr lang="ko-KR" altLang="en-US" smtClean="0"/>
              <a:t>2024-03-13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775A3701-5F31-42C7-B8E4-36D45A5DD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B16BF48-A036-4C5D-BAC4-FB2C91284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1C45F-E0D8-4DDD-9256-4CC250214E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3362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0839C5E-9334-455C-BE95-921B56A98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3356E12-0795-437F-8F64-62AE6ED0E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83E9-7F5D-411F-8EA4-497B27ED8961}" type="datetimeFigureOut">
              <a:rPr lang="ko-KR" altLang="en-US" smtClean="0"/>
              <a:t>2024-03-13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B181B81-811F-46FD-9482-8BF965E44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17E13AF-38FB-4541-A57E-7D6079369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1C45F-E0D8-4DDD-9256-4CC250214E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0235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9107151D-894B-4521-B73F-C9B616425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83E9-7F5D-411F-8EA4-497B27ED8961}" type="datetimeFigureOut">
              <a:rPr lang="ko-KR" altLang="en-US" smtClean="0"/>
              <a:t>2024-03-13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C67A203-2AB2-46A6-BC14-009A2611B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856BEEC-4EBE-4BAD-ACCB-DB23BD1DF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1C45F-E0D8-4DDD-9256-4CC250214E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5796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467C054-10DE-4A4E-869A-89B119AB3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056DC2A-CFD0-407F-9A56-AB9B9A1C9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7F84831-A2C8-4088-BC04-0BB0EAF72F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FD35C89-F912-401D-80D8-90772C583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83E9-7F5D-411F-8EA4-497B27ED8961}" type="datetimeFigureOut">
              <a:rPr lang="ko-KR" altLang="en-US" smtClean="0"/>
              <a:t>2024-03-13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6CD10B9-2DDC-4524-A52D-E6AD73E8A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46BA189-2345-47B9-AA74-FA13D1D28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1C45F-E0D8-4DDD-9256-4CC250214E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6680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C0B43B4-F4CC-4650-9E82-2BE45F576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D78F9796-2FA8-4251-AD43-28447AE32F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BCB04C5-0EB1-400F-971D-38617C03AA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CDEE75A-4755-419D-B5FA-D6FEDDF10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83E9-7F5D-411F-8EA4-497B27ED8961}" type="datetimeFigureOut">
              <a:rPr lang="ko-KR" altLang="en-US" smtClean="0"/>
              <a:t>2024-03-13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FF32E4A-4344-40D9-B476-8655CE565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0E0395C-34BB-4A45-B384-CD2FE1A27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1C45F-E0D8-4DDD-9256-4CC250214E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2379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2E42A94-1C52-48BA-84CB-C13D2AD4A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9310291-C96E-4A75-A99D-74CF252525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7363BAD-4586-41C2-B604-D054787BC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83E9-7F5D-411F-8EA4-497B27ED8961}" type="datetimeFigureOut">
              <a:rPr lang="ko-KR" altLang="en-US" smtClean="0"/>
              <a:t>2024-03-13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80CCA60-689B-4169-8862-9DCFEE290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B5EBA4D-829C-4A35-893C-E37796600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1C45F-E0D8-4DDD-9256-4CC250214E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9538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3074A6D8-749D-4122-BF63-3A7A9C590D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983EFD8-0054-45C5-B824-330893CC7C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20FCF90-B59F-4379-858E-B6F69EFF2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83E9-7F5D-411F-8EA4-497B27ED8961}" type="datetimeFigureOut">
              <a:rPr lang="ko-KR" altLang="en-US" smtClean="0"/>
              <a:t>2024-03-13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6C4E793-2498-48F2-BE5B-83B0D09DC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3206C20-109E-4A93-ACE5-269170E06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1C45F-E0D8-4DDD-9256-4CC250214E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4123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F65BE446-1ADD-4412-80B9-B06AA6B16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943D777-4D67-4FD3-9EC1-2EC6C6984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0A4039F-5498-4A26-B7D6-37E8237491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B83E9-7F5D-411F-8EA4-497B27ED8961}" type="datetimeFigureOut">
              <a:rPr lang="ko-KR" altLang="en-US" smtClean="0"/>
              <a:t>2024-03-13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38DADE4-AFF9-4ECE-90AC-CD47A10203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3A30A98-B8FD-4027-A5C7-E156A5ED72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1C45F-E0D8-4DDD-9256-4CC250214E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4017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E8C78CA6-2D05-461C-BCCF-CAA27586C3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60" y="0"/>
            <a:ext cx="480428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4E9632-ED25-4817-BED4-43DE59DA7DB5}"/>
              </a:ext>
            </a:extLst>
          </p:cNvPr>
          <p:cNvSpPr txBox="1"/>
          <p:nvPr/>
        </p:nvSpPr>
        <p:spPr>
          <a:xfrm>
            <a:off x="5861958" y="3848906"/>
            <a:ext cx="5861956" cy="2535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S1. Masson</a:t>
            </a:r>
            <a:r>
              <a:rPr lang="ko-KR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trichrome staining and immunohistochemistry (α -SMA, CD3 and F4/80) result of the implant capsule of anterior side in control (first and second row), whole wrapping (third and fourth row), and anterior tenting (fifth and sixth row). Scale bars = 200μm (RT, Irradiation; Non-RT, Non-Irradiation).</a:t>
            </a:r>
            <a:endParaRPr lang="ko-KR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202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194E2114-F811-466F-90AC-CAC95AD56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602" y="0"/>
            <a:ext cx="4828051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D191405-C2F4-4E44-8EE0-E4A684C0DA06}"/>
              </a:ext>
            </a:extLst>
          </p:cNvPr>
          <p:cNvSpPr txBox="1"/>
          <p:nvPr/>
        </p:nvSpPr>
        <p:spPr>
          <a:xfrm>
            <a:off x="5763986" y="3673929"/>
            <a:ext cx="5930112" cy="2535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S2. Masson</a:t>
            </a:r>
            <a:r>
              <a:rPr lang="ko-KR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trichrome staining and immunohistochemistry (α -SMA, CD3 and F4/80) result of the implant capsule of posterior side in control (first and second row), whole wrapping (third and fourth row), and anterior tenting (fifth and sixth row). Scale bars = 200μm (RT, Irradiation; Non-RT, Non-Irradiation).</a:t>
            </a:r>
            <a:endParaRPr lang="ko-KR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728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1BFC9F5-6356-4BCA-BF81-86B40E5098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26" y="188969"/>
            <a:ext cx="6480061" cy="64800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6102BB2-9327-40EF-8FE8-90EAFBA7AEC6}"/>
              </a:ext>
            </a:extLst>
          </p:cNvPr>
          <p:cNvSpPr txBox="1"/>
          <p:nvPr/>
        </p:nvSpPr>
        <p:spPr>
          <a:xfrm>
            <a:off x="7478485" y="4376057"/>
            <a:ext cx="4261757" cy="2116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S3. Gross photograph of the implant capsule in the anterior-tenting group after halving. Asterisk, anterior surface; Yellow arrow, posterior surface.</a:t>
            </a:r>
            <a:endParaRPr lang="ko-KR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009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ADA4C310-2F94-4FDE-BD65-9578B9274D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8718"/>
            <a:ext cx="6480061" cy="594056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D098906-C07F-442D-876E-892FC57F2C11}"/>
              </a:ext>
            </a:extLst>
          </p:cNvPr>
          <p:cNvSpPr txBox="1"/>
          <p:nvPr/>
        </p:nvSpPr>
        <p:spPr>
          <a:xfrm>
            <a:off x="6743701" y="5090521"/>
            <a:ext cx="49312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S4. Measurement of capsule thickness in hematoxylin and eosin (H&amp;E) staining. Yellow line, Total capsule thickness; Green line, cellular capsule thickness.</a:t>
            </a:r>
            <a:endParaRPr lang="ko-KR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0044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193</Words>
  <Application>Microsoft Office PowerPoint</Application>
  <PresentationFormat>와이드스크린</PresentationFormat>
  <Paragraphs>4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8" baseType="lpstr">
      <vt:lpstr>맑은 고딕</vt:lpstr>
      <vt:lpstr>Arial</vt:lpstr>
      <vt:lpstr>Times New Roman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dell5070</dc:creator>
  <cp:lastModifiedBy>dell5070</cp:lastModifiedBy>
  <cp:revision>1</cp:revision>
  <dcterms:created xsi:type="dcterms:W3CDTF">2024-03-13T08:11:04Z</dcterms:created>
  <dcterms:modified xsi:type="dcterms:W3CDTF">2024-03-13T08:11:16Z</dcterms:modified>
</cp:coreProperties>
</file>