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2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71" r:id="rId2"/>
    <p:sldId id="323" r:id="rId3"/>
    <p:sldId id="284" r:id="rId4"/>
  </p:sldIdLst>
  <p:sldSz cx="34199513" cy="45720000"/>
  <p:notesSz cx="6858000" cy="9144000"/>
  <p:custDataLst>
    <p:tags r:id="rId6"/>
  </p:custDataLst>
  <p:defaultTextStyle>
    <a:defPPr>
      <a:defRPr lang="zh-CN"/>
    </a:defPPr>
    <a:lvl1pPr marL="0" algn="l" defTabSz="3836035" rtl="0" eaLnBrk="1" latinLnBrk="0" hangingPunct="1">
      <a:defRPr sz="7550" kern="1200">
        <a:solidFill>
          <a:schemeClr val="tx1"/>
        </a:solidFill>
        <a:latin typeface="+mn-lt"/>
        <a:ea typeface="+mn-ea"/>
        <a:cs typeface="+mn-cs"/>
      </a:defRPr>
    </a:lvl1pPr>
    <a:lvl2pPr marL="1918335" algn="l" defTabSz="3836035" rtl="0" eaLnBrk="1" latinLnBrk="0" hangingPunct="1">
      <a:defRPr sz="7550" kern="1200">
        <a:solidFill>
          <a:schemeClr val="tx1"/>
        </a:solidFill>
        <a:latin typeface="+mn-lt"/>
        <a:ea typeface="+mn-ea"/>
        <a:cs typeface="+mn-cs"/>
      </a:defRPr>
    </a:lvl2pPr>
    <a:lvl3pPr marL="3836035" algn="l" defTabSz="3836035" rtl="0" eaLnBrk="1" latinLnBrk="0" hangingPunct="1">
      <a:defRPr sz="7550" kern="1200">
        <a:solidFill>
          <a:schemeClr val="tx1"/>
        </a:solidFill>
        <a:latin typeface="+mn-lt"/>
        <a:ea typeface="+mn-ea"/>
        <a:cs typeface="+mn-cs"/>
      </a:defRPr>
    </a:lvl3pPr>
    <a:lvl4pPr marL="5754370" algn="l" defTabSz="3836035" rtl="0" eaLnBrk="1" latinLnBrk="0" hangingPunct="1">
      <a:defRPr sz="7550" kern="1200">
        <a:solidFill>
          <a:schemeClr val="tx1"/>
        </a:solidFill>
        <a:latin typeface="+mn-lt"/>
        <a:ea typeface="+mn-ea"/>
        <a:cs typeface="+mn-cs"/>
      </a:defRPr>
    </a:lvl4pPr>
    <a:lvl5pPr marL="7672070" algn="l" defTabSz="3836035" rtl="0" eaLnBrk="1" latinLnBrk="0" hangingPunct="1">
      <a:defRPr sz="7550" kern="1200">
        <a:solidFill>
          <a:schemeClr val="tx1"/>
        </a:solidFill>
        <a:latin typeface="+mn-lt"/>
        <a:ea typeface="+mn-ea"/>
        <a:cs typeface="+mn-cs"/>
      </a:defRPr>
    </a:lvl5pPr>
    <a:lvl6pPr marL="9590405" algn="l" defTabSz="3836035" rtl="0" eaLnBrk="1" latinLnBrk="0" hangingPunct="1">
      <a:defRPr sz="7550" kern="1200">
        <a:solidFill>
          <a:schemeClr val="tx1"/>
        </a:solidFill>
        <a:latin typeface="+mn-lt"/>
        <a:ea typeface="+mn-ea"/>
        <a:cs typeface="+mn-cs"/>
      </a:defRPr>
    </a:lvl6pPr>
    <a:lvl7pPr marL="11508105" algn="l" defTabSz="3836035" rtl="0" eaLnBrk="1" latinLnBrk="0" hangingPunct="1">
      <a:defRPr sz="7550" kern="1200">
        <a:solidFill>
          <a:schemeClr val="tx1"/>
        </a:solidFill>
        <a:latin typeface="+mn-lt"/>
        <a:ea typeface="+mn-ea"/>
        <a:cs typeface="+mn-cs"/>
      </a:defRPr>
    </a:lvl7pPr>
    <a:lvl8pPr marL="13426440" algn="l" defTabSz="3836035" rtl="0" eaLnBrk="1" latinLnBrk="0" hangingPunct="1">
      <a:defRPr sz="7550" kern="1200">
        <a:solidFill>
          <a:schemeClr val="tx1"/>
        </a:solidFill>
        <a:latin typeface="+mn-lt"/>
        <a:ea typeface="+mn-ea"/>
        <a:cs typeface="+mn-cs"/>
      </a:defRPr>
    </a:lvl8pPr>
    <a:lvl9pPr marL="15344140" algn="l" defTabSz="3836035" rtl="0" eaLnBrk="1" latinLnBrk="0" hangingPunct="1">
      <a:defRPr sz="75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lack max" initials="bm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00000"/>
    <a:srgbClr val="C55A11"/>
    <a:srgbClr val="FFC000"/>
    <a:srgbClr val="36617B"/>
    <a:srgbClr val="9F10CF"/>
    <a:srgbClr val="2BB400"/>
    <a:srgbClr val="64FF31"/>
    <a:srgbClr val="FF7D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229" autoAdjust="0"/>
    <p:restoredTop sz="91141" autoAdjust="0"/>
  </p:normalViewPr>
  <p:slideViewPr>
    <p:cSldViewPr snapToGrid="0">
      <p:cViewPr varScale="1">
        <p:scale>
          <a:sx n="10" d="100"/>
          <a:sy n="10" d="100"/>
        </p:scale>
        <p:origin x="327" y="3"/>
      </p:cViewPr>
      <p:guideLst/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2024/2/18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74777" y="1143000"/>
            <a:ext cx="2308446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274888" y="1143000"/>
            <a:ext cx="2308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21071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2274888" y="1143000"/>
            <a:ext cx="23082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274939" y="7482420"/>
            <a:ext cx="25649635" cy="15917333"/>
          </a:xfrm>
        </p:spPr>
        <p:txBody>
          <a:bodyPr anchor="b"/>
          <a:lstStyle>
            <a:lvl1pPr algn="ctr">
              <a:defRPr sz="1683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4274939" y="24013587"/>
            <a:ext cx="25649635" cy="11038413"/>
          </a:xfrm>
        </p:spPr>
        <p:txBody>
          <a:bodyPr/>
          <a:lstStyle>
            <a:lvl1pPr marL="0" indent="0" algn="ctr">
              <a:buNone/>
              <a:defRPr sz="6730"/>
            </a:lvl1pPr>
            <a:lvl2pPr marL="1282700" indent="0" algn="ctr">
              <a:buNone/>
              <a:defRPr sz="5610"/>
            </a:lvl2pPr>
            <a:lvl3pPr marL="2564765" indent="0" algn="ctr">
              <a:buNone/>
              <a:defRPr sz="5050"/>
            </a:lvl3pPr>
            <a:lvl4pPr marL="3847465" indent="0" algn="ctr">
              <a:buNone/>
              <a:defRPr sz="4490"/>
            </a:lvl4pPr>
            <a:lvl5pPr marL="5130165" indent="0" algn="ctr">
              <a:buNone/>
              <a:defRPr sz="4490"/>
            </a:lvl5pPr>
            <a:lvl6pPr marL="6412230" indent="0" algn="ctr">
              <a:buNone/>
              <a:defRPr sz="4490"/>
            </a:lvl6pPr>
            <a:lvl7pPr marL="7694930" indent="0" algn="ctr">
              <a:buNone/>
              <a:defRPr sz="4490"/>
            </a:lvl7pPr>
            <a:lvl8pPr marL="8977630" indent="0" algn="ctr">
              <a:buNone/>
              <a:defRPr sz="4490"/>
            </a:lvl8pPr>
            <a:lvl9pPr marL="10259695" indent="0" algn="ctr">
              <a:buNone/>
              <a:defRPr sz="449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E467D-78F1-43C2-8B6F-E420FA0B2B94}" type="datetimeFigureOut">
              <a:rPr lang="zh-CN" altLang="en-US" smtClean="0"/>
              <a:t>2024/2/18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CA201-F5E7-46C1-854B-371A8E15DB7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E467D-78F1-43C2-8B6F-E420FA0B2B94}" type="datetimeFigureOut">
              <a:rPr lang="zh-CN" altLang="en-US" smtClean="0"/>
              <a:t>2024/2/18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CA201-F5E7-46C1-854B-371A8E15DB7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33404" y="11398257"/>
            <a:ext cx="29497080" cy="19018247"/>
          </a:xfrm>
        </p:spPr>
        <p:txBody>
          <a:bodyPr anchor="b"/>
          <a:lstStyle>
            <a:lvl1pPr>
              <a:defRPr sz="1683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333404" y="30596423"/>
            <a:ext cx="29497080" cy="10001247"/>
          </a:xfrm>
        </p:spPr>
        <p:txBody>
          <a:bodyPr/>
          <a:lstStyle>
            <a:lvl1pPr marL="0" indent="0">
              <a:buNone/>
              <a:defRPr sz="6730">
                <a:solidFill>
                  <a:schemeClr val="tx1">
                    <a:tint val="75000"/>
                  </a:schemeClr>
                </a:solidFill>
              </a:defRPr>
            </a:lvl1pPr>
            <a:lvl2pPr marL="1282700" indent="0">
              <a:buNone/>
              <a:defRPr sz="5610">
                <a:solidFill>
                  <a:schemeClr val="tx1">
                    <a:tint val="75000"/>
                  </a:schemeClr>
                </a:solidFill>
              </a:defRPr>
            </a:lvl2pPr>
            <a:lvl3pPr marL="2564765" indent="0">
              <a:buNone/>
              <a:defRPr sz="5050">
                <a:solidFill>
                  <a:schemeClr val="tx1">
                    <a:tint val="75000"/>
                  </a:schemeClr>
                </a:solidFill>
              </a:defRPr>
            </a:lvl3pPr>
            <a:lvl4pPr marL="3847465" indent="0">
              <a:buNone/>
              <a:defRPr sz="4490">
                <a:solidFill>
                  <a:schemeClr val="tx1">
                    <a:tint val="75000"/>
                  </a:schemeClr>
                </a:solidFill>
              </a:defRPr>
            </a:lvl4pPr>
            <a:lvl5pPr marL="5130165" indent="0">
              <a:buNone/>
              <a:defRPr sz="4490">
                <a:solidFill>
                  <a:schemeClr val="tx1">
                    <a:tint val="75000"/>
                  </a:schemeClr>
                </a:solidFill>
              </a:defRPr>
            </a:lvl5pPr>
            <a:lvl6pPr marL="6412230" indent="0">
              <a:buNone/>
              <a:defRPr sz="4490">
                <a:solidFill>
                  <a:schemeClr val="tx1">
                    <a:tint val="75000"/>
                  </a:schemeClr>
                </a:solidFill>
              </a:defRPr>
            </a:lvl6pPr>
            <a:lvl7pPr marL="7694930" indent="0">
              <a:buNone/>
              <a:defRPr sz="4490">
                <a:solidFill>
                  <a:schemeClr val="tx1">
                    <a:tint val="75000"/>
                  </a:schemeClr>
                </a:solidFill>
              </a:defRPr>
            </a:lvl7pPr>
            <a:lvl8pPr marL="8977630" indent="0">
              <a:buNone/>
              <a:defRPr sz="4490">
                <a:solidFill>
                  <a:schemeClr val="tx1">
                    <a:tint val="75000"/>
                  </a:schemeClr>
                </a:solidFill>
              </a:defRPr>
            </a:lvl8pPr>
            <a:lvl9pPr marL="10259695" indent="0">
              <a:buNone/>
              <a:defRPr sz="44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E467D-78F1-43C2-8B6F-E420FA0B2B94}" type="datetimeFigureOut">
              <a:rPr lang="zh-CN" altLang="en-US" smtClean="0"/>
              <a:t>2024/2/18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CA201-F5E7-46C1-854B-371A8E15DB7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351217" y="12170833"/>
            <a:ext cx="14534793" cy="2900892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7313503" y="12170833"/>
            <a:ext cx="14534793" cy="2900892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E467D-78F1-43C2-8B6F-E420FA0B2B94}" type="datetimeFigureOut">
              <a:rPr lang="zh-CN" altLang="en-US" smtClean="0"/>
              <a:t>2024/2/18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CA201-F5E7-46C1-854B-371A8E15DB7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55671" y="2434170"/>
            <a:ext cx="29497080" cy="883708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355672" y="11207753"/>
            <a:ext cx="14467996" cy="5492747"/>
          </a:xfrm>
        </p:spPr>
        <p:txBody>
          <a:bodyPr anchor="b"/>
          <a:lstStyle>
            <a:lvl1pPr marL="0" indent="0">
              <a:buNone/>
              <a:defRPr sz="6730" b="1"/>
            </a:lvl1pPr>
            <a:lvl2pPr marL="1282700" indent="0">
              <a:buNone/>
              <a:defRPr sz="5610" b="1"/>
            </a:lvl2pPr>
            <a:lvl3pPr marL="2564765" indent="0">
              <a:buNone/>
              <a:defRPr sz="5050" b="1"/>
            </a:lvl3pPr>
            <a:lvl4pPr marL="3847465" indent="0">
              <a:buNone/>
              <a:defRPr sz="4490" b="1"/>
            </a:lvl4pPr>
            <a:lvl5pPr marL="5130165" indent="0">
              <a:buNone/>
              <a:defRPr sz="4490" b="1"/>
            </a:lvl5pPr>
            <a:lvl6pPr marL="6412230" indent="0">
              <a:buNone/>
              <a:defRPr sz="4490" b="1"/>
            </a:lvl6pPr>
            <a:lvl7pPr marL="7694930" indent="0">
              <a:buNone/>
              <a:defRPr sz="4490" b="1"/>
            </a:lvl7pPr>
            <a:lvl8pPr marL="8977630" indent="0">
              <a:buNone/>
              <a:defRPr sz="4490" b="1"/>
            </a:lvl8pPr>
            <a:lvl9pPr marL="10259695" indent="0">
              <a:buNone/>
              <a:defRPr sz="449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355672" y="16700500"/>
            <a:ext cx="14467996" cy="2456392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17313504" y="11207753"/>
            <a:ext cx="14539247" cy="5492747"/>
          </a:xfrm>
        </p:spPr>
        <p:txBody>
          <a:bodyPr anchor="b"/>
          <a:lstStyle>
            <a:lvl1pPr marL="0" indent="0">
              <a:buNone/>
              <a:defRPr sz="6730" b="1"/>
            </a:lvl1pPr>
            <a:lvl2pPr marL="1282700" indent="0">
              <a:buNone/>
              <a:defRPr sz="5610" b="1"/>
            </a:lvl2pPr>
            <a:lvl3pPr marL="2564765" indent="0">
              <a:buNone/>
              <a:defRPr sz="5050" b="1"/>
            </a:lvl3pPr>
            <a:lvl4pPr marL="3847465" indent="0">
              <a:buNone/>
              <a:defRPr sz="4490" b="1"/>
            </a:lvl4pPr>
            <a:lvl5pPr marL="5130165" indent="0">
              <a:buNone/>
              <a:defRPr sz="4490" b="1"/>
            </a:lvl5pPr>
            <a:lvl6pPr marL="6412230" indent="0">
              <a:buNone/>
              <a:defRPr sz="4490" b="1"/>
            </a:lvl6pPr>
            <a:lvl7pPr marL="7694930" indent="0">
              <a:buNone/>
              <a:defRPr sz="4490" b="1"/>
            </a:lvl7pPr>
            <a:lvl8pPr marL="8977630" indent="0">
              <a:buNone/>
              <a:defRPr sz="4490" b="1"/>
            </a:lvl8pPr>
            <a:lvl9pPr marL="10259695" indent="0">
              <a:buNone/>
              <a:defRPr sz="449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17313504" y="16700500"/>
            <a:ext cx="14539247" cy="2456392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E467D-78F1-43C2-8B6F-E420FA0B2B94}" type="datetimeFigureOut">
              <a:rPr lang="zh-CN" altLang="en-US" smtClean="0"/>
              <a:t>2024/2/18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CA201-F5E7-46C1-854B-371A8E15DB7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E467D-78F1-43C2-8B6F-E420FA0B2B94}" type="datetimeFigureOut">
              <a:rPr lang="zh-CN" altLang="en-US" smtClean="0"/>
              <a:t>2024/2/18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CA201-F5E7-46C1-854B-371A8E15DB7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E467D-78F1-43C2-8B6F-E420FA0B2B94}" type="datetimeFigureOut">
              <a:rPr lang="zh-CN" altLang="en-US" smtClean="0"/>
              <a:t>2024/2/18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CA201-F5E7-46C1-854B-371A8E15DB7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55672" y="3048000"/>
            <a:ext cx="11030232" cy="10668000"/>
          </a:xfrm>
        </p:spPr>
        <p:txBody>
          <a:bodyPr anchor="b"/>
          <a:lstStyle>
            <a:lvl1pPr>
              <a:defRPr sz="8975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4539248" y="6582837"/>
            <a:ext cx="17313503" cy="32490833"/>
          </a:xfrm>
        </p:spPr>
        <p:txBody>
          <a:bodyPr/>
          <a:lstStyle>
            <a:lvl1pPr>
              <a:defRPr sz="8975"/>
            </a:lvl1pPr>
            <a:lvl2pPr>
              <a:defRPr sz="7855"/>
            </a:lvl2pPr>
            <a:lvl3pPr>
              <a:defRPr sz="6730"/>
            </a:lvl3pPr>
            <a:lvl4pPr>
              <a:defRPr sz="5610"/>
            </a:lvl4pPr>
            <a:lvl5pPr>
              <a:defRPr sz="5610"/>
            </a:lvl5pPr>
            <a:lvl6pPr>
              <a:defRPr sz="5610"/>
            </a:lvl6pPr>
            <a:lvl7pPr>
              <a:defRPr sz="5610"/>
            </a:lvl7pPr>
            <a:lvl8pPr>
              <a:defRPr sz="5610"/>
            </a:lvl8pPr>
            <a:lvl9pPr>
              <a:defRPr sz="561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55672" y="13716000"/>
            <a:ext cx="11030232" cy="25410587"/>
          </a:xfrm>
        </p:spPr>
        <p:txBody>
          <a:bodyPr/>
          <a:lstStyle>
            <a:lvl1pPr marL="0" indent="0">
              <a:buNone/>
              <a:defRPr sz="4490"/>
            </a:lvl1pPr>
            <a:lvl2pPr marL="1282700" indent="0">
              <a:buNone/>
              <a:defRPr sz="3925"/>
            </a:lvl2pPr>
            <a:lvl3pPr marL="2564765" indent="0">
              <a:buNone/>
              <a:defRPr sz="3365"/>
            </a:lvl3pPr>
            <a:lvl4pPr marL="3847465" indent="0">
              <a:buNone/>
              <a:defRPr sz="2805"/>
            </a:lvl4pPr>
            <a:lvl5pPr marL="5130165" indent="0">
              <a:buNone/>
              <a:defRPr sz="2805"/>
            </a:lvl5pPr>
            <a:lvl6pPr marL="6412230" indent="0">
              <a:buNone/>
              <a:defRPr sz="2805"/>
            </a:lvl6pPr>
            <a:lvl7pPr marL="7694930" indent="0">
              <a:buNone/>
              <a:defRPr sz="2805"/>
            </a:lvl7pPr>
            <a:lvl8pPr marL="8977630" indent="0">
              <a:buNone/>
              <a:defRPr sz="2805"/>
            </a:lvl8pPr>
            <a:lvl9pPr marL="10259695" indent="0">
              <a:buNone/>
              <a:defRPr sz="280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E467D-78F1-43C2-8B6F-E420FA0B2B94}" type="datetimeFigureOut">
              <a:rPr lang="zh-CN" altLang="en-US" smtClean="0"/>
              <a:t>2024/2/18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CA201-F5E7-46C1-854B-371A8E15DB7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55672" y="3048000"/>
            <a:ext cx="11030232" cy="10668000"/>
          </a:xfrm>
        </p:spPr>
        <p:txBody>
          <a:bodyPr anchor="b"/>
          <a:lstStyle>
            <a:lvl1pPr>
              <a:defRPr sz="8975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4539248" y="6582837"/>
            <a:ext cx="17313503" cy="32490833"/>
          </a:xfrm>
        </p:spPr>
        <p:txBody>
          <a:bodyPr/>
          <a:lstStyle>
            <a:lvl1pPr marL="0" indent="0">
              <a:buNone/>
              <a:defRPr sz="8975"/>
            </a:lvl1pPr>
            <a:lvl2pPr marL="1282700" indent="0">
              <a:buNone/>
              <a:defRPr sz="7855"/>
            </a:lvl2pPr>
            <a:lvl3pPr marL="2564765" indent="0">
              <a:buNone/>
              <a:defRPr sz="6730"/>
            </a:lvl3pPr>
            <a:lvl4pPr marL="3847465" indent="0">
              <a:buNone/>
              <a:defRPr sz="5610"/>
            </a:lvl4pPr>
            <a:lvl5pPr marL="5130165" indent="0">
              <a:buNone/>
              <a:defRPr sz="5610"/>
            </a:lvl5pPr>
            <a:lvl6pPr marL="6412230" indent="0">
              <a:buNone/>
              <a:defRPr sz="5610"/>
            </a:lvl6pPr>
            <a:lvl7pPr marL="7694930" indent="0">
              <a:buNone/>
              <a:defRPr sz="5610"/>
            </a:lvl7pPr>
            <a:lvl8pPr marL="8977630" indent="0">
              <a:buNone/>
              <a:defRPr sz="5610"/>
            </a:lvl8pPr>
            <a:lvl9pPr marL="10259695" indent="0">
              <a:buNone/>
              <a:defRPr sz="561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55672" y="13716000"/>
            <a:ext cx="11030232" cy="25410587"/>
          </a:xfrm>
        </p:spPr>
        <p:txBody>
          <a:bodyPr/>
          <a:lstStyle>
            <a:lvl1pPr marL="0" indent="0">
              <a:buNone/>
              <a:defRPr sz="4490"/>
            </a:lvl1pPr>
            <a:lvl2pPr marL="1282700" indent="0">
              <a:buNone/>
              <a:defRPr sz="3925"/>
            </a:lvl2pPr>
            <a:lvl3pPr marL="2564765" indent="0">
              <a:buNone/>
              <a:defRPr sz="3365"/>
            </a:lvl3pPr>
            <a:lvl4pPr marL="3847465" indent="0">
              <a:buNone/>
              <a:defRPr sz="2805"/>
            </a:lvl4pPr>
            <a:lvl5pPr marL="5130165" indent="0">
              <a:buNone/>
              <a:defRPr sz="2805"/>
            </a:lvl5pPr>
            <a:lvl6pPr marL="6412230" indent="0">
              <a:buNone/>
              <a:defRPr sz="2805"/>
            </a:lvl6pPr>
            <a:lvl7pPr marL="7694930" indent="0">
              <a:buNone/>
              <a:defRPr sz="2805"/>
            </a:lvl7pPr>
            <a:lvl8pPr marL="8977630" indent="0">
              <a:buNone/>
              <a:defRPr sz="2805"/>
            </a:lvl8pPr>
            <a:lvl9pPr marL="10259695" indent="0">
              <a:buNone/>
              <a:defRPr sz="280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E467D-78F1-43C2-8B6F-E420FA0B2B94}" type="datetimeFigureOut">
              <a:rPr lang="zh-CN" altLang="en-US" smtClean="0"/>
              <a:t>2024/2/18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CA201-F5E7-46C1-854B-371A8E15DB7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E467D-78F1-43C2-8B6F-E420FA0B2B94}" type="datetimeFigureOut">
              <a:rPr lang="zh-CN" altLang="en-US" smtClean="0"/>
              <a:t>2024/2/18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CA201-F5E7-46C1-854B-371A8E15DB7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24474026" y="2434167"/>
            <a:ext cx="7374270" cy="3874558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351217" y="2434167"/>
            <a:ext cx="21695316" cy="3874558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E467D-78F1-43C2-8B6F-E420FA0B2B94}" type="datetimeFigureOut">
              <a:rPr lang="zh-CN" altLang="en-US" smtClean="0"/>
              <a:t>2024/2/18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CA201-F5E7-46C1-854B-371A8E15DB7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2351217" y="2434170"/>
            <a:ext cx="29497080" cy="88370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351217" y="12170833"/>
            <a:ext cx="29497080" cy="29008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2351217" y="42375670"/>
            <a:ext cx="7694890" cy="24341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3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5E467D-78F1-43C2-8B6F-E420FA0B2B94}" type="datetimeFigureOut">
              <a:rPr lang="zh-CN" altLang="en-US" smtClean="0"/>
              <a:t>2024/2/18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11328589" y="42375670"/>
            <a:ext cx="11542336" cy="24341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3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24153406" y="42375670"/>
            <a:ext cx="7694890" cy="24341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3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2CA201-F5E7-46C1-854B-371A8E15DB7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2564765" rtl="0" eaLnBrk="1" latinLnBrk="0" hangingPunct="1">
        <a:lnSpc>
          <a:spcPct val="90000"/>
        </a:lnSpc>
        <a:spcBef>
          <a:spcPct val="0"/>
        </a:spcBef>
        <a:buNone/>
        <a:defRPr sz="123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41350" indent="-641350" algn="l" defTabSz="2564765" rtl="0" eaLnBrk="1" latinLnBrk="0" hangingPunct="1">
        <a:lnSpc>
          <a:spcPct val="90000"/>
        </a:lnSpc>
        <a:spcBef>
          <a:spcPts val="2805"/>
        </a:spcBef>
        <a:buFont typeface="Arial" panose="020B0604020202020204" pitchFamily="34" charset="0"/>
        <a:buChar char="•"/>
        <a:defRPr sz="7855" kern="1200">
          <a:solidFill>
            <a:schemeClr val="tx1"/>
          </a:solidFill>
          <a:latin typeface="+mn-lt"/>
          <a:ea typeface="+mn-ea"/>
          <a:cs typeface="+mn-cs"/>
        </a:defRPr>
      </a:lvl1pPr>
      <a:lvl2pPr marL="1924050" indent="-641350" algn="l" defTabSz="2564765" rtl="0" eaLnBrk="1" latinLnBrk="0" hangingPunct="1">
        <a:lnSpc>
          <a:spcPct val="90000"/>
        </a:lnSpc>
        <a:spcBef>
          <a:spcPts val="1405"/>
        </a:spcBef>
        <a:buFont typeface="Arial" panose="020B0604020202020204" pitchFamily="34" charset="0"/>
        <a:buChar char="•"/>
        <a:defRPr sz="6730" kern="1200">
          <a:solidFill>
            <a:schemeClr val="tx1"/>
          </a:solidFill>
          <a:latin typeface="+mn-lt"/>
          <a:ea typeface="+mn-ea"/>
          <a:cs typeface="+mn-cs"/>
        </a:defRPr>
      </a:lvl2pPr>
      <a:lvl3pPr marL="3206115" indent="-641350" algn="l" defTabSz="2564765" rtl="0" eaLnBrk="1" latinLnBrk="0" hangingPunct="1">
        <a:lnSpc>
          <a:spcPct val="90000"/>
        </a:lnSpc>
        <a:spcBef>
          <a:spcPts val="1405"/>
        </a:spcBef>
        <a:buFont typeface="Arial" panose="020B0604020202020204" pitchFamily="34" charset="0"/>
        <a:buChar char="•"/>
        <a:defRPr sz="5610" kern="1200">
          <a:solidFill>
            <a:schemeClr val="tx1"/>
          </a:solidFill>
          <a:latin typeface="+mn-lt"/>
          <a:ea typeface="+mn-ea"/>
          <a:cs typeface="+mn-cs"/>
        </a:defRPr>
      </a:lvl3pPr>
      <a:lvl4pPr marL="4488815" indent="-641350" algn="l" defTabSz="2564765" rtl="0" eaLnBrk="1" latinLnBrk="0" hangingPunct="1">
        <a:lnSpc>
          <a:spcPct val="90000"/>
        </a:lnSpc>
        <a:spcBef>
          <a:spcPts val="1405"/>
        </a:spcBef>
        <a:buFont typeface="Arial" panose="020B0604020202020204" pitchFamily="34" charset="0"/>
        <a:buChar char="•"/>
        <a:defRPr sz="5050" kern="1200">
          <a:solidFill>
            <a:schemeClr val="tx1"/>
          </a:solidFill>
          <a:latin typeface="+mn-lt"/>
          <a:ea typeface="+mn-ea"/>
          <a:cs typeface="+mn-cs"/>
        </a:defRPr>
      </a:lvl4pPr>
      <a:lvl5pPr marL="5771515" indent="-641350" algn="l" defTabSz="2564765" rtl="0" eaLnBrk="1" latinLnBrk="0" hangingPunct="1">
        <a:lnSpc>
          <a:spcPct val="90000"/>
        </a:lnSpc>
        <a:spcBef>
          <a:spcPts val="1405"/>
        </a:spcBef>
        <a:buFont typeface="Arial" panose="020B0604020202020204" pitchFamily="34" charset="0"/>
        <a:buChar char="•"/>
        <a:defRPr sz="5050" kern="1200">
          <a:solidFill>
            <a:schemeClr val="tx1"/>
          </a:solidFill>
          <a:latin typeface="+mn-lt"/>
          <a:ea typeface="+mn-ea"/>
          <a:cs typeface="+mn-cs"/>
        </a:defRPr>
      </a:lvl5pPr>
      <a:lvl6pPr marL="7053580" indent="-641350" algn="l" defTabSz="2564765" rtl="0" eaLnBrk="1" latinLnBrk="0" hangingPunct="1">
        <a:lnSpc>
          <a:spcPct val="90000"/>
        </a:lnSpc>
        <a:spcBef>
          <a:spcPts val="1405"/>
        </a:spcBef>
        <a:buFont typeface="Arial" panose="020B0604020202020204" pitchFamily="34" charset="0"/>
        <a:buChar char="•"/>
        <a:defRPr sz="5050" kern="1200">
          <a:solidFill>
            <a:schemeClr val="tx1"/>
          </a:solidFill>
          <a:latin typeface="+mn-lt"/>
          <a:ea typeface="+mn-ea"/>
          <a:cs typeface="+mn-cs"/>
        </a:defRPr>
      </a:lvl6pPr>
      <a:lvl7pPr marL="8336280" indent="-641350" algn="l" defTabSz="2564765" rtl="0" eaLnBrk="1" latinLnBrk="0" hangingPunct="1">
        <a:lnSpc>
          <a:spcPct val="90000"/>
        </a:lnSpc>
        <a:spcBef>
          <a:spcPts val="1405"/>
        </a:spcBef>
        <a:buFont typeface="Arial" panose="020B0604020202020204" pitchFamily="34" charset="0"/>
        <a:buChar char="•"/>
        <a:defRPr sz="5050" kern="1200">
          <a:solidFill>
            <a:schemeClr val="tx1"/>
          </a:solidFill>
          <a:latin typeface="+mn-lt"/>
          <a:ea typeface="+mn-ea"/>
          <a:cs typeface="+mn-cs"/>
        </a:defRPr>
      </a:lvl7pPr>
      <a:lvl8pPr marL="9618980" indent="-641350" algn="l" defTabSz="2564765" rtl="0" eaLnBrk="1" latinLnBrk="0" hangingPunct="1">
        <a:lnSpc>
          <a:spcPct val="90000"/>
        </a:lnSpc>
        <a:spcBef>
          <a:spcPts val="1405"/>
        </a:spcBef>
        <a:buFont typeface="Arial" panose="020B0604020202020204" pitchFamily="34" charset="0"/>
        <a:buChar char="•"/>
        <a:defRPr sz="5050" kern="1200">
          <a:solidFill>
            <a:schemeClr val="tx1"/>
          </a:solidFill>
          <a:latin typeface="+mn-lt"/>
          <a:ea typeface="+mn-ea"/>
          <a:cs typeface="+mn-cs"/>
        </a:defRPr>
      </a:lvl8pPr>
      <a:lvl9pPr marL="10901045" indent="-641350" algn="l" defTabSz="2564765" rtl="0" eaLnBrk="1" latinLnBrk="0" hangingPunct="1">
        <a:lnSpc>
          <a:spcPct val="90000"/>
        </a:lnSpc>
        <a:spcBef>
          <a:spcPts val="1405"/>
        </a:spcBef>
        <a:buFont typeface="Arial" panose="020B0604020202020204" pitchFamily="34" charset="0"/>
        <a:buChar char="•"/>
        <a:defRPr sz="5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2564765" rtl="0" eaLnBrk="1" latinLnBrk="0" hangingPunct="1">
        <a:defRPr sz="5050" kern="1200">
          <a:solidFill>
            <a:schemeClr val="tx1"/>
          </a:solidFill>
          <a:latin typeface="+mn-lt"/>
          <a:ea typeface="+mn-ea"/>
          <a:cs typeface="+mn-cs"/>
        </a:defRPr>
      </a:lvl1pPr>
      <a:lvl2pPr marL="1282700" algn="l" defTabSz="2564765" rtl="0" eaLnBrk="1" latinLnBrk="0" hangingPunct="1">
        <a:defRPr sz="5050" kern="1200">
          <a:solidFill>
            <a:schemeClr val="tx1"/>
          </a:solidFill>
          <a:latin typeface="+mn-lt"/>
          <a:ea typeface="+mn-ea"/>
          <a:cs typeface="+mn-cs"/>
        </a:defRPr>
      </a:lvl2pPr>
      <a:lvl3pPr marL="2564765" algn="l" defTabSz="2564765" rtl="0" eaLnBrk="1" latinLnBrk="0" hangingPunct="1">
        <a:defRPr sz="5050" kern="1200">
          <a:solidFill>
            <a:schemeClr val="tx1"/>
          </a:solidFill>
          <a:latin typeface="+mn-lt"/>
          <a:ea typeface="+mn-ea"/>
          <a:cs typeface="+mn-cs"/>
        </a:defRPr>
      </a:lvl3pPr>
      <a:lvl4pPr marL="3847465" algn="l" defTabSz="2564765" rtl="0" eaLnBrk="1" latinLnBrk="0" hangingPunct="1">
        <a:defRPr sz="5050" kern="1200">
          <a:solidFill>
            <a:schemeClr val="tx1"/>
          </a:solidFill>
          <a:latin typeface="+mn-lt"/>
          <a:ea typeface="+mn-ea"/>
          <a:cs typeface="+mn-cs"/>
        </a:defRPr>
      </a:lvl4pPr>
      <a:lvl5pPr marL="5130165" algn="l" defTabSz="2564765" rtl="0" eaLnBrk="1" latinLnBrk="0" hangingPunct="1">
        <a:defRPr sz="5050" kern="1200">
          <a:solidFill>
            <a:schemeClr val="tx1"/>
          </a:solidFill>
          <a:latin typeface="+mn-lt"/>
          <a:ea typeface="+mn-ea"/>
          <a:cs typeface="+mn-cs"/>
        </a:defRPr>
      </a:lvl5pPr>
      <a:lvl6pPr marL="6412230" algn="l" defTabSz="2564765" rtl="0" eaLnBrk="1" latinLnBrk="0" hangingPunct="1">
        <a:defRPr sz="5050" kern="1200">
          <a:solidFill>
            <a:schemeClr val="tx1"/>
          </a:solidFill>
          <a:latin typeface="+mn-lt"/>
          <a:ea typeface="+mn-ea"/>
          <a:cs typeface="+mn-cs"/>
        </a:defRPr>
      </a:lvl6pPr>
      <a:lvl7pPr marL="7694930" algn="l" defTabSz="2564765" rtl="0" eaLnBrk="1" latinLnBrk="0" hangingPunct="1">
        <a:defRPr sz="5050" kern="1200">
          <a:solidFill>
            <a:schemeClr val="tx1"/>
          </a:solidFill>
          <a:latin typeface="+mn-lt"/>
          <a:ea typeface="+mn-ea"/>
          <a:cs typeface="+mn-cs"/>
        </a:defRPr>
      </a:lvl7pPr>
      <a:lvl8pPr marL="8977630" algn="l" defTabSz="2564765" rtl="0" eaLnBrk="1" latinLnBrk="0" hangingPunct="1">
        <a:defRPr sz="5050" kern="1200">
          <a:solidFill>
            <a:schemeClr val="tx1"/>
          </a:solidFill>
          <a:latin typeface="+mn-lt"/>
          <a:ea typeface="+mn-ea"/>
          <a:cs typeface="+mn-cs"/>
        </a:defRPr>
      </a:lvl8pPr>
      <a:lvl9pPr marL="10259695" algn="l" defTabSz="2564765" rtl="0" eaLnBrk="1" latinLnBrk="0" hangingPunct="1">
        <a:defRPr sz="50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notesSlide" Target="../notesSlides/notesSlide2.xml"/><Relationship Id="rId18" Type="http://schemas.openxmlformats.org/officeDocument/2006/relationships/oleObject" Target="../embeddings/oleObject3.bin"/><Relationship Id="rId26" Type="http://schemas.openxmlformats.org/officeDocument/2006/relationships/oleObject" Target="../embeddings/oleObject7.bin"/><Relationship Id="rId39" Type="http://schemas.openxmlformats.org/officeDocument/2006/relationships/image" Target="../media/image14.emf"/><Relationship Id="rId21" Type="http://schemas.openxmlformats.org/officeDocument/2006/relationships/image" Target="../media/image5.emf"/><Relationship Id="rId34" Type="http://schemas.openxmlformats.org/officeDocument/2006/relationships/oleObject" Target="../embeddings/oleObject11.bin"/><Relationship Id="rId42" Type="http://schemas.openxmlformats.org/officeDocument/2006/relationships/oleObject" Target="../embeddings/oleObject15.bin"/><Relationship Id="rId47" Type="http://schemas.openxmlformats.org/officeDocument/2006/relationships/image" Target="../media/image18.emf"/><Relationship Id="rId50" Type="http://schemas.openxmlformats.org/officeDocument/2006/relationships/oleObject" Target="../embeddings/oleObject19.bin"/><Relationship Id="rId55" Type="http://schemas.openxmlformats.org/officeDocument/2006/relationships/image" Target="../media/image22.emf"/><Relationship Id="rId7" Type="http://schemas.openxmlformats.org/officeDocument/2006/relationships/tags" Target="../tags/tag8.xml"/><Relationship Id="rId2" Type="http://schemas.openxmlformats.org/officeDocument/2006/relationships/tags" Target="../tags/tag3.xml"/><Relationship Id="rId16" Type="http://schemas.openxmlformats.org/officeDocument/2006/relationships/oleObject" Target="../embeddings/oleObject2.bin"/><Relationship Id="rId29" Type="http://schemas.openxmlformats.org/officeDocument/2006/relationships/image" Target="../media/image9.emf"/><Relationship Id="rId11" Type="http://schemas.openxmlformats.org/officeDocument/2006/relationships/tags" Target="../tags/tag12.xml"/><Relationship Id="rId24" Type="http://schemas.openxmlformats.org/officeDocument/2006/relationships/oleObject" Target="../embeddings/oleObject6.bin"/><Relationship Id="rId32" Type="http://schemas.openxmlformats.org/officeDocument/2006/relationships/oleObject" Target="../embeddings/oleObject10.bin"/><Relationship Id="rId37" Type="http://schemas.openxmlformats.org/officeDocument/2006/relationships/image" Target="../media/image13.emf"/><Relationship Id="rId40" Type="http://schemas.openxmlformats.org/officeDocument/2006/relationships/oleObject" Target="../embeddings/oleObject14.bin"/><Relationship Id="rId45" Type="http://schemas.openxmlformats.org/officeDocument/2006/relationships/image" Target="../media/image17.emf"/><Relationship Id="rId53" Type="http://schemas.openxmlformats.org/officeDocument/2006/relationships/image" Target="../media/image21.emf"/><Relationship Id="rId58" Type="http://schemas.openxmlformats.org/officeDocument/2006/relationships/oleObject" Target="../embeddings/oleObject23.bin"/><Relationship Id="rId5" Type="http://schemas.openxmlformats.org/officeDocument/2006/relationships/tags" Target="../tags/tag6.xml"/><Relationship Id="rId61" Type="http://schemas.openxmlformats.org/officeDocument/2006/relationships/image" Target="../media/image25.emf"/><Relationship Id="rId19" Type="http://schemas.openxmlformats.org/officeDocument/2006/relationships/image" Target="../media/image4.emf"/><Relationship Id="rId14" Type="http://schemas.openxmlformats.org/officeDocument/2006/relationships/oleObject" Target="../embeddings/oleObject1.bin"/><Relationship Id="rId22" Type="http://schemas.openxmlformats.org/officeDocument/2006/relationships/oleObject" Target="../embeddings/oleObject5.bin"/><Relationship Id="rId27" Type="http://schemas.openxmlformats.org/officeDocument/2006/relationships/image" Target="../media/image8.emf"/><Relationship Id="rId30" Type="http://schemas.openxmlformats.org/officeDocument/2006/relationships/oleObject" Target="../embeddings/oleObject9.bin"/><Relationship Id="rId35" Type="http://schemas.openxmlformats.org/officeDocument/2006/relationships/image" Target="../media/image12.emf"/><Relationship Id="rId43" Type="http://schemas.openxmlformats.org/officeDocument/2006/relationships/image" Target="../media/image16.emf"/><Relationship Id="rId48" Type="http://schemas.openxmlformats.org/officeDocument/2006/relationships/oleObject" Target="../embeddings/oleObject18.bin"/><Relationship Id="rId56" Type="http://schemas.openxmlformats.org/officeDocument/2006/relationships/oleObject" Target="../embeddings/oleObject22.bin"/><Relationship Id="rId8" Type="http://schemas.openxmlformats.org/officeDocument/2006/relationships/tags" Target="../tags/tag9.xml"/><Relationship Id="rId51" Type="http://schemas.openxmlformats.org/officeDocument/2006/relationships/image" Target="../media/image20.emf"/><Relationship Id="rId3" Type="http://schemas.openxmlformats.org/officeDocument/2006/relationships/tags" Target="../tags/tag4.xml"/><Relationship Id="rId12" Type="http://schemas.openxmlformats.org/officeDocument/2006/relationships/slideLayout" Target="../slideLayouts/slideLayout7.xml"/><Relationship Id="rId17" Type="http://schemas.openxmlformats.org/officeDocument/2006/relationships/image" Target="../media/image3.emf"/><Relationship Id="rId25" Type="http://schemas.openxmlformats.org/officeDocument/2006/relationships/image" Target="../media/image7.emf"/><Relationship Id="rId33" Type="http://schemas.openxmlformats.org/officeDocument/2006/relationships/image" Target="../media/image11.emf"/><Relationship Id="rId38" Type="http://schemas.openxmlformats.org/officeDocument/2006/relationships/oleObject" Target="../embeddings/oleObject13.bin"/><Relationship Id="rId46" Type="http://schemas.openxmlformats.org/officeDocument/2006/relationships/oleObject" Target="../embeddings/oleObject17.bin"/><Relationship Id="rId59" Type="http://schemas.openxmlformats.org/officeDocument/2006/relationships/image" Target="../media/image24.emf"/><Relationship Id="rId20" Type="http://schemas.openxmlformats.org/officeDocument/2006/relationships/oleObject" Target="../embeddings/oleObject4.bin"/><Relationship Id="rId41" Type="http://schemas.openxmlformats.org/officeDocument/2006/relationships/image" Target="../media/image15.emf"/><Relationship Id="rId54" Type="http://schemas.openxmlformats.org/officeDocument/2006/relationships/oleObject" Target="../embeddings/oleObject21.bin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5" Type="http://schemas.openxmlformats.org/officeDocument/2006/relationships/image" Target="../media/image2.emf"/><Relationship Id="rId23" Type="http://schemas.openxmlformats.org/officeDocument/2006/relationships/image" Target="../media/image6.emf"/><Relationship Id="rId28" Type="http://schemas.openxmlformats.org/officeDocument/2006/relationships/oleObject" Target="../embeddings/oleObject8.bin"/><Relationship Id="rId36" Type="http://schemas.openxmlformats.org/officeDocument/2006/relationships/oleObject" Target="../embeddings/oleObject12.bin"/><Relationship Id="rId49" Type="http://schemas.openxmlformats.org/officeDocument/2006/relationships/image" Target="../media/image19.emf"/><Relationship Id="rId57" Type="http://schemas.openxmlformats.org/officeDocument/2006/relationships/image" Target="../media/image23.wmf"/><Relationship Id="rId10" Type="http://schemas.openxmlformats.org/officeDocument/2006/relationships/tags" Target="../tags/tag11.xml"/><Relationship Id="rId31" Type="http://schemas.openxmlformats.org/officeDocument/2006/relationships/image" Target="../media/image10.emf"/><Relationship Id="rId44" Type="http://schemas.openxmlformats.org/officeDocument/2006/relationships/oleObject" Target="../embeddings/oleObject16.bin"/><Relationship Id="rId52" Type="http://schemas.openxmlformats.org/officeDocument/2006/relationships/oleObject" Target="../embeddings/oleObject20.bin"/><Relationship Id="rId60" Type="http://schemas.openxmlformats.org/officeDocument/2006/relationships/oleObject" Target="../embeddings/oleObject24.bin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tags" Target="../tags/tag25.xml"/><Relationship Id="rId18" Type="http://schemas.openxmlformats.org/officeDocument/2006/relationships/tags" Target="../tags/tag30.xml"/><Relationship Id="rId26" Type="http://schemas.openxmlformats.org/officeDocument/2006/relationships/tags" Target="../tags/tag38.xml"/><Relationship Id="rId39" Type="http://schemas.openxmlformats.org/officeDocument/2006/relationships/image" Target="../media/image34.emf"/><Relationship Id="rId21" Type="http://schemas.openxmlformats.org/officeDocument/2006/relationships/tags" Target="../tags/tag33.xml"/><Relationship Id="rId34" Type="http://schemas.openxmlformats.org/officeDocument/2006/relationships/oleObject" Target="../embeddings/oleObject25.bin"/><Relationship Id="rId7" Type="http://schemas.openxmlformats.org/officeDocument/2006/relationships/tags" Target="../tags/tag19.xml"/><Relationship Id="rId12" Type="http://schemas.openxmlformats.org/officeDocument/2006/relationships/tags" Target="../tags/tag24.xml"/><Relationship Id="rId17" Type="http://schemas.openxmlformats.org/officeDocument/2006/relationships/tags" Target="../tags/tag29.xml"/><Relationship Id="rId25" Type="http://schemas.openxmlformats.org/officeDocument/2006/relationships/tags" Target="../tags/tag37.xml"/><Relationship Id="rId33" Type="http://schemas.openxmlformats.org/officeDocument/2006/relationships/image" Target="../media/image31.tiff"/><Relationship Id="rId38" Type="http://schemas.openxmlformats.org/officeDocument/2006/relationships/oleObject" Target="../embeddings/oleObject27.bin"/><Relationship Id="rId2" Type="http://schemas.openxmlformats.org/officeDocument/2006/relationships/tags" Target="../tags/tag14.xml"/><Relationship Id="rId16" Type="http://schemas.openxmlformats.org/officeDocument/2006/relationships/tags" Target="../tags/tag28.xml"/><Relationship Id="rId20" Type="http://schemas.openxmlformats.org/officeDocument/2006/relationships/tags" Target="../tags/tag32.xml"/><Relationship Id="rId29" Type="http://schemas.openxmlformats.org/officeDocument/2006/relationships/image" Target="../media/image27.png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tags" Target="../tags/tag23.xml"/><Relationship Id="rId24" Type="http://schemas.openxmlformats.org/officeDocument/2006/relationships/tags" Target="../tags/tag36.xml"/><Relationship Id="rId32" Type="http://schemas.openxmlformats.org/officeDocument/2006/relationships/image" Target="../media/image30.png"/><Relationship Id="rId37" Type="http://schemas.openxmlformats.org/officeDocument/2006/relationships/image" Target="../media/image33.emf"/><Relationship Id="rId5" Type="http://schemas.openxmlformats.org/officeDocument/2006/relationships/tags" Target="../tags/tag17.xml"/><Relationship Id="rId15" Type="http://schemas.openxmlformats.org/officeDocument/2006/relationships/tags" Target="../tags/tag27.xml"/><Relationship Id="rId23" Type="http://schemas.openxmlformats.org/officeDocument/2006/relationships/tags" Target="../tags/tag35.xml"/><Relationship Id="rId28" Type="http://schemas.openxmlformats.org/officeDocument/2006/relationships/image" Target="../media/image26.png"/><Relationship Id="rId36" Type="http://schemas.openxmlformats.org/officeDocument/2006/relationships/oleObject" Target="../embeddings/oleObject26.bin"/><Relationship Id="rId10" Type="http://schemas.openxmlformats.org/officeDocument/2006/relationships/tags" Target="../tags/tag22.xml"/><Relationship Id="rId19" Type="http://schemas.openxmlformats.org/officeDocument/2006/relationships/tags" Target="../tags/tag31.xml"/><Relationship Id="rId31" Type="http://schemas.openxmlformats.org/officeDocument/2006/relationships/image" Target="../media/image29.png"/><Relationship Id="rId4" Type="http://schemas.openxmlformats.org/officeDocument/2006/relationships/tags" Target="../tags/tag16.xml"/><Relationship Id="rId9" Type="http://schemas.openxmlformats.org/officeDocument/2006/relationships/tags" Target="../tags/tag21.xml"/><Relationship Id="rId14" Type="http://schemas.openxmlformats.org/officeDocument/2006/relationships/tags" Target="../tags/tag26.xml"/><Relationship Id="rId22" Type="http://schemas.openxmlformats.org/officeDocument/2006/relationships/tags" Target="../tags/tag34.xml"/><Relationship Id="rId27" Type="http://schemas.openxmlformats.org/officeDocument/2006/relationships/slideLayout" Target="../slideLayouts/slideLayout7.xml"/><Relationship Id="rId30" Type="http://schemas.openxmlformats.org/officeDocument/2006/relationships/image" Target="../media/image28.png"/><Relationship Id="rId35" Type="http://schemas.openxmlformats.org/officeDocument/2006/relationships/image" Target="../media/image32.emf"/><Relationship Id="rId8" Type="http://schemas.openxmlformats.org/officeDocument/2006/relationships/tags" Target="../tags/tag20.xml"/><Relationship Id="rId3" Type="http://schemas.openxmlformats.org/officeDocument/2006/relationships/tags" Target="../tags/tag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41961" y="192130"/>
            <a:ext cx="2930567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7200" dirty="0">
                <a:latin typeface="Arial" panose="020B0604020202020204" pitchFamily="34" charset="0"/>
                <a:cs typeface="Arial" panose="020B0604020202020204" pitchFamily="34" charset="0"/>
              </a:rPr>
              <a:t>Sup figure 1:Flow Cytometry Gating strategy for PBMCs</a:t>
            </a:r>
          </a:p>
          <a:p>
            <a:endParaRPr lang="en-US" altLang="zh-CN" sz="7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961" y="2027471"/>
            <a:ext cx="33657551" cy="4066819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761999" y="792102"/>
            <a:ext cx="33164107" cy="230832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sz="7200" dirty="0">
                <a:latin typeface="Arial" panose="020B0604020202020204" pitchFamily="34" charset="0"/>
                <a:cs typeface="Arial" panose="020B0604020202020204" pitchFamily="34" charset="0"/>
              </a:rPr>
              <a:t>Sup figure 2</a:t>
            </a:r>
            <a:r>
              <a:rPr lang="zh-CN" altLang="en-US" sz="7200" dirty="0">
                <a:latin typeface="Arial" panose="020B0604020202020204" pitchFamily="34" charset="0"/>
                <a:cs typeface="Arial" panose="020B0604020202020204" pitchFamily="34" charset="0"/>
              </a:rPr>
              <a:t>：</a:t>
            </a:r>
            <a:r>
              <a:rPr lang="en-US" altLang="zh-CN" sz="7200" dirty="0">
                <a:latin typeface="Arial" panose="020B0604020202020204" pitchFamily="34" charset="0"/>
                <a:cs typeface="Arial" panose="020B0604020202020204" pitchFamily="34" charset="0"/>
              </a:rPr>
              <a:t>Correlation between MDSCs </a:t>
            </a:r>
            <a:r>
              <a:rPr lang="en-US" altLang="zh-CN" sz="7200">
                <a:latin typeface="Arial" panose="020B0604020202020204" pitchFamily="34" charset="0"/>
                <a:cs typeface="Arial" panose="020B0604020202020204" pitchFamily="34" charset="0"/>
              </a:rPr>
              <a:t>and hematological </a:t>
            </a:r>
            <a:r>
              <a:rPr lang="en-US" altLang="zh-CN" sz="7200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altLang="zh-CN" sz="7200">
                <a:latin typeface="Arial" panose="020B0604020202020204" pitchFamily="34" charset="0"/>
                <a:cs typeface="Arial" panose="020B0604020202020204" pitchFamily="34" charset="0"/>
              </a:rPr>
              <a:t>arameters for clinical </a:t>
            </a:r>
            <a:r>
              <a:rPr lang="en-US" altLang="zh-CN" sz="72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sz="7200">
                <a:latin typeface="Arial" panose="020B0604020202020204" pitchFamily="34" charset="0"/>
                <a:cs typeface="Arial" panose="020B0604020202020204" pitchFamily="34" charset="0"/>
              </a:rPr>
              <a:t>iagnosis </a:t>
            </a:r>
            <a:r>
              <a:rPr lang="en-US" altLang="zh-CN" sz="7200" dirty="0">
                <a:latin typeface="Arial" panose="020B0604020202020204" pitchFamily="34" charset="0"/>
                <a:cs typeface="Arial" panose="020B0604020202020204" pitchFamily="34" charset="0"/>
              </a:rPr>
              <a:t>of AA</a:t>
            </a:r>
            <a:endParaRPr lang="zh-CN" altLang="en-US" sz="7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组合 1"/>
          <p:cNvGrpSpPr>
            <a:grpSpLocks noChangeAspect="1"/>
          </p:cNvGrpSpPr>
          <p:nvPr/>
        </p:nvGrpSpPr>
        <p:grpSpPr>
          <a:xfrm>
            <a:off x="902170" y="4175352"/>
            <a:ext cx="32882504" cy="37309532"/>
            <a:chOff x="1558054" y="4175352"/>
            <a:chExt cx="30498175" cy="34604197"/>
          </a:xfrm>
        </p:grpSpPr>
        <p:graphicFrame>
          <p:nvGraphicFramePr>
            <p:cNvPr id="5" name="对象 4"/>
            <p:cNvGraphicFramePr>
              <a:graphicFrameLocks noChangeAspect="1"/>
            </p:cNvGraphicFramePr>
            <p:nvPr/>
          </p:nvGraphicFramePr>
          <p:xfrm>
            <a:off x="1558054" y="4175352"/>
            <a:ext cx="8279659" cy="589484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9" r:id="rId14" imgW="4210050" imgH="3000375" progId="Prism9.Document">
                    <p:embed/>
                  </p:oleObj>
                </mc:Choice>
                <mc:Fallback>
                  <p:oleObj name="Prism 9" r:id="rId14" imgW="4210050" imgH="3000375" progId="Prism9.Document">
                    <p:embed/>
                    <p:pic>
                      <p:nvPicPr>
                        <p:cNvPr id="0" name="对象 4"/>
                        <p:cNvPicPr/>
                        <p:nvPr/>
                      </p:nvPicPr>
                      <p:blipFill>
                        <a:blip r:embed="rId15"/>
                        <a:stretch>
                          <a:fillRect/>
                        </a:stretch>
                      </p:blipFill>
                      <p:spPr>
                        <a:xfrm>
                          <a:off x="1558054" y="4175352"/>
                          <a:ext cx="8279659" cy="589484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" name="对象 6"/>
            <p:cNvGraphicFramePr>
              <a:graphicFrameLocks noChangeAspect="1"/>
            </p:cNvGraphicFramePr>
            <p:nvPr/>
          </p:nvGraphicFramePr>
          <p:xfrm>
            <a:off x="1558054" y="9855768"/>
            <a:ext cx="8280000" cy="58052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9" r:id="rId16" imgW="4276725" imgH="3000375" progId="Prism9.Document">
                    <p:embed/>
                  </p:oleObj>
                </mc:Choice>
                <mc:Fallback>
                  <p:oleObj name="Prism 9" r:id="rId16" imgW="4276725" imgH="3000375" progId="Prism9.Document">
                    <p:embed/>
                    <p:pic>
                      <p:nvPicPr>
                        <p:cNvPr id="0" name="对象 6"/>
                        <p:cNvPicPr/>
                        <p:nvPr/>
                      </p:nvPicPr>
                      <p:blipFill>
                        <a:blip r:embed="rId17"/>
                        <a:stretch>
                          <a:fillRect/>
                        </a:stretch>
                      </p:blipFill>
                      <p:spPr>
                        <a:xfrm>
                          <a:off x="1558054" y="9855768"/>
                          <a:ext cx="8280000" cy="5805234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" name="对象 8"/>
            <p:cNvGraphicFramePr>
              <a:graphicFrameLocks noChangeAspect="1"/>
            </p:cNvGraphicFramePr>
            <p:nvPr/>
          </p:nvGraphicFramePr>
          <p:xfrm>
            <a:off x="1562100" y="15673388"/>
            <a:ext cx="8270875" cy="5867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9" r:id="rId18" imgW="4210050" imgH="2986405" progId="Prism9.Document">
                    <p:embed/>
                  </p:oleObj>
                </mc:Choice>
                <mc:Fallback>
                  <p:oleObj name="Prism 9" r:id="rId18" imgW="4210050" imgH="2986405" progId="Prism9.Document">
                    <p:embed/>
                    <p:pic>
                      <p:nvPicPr>
                        <p:cNvPr id="0" name="对象 8"/>
                        <p:cNvPicPr/>
                        <p:nvPr/>
                      </p:nvPicPr>
                      <p:blipFill>
                        <a:blip r:embed="rId19"/>
                        <a:stretch>
                          <a:fillRect/>
                        </a:stretch>
                      </p:blipFill>
                      <p:spPr>
                        <a:xfrm>
                          <a:off x="1562100" y="15673388"/>
                          <a:ext cx="8270875" cy="58674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" name="对象 10"/>
            <p:cNvGraphicFramePr>
              <a:graphicFrameLocks noChangeAspect="1"/>
            </p:cNvGraphicFramePr>
            <p:nvPr/>
          </p:nvGraphicFramePr>
          <p:xfrm>
            <a:off x="1562100" y="21950849"/>
            <a:ext cx="8010525" cy="58610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9" r:id="rId20" imgW="4081780" imgH="3000375" progId="Prism9.Document">
                    <p:embed/>
                  </p:oleObj>
                </mc:Choice>
                <mc:Fallback>
                  <p:oleObj name="Prism 9" r:id="rId20" imgW="4081780" imgH="3000375" progId="Prism9.Document">
                    <p:embed/>
                    <p:pic>
                      <p:nvPicPr>
                        <p:cNvPr id="0" name="对象 10"/>
                        <p:cNvPicPr/>
                        <p:nvPr/>
                      </p:nvPicPr>
                      <p:blipFill>
                        <a:blip r:embed="rId21"/>
                        <a:stretch>
                          <a:fillRect/>
                        </a:stretch>
                      </p:blipFill>
                      <p:spPr>
                        <a:xfrm>
                          <a:off x="1562100" y="21950849"/>
                          <a:ext cx="8010525" cy="58610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" name="对象 12"/>
            <p:cNvGraphicFramePr>
              <a:graphicFrameLocks noChangeAspect="1"/>
            </p:cNvGraphicFramePr>
            <p:nvPr/>
          </p:nvGraphicFramePr>
          <p:xfrm>
            <a:off x="1558054" y="27474790"/>
            <a:ext cx="8253963" cy="5871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9" r:id="rId22" imgW="4210050" imgH="3000375" progId="Prism9.Document">
                    <p:embed/>
                  </p:oleObj>
                </mc:Choice>
                <mc:Fallback>
                  <p:oleObj name="Prism 9" r:id="rId22" imgW="4210050" imgH="3000375" progId="Prism9.Document">
                    <p:embed/>
                    <p:pic>
                      <p:nvPicPr>
                        <p:cNvPr id="0" name="对象 12"/>
                        <p:cNvPicPr/>
                        <p:nvPr/>
                      </p:nvPicPr>
                      <p:blipFill>
                        <a:blip r:embed="rId23"/>
                        <a:stretch>
                          <a:fillRect/>
                        </a:stretch>
                      </p:blipFill>
                      <p:spPr>
                        <a:xfrm>
                          <a:off x="1558054" y="27474790"/>
                          <a:ext cx="8253963" cy="58716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" name="对象 14"/>
            <p:cNvGraphicFramePr>
              <a:graphicFrameLocks noChangeAspect="1"/>
            </p:cNvGraphicFramePr>
            <p:nvPr/>
          </p:nvGraphicFramePr>
          <p:xfrm>
            <a:off x="1558054" y="32907949"/>
            <a:ext cx="8374657" cy="5871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9" r:id="rId24" imgW="4276725" imgH="3000375" progId="Prism9.Document">
                    <p:embed/>
                  </p:oleObj>
                </mc:Choice>
                <mc:Fallback>
                  <p:oleObj name="Prism 9" r:id="rId24" imgW="4276725" imgH="3000375" progId="Prism9.Document">
                    <p:embed/>
                    <p:pic>
                      <p:nvPicPr>
                        <p:cNvPr id="0" name="对象 14"/>
                        <p:cNvPicPr/>
                        <p:nvPr/>
                      </p:nvPicPr>
                      <p:blipFill>
                        <a:blip r:embed="rId25"/>
                        <a:stretch>
                          <a:fillRect/>
                        </a:stretch>
                      </p:blipFill>
                      <p:spPr>
                        <a:xfrm>
                          <a:off x="1558054" y="32907949"/>
                          <a:ext cx="8374657" cy="58716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" name="对象 16"/>
            <p:cNvGraphicFramePr>
              <a:graphicFrameLocks noChangeAspect="1"/>
            </p:cNvGraphicFramePr>
            <p:nvPr/>
          </p:nvGraphicFramePr>
          <p:xfrm>
            <a:off x="9208649" y="4175352"/>
            <a:ext cx="8280000" cy="590176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9" r:id="rId26" imgW="4205605" imgH="3000375" progId="Prism9.Document">
                    <p:embed/>
                  </p:oleObj>
                </mc:Choice>
                <mc:Fallback>
                  <p:oleObj name="Prism 9" r:id="rId26" imgW="4205605" imgH="3000375" progId="Prism9.Document">
                    <p:embed/>
                    <p:pic>
                      <p:nvPicPr>
                        <p:cNvPr id="0" name="对象 16"/>
                        <p:cNvPicPr/>
                        <p:nvPr/>
                      </p:nvPicPr>
                      <p:blipFill>
                        <a:blip r:embed="rId27"/>
                        <a:stretch>
                          <a:fillRect/>
                        </a:stretch>
                      </p:blipFill>
                      <p:spPr>
                        <a:xfrm>
                          <a:off x="9208649" y="4175352"/>
                          <a:ext cx="8280000" cy="5901769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" name="对象 18"/>
            <p:cNvGraphicFramePr>
              <a:graphicFrameLocks noChangeAspect="1"/>
            </p:cNvGraphicFramePr>
            <p:nvPr/>
          </p:nvGraphicFramePr>
          <p:xfrm>
            <a:off x="9208649" y="9855768"/>
            <a:ext cx="8280000" cy="58160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9" r:id="rId28" imgW="4267200" imgH="3000375" progId="Prism9.Document">
                    <p:embed/>
                  </p:oleObj>
                </mc:Choice>
                <mc:Fallback>
                  <p:oleObj name="Prism 9" r:id="rId28" imgW="4267200" imgH="3000375" progId="Prism9.Document">
                    <p:embed/>
                    <p:pic>
                      <p:nvPicPr>
                        <p:cNvPr id="0" name="对象 18"/>
                        <p:cNvPicPr/>
                        <p:nvPr/>
                      </p:nvPicPr>
                      <p:blipFill>
                        <a:blip r:embed="rId29"/>
                        <a:stretch>
                          <a:fillRect/>
                        </a:stretch>
                      </p:blipFill>
                      <p:spPr>
                        <a:xfrm>
                          <a:off x="9208649" y="9855768"/>
                          <a:ext cx="8280000" cy="5816044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" name="对象 20"/>
            <p:cNvGraphicFramePr>
              <a:graphicFrameLocks noChangeAspect="1"/>
            </p:cNvGraphicFramePr>
            <p:nvPr/>
          </p:nvGraphicFramePr>
          <p:xfrm>
            <a:off x="9208649" y="15645278"/>
            <a:ext cx="8280000" cy="589551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9" r:id="rId30" imgW="4205605" imgH="2995930" progId="Prism9.Document">
                    <p:embed/>
                  </p:oleObj>
                </mc:Choice>
                <mc:Fallback>
                  <p:oleObj name="Prism 9" r:id="rId30" imgW="4205605" imgH="2995930" progId="Prism9.Document">
                    <p:embed/>
                    <p:pic>
                      <p:nvPicPr>
                        <p:cNvPr id="0" name="对象 20"/>
                        <p:cNvPicPr/>
                        <p:nvPr/>
                      </p:nvPicPr>
                      <p:blipFill>
                        <a:blip r:embed="rId31"/>
                        <a:stretch>
                          <a:fillRect/>
                        </a:stretch>
                      </p:blipFill>
                      <p:spPr>
                        <a:xfrm>
                          <a:off x="9208649" y="15645278"/>
                          <a:ext cx="8280000" cy="589551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" name="对象 22"/>
            <p:cNvGraphicFramePr>
              <a:graphicFrameLocks noChangeAspect="1"/>
            </p:cNvGraphicFramePr>
            <p:nvPr/>
          </p:nvGraphicFramePr>
          <p:xfrm>
            <a:off x="9208649" y="21738124"/>
            <a:ext cx="8305800" cy="60737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9" r:id="rId32" imgW="4086225" imgH="3000375" progId="Prism9.Document">
                    <p:embed/>
                  </p:oleObj>
                </mc:Choice>
                <mc:Fallback>
                  <p:oleObj name="Prism 9" r:id="rId32" imgW="4086225" imgH="3000375" progId="Prism9.Document">
                    <p:embed/>
                    <p:pic>
                      <p:nvPicPr>
                        <p:cNvPr id="0" name="对象 22"/>
                        <p:cNvPicPr/>
                        <p:nvPr/>
                      </p:nvPicPr>
                      <p:blipFill>
                        <a:blip r:embed="rId33"/>
                        <a:stretch>
                          <a:fillRect/>
                        </a:stretch>
                      </p:blipFill>
                      <p:spPr>
                        <a:xfrm>
                          <a:off x="9208649" y="21738124"/>
                          <a:ext cx="8305800" cy="60737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" name="对象 24"/>
            <p:cNvGraphicFramePr>
              <a:graphicFrameLocks noChangeAspect="1"/>
            </p:cNvGraphicFramePr>
            <p:nvPr/>
          </p:nvGraphicFramePr>
          <p:xfrm>
            <a:off x="9208649" y="27449590"/>
            <a:ext cx="8279999" cy="5896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9" r:id="rId34" imgW="4205605" imgH="3000375" progId="Prism9.Document">
                    <p:embed/>
                  </p:oleObj>
                </mc:Choice>
                <mc:Fallback>
                  <p:oleObj name="Prism 9" r:id="rId34" imgW="4205605" imgH="3000375" progId="Prism9.Document">
                    <p:embed/>
                    <p:pic>
                      <p:nvPicPr>
                        <p:cNvPr id="0" name="对象 24"/>
                        <p:cNvPicPr/>
                        <p:nvPr/>
                      </p:nvPicPr>
                      <p:blipFill>
                        <a:blip r:embed="rId35"/>
                        <a:stretch>
                          <a:fillRect/>
                        </a:stretch>
                      </p:blipFill>
                      <p:spPr>
                        <a:xfrm>
                          <a:off x="9208649" y="27449590"/>
                          <a:ext cx="8279999" cy="58968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" name="对象 26"/>
            <p:cNvGraphicFramePr>
              <a:graphicFrameLocks noChangeAspect="1"/>
            </p:cNvGraphicFramePr>
            <p:nvPr/>
          </p:nvGraphicFramePr>
          <p:xfrm>
            <a:off x="9208649" y="32897017"/>
            <a:ext cx="8374656" cy="58825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9" r:id="rId36" imgW="4267200" imgH="3000375" progId="Prism9.Document">
                    <p:embed/>
                  </p:oleObj>
                </mc:Choice>
                <mc:Fallback>
                  <p:oleObj name="Prism 9" r:id="rId36" imgW="4267200" imgH="3000375" progId="Prism9.Document">
                    <p:embed/>
                    <p:pic>
                      <p:nvPicPr>
                        <p:cNvPr id="0" name="对象 26"/>
                        <p:cNvPicPr/>
                        <p:nvPr/>
                      </p:nvPicPr>
                      <p:blipFill>
                        <a:blip r:embed="rId37"/>
                        <a:stretch>
                          <a:fillRect/>
                        </a:stretch>
                      </p:blipFill>
                      <p:spPr>
                        <a:xfrm>
                          <a:off x="9208649" y="32897017"/>
                          <a:ext cx="8374656" cy="588253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9" name="对象 28"/>
            <p:cNvGraphicFramePr>
              <a:graphicFrameLocks noChangeAspect="1"/>
            </p:cNvGraphicFramePr>
            <p:nvPr/>
          </p:nvGraphicFramePr>
          <p:xfrm>
            <a:off x="16540480" y="4175352"/>
            <a:ext cx="8279659" cy="589929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9" r:id="rId38" imgW="4205605" imgH="3000375" progId="Prism9.Document">
                    <p:embed/>
                  </p:oleObj>
                </mc:Choice>
                <mc:Fallback>
                  <p:oleObj name="Prism 9" r:id="rId38" imgW="4205605" imgH="3000375" progId="Prism9.Document">
                    <p:embed/>
                    <p:pic>
                      <p:nvPicPr>
                        <p:cNvPr id="0" name="对象 28"/>
                        <p:cNvPicPr/>
                        <p:nvPr/>
                      </p:nvPicPr>
                      <p:blipFill>
                        <a:blip r:embed="rId39"/>
                        <a:stretch>
                          <a:fillRect/>
                        </a:stretch>
                      </p:blipFill>
                      <p:spPr>
                        <a:xfrm>
                          <a:off x="16540480" y="4175352"/>
                          <a:ext cx="8279659" cy="589929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4" name="对象 33"/>
            <p:cNvGraphicFramePr>
              <a:graphicFrameLocks noChangeAspect="1"/>
            </p:cNvGraphicFramePr>
            <p:nvPr>
              <p:custDataLst>
                <p:tags r:id="rId1"/>
              </p:custDataLst>
            </p:nvPr>
          </p:nvGraphicFramePr>
          <p:xfrm>
            <a:off x="16540480" y="9855768"/>
            <a:ext cx="8391525" cy="57734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40" imgW="4272280" imgH="3000375" progId="Prism9.Document">
                    <p:embed/>
                  </p:oleObj>
                </mc:Choice>
                <mc:Fallback>
                  <p:oleObj r:id="rId40" imgW="4272280" imgH="3000375" progId="Prism9.Document">
                    <p:embed/>
                    <p:pic>
                      <p:nvPicPr>
                        <p:cNvPr id="0" name="对象 33"/>
                        <p:cNvPicPr/>
                        <p:nvPr/>
                      </p:nvPicPr>
                      <p:blipFill>
                        <a:blip r:embed="rId41"/>
                        <a:stretch>
                          <a:fillRect/>
                        </a:stretch>
                      </p:blipFill>
                      <p:spPr>
                        <a:xfrm>
                          <a:off x="16540480" y="9855768"/>
                          <a:ext cx="8391525" cy="577342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" name="对象 30"/>
            <p:cNvGraphicFramePr>
              <a:graphicFrameLocks noChangeAspect="1"/>
            </p:cNvGraphicFramePr>
            <p:nvPr>
              <p:custDataLst>
                <p:tags r:id="rId2"/>
              </p:custDataLst>
            </p:nvPr>
          </p:nvGraphicFramePr>
          <p:xfrm>
            <a:off x="16543338" y="15552738"/>
            <a:ext cx="8274050" cy="59880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9" r:id="rId42" imgW="4205605" imgH="2995930" progId="Prism9.Document">
                    <p:embed/>
                  </p:oleObj>
                </mc:Choice>
                <mc:Fallback>
                  <p:oleObj name="Prism 9" r:id="rId42" imgW="4205605" imgH="2995930" progId="Prism9.Document">
                    <p:embed/>
                    <p:pic>
                      <p:nvPicPr>
                        <p:cNvPr id="0" name="对象 30"/>
                        <p:cNvPicPr/>
                        <p:nvPr/>
                      </p:nvPicPr>
                      <p:blipFill>
                        <a:blip r:embed="rId43"/>
                        <a:stretch>
                          <a:fillRect/>
                        </a:stretch>
                      </p:blipFill>
                      <p:spPr>
                        <a:xfrm>
                          <a:off x="16543338" y="15552738"/>
                          <a:ext cx="8274050" cy="59880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8" name="对象 37"/>
            <p:cNvGraphicFramePr>
              <a:graphicFrameLocks noChangeAspect="1"/>
            </p:cNvGraphicFramePr>
            <p:nvPr>
              <p:custDataLst>
                <p:tags r:id="rId3"/>
              </p:custDataLst>
            </p:nvPr>
          </p:nvGraphicFramePr>
          <p:xfrm>
            <a:off x="16543338" y="21809561"/>
            <a:ext cx="8299450" cy="60023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9" r:id="rId44" imgW="4081780" imgH="2995930" progId="Prism9.Document">
                    <p:embed/>
                  </p:oleObj>
                </mc:Choice>
                <mc:Fallback>
                  <p:oleObj name="Prism 9" r:id="rId44" imgW="4081780" imgH="2995930" progId="Prism9.Document">
                    <p:embed/>
                    <p:pic>
                      <p:nvPicPr>
                        <p:cNvPr id="0" name="对象 37"/>
                        <p:cNvPicPr/>
                        <p:nvPr/>
                      </p:nvPicPr>
                      <p:blipFill>
                        <a:blip r:embed="rId45"/>
                        <a:stretch>
                          <a:fillRect/>
                        </a:stretch>
                      </p:blipFill>
                      <p:spPr>
                        <a:xfrm>
                          <a:off x="16543338" y="21809561"/>
                          <a:ext cx="8299450" cy="600233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0" name="对象 39"/>
            <p:cNvGraphicFramePr>
              <a:graphicFrameLocks noChangeAspect="1"/>
            </p:cNvGraphicFramePr>
            <p:nvPr>
              <p:custDataLst>
                <p:tags r:id="rId4"/>
              </p:custDataLst>
            </p:nvPr>
          </p:nvGraphicFramePr>
          <p:xfrm>
            <a:off x="16540480" y="27528520"/>
            <a:ext cx="8319135" cy="58178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46" imgW="4205605" imgH="3000375" progId="Prism9.Document">
                    <p:embed/>
                  </p:oleObj>
                </mc:Choice>
                <mc:Fallback>
                  <p:oleObj r:id="rId46" imgW="4205605" imgH="3000375" progId="Prism9.Document">
                    <p:embed/>
                    <p:pic>
                      <p:nvPicPr>
                        <p:cNvPr id="0" name="对象 39"/>
                        <p:cNvPicPr/>
                        <p:nvPr/>
                      </p:nvPicPr>
                      <p:blipFill>
                        <a:blip r:embed="rId47"/>
                        <a:stretch>
                          <a:fillRect/>
                        </a:stretch>
                      </p:blipFill>
                      <p:spPr>
                        <a:xfrm>
                          <a:off x="16540480" y="27528520"/>
                          <a:ext cx="8319135" cy="581787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2" name="对象 41"/>
            <p:cNvGraphicFramePr>
              <a:graphicFrameLocks noChangeAspect="1"/>
            </p:cNvGraphicFramePr>
            <p:nvPr>
              <p:custDataLst>
                <p:tags r:id="rId5"/>
              </p:custDataLst>
            </p:nvPr>
          </p:nvGraphicFramePr>
          <p:xfrm>
            <a:off x="16540480" y="32985174"/>
            <a:ext cx="8421370" cy="5794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48" imgW="4272280" imgH="3000375" progId="Prism9.Document">
                    <p:embed/>
                  </p:oleObj>
                </mc:Choice>
                <mc:Fallback>
                  <p:oleObj r:id="rId48" imgW="4272280" imgH="3000375" progId="Prism9.Document">
                    <p:embed/>
                    <p:pic>
                      <p:nvPicPr>
                        <p:cNvPr id="0" name="对象 41"/>
                        <p:cNvPicPr/>
                        <p:nvPr/>
                      </p:nvPicPr>
                      <p:blipFill>
                        <a:blip r:embed="rId49"/>
                        <a:stretch>
                          <a:fillRect/>
                        </a:stretch>
                      </p:blipFill>
                      <p:spPr>
                        <a:xfrm>
                          <a:off x="16540480" y="32985174"/>
                          <a:ext cx="8421370" cy="57943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4" name="对象 43"/>
            <p:cNvGraphicFramePr>
              <a:graphicFrameLocks noChangeAspect="1"/>
            </p:cNvGraphicFramePr>
            <p:nvPr>
              <p:custDataLst>
                <p:tags r:id="rId6"/>
              </p:custDataLst>
            </p:nvPr>
          </p:nvGraphicFramePr>
          <p:xfrm>
            <a:off x="23649146" y="4175352"/>
            <a:ext cx="8359140" cy="584644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50" imgW="4205605" imgH="3000375" progId="Prism9.Document">
                    <p:embed/>
                  </p:oleObj>
                </mc:Choice>
                <mc:Fallback>
                  <p:oleObj r:id="rId50" imgW="4205605" imgH="3000375" progId="Prism9.Document">
                    <p:embed/>
                    <p:pic>
                      <p:nvPicPr>
                        <p:cNvPr id="0" name="对象 43"/>
                        <p:cNvPicPr/>
                        <p:nvPr/>
                      </p:nvPicPr>
                      <p:blipFill>
                        <a:blip r:embed="rId51"/>
                        <a:stretch>
                          <a:fillRect/>
                        </a:stretch>
                      </p:blipFill>
                      <p:spPr>
                        <a:xfrm>
                          <a:off x="23649146" y="4175352"/>
                          <a:ext cx="8359140" cy="584644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6" name="对象 45"/>
            <p:cNvGraphicFramePr>
              <a:graphicFrameLocks noChangeAspect="1"/>
            </p:cNvGraphicFramePr>
            <p:nvPr>
              <p:custDataLst>
                <p:tags r:id="rId7"/>
              </p:custDataLst>
            </p:nvPr>
          </p:nvGraphicFramePr>
          <p:xfrm>
            <a:off x="23680261" y="9855768"/>
            <a:ext cx="8296910" cy="57073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52" imgW="4272280" imgH="3000375" progId="Prism9.Document">
                    <p:embed/>
                  </p:oleObj>
                </mc:Choice>
                <mc:Fallback>
                  <p:oleObj r:id="rId52" imgW="4272280" imgH="3000375" progId="Prism9.Document">
                    <p:embed/>
                    <p:pic>
                      <p:nvPicPr>
                        <p:cNvPr id="0" name="对象 45"/>
                        <p:cNvPicPr/>
                        <p:nvPr/>
                      </p:nvPicPr>
                      <p:blipFill>
                        <a:blip r:embed="rId53"/>
                        <a:stretch>
                          <a:fillRect/>
                        </a:stretch>
                      </p:blipFill>
                      <p:spPr>
                        <a:xfrm>
                          <a:off x="23680261" y="9855768"/>
                          <a:ext cx="8296910" cy="570738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8" name="对象 47"/>
            <p:cNvGraphicFramePr>
              <a:graphicFrameLocks noChangeAspect="1"/>
            </p:cNvGraphicFramePr>
            <p:nvPr>
              <p:custDataLst>
                <p:tags r:id="rId8"/>
              </p:custDataLst>
            </p:nvPr>
          </p:nvGraphicFramePr>
          <p:xfrm>
            <a:off x="23614856" y="15655608"/>
            <a:ext cx="8427720" cy="58851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54" imgW="4205605" imgH="2995930" progId="Prism9.Document">
                    <p:embed/>
                  </p:oleObj>
                </mc:Choice>
                <mc:Fallback>
                  <p:oleObj r:id="rId54" imgW="4205605" imgH="2995930" progId="Prism9.Document">
                    <p:embed/>
                    <p:pic>
                      <p:nvPicPr>
                        <p:cNvPr id="0" name="对象 47"/>
                        <p:cNvPicPr/>
                        <p:nvPr/>
                      </p:nvPicPr>
                      <p:blipFill>
                        <a:blip r:embed="rId55"/>
                        <a:stretch>
                          <a:fillRect/>
                        </a:stretch>
                      </p:blipFill>
                      <p:spPr>
                        <a:xfrm>
                          <a:off x="23614856" y="15655608"/>
                          <a:ext cx="8427720" cy="588518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0" name="对象 49"/>
            <p:cNvGraphicFramePr>
              <a:graphicFrameLocks noChangeAspect="1"/>
            </p:cNvGraphicFramePr>
            <p:nvPr>
              <p:custDataLst>
                <p:tags r:id="rId9"/>
              </p:custDataLst>
            </p:nvPr>
          </p:nvGraphicFramePr>
          <p:xfrm>
            <a:off x="23623588" y="21729700"/>
            <a:ext cx="8408987" cy="60817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9" r:id="rId56" imgW="25507950" imgH="18726150" progId="Prism9.Document">
                    <p:embed/>
                  </p:oleObj>
                </mc:Choice>
                <mc:Fallback>
                  <p:oleObj name="Prism 9" r:id="rId56" imgW="25507950" imgH="18726150" progId="Prism9.Document">
                    <p:embed/>
                    <p:pic>
                      <p:nvPicPr>
                        <p:cNvPr id="0" name="对象 49"/>
                        <p:cNvPicPr/>
                        <p:nvPr/>
                      </p:nvPicPr>
                      <p:blipFill>
                        <a:blip r:embed="rId57"/>
                        <a:stretch>
                          <a:fillRect/>
                        </a:stretch>
                      </p:blipFill>
                      <p:spPr>
                        <a:xfrm>
                          <a:off x="23623588" y="21729700"/>
                          <a:ext cx="8408987" cy="608171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2" name="对象 51"/>
            <p:cNvGraphicFramePr>
              <a:graphicFrameLocks noChangeAspect="1"/>
            </p:cNvGraphicFramePr>
            <p:nvPr>
              <p:custDataLst>
                <p:tags r:id="rId10"/>
              </p:custDataLst>
            </p:nvPr>
          </p:nvGraphicFramePr>
          <p:xfrm>
            <a:off x="23622794" y="27463750"/>
            <a:ext cx="8411845" cy="58826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58" imgW="4205605" imgH="3000375" progId="Prism9.Document">
                    <p:embed/>
                  </p:oleObj>
                </mc:Choice>
                <mc:Fallback>
                  <p:oleObj r:id="rId58" imgW="4205605" imgH="3000375" progId="Prism9.Document">
                    <p:embed/>
                    <p:pic>
                      <p:nvPicPr>
                        <p:cNvPr id="0" name="对象 51"/>
                        <p:cNvPicPr/>
                        <p:nvPr/>
                      </p:nvPicPr>
                      <p:blipFill>
                        <a:blip r:embed="rId59"/>
                        <a:stretch>
                          <a:fillRect/>
                        </a:stretch>
                      </p:blipFill>
                      <p:spPr>
                        <a:xfrm>
                          <a:off x="23622794" y="27463750"/>
                          <a:ext cx="8411845" cy="588264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4" name="对象 53"/>
            <p:cNvGraphicFramePr>
              <a:graphicFrameLocks noChangeAspect="1"/>
            </p:cNvGraphicFramePr>
            <p:nvPr>
              <p:custDataLst>
                <p:tags r:id="rId11"/>
              </p:custDataLst>
            </p:nvPr>
          </p:nvGraphicFramePr>
          <p:xfrm>
            <a:off x="23601204" y="32962949"/>
            <a:ext cx="8455025" cy="5816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60" imgW="4272280" imgH="3000375" progId="Prism9.Document">
                    <p:embed/>
                  </p:oleObj>
                </mc:Choice>
                <mc:Fallback>
                  <p:oleObj r:id="rId60" imgW="4272280" imgH="3000375" progId="Prism9.Document">
                    <p:embed/>
                    <p:pic>
                      <p:nvPicPr>
                        <p:cNvPr id="0" name="对象 53"/>
                        <p:cNvPicPr/>
                        <p:nvPr/>
                      </p:nvPicPr>
                      <p:blipFill>
                        <a:blip r:embed="rId61"/>
                        <a:stretch>
                          <a:fillRect/>
                        </a:stretch>
                      </p:blipFill>
                      <p:spPr>
                        <a:xfrm>
                          <a:off x="23601204" y="32962949"/>
                          <a:ext cx="8455025" cy="58166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81925" y="283694"/>
            <a:ext cx="3230729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72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Sup Figure 3. The B cells and their subtypes show no significant changes in AA.</a:t>
            </a:r>
            <a:endParaRPr lang="zh-CN" altLang="en-US" sz="7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" name="图片 5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8"/>
          <a:srcRect l="9744" b="6444"/>
          <a:stretch>
            <a:fillRect/>
          </a:stretch>
        </p:blipFill>
        <p:spPr>
          <a:xfrm>
            <a:off x="2404409" y="3882926"/>
            <a:ext cx="9896846" cy="10353281"/>
          </a:xfrm>
          <a:prstGeom prst="rect">
            <a:avLst/>
          </a:prstGeom>
        </p:spPr>
      </p:pic>
      <p:pic>
        <p:nvPicPr>
          <p:cNvPr id="52" name="图片 51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29"/>
          <a:srcRect l="9933" b="7618"/>
          <a:stretch>
            <a:fillRect/>
          </a:stretch>
        </p:blipFill>
        <p:spPr>
          <a:xfrm>
            <a:off x="2896865" y="16249992"/>
            <a:ext cx="6433166" cy="6659396"/>
          </a:xfrm>
          <a:prstGeom prst="rect">
            <a:avLst/>
          </a:prstGeom>
        </p:spPr>
      </p:pic>
      <p:pic>
        <p:nvPicPr>
          <p:cNvPr id="53" name="图片 52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30"/>
          <a:srcRect l="10961" b="7618"/>
          <a:stretch>
            <a:fillRect/>
          </a:stretch>
        </p:blipFill>
        <p:spPr>
          <a:xfrm>
            <a:off x="9503100" y="16249992"/>
            <a:ext cx="6359664" cy="6659396"/>
          </a:xfrm>
          <a:prstGeom prst="rect">
            <a:avLst/>
          </a:prstGeom>
        </p:spPr>
      </p:pic>
      <p:pic>
        <p:nvPicPr>
          <p:cNvPr id="54" name="图片 53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31"/>
          <a:srcRect l="10962" b="7618"/>
          <a:stretch>
            <a:fillRect/>
          </a:stretch>
        </p:blipFill>
        <p:spPr>
          <a:xfrm>
            <a:off x="16027167" y="16249992"/>
            <a:ext cx="6359664" cy="6659396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r:embed="rId32"/>
          <a:srcRect l="9933" b="7618"/>
          <a:stretch>
            <a:fillRect/>
          </a:stretch>
        </p:blipFill>
        <p:spPr>
          <a:xfrm>
            <a:off x="22452408" y="16249992"/>
            <a:ext cx="6433166" cy="6659396"/>
          </a:xfrm>
          <a:prstGeom prst="rect">
            <a:avLst/>
          </a:prstGeom>
        </p:spPr>
      </p:pic>
      <p:grpSp>
        <p:nvGrpSpPr>
          <p:cNvPr id="56" name="组合 55"/>
          <p:cNvGrpSpPr/>
          <p:nvPr/>
        </p:nvGrpSpPr>
        <p:grpSpPr>
          <a:xfrm>
            <a:off x="12644767" y="5685183"/>
            <a:ext cx="6769894" cy="3493051"/>
            <a:chOff x="11010900" y="2344641"/>
            <a:chExt cx="7603331" cy="4359257"/>
          </a:xfrm>
        </p:grpSpPr>
        <p:sp>
          <p:nvSpPr>
            <p:cNvPr id="57" name="矩形 56"/>
            <p:cNvSpPr/>
            <p:nvPr>
              <p:custDataLst>
                <p:tags r:id="rId21"/>
              </p:custDataLst>
            </p:nvPr>
          </p:nvSpPr>
          <p:spPr>
            <a:xfrm>
              <a:off x="11010900" y="2514600"/>
              <a:ext cx="952500" cy="914400"/>
            </a:xfrm>
            <a:prstGeom prst="rect">
              <a:avLst/>
            </a:prstGeom>
            <a:solidFill>
              <a:srgbClr val="FF5C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" name="矩形 57"/>
            <p:cNvSpPr/>
            <p:nvPr>
              <p:custDataLst>
                <p:tags r:id="rId22"/>
              </p:custDataLst>
            </p:nvPr>
          </p:nvSpPr>
          <p:spPr>
            <a:xfrm>
              <a:off x="11010900" y="4073718"/>
              <a:ext cx="952500" cy="914400"/>
            </a:xfrm>
            <a:prstGeom prst="rect">
              <a:avLst/>
            </a:prstGeom>
            <a:solidFill>
              <a:srgbClr val="FF7D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矩形 58"/>
            <p:cNvSpPr/>
            <p:nvPr>
              <p:custDataLst>
                <p:tags r:id="rId23"/>
              </p:custDataLst>
            </p:nvPr>
          </p:nvSpPr>
          <p:spPr>
            <a:xfrm>
              <a:off x="11053763" y="5556636"/>
              <a:ext cx="952500" cy="914400"/>
            </a:xfrm>
            <a:prstGeom prst="rect">
              <a:avLst/>
            </a:prstGeom>
            <a:solidFill>
              <a:srgbClr val="64FF3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" name="文本框 59"/>
            <p:cNvSpPr txBox="1"/>
            <p:nvPr>
              <p:custDataLst>
                <p:tags r:id="rId24"/>
              </p:custDataLst>
            </p:nvPr>
          </p:nvSpPr>
          <p:spPr>
            <a:xfrm>
              <a:off x="12422981" y="2344641"/>
              <a:ext cx="4641056" cy="12675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000" dirty="0">
                  <a:solidFill>
                    <a:srgbClr val="FF5C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Naïve B</a:t>
              </a:r>
            </a:p>
          </p:txBody>
        </p:sp>
        <p:sp>
          <p:nvSpPr>
            <p:cNvPr id="61" name="文本框 60"/>
            <p:cNvSpPr txBox="1"/>
            <p:nvPr>
              <p:custDataLst>
                <p:tags r:id="rId25"/>
              </p:custDataLst>
            </p:nvPr>
          </p:nvSpPr>
          <p:spPr>
            <a:xfrm>
              <a:off x="12422981" y="4073718"/>
              <a:ext cx="5179219" cy="12675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000" dirty="0">
                  <a:solidFill>
                    <a:srgbClr val="FF7D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Memory B</a:t>
              </a:r>
            </a:p>
          </p:txBody>
        </p:sp>
        <p:sp>
          <p:nvSpPr>
            <p:cNvPr id="62" name="文本框 61"/>
            <p:cNvSpPr txBox="1"/>
            <p:nvPr>
              <p:custDataLst>
                <p:tags r:id="rId26"/>
              </p:custDataLst>
            </p:nvPr>
          </p:nvSpPr>
          <p:spPr>
            <a:xfrm>
              <a:off x="12422981" y="5436371"/>
              <a:ext cx="6191250" cy="12675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000" dirty="0">
                  <a:solidFill>
                    <a:srgbClr val="2BB4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Plasma blast B</a:t>
              </a:r>
              <a:endParaRPr lang="zh-CN" altLang="en-US" sz="6000" dirty="0">
                <a:solidFill>
                  <a:srgbClr val="2BB4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3" name="文本框 62"/>
          <p:cNvSpPr txBox="1"/>
          <p:nvPr>
            <p:custDataLst>
              <p:tags r:id="rId6"/>
            </p:custDataLst>
          </p:nvPr>
        </p:nvSpPr>
        <p:spPr>
          <a:xfrm>
            <a:off x="762000" y="2705100"/>
            <a:ext cx="1447800" cy="1254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75" name="文本框 74"/>
          <p:cNvSpPr txBox="1"/>
          <p:nvPr>
            <p:custDataLst>
              <p:tags r:id="rId7"/>
            </p:custDataLst>
          </p:nvPr>
        </p:nvSpPr>
        <p:spPr>
          <a:xfrm>
            <a:off x="762000" y="24324883"/>
            <a:ext cx="4067175" cy="11607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pic>
        <p:nvPicPr>
          <p:cNvPr id="46" name="图片 45"/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63675" y="2997657"/>
            <a:ext cx="11677901" cy="11677901"/>
          </a:xfrm>
          <a:prstGeom prst="rect">
            <a:avLst/>
          </a:prstGeom>
        </p:spPr>
      </p:pic>
      <p:grpSp>
        <p:nvGrpSpPr>
          <p:cNvPr id="70" name="组合 69"/>
          <p:cNvGrpSpPr>
            <a:grpSpLocks noChangeAspect="1"/>
          </p:cNvGrpSpPr>
          <p:nvPr/>
        </p:nvGrpSpPr>
        <p:grpSpPr>
          <a:xfrm>
            <a:off x="1373042" y="24820643"/>
            <a:ext cx="26873690" cy="10496711"/>
            <a:chOff x="3900" y="58394"/>
            <a:chExt cx="27494" cy="10739"/>
          </a:xfrm>
        </p:grpSpPr>
        <p:graphicFrame>
          <p:nvGraphicFramePr>
            <p:cNvPr id="65" name="对象 64"/>
            <p:cNvGraphicFramePr>
              <a:graphicFrameLocks/>
            </p:cNvGraphicFramePr>
            <p:nvPr>
              <p:custDataLst>
                <p:tags r:id="rId18"/>
              </p:custDataLst>
              <p:extLst>
                <p:ext uri="{D42A27DB-BD31-4B8C-83A1-F6EECF244321}">
                  <p14:modId xmlns:p14="http://schemas.microsoft.com/office/powerpoint/2010/main" val="919362813"/>
                </p:ext>
              </p:extLst>
            </p:nvPr>
          </p:nvGraphicFramePr>
          <p:xfrm>
            <a:off x="3900" y="58394"/>
            <a:ext cx="8714" cy="107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10" r:id="rId34" imgW="2780968" imgH="3285685" progId="Prism10.Document">
                    <p:embed/>
                  </p:oleObj>
                </mc:Choice>
                <mc:Fallback>
                  <p:oleObj name="Prism 10" r:id="rId34" imgW="2780968" imgH="3285685" progId="Prism10.Document">
                    <p:embed/>
                    <p:pic>
                      <p:nvPicPr>
                        <p:cNvPr id="0" name="对象 64"/>
                        <p:cNvPicPr/>
                        <p:nvPr/>
                      </p:nvPicPr>
                      <p:blipFill>
                        <a:blip r:embed="rId35"/>
                        <a:stretch>
                          <a:fillRect/>
                        </a:stretch>
                      </p:blipFill>
                      <p:spPr>
                        <a:xfrm>
                          <a:off x="3900" y="58394"/>
                          <a:ext cx="8714" cy="10739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7" name="对象 66"/>
            <p:cNvGraphicFramePr>
              <a:graphicFrameLocks/>
            </p:cNvGraphicFramePr>
            <p:nvPr>
              <p:custDataLst>
                <p:tags r:id="rId19"/>
              </p:custDataLst>
              <p:extLst>
                <p:ext uri="{D42A27DB-BD31-4B8C-83A1-F6EECF244321}">
                  <p14:modId xmlns:p14="http://schemas.microsoft.com/office/powerpoint/2010/main" val="1969018242"/>
                </p:ext>
              </p:extLst>
            </p:nvPr>
          </p:nvGraphicFramePr>
          <p:xfrm>
            <a:off x="12614" y="58394"/>
            <a:ext cx="8714" cy="107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9" r:id="rId36" imgW="2780968" imgH="3285685" progId="Prism9.Document">
                    <p:embed/>
                  </p:oleObj>
                </mc:Choice>
                <mc:Fallback>
                  <p:oleObj name="Prism 9" r:id="rId36" imgW="2780968" imgH="3285685" progId="Prism9.Document">
                    <p:embed/>
                    <p:pic>
                      <p:nvPicPr>
                        <p:cNvPr id="0" name="对象 66"/>
                        <p:cNvPicPr/>
                        <p:nvPr/>
                      </p:nvPicPr>
                      <p:blipFill>
                        <a:blip r:embed="rId37"/>
                        <a:stretch>
                          <a:fillRect/>
                        </a:stretch>
                      </p:blipFill>
                      <p:spPr>
                        <a:xfrm>
                          <a:off x="12614" y="58394"/>
                          <a:ext cx="8714" cy="10739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1" name="对象 70"/>
            <p:cNvGraphicFramePr>
              <a:graphicFrameLocks/>
            </p:cNvGraphicFramePr>
            <p:nvPr>
              <p:custDataLst>
                <p:tags r:id="rId20"/>
              </p:custDataLst>
              <p:extLst>
                <p:ext uri="{D42A27DB-BD31-4B8C-83A1-F6EECF244321}">
                  <p14:modId xmlns:p14="http://schemas.microsoft.com/office/powerpoint/2010/main" val="523339190"/>
                </p:ext>
              </p:extLst>
            </p:nvPr>
          </p:nvGraphicFramePr>
          <p:xfrm>
            <a:off x="22680" y="58394"/>
            <a:ext cx="8714" cy="107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9" r:id="rId38" imgW="2588656" imgH="3285685" progId="Prism9.Document">
                    <p:embed/>
                  </p:oleObj>
                </mc:Choice>
                <mc:Fallback>
                  <p:oleObj name="Prism 9" r:id="rId38" imgW="2588656" imgH="3285685" progId="Prism9.Document">
                    <p:embed/>
                    <p:pic>
                      <p:nvPicPr>
                        <p:cNvPr id="0" name="对象 70"/>
                        <p:cNvPicPr/>
                        <p:nvPr/>
                      </p:nvPicPr>
                      <p:blipFill>
                        <a:blip r:embed="rId39"/>
                        <a:stretch>
                          <a:fillRect/>
                        </a:stretch>
                      </p:blipFill>
                      <p:spPr>
                        <a:xfrm>
                          <a:off x="22680" y="58394"/>
                          <a:ext cx="8714" cy="10739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9" name="文本框 48"/>
          <p:cNvSpPr txBox="1"/>
          <p:nvPr>
            <p:custDataLst>
              <p:tags r:id="rId8"/>
            </p:custDataLst>
          </p:nvPr>
        </p:nvSpPr>
        <p:spPr>
          <a:xfrm>
            <a:off x="762000" y="15154381"/>
            <a:ext cx="1194717" cy="1254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66" name="文本框 65"/>
          <p:cNvSpPr txBox="1"/>
          <p:nvPr>
            <p:custDataLst>
              <p:tags r:id="rId9"/>
            </p:custDataLst>
          </p:nvPr>
        </p:nvSpPr>
        <p:spPr>
          <a:xfrm rot="16200000">
            <a:off x="-37465" y="7723505"/>
            <a:ext cx="3773805" cy="7200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6000" dirty="0">
                <a:latin typeface="Arial" panose="020B0604020202020204" pitchFamily="34" charset="0"/>
                <a:cs typeface="Arial" panose="020B0604020202020204" pitchFamily="34" charset="0"/>
              </a:rPr>
              <a:t>tSNE2</a:t>
            </a:r>
          </a:p>
        </p:txBody>
      </p:sp>
      <p:sp>
        <p:nvSpPr>
          <p:cNvPr id="72" name="文本框 71"/>
          <p:cNvSpPr txBox="1"/>
          <p:nvPr>
            <p:custDataLst>
              <p:tags r:id="rId10"/>
            </p:custDataLst>
          </p:nvPr>
        </p:nvSpPr>
        <p:spPr>
          <a:xfrm>
            <a:off x="6957695" y="13996035"/>
            <a:ext cx="3028315" cy="6794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6000" dirty="0">
                <a:latin typeface="Arial" panose="020B0604020202020204" pitchFamily="34" charset="0"/>
                <a:cs typeface="Arial" panose="020B0604020202020204" pitchFamily="34" charset="0"/>
              </a:rPr>
              <a:t>tSNE1</a:t>
            </a:r>
          </a:p>
        </p:txBody>
      </p:sp>
      <p:sp>
        <p:nvSpPr>
          <p:cNvPr id="73" name="文本框 72"/>
          <p:cNvSpPr txBox="1"/>
          <p:nvPr>
            <p:custDataLst>
              <p:tags r:id="rId11"/>
            </p:custDataLst>
          </p:nvPr>
        </p:nvSpPr>
        <p:spPr>
          <a:xfrm rot="16200000">
            <a:off x="600075" y="20958810"/>
            <a:ext cx="3432175" cy="7715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6000" dirty="0">
                <a:latin typeface="Arial" panose="020B0604020202020204" pitchFamily="34" charset="0"/>
                <a:cs typeface="Arial" panose="020B0604020202020204" pitchFamily="34" charset="0"/>
              </a:rPr>
              <a:t>tSNE2</a:t>
            </a:r>
          </a:p>
        </p:txBody>
      </p:sp>
      <p:sp>
        <p:nvSpPr>
          <p:cNvPr id="74" name="文本框 73"/>
          <p:cNvSpPr txBox="1"/>
          <p:nvPr>
            <p:custDataLst>
              <p:tags r:id="rId12"/>
            </p:custDataLst>
          </p:nvPr>
        </p:nvSpPr>
        <p:spPr>
          <a:xfrm>
            <a:off x="2701925" y="23075900"/>
            <a:ext cx="3690620" cy="7435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6000" dirty="0">
                <a:latin typeface="Arial" panose="020B0604020202020204" pitchFamily="34" charset="0"/>
                <a:cs typeface="Arial" panose="020B0604020202020204" pitchFamily="34" charset="0"/>
              </a:rPr>
              <a:t>tSNE1</a:t>
            </a:r>
          </a:p>
        </p:txBody>
      </p:sp>
      <p:sp>
        <p:nvSpPr>
          <p:cNvPr id="76" name="文本框 75"/>
          <p:cNvSpPr txBox="1"/>
          <p:nvPr>
            <p:custDataLst>
              <p:tags r:id="rId13"/>
            </p:custDataLst>
          </p:nvPr>
        </p:nvSpPr>
        <p:spPr>
          <a:xfrm>
            <a:off x="6392090" y="3584176"/>
            <a:ext cx="5201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latin typeface="Arial" panose="020B0604020202020204" pitchFamily="34" charset="0"/>
                <a:cs typeface="Arial" panose="020B0604020202020204" pitchFamily="34" charset="0"/>
              </a:rPr>
              <a:t>All sample</a:t>
            </a:r>
          </a:p>
        </p:txBody>
      </p:sp>
      <p:sp>
        <p:nvSpPr>
          <p:cNvPr id="77" name="文本框 76"/>
          <p:cNvSpPr txBox="1"/>
          <p:nvPr>
            <p:custDataLst>
              <p:tags r:id="rId14"/>
            </p:custDataLst>
          </p:nvPr>
        </p:nvSpPr>
        <p:spPr>
          <a:xfrm>
            <a:off x="5716498" y="15754050"/>
            <a:ext cx="27938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latin typeface="Arial" panose="020B0604020202020204" pitchFamily="34" charset="0"/>
                <a:cs typeface="Arial" panose="020B0604020202020204" pitchFamily="34" charset="0"/>
              </a:rPr>
              <a:t>HD</a:t>
            </a:r>
          </a:p>
        </p:txBody>
      </p:sp>
      <p:sp>
        <p:nvSpPr>
          <p:cNvPr id="78" name="文本框 77"/>
          <p:cNvSpPr txBox="1"/>
          <p:nvPr>
            <p:custDataLst>
              <p:tags r:id="rId15"/>
            </p:custDataLst>
          </p:nvPr>
        </p:nvSpPr>
        <p:spPr>
          <a:xfrm>
            <a:off x="18764312" y="15734292"/>
            <a:ext cx="36156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latin typeface="Arial" panose="020B0604020202020204" pitchFamily="34" charset="0"/>
                <a:cs typeface="Arial" panose="020B0604020202020204" pitchFamily="34" charset="0"/>
              </a:rPr>
              <a:t>SAA</a:t>
            </a:r>
          </a:p>
        </p:txBody>
      </p:sp>
      <p:sp>
        <p:nvSpPr>
          <p:cNvPr id="82" name="文本框 81"/>
          <p:cNvSpPr txBox="1"/>
          <p:nvPr>
            <p:custDataLst>
              <p:tags r:id="rId16"/>
            </p:custDataLst>
          </p:nvPr>
        </p:nvSpPr>
        <p:spPr>
          <a:xfrm>
            <a:off x="12147826" y="15729971"/>
            <a:ext cx="30525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latin typeface="Arial" panose="020B0604020202020204" pitchFamily="34" charset="0"/>
                <a:cs typeface="Arial" panose="020B0604020202020204" pitchFamily="34" charset="0"/>
              </a:rPr>
              <a:t>NSAA</a:t>
            </a:r>
          </a:p>
        </p:txBody>
      </p:sp>
      <p:sp>
        <p:nvSpPr>
          <p:cNvPr id="84" name="文本框 83"/>
          <p:cNvSpPr txBox="1"/>
          <p:nvPr>
            <p:custDataLst>
              <p:tags r:id="rId17"/>
            </p:custDataLst>
          </p:nvPr>
        </p:nvSpPr>
        <p:spPr>
          <a:xfrm>
            <a:off x="24925159" y="15729971"/>
            <a:ext cx="47152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latin typeface="Arial" panose="020B0604020202020204" pitchFamily="34" charset="0"/>
                <a:cs typeface="Arial" panose="020B0604020202020204" pitchFamily="34" charset="0"/>
              </a:rPr>
              <a:t>VSAA</a:t>
            </a:r>
          </a:p>
        </p:txBody>
      </p:sp>
      <p:cxnSp>
        <p:nvCxnSpPr>
          <p:cNvPr id="86" name="直接箭头连接符 85"/>
          <p:cNvCxnSpPr/>
          <p:nvPr/>
        </p:nvCxnSpPr>
        <p:spPr>
          <a:xfrm>
            <a:off x="5716551" y="23507175"/>
            <a:ext cx="23010471" cy="404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8" name="直接箭头连接符 87"/>
          <p:cNvCxnSpPr/>
          <p:nvPr/>
        </p:nvCxnSpPr>
        <p:spPr>
          <a:xfrm flipH="1" flipV="1">
            <a:off x="2308595" y="16745329"/>
            <a:ext cx="45085" cy="38430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Y2FhOTU2ZGVmMzA4NWM2YTRkY2JkYzE2YzU2NTJiNTk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4202</TotalTime>
  <Words>63</Words>
  <Application>Microsoft Office PowerPoint</Application>
  <PresentationFormat>自定义</PresentationFormat>
  <Paragraphs>19</Paragraphs>
  <Slides>3</Slides>
  <Notes>2</Notes>
  <HiddenSlides>0</HiddenSlides>
  <MMClips>0</MMClips>
  <ScaleCrop>false</ScaleCrop>
  <HeadingPairs>
    <vt:vector size="8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3</vt:i4>
      </vt:variant>
    </vt:vector>
  </HeadingPairs>
  <TitlesOfParts>
    <vt:vector size="11" baseType="lpstr">
      <vt:lpstr>等线</vt:lpstr>
      <vt:lpstr>等线 Light</vt:lpstr>
      <vt:lpstr>Arial</vt:lpstr>
      <vt:lpstr>Calibri</vt:lpstr>
      <vt:lpstr>Office 主题​​</vt:lpstr>
      <vt:lpstr>Prism 9</vt:lpstr>
      <vt:lpstr>GraphPad Prism 9 项目</vt:lpstr>
      <vt:lpstr>Prism 10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haimei deng</dc:creator>
  <cp:lastModifiedBy>black max</cp:lastModifiedBy>
  <cp:revision>596</cp:revision>
  <dcterms:created xsi:type="dcterms:W3CDTF">2023-09-06T04:09:00Z</dcterms:created>
  <dcterms:modified xsi:type="dcterms:W3CDTF">2024-02-18T03:08:38Z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EEE54A744B9D4431986337653E3006C9_12</vt:lpwstr>
  </property>
  <property fmtid="{D5CDD505-2E9C-101B-9397-08002B2CF9AE}" pid="3" name="KSOProductBuildVer">
    <vt:lpwstr>2052-12.1.0.16120</vt:lpwstr>
  </property>
</Properties>
</file>