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8" r:id="rId3"/>
    <p:sldId id="269" r:id="rId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6" autoAdjust="0"/>
    <p:restoredTop sz="94660"/>
  </p:normalViewPr>
  <p:slideViewPr>
    <p:cSldViewPr snapToGrid="0">
      <p:cViewPr varScale="1">
        <p:scale>
          <a:sx n="74" d="100"/>
          <a:sy n="74" d="100"/>
        </p:scale>
        <p:origin x="72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image" Target="../media/image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DEC9F6D-7859-4336-BB49-60A39C8C8D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15C41C58-5CB0-4030-99C9-D5A9B661AB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DB0C424-5BB5-4E1A-9780-926564110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609C0-4A93-4C0C-A674-9D252CDCB45A}" type="datetimeFigureOut">
              <a:rPr lang="ko-KR" altLang="en-US" smtClean="0"/>
              <a:t>2020-07-08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BF6278E-B9D1-456A-968E-6FFF55628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2150615-4CC7-4221-BB8D-02CBDB465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70128-FE8D-4CCB-B1EF-BD200DE65B1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0196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621329E-EC38-4BDD-B0CA-819EED28A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38AD999-5241-44E7-945A-6BA18E18E6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A3523FD-94D9-4DD3-A709-F816E7D78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609C0-4A93-4C0C-A674-9D252CDCB45A}" type="datetimeFigureOut">
              <a:rPr lang="ko-KR" altLang="en-US" smtClean="0"/>
              <a:t>2020-07-08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6EA3FBD-9895-4741-AECB-DD497B042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74226A8-1DF7-41FE-92E7-C9672AF58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70128-FE8D-4CCB-B1EF-BD200DE65B1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7609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286C688-6B8A-4249-82FD-BB0F3222C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27C2410-EE03-44B9-B685-2F3FDD144D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199D690-F2BD-4853-97D1-A3A882ECA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609C0-4A93-4C0C-A674-9D252CDCB45A}" type="datetimeFigureOut">
              <a:rPr lang="ko-KR" altLang="en-US" smtClean="0"/>
              <a:t>2020-07-08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02D8F62-975A-4681-82B6-15443648E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708E71B-B81B-48B7-A31F-AE996A625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70128-FE8D-4CCB-B1EF-BD200DE65B1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3690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AB4CF7D-94A4-472A-AFB2-4397D4A54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22AFA70-E87B-4963-8F23-D1BECCA44E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9F6FF5E-4262-455A-819E-F5E8434F55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7539A1C-9E02-4492-98A2-C101F1379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609C0-4A93-4C0C-A674-9D252CDCB45A}" type="datetimeFigureOut">
              <a:rPr lang="ko-KR" altLang="en-US" smtClean="0"/>
              <a:t>2020-07-08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82B0977-6D98-44C9-B51E-B77EFD8BF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7EB3ADF-EE96-4DA2-91B1-DB3140D11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70128-FE8D-4CCB-B1EF-BD200DE65B1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9531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D13BE0A-8F10-4758-95A5-2B42A84AE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F2FC08-4CAF-491C-8259-3DC5D57E35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03F37FBB-0846-46B4-8FC3-952BF7E97A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BC223B1D-A965-4A6C-BA40-0D24330041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DE58254E-2260-4938-AE03-0C20597F0F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A1EC122-1C5F-4FD9-BF89-26FE6FE99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609C0-4A93-4C0C-A674-9D252CDCB45A}" type="datetimeFigureOut">
              <a:rPr lang="ko-KR" altLang="en-US" smtClean="0"/>
              <a:t>2020-07-08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678AFF41-FB7A-46B4-A104-965BAC0FC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29AA4753-F7B2-43F0-AEE4-67ACCBA58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70128-FE8D-4CCB-B1EF-BD200DE65B1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4403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F444B9E-FCB2-4D7D-984D-FDFC1DC94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D5213D00-D289-4D3E-8C98-02CBD2F16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609C0-4A93-4C0C-A674-9D252CDCB45A}" type="datetimeFigureOut">
              <a:rPr lang="ko-KR" altLang="en-US" smtClean="0"/>
              <a:t>2020-07-08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47546E44-CF6B-4858-8EF2-ED93BE7DC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732FAB1-2043-4364-9D35-64CA85DE6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70128-FE8D-4CCB-B1EF-BD200DE65B1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4762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0ED10001-1543-4AFD-8CF2-A1D16CF40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609C0-4A93-4C0C-A674-9D252CDCB45A}" type="datetimeFigureOut">
              <a:rPr lang="ko-KR" altLang="en-US" smtClean="0"/>
              <a:t>2020-07-08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EAE1A3DC-7D40-4C0E-9B6D-2676A346A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9FB47A4-5C5E-41A1-AD50-0D24DEB02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70128-FE8D-4CCB-B1EF-BD200DE65B1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2666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4CDC6D0-BFAB-40DB-A08B-15639DC5F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D55B398-F4A7-4766-BF8B-732A319B20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64F91C3-4766-4DF5-AC4B-9ACE8458A0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DCD4234-52F2-4B27-A046-5551E3192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609C0-4A93-4C0C-A674-9D252CDCB45A}" type="datetimeFigureOut">
              <a:rPr lang="ko-KR" altLang="en-US" smtClean="0"/>
              <a:t>2020-07-08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1EB521A-8243-484B-89D8-E141E1742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63C651A-206B-40A8-ABCD-D4E13F730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70128-FE8D-4CCB-B1EF-BD200DE65B1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3749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FA3D259-7DA6-4A73-8350-41AF48B3A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B92E417B-A30C-46E6-B205-DA7B88E5D7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3FC75D7-1D9E-4A2E-B4A3-CD39C3106C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3A2560E-319A-455A-876E-3B3FD180C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609C0-4A93-4C0C-A674-9D252CDCB45A}" type="datetimeFigureOut">
              <a:rPr lang="ko-KR" altLang="en-US" smtClean="0"/>
              <a:t>2020-07-08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20AECD0-A7C6-46A4-9E3A-E36ED2B51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625B2CA-3900-4B70-B74B-01FC27841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70128-FE8D-4CCB-B1EF-BD200DE65B1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5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CEA53F5-6919-4EB3-A2D2-F25756427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847D14A-78AD-4C83-9B1A-620F28C158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7D041F4-F5E3-4EEC-BCF8-5CFAF482B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609C0-4A93-4C0C-A674-9D252CDCB45A}" type="datetimeFigureOut">
              <a:rPr lang="ko-KR" altLang="en-US" smtClean="0"/>
              <a:t>2020-07-08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477A6CA-78AA-4292-8C62-E3D12D84E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007EA9B-2470-42A9-91E2-A565A24BE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70128-FE8D-4CCB-B1EF-BD200DE65B1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3966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B3834045-23EC-4384-8220-E60F3E9BE2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20F4D992-F3A6-4860-867F-D47439341A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8E23A8B-431B-4FA7-BC58-37280D9B1C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609C0-4A93-4C0C-A674-9D252CDCB45A}" type="datetimeFigureOut">
              <a:rPr lang="ko-KR" altLang="en-US" smtClean="0"/>
              <a:t>2020-07-08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9DEF59A-505A-4836-98A5-8455F03EA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673F6B7-268E-4C00-A95F-695ED6727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70128-FE8D-4CCB-B1EF-BD200DE65B1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8620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49C78920-E6C1-4667-8685-B56F6E839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3EA1196-F817-4B01-B1DD-F383B3C1D2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B13AE2D-9392-4AFA-A528-512305B229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4609C0-4A93-4C0C-A674-9D252CDCB45A}" type="datetimeFigureOut">
              <a:rPr lang="ko-KR" altLang="en-US" smtClean="0"/>
              <a:t>2020-07-08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FFE86AE-8EE0-4AB4-9055-EBFFA42B64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3E2A8AB-5C4F-4A96-86F8-F76DFF8D9F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A70128-FE8D-4CCB-B1EF-BD200DE65B1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3648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7.emf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9775" y="2244255"/>
            <a:ext cx="3902487" cy="3902487"/>
          </a:xfrm>
          <a:prstGeom prst="rect">
            <a:avLst/>
          </a:prstGeom>
        </p:spPr>
      </p:pic>
      <p:graphicFrame>
        <p:nvGraphicFramePr>
          <p:cNvPr id="3" name="표 3">
            <a:extLst>
              <a:ext uri="{FF2B5EF4-FFF2-40B4-BE49-F238E27FC236}">
                <a16:creationId xmlns:a16="http://schemas.microsoft.com/office/drawing/2014/main" id="{962640B4-7A91-430E-8F95-3B5395E4E23B}"/>
              </a:ext>
            </a:extLst>
          </p:cNvPr>
          <p:cNvGraphicFramePr>
            <a:graphicFrameLocks noGrp="1"/>
          </p:cNvGraphicFramePr>
          <p:nvPr/>
        </p:nvGraphicFramePr>
        <p:xfrm>
          <a:off x="1612983" y="380738"/>
          <a:ext cx="5612130" cy="927165"/>
        </p:xfrm>
        <a:graphic>
          <a:graphicData uri="http://schemas.openxmlformats.org/drawingml/2006/table">
            <a:tbl>
              <a:tblPr firstRow="1" firstCol="1" bandRow="1"/>
              <a:tblGrid>
                <a:gridCol w="1896342">
                  <a:extLst>
                    <a:ext uri="{9D8B030D-6E8A-4147-A177-3AD203B41FA5}">
                      <a16:colId xmlns:a16="http://schemas.microsoft.com/office/drawing/2014/main" val="3757901546"/>
                    </a:ext>
                  </a:extLst>
                </a:gridCol>
                <a:gridCol w="909088">
                  <a:extLst>
                    <a:ext uri="{9D8B030D-6E8A-4147-A177-3AD203B41FA5}">
                      <a16:colId xmlns:a16="http://schemas.microsoft.com/office/drawing/2014/main" val="2678477779"/>
                    </a:ext>
                  </a:extLst>
                </a:gridCol>
                <a:gridCol w="1403350">
                  <a:extLst>
                    <a:ext uri="{9D8B030D-6E8A-4147-A177-3AD203B41FA5}">
                      <a16:colId xmlns:a16="http://schemas.microsoft.com/office/drawing/2014/main" val="2051767811"/>
                    </a:ext>
                  </a:extLst>
                </a:gridCol>
                <a:gridCol w="1403350">
                  <a:extLst>
                    <a:ext uri="{9D8B030D-6E8A-4147-A177-3AD203B41FA5}">
                      <a16:colId xmlns:a16="http://schemas.microsoft.com/office/drawing/2014/main" val="7729239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바탕" panose="02030600000101010101" pitchFamily="18" charset="-127"/>
                          <a:cs typeface="Times New Roman" panose="02020603050405020304" pitchFamily="18" charset="0"/>
                        </a:rPr>
                        <a:t> </a:t>
                      </a:r>
                      <a:endParaRPr lang="ko-KR" sz="14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바탕" panose="02030600000101010101" pitchFamily="18" charset="-127"/>
                          <a:cs typeface="Times New Roman" panose="02020603050405020304" pitchFamily="18" charset="0"/>
                        </a:rPr>
                        <a:t>Size</a:t>
                      </a:r>
                      <a:endParaRPr lang="ko-KR" sz="12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바탕" panose="02030600000101010101" pitchFamily="18" charset="-127"/>
                          <a:cs typeface="Times New Roman" panose="02020603050405020304" pitchFamily="18" charset="0"/>
                        </a:rPr>
                        <a:t>GC Contents</a:t>
                      </a:r>
                      <a:endParaRPr lang="ko-KR" sz="12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바탕" panose="02030600000101010101" pitchFamily="18" charset="-127"/>
                          <a:cs typeface="Times New Roman" panose="02020603050405020304" pitchFamily="18" charset="0"/>
                        </a:rPr>
                        <a:t>CDS</a:t>
                      </a:r>
                      <a:endParaRPr lang="ko-KR" sz="12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75798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1">
                          <a:effectLst/>
                          <a:latin typeface="Arial" panose="020B0604020202020204" pitchFamily="34" charset="0"/>
                          <a:ea typeface="바탕" panose="02030600000101010101" pitchFamily="18" charset="-127"/>
                          <a:cs typeface="Times New Roman" panose="02020603050405020304" pitchFamily="18" charset="0"/>
                        </a:rPr>
                        <a:t>L. </a:t>
                      </a:r>
                      <a:r>
                        <a:rPr lang="en-US" sz="1200" b="1" i="1" err="1">
                          <a:effectLst/>
                          <a:latin typeface="Arial" panose="020B0604020202020204" pitchFamily="34" charset="0"/>
                          <a:ea typeface="바탕" panose="02030600000101010101" pitchFamily="18" charset="-127"/>
                          <a:cs typeface="Times New Roman" panose="02020603050405020304" pitchFamily="18" charset="0"/>
                        </a:rPr>
                        <a:t>sakei</a:t>
                      </a:r>
                      <a:r>
                        <a:rPr lang="en-US" sz="1200" b="1">
                          <a:effectLst/>
                          <a:latin typeface="Arial" panose="020B0604020202020204" pitchFamily="34" charset="0"/>
                          <a:ea typeface="바탕" panose="02030600000101010101" pitchFamily="18" charset="-127"/>
                          <a:cs typeface="Times New Roman" panose="02020603050405020304" pitchFamily="18" charset="0"/>
                        </a:rPr>
                        <a:t> ob4.1</a:t>
                      </a:r>
                      <a:endParaRPr lang="ko-KR" sz="20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Arial" panose="020B0604020202020204" pitchFamily="34" charset="0"/>
                          <a:ea typeface="바탕" panose="02030600000101010101" pitchFamily="18" charset="-127"/>
                          <a:cs typeface="Times New Roman" panose="02020603050405020304" pitchFamily="18" charset="0"/>
                        </a:rPr>
                        <a:t>1.91 </a:t>
                      </a:r>
                      <a:r>
                        <a:rPr lang="en-US" sz="1200" b="1" err="1">
                          <a:effectLst/>
                          <a:latin typeface="Arial" panose="020B0604020202020204" pitchFamily="34" charset="0"/>
                          <a:ea typeface="바탕" panose="02030600000101010101" pitchFamily="18" charset="-127"/>
                          <a:cs typeface="Times New Roman" panose="02020603050405020304" pitchFamily="18" charset="0"/>
                        </a:rPr>
                        <a:t>Mbp</a:t>
                      </a:r>
                      <a:endParaRPr lang="ko-KR" sz="12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Arial" panose="020B0604020202020204" pitchFamily="34" charset="0"/>
                          <a:ea typeface="바탕" panose="02030600000101010101" pitchFamily="18" charset="-127"/>
                          <a:cs typeface="Times New Roman" panose="02020603050405020304" pitchFamily="18" charset="0"/>
                        </a:rPr>
                        <a:t>41.1%</a:t>
                      </a:r>
                      <a:endParaRPr lang="ko-KR" sz="12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Arial" panose="020B0604020202020204" pitchFamily="34" charset="0"/>
                          <a:ea typeface="바탕" panose="02030600000101010101" pitchFamily="18" charset="-127"/>
                          <a:cs typeface="Times New Roman" panose="02020603050405020304" pitchFamily="18" charset="0"/>
                        </a:rPr>
                        <a:t>1,893</a:t>
                      </a:r>
                      <a:endParaRPr lang="ko-KR" sz="12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6688853"/>
                  </a:ext>
                </a:extLst>
              </a:tr>
              <a:tr h="198755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1">
                          <a:effectLst/>
                          <a:latin typeface="Arial" panose="020B0604020202020204" pitchFamily="34" charset="0"/>
                          <a:ea typeface="바탕" panose="02030600000101010101" pitchFamily="18" charset="-127"/>
                          <a:cs typeface="Times New Roman" panose="02020603050405020304" pitchFamily="18" charset="0"/>
                        </a:rPr>
                        <a:t>L. </a:t>
                      </a:r>
                      <a:r>
                        <a:rPr lang="en-US" sz="1200" b="1" i="1" err="1">
                          <a:effectLst/>
                          <a:latin typeface="Arial" panose="020B0604020202020204" pitchFamily="34" charset="0"/>
                          <a:ea typeface="바탕" panose="02030600000101010101" pitchFamily="18" charset="-127"/>
                          <a:cs typeface="Times New Roman" panose="02020603050405020304" pitchFamily="18" charset="0"/>
                        </a:rPr>
                        <a:t>sakei</a:t>
                      </a:r>
                      <a:r>
                        <a:rPr lang="en-US" sz="1200" b="1" i="1">
                          <a:effectLst/>
                          <a:latin typeface="Arial" panose="020B0604020202020204" pitchFamily="34" charset="0"/>
                          <a:ea typeface="바탕" panose="02030600000101010101" pitchFamily="18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>
                          <a:effectLst/>
                          <a:latin typeface="Arial" panose="020B0604020202020204" pitchFamily="34" charset="0"/>
                          <a:ea typeface="바탕" panose="02030600000101010101" pitchFamily="18" charset="-127"/>
                          <a:cs typeface="Times New Roman" panose="02020603050405020304" pitchFamily="18" charset="0"/>
                        </a:rPr>
                        <a:t>DSM20017</a:t>
                      </a:r>
                      <a:endParaRPr lang="ko-KR" sz="20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Arial" panose="020B0604020202020204" pitchFamily="34" charset="0"/>
                          <a:ea typeface="바탕" panose="02030600000101010101" pitchFamily="18" charset="-127"/>
                          <a:cs typeface="Times New Roman" panose="02020603050405020304" pitchFamily="18" charset="0"/>
                        </a:rPr>
                        <a:t>2.03 </a:t>
                      </a:r>
                      <a:r>
                        <a:rPr lang="en-US" sz="1200" b="1" err="1">
                          <a:effectLst/>
                          <a:latin typeface="Arial" panose="020B0604020202020204" pitchFamily="34" charset="0"/>
                          <a:ea typeface="바탕" panose="02030600000101010101" pitchFamily="18" charset="-127"/>
                          <a:cs typeface="Times New Roman" panose="02020603050405020304" pitchFamily="18" charset="0"/>
                        </a:rPr>
                        <a:t>Mbp</a:t>
                      </a:r>
                      <a:endParaRPr lang="ko-KR" sz="12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Arial" panose="020B0604020202020204" pitchFamily="34" charset="0"/>
                          <a:ea typeface="바탕" panose="02030600000101010101" pitchFamily="18" charset="-127"/>
                          <a:cs typeface="Times New Roman" panose="02020603050405020304" pitchFamily="18" charset="0"/>
                        </a:rPr>
                        <a:t>41.1%</a:t>
                      </a:r>
                      <a:endParaRPr lang="ko-KR" sz="12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Arial" panose="020B0604020202020204" pitchFamily="34" charset="0"/>
                          <a:ea typeface="바탕" panose="02030600000101010101" pitchFamily="18" charset="-127"/>
                          <a:cs typeface="Times New Roman" panose="02020603050405020304" pitchFamily="18" charset="0"/>
                        </a:rPr>
                        <a:t>2,002</a:t>
                      </a:r>
                      <a:endParaRPr lang="ko-KR" sz="12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7139189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1C5FBEA0-00AC-469A-934F-84C082F75646}"/>
              </a:ext>
            </a:extLst>
          </p:cNvPr>
          <p:cNvSpPr txBox="1"/>
          <p:nvPr/>
        </p:nvSpPr>
        <p:spPr>
          <a:xfrm>
            <a:off x="1612983" y="11405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5FE052-91DE-427E-AC36-115658A0F2EA}"/>
              </a:ext>
            </a:extLst>
          </p:cNvPr>
          <p:cNvSpPr txBox="1"/>
          <p:nvPr/>
        </p:nvSpPr>
        <p:spPr>
          <a:xfrm>
            <a:off x="7365871" y="11405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6DA806-D239-4028-8077-B1F75999F77F}"/>
              </a:ext>
            </a:extLst>
          </p:cNvPr>
          <p:cNvSpPr txBox="1"/>
          <p:nvPr/>
        </p:nvSpPr>
        <p:spPr>
          <a:xfrm>
            <a:off x="1612983" y="1848422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pic>
        <p:nvPicPr>
          <p:cNvPr id="7" name="그림 9">
            <a:extLst>
              <a:ext uri="{FF2B5EF4-FFF2-40B4-BE49-F238E27FC236}">
                <a16:creationId xmlns:a16="http://schemas.microsoft.com/office/drawing/2014/main" id="{0B1027F8-720E-4F02-A84B-ACCAB30D59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41385" y="2728705"/>
            <a:ext cx="3932313" cy="366653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45FE052-91DE-427E-AC36-115658A0F2EA}"/>
              </a:ext>
            </a:extLst>
          </p:cNvPr>
          <p:cNvSpPr txBox="1"/>
          <p:nvPr/>
        </p:nvSpPr>
        <p:spPr>
          <a:xfrm>
            <a:off x="6090018" y="2244254"/>
            <a:ext cx="3513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0392" y="133965"/>
            <a:ext cx="4269787" cy="272609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10133" y="6395240"/>
            <a:ext cx="2634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Arial"/>
                <a:cs typeface="Arial"/>
              </a:rPr>
              <a:t>Supplementary figure1.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04395" y="6146742"/>
            <a:ext cx="24953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i="1">
                <a:solidFill>
                  <a:srgbClr val="00B050"/>
                </a:solidFill>
              </a:rPr>
              <a:t>L. Sakei </a:t>
            </a:r>
            <a:r>
              <a:rPr lang="en-US" altLang="ko-KR" sz="1200" b="1">
                <a:solidFill>
                  <a:srgbClr val="00B050"/>
                </a:solidFill>
              </a:rPr>
              <a:t>DSM 20017 </a:t>
            </a:r>
            <a:r>
              <a:rPr lang="en-US" altLang="ko-KR" sz="1200" b="1"/>
              <a:t>Contig No.</a:t>
            </a:r>
            <a:endParaRPr lang="ko-KR" altLang="en-US" sz="1200" b="1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AA31D28-B827-40A6-932C-2D0BBB5C749D}"/>
              </a:ext>
            </a:extLst>
          </p:cNvPr>
          <p:cNvSpPr txBox="1"/>
          <p:nvPr/>
        </p:nvSpPr>
        <p:spPr>
          <a:xfrm rot="16200000">
            <a:off x="397647" y="3649567"/>
            <a:ext cx="2051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i="1">
                <a:solidFill>
                  <a:srgbClr val="00B050"/>
                </a:solidFill>
              </a:rPr>
              <a:t>L. Sakei </a:t>
            </a:r>
            <a:r>
              <a:rPr lang="en-US" altLang="ko-KR" sz="1200" b="1">
                <a:solidFill>
                  <a:srgbClr val="00B050"/>
                </a:solidFill>
              </a:rPr>
              <a:t>ob4.1 </a:t>
            </a:r>
            <a:r>
              <a:rPr lang="en-US" altLang="ko-KR" sz="1200" b="1"/>
              <a:t>Contig No.</a:t>
            </a:r>
            <a:endParaRPr lang="ko-KR" altLang="en-US" sz="1200" b="1"/>
          </a:p>
        </p:txBody>
      </p:sp>
    </p:spTree>
    <p:extLst>
      <p:ext uri="{BB962C8B-B14F-4D97-AF65-F5344CB8AC3E}">
        <p14:creationId xmlns:p14="http://schemas.microsoft.com/office/powerpoint/2010/main" val="37473208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F5C72A75-16A4-45B8-8D6F-E34ABE7546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295036"/>
            <a:ext cx="9144000" cy="42679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89774" y="6337026"/>
            <a:ext cx="2634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Arial"/>
                <a:cs typeface="Arial"/>
              </a:rPr>
              <a:t>Supplementary figure2. </a:t>
            </a:r>
          </a:p>
        </p:txBody>
      </p:sp>
    </p:spTree>
    <p:extLst>
      <p:ext uri="{BB962C8B-B14F-4D97-AF65-F5344CB8AC3E}">
        <p14:creationId xmlns:p14="http://schemas.microsoft.com/office/powerpoint/2010/main" val="16490363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89774" y="6337026"/>
            <a:ext cx="2634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Arial"/>
                <a:cs typeface="Arial"/>
              </a:rPr>
              <a:t>Supplementary figure3.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9039" y="286435"/>
            <a:ext cx="3251200" cy="2540000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58A829D3-96CA-4952-9BB1-E01E650C0F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4214" y="66566"/>
            <a:ext cx="5380404" cy="2979738"/>
          </a:xfrm>
          <a:prstGeom prst="rect">
            <a:avLst/>
          </a:prstGeom>
        </p:spPr>
      </p:pic>
      <p:graphicFrame>
        <p:nvGraphicFramePr>
          <p:cNvPr id="9" name="개체 8">
            <a:extLst>
              <a:ext uri="{FF2B5EF4-FFF2-40B4-BE49-F238E27FC236}">
                <a16:creationId xmlns:a16="http://schemas.microsoft.com/office/drawing/2014/main" id="{D4895308-5AA0-4249-8789-90CF450F644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319063"/>
              </p:ext>
            </p:extLst>
          </p:nvPr>
        </p:nvGraphicFramePr>
        <p:xfrm>
          <a:off x="5502852" y="3163093"/>
          <a:ext cx="5694363" cy="2716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Prism 8" r:id="rId5" imgW="5694477" imgH="2715550" progId="Prism8.Document">
                  <p:embed/>
                </p:oleObj>
              </mc:Choice>
              <mc:Fallback>
                <p:oleObj name="Prism 8" r:id="rId5" imgW="5694477" imgH="2715550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502852" y="3163093"/>
                        <a:ext cx="5694363" cy="27162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개체 9">
            <a:extLst>
              <a:ext uri="{FF2B5EF4-FFF2-40B4-BE49-F238E27FC236}">
                <a16:creationId xmlns:a16="http://schemas.microsoft.com/office/drawing/2014/main" id="{7C79A558-0101-4376-BDD7-2BCF93267A1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12271"/>
              </p:ext>
            </p:extLst>
          </p:nvPr>
        </p:nvGraphicFramePr>
        <p:xfrm>
          <a:off x="1689774" y="3247159"/>
          <a:ext cx="3749675" cy="2397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Prism 8" r:id="rId7" imgW="3750004" imgH="2396984" progId="Prism8.Document">
                  <p:embed/>
                </p:oleObj>
              </mc:Choice>
              <mc:Fallback>
                <p:oleObj name="Prism 8" r:id="rId7" imgW="3750004" imgH="2396984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689774" y="3247159"/>
                        <a:ext cx="3749675" cy="2397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763139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50</Words>
  <Application>Microsoft Office PowerPoint</Application>
  <PresentationFormat>와이드스크린</PresentationFormat>
  <Paragraphs>21</Paragraphs>
  <Slides>3</Slides>
  <Notes>0</Notes>
  <HiddenSlides>0</HiddenSlides>
  <MMClips>0</MMClips>
  <ScaleCrop>false</ScaleCrop>
  <HeadingPairs>
    <vt:vector size="8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8" baseType="lpstr">
      <vt:lpstr>맑은 고딕</vt:lpstr>
      <vt:lpstr>Arial</vt:lpstr>
      <vt:lpstr>Cambria</vt:lpstr>
      <vt:lpstr>Office 테마</vt:lpstr>
      <vt:lpstr>GraphPad Prism 8 Project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한호성</dc:creator>
  <cp:lastModifiedBy>한호성</cp:lastModifiedBy>
  <cp:revision>1</cp:revision>
  <dcterms:created xsi:type="dcterms:W3CDTF">2020-07-08T08:10:30Z</dcterms:created>
  <dcterms:modified xsi:type="dcterms:W3CDTF">2020-07-08T08:19:07Z</dcterms:modified>
</cp:coreProperties>
</file>