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0ADBF4-A854-E2F7-5131-B77D6BAB0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52519C-E025-FBDE-4DFB-87C0AD19B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1685BE-FF96-0E41-B39C-C83EA62D1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F37721-5C9A-7CA4-6725-ECCA90BF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01F0D4-16E8-F476-9E80-E6AECFFE4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52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15B941-3C7B-C313-85DE-67097846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B36DED-1799-9109-0B9B-DB57E8C47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59911A-17EE-7BDD-80A6-87AF71CB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5E477B-4123-DDF5-770E-8A8230B54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835135-8B20-DFCB-800D-B85691E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2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FF09FE-7E68-8316-336D-519372936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4029D4-DCA7-851A-6CD8-E6AC2AE5F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33AC6F-9F41-E1B3-7255-7B49A9FB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55EB56-97F1-30D7-7D9E-B38B74CF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DA4811-74E6-FD22-1788-632E1D48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14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F42E5-BBB8-AD78-2E9E-8B727F7EE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D1DE4-BDAB-5809-AAA9-7604C347E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0BE302-37EB-C509-BA91-E8E211488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56DB2B-8382-4265-4B11-4E432CE24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A913D4-0D0B-7111-0D2D-A6766BF4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D4A8B4-C470-B555-FDDC-2FA1DFF3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67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6F4DD7-5ED3-DC2D-EF0F-EDD2A5F2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EA94BB-88C4-783C-53E9-6E82BA554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23ABE9-C5A9-0C8F-ED2A-1AA2D1F21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D3A498A-402B-127B-5A1A-F77C27B01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92FED5C-3741-C11C-DF5F-5F2271F73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7CE7E49-1639-E846-A36B-29B40575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9B8CD42-5F34-0FBC-D65D-FCC49EA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DBE874-005E-CE23-58B5-17AB0589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28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DC80B9-FD31-252B-448B-D4746DC4F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FB07E4-5E6B-13A9-94ED-45F96471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138AE32-9C97-2B9D-71BC-612A5013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81CEAC-C1B3-C29D-7E00-E8B658CA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69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911F811-4914-1D47-CC8C-044DB852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D1E9CF-190B-B9CB-2B43-08CD38AC9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D2BFAF-FA82-6C17-D88F-5609BD9A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1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E5EB7B-CD76-46FF-0095-B91EB78F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CBE8AA-E621-CDAD-EAB4-3B56B0D75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D3C45A-AB01-B211-28E0-F86CEFB67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DDC227-F993-E227-ACAA-DDB53A6C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BEAA24-1349-A8A4-0D22-ECC0EEF75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4CDD25-FBA2-A2F1-841A-5878482C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16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85943-FDA3-B09D-B417-157C3BC07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7592999-BB9A-54D7-8A3F-70AA560A36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DB4AE0-80FD-4F0D-0E6B-D636B83D8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2D2792-D962-10A6-26B1-9022BFEA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423EE0-9A66-5B0A-1EA2-1AA9BC122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F5C4C4-D670-3488-5C48-D002256B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72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323198-B7B4-35D9-29F2-61648F95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A6CA80-31C0-3220-D1D9-0482DC259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124605-AE98-8344-F6FE-285A3B7C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5B0145-8F6A-DB9E-38B1-BB621BF9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6972CE-1BE3-45BE-7CC1-CC1A2BE2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544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FBB6BB-DED1-2B03-04F4-2987C17DC5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8B5CB91-D160-0FE8-F4F5-43FF4EDC8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3768F-3310-1DF8-CBE7-37AAA5234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70FAE5-A04F-A2F1-B09E-8F4891F11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23A4C4-EC3A-C348-F6A9-3593AB10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70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2DC6FFF-E213-1479-CF9E-A8016EA5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286FB1-DD50-E7E3-C52F-604C07672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1B38AD-EA99-9B49-692D-E229BBAB4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BFCDB-E00E-4885-B5A6-B068AA27F014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377710-E4D4-14B9-801F-8EDB546E2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0AEE4-761A-3686-8455-6F80A7293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56AED-2807-4E03-B701-BA9DAE6DA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05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15270881796@163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4D0B40D-0D6E-2836-9D98-4E26674DCC9F}"/>
              </a:ext>
            </a:extLst>
          </p:cNvPr>
          <p:cNvSpPr txBox="1"/>
          <p:nvPr/>
        </p:nvSpPr>
        <p:spPr>
          <a:xfrm>
            <a:off x="1297858" y="591234"/>
            <a:ext cx="9527458" cy="3059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 missense c.80G</a:t>
            </a:r>
            <a:r>
              <a:rPr lang="zh-CN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＞</a:t>
            </a: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 mutation in the </a:t>
            </a:r>
            <a:r>
              <a:rPr lang="en-US" altLang="zh-CN" sz="2400" b="1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CAV3</a:t>
            </a: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gene in a Han Chinese family with rippling muscle disease</a:t>
            </a:r>
          </a:p>
          <a:p>
            <a:pPr algn="just"/>
            <a:endParaRPr lang="en-US" altLang="zh-CN" sz="2400" b="1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2400" b="1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Department of Neurology, Jiangxi Provincial People’s Hospital, The First Affiliated Hospital of Nanchang Medical College, Nanchang, Jiangxi Province, China.</a:t>
            </a:r>
          </a:p>
          <a:p>
            <a:pPr algn="just"/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 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</a:pPr>
            <a:r>
              <a:rPr lang="en-US" altLang="zh-CN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Correspondence author: </a:t>
            </a:r>
            <a:r>
              <a:rPr lang="en-US" altLang="zh-CN" sz="20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Yaoyao</a:t>
            </a:r>
            <a:r>
              <a:rPr lang="en-US" altLang="zh-CN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</a:rPr>
              <a:t> Shen, E-mail: </a:t>
            </a:r>
            <a:r>
              <a:rPr lang="en-US" altLang="zh-CN" sz="20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hlinkClick r:id="rId2"/>
              </a:rPr>
              <a:t>15270881796@163.com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40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ABD8C-B9F2-5785-1FD0-6BEAA7DC3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">
            <a:hlinkClick r:id="" action="ppaction://media"/>
            <a:extLst>
              <a:ext uri="{FF2B5EF4-FFF2-40B4-BE49-F238E27FC236}">
                <a16:creationId xmlns:a16="http://schemas.microsoft.com/office/drawing/2014/main" id="{295922A9-6776-9CA7-949F-FC80C92D1E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53279" y="1229032"/>
            <a:ext cx="7269134" cy="408888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C822BD9-D105-7FDE-D493-CF25B67B46BA}"/>
              </a:ext>
            </a:extLst>
          </p:cNvPr>
          <p:cNvSpPr txBox="1"/>
          <p:nvPr/>
        </p:nvSpPr>
        <p:spPr>
          <a:xfrm>
            <a:off x="5279923" y="511277"/>
            <a:ext cx="2389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5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59</Words>
  <Application>Microsoft Office PowerPoint</Application>
  <PresentationFormat>宽屏</PresentationFormat>
  <Paragraphs>8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遥遥 沈</dc:creator>
  <cp:lastModifiedBy>遥遥 沈</cp:lastModifiedBy>
  <cp:revision>3</cp:revision>
  <dcterms:created xsi:type="dcterms:W3CDTF">2024-02-28T15:27:15Z</dcterms:created>
  <dcterms:modified xsi:type="dcterms:W3CDTF">2024-03-12T14:01:39Z</dcterms:modified>
</cp:coreProperties>
</file>