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45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602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81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44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990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14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950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80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5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3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09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42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164796"/>
              </p:ext>
            </p:extLst>
          </p:nvPr>
        </p:nvGraphicFramePr>
        <p:xfrm>
          <a:off x="251519" y="260648"/>
          <a:ext cx="8640961" cy="6398676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3096344"/>
                <a:gridCol w="1296144"/>
                <a:gridCol w="864096"/>
                <a:gridCol w="1512168"/>
                <a:gridCol w="792089"/>
                <a:gridCol w="1080120"/>
              </a:tblGrid>
              <a:tr h="62859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Parameters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AF group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Non-AF group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P value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00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Mean heart rate (bpm)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76,2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10,34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75,8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9,54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0,653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Minimal heart rate (bpm)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54,6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5,24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52,1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4,23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0,153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432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Maximal heart rate (bpm)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121,1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13,42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116,2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14,23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0,097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860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Mean QTc (ms)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402,5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8,64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397,6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7,64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0,137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860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SDNN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128,6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26,41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120,4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21,4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0,245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88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Single PACs (per person, n)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642,6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567,2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84,6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87,9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0,002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Couplet PACs (per person, n)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20,7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18,67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2,97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0,0015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859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Triplet and more than 3 PACs (per patient, n)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11,8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9,87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1,69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0,0007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904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AF episodes (per patient, n)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2,87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2,05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&lt;0,0001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904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AF episodes (per patient, min)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37,31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16,57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&lt;0,0001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</Words>
  <Application>Microsoft Office PowerPoint</Application>
  <PresentationFormat>Экран (4:3)</PresentationFormat>
  <Paragraphs>66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2021-02-02T12:16:30Z</dcterms:created>
  <dcterms:modified xsi:type="dcterms:W3CDTF">2021-02-02T12:17:45Z</dcterms:modified>
</cp:coreProperties>
</file>