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2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dd4b79661fb7fad86ee914e9c84d5775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11730" y="232410"/>
            <a:ext cx="3961130" cy="5829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2583*4054*1071*1071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BEAUTIFY_FLAG" val=""/>
</p:tagLst>
</file>

<file path=ppt/tags/tag2.xml><?xml version="1.0" encoding="utf-8"?>
<p:tagLst xmlns:p="http://schemas.openxmlformats.org/presentationml/2006/main">
  <p:tag name="commondata" val="eyJoZGlkIjoiMDY3YjVmM2ZhYmZmMzUzNGQ3NDY0MDZiZDhjODAyN2M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</dc:creator>
  <cp:lastModifiedBy>WPS_1499907479</cp:lastModifiedBy>
  <cp:revision>4</cp:revision>
  <dcterms:created xsi:type="dcterms:W3CDTF">2023-08-09T12:44:00Z</dcterms:created>
  <dcterms:modified xsi:type="dcterms:W3CDTF">2023-12-24T04:36:59Z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2052-12.1.0.16120</vt:lpwstr>
  </property>
</Properties>
</file>