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E3DF3-AB62-414C-BB48-9304432167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FB1778-2B38-478F-AB3B-9E5975094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C2CF7-E9FE-4524-82AD-53D5C02E2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707FB-7E75-4498-809B-D36859782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D3DF69-8752-4EBF-9E35-3CD69F129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84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31F64-6588-4C2D-B17D-3F7690F8C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CA3391-25D0-46A4-96BE-E401F89E8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22E21-D805-4C55-A4AC-66CCF85D0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0C6C6-89B4-4946-B591-12D649676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2147F-8B66-4E83-881B-EB839030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33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1D6991-6CF4-41F4-B7B7-48995911D1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131A5A-C54D-4FB2-914C-74AACA13D8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4D6B4-092A-47F1-9123-BE2A6DDF4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92D71-E858-41EB-996A-72D6204D6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A8FCF-D3E4-45FB-8327-49BACEA77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38781-9F50-425D-B11F-21D1A10E0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C3332-0A53-4BA9-BDA6-FABF9BFC7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0D920-7A62-4292-B858-B5536653B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EC2EA-8609-45E3-AD14-E13757C73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8C298-F4E2-4298-BC57-FE15EE960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69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B108-79FE-4F62-8FE5-0CA40BAD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2EE6E-FD5B-4B79-A1C2-0157442DA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DF6D2-9CC8-410E-934F-7CE1DC597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48D690-B35C-4E0D-AC53-1768CCAA9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52FCF-FAC0-4CEC-BDD6-DB4759C81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723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86CDD-1E9E-4E4D-B1B1-130AF6B2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705CB-4189-40C6-82BE-E2BA1BF34F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5AE23D-DA98-4434-9EFA-BEAA83E494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6416D-70F7-4578-9167-145BE89FD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12B6A3-78FA-45A2-9B9C-3416518E9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823201-7EFD-4B3D-B094-72A3CD3B3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0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C76C-6D94-46F0-917B-3D9AC3B31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B05A8-DF74-464C-88D8-D14912188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AFA5FB-378D-467D-9E92-4F9CA8588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414A6-2238-463C-8D1E-918A8D44FA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EC6B4-832B-43F1-A0C6-4C0ABD984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3F198A-5058-4F17-AB9F-8E9563D25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7E921B-2DA3-4111-89EE-D066D9F05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814BF6-EF8F-4103-B15D-AA0C3A6B2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67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84B8B-10F1-47F2-A4CF-EC2D7C661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D56951-B797-474F-9828-5A254CF5E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CF97BE-A09C-4018-9934-328129B72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518E19-B7FE-490F-B3EA-54266CDAB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77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ED186A-45F5-4E15-BC23-5C5A12E88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CD7022-6687-467F-A08F-9D02D5B4C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DBBB0-FE5D-4750-B8D1-EC168F1B5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8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2F5C4-0791-4292-B8E2-D3E2CA573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71842-16EB-4501-B114-5BBDCD1DF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D8299B-1EEF-4E27-B3B6-E1C8CD5C2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F12D0-231A-48CB-837C-B34B142CB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9D6A6B-3014-4860-BF31-7D64EC37A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E17CF8-5335-403B-A38D-B0832D838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421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54322-A0E1-4158-BDEC-9314E258A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6E8DFA-1286-45A4-9533-4B585BAC16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22ECE8-044A-4F52-A825-BE3FBF639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0978E0-7B09-4FB4-BDFB-5FB92F710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901CF3-7CDF-4478-B129-99409C6E6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306653-857B-4041-AA59-FFF71C7E1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2BEC5B-601A-47D9-BC7D-6782DEEB0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5923A-18B4-4CEA-8AC8-33A692355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9FD22-5FD6-4BEC-A105-7CDADF7F4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4C8A7-3945-4E77-9920-75486CE8DDF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8391C-7612-4DF0-BE19-8ED92873AB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85D25-9C89-4FE2-A6BB-B222CA6BB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3D49E-4028-4E22-9F09-B0BF64FD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5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1A4E899-59F5-4EFF-803A-0B7F644214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817410"/>
              </p:ext>
            </p:extLst>
          </p:nvPr>
        </p:nvGraphicFramePr>
        <p:xfrm>
          <a:off x="2107096" y="2439943"/>
          <a:ext cx="8945217" cy="3503657"/>
        </p:xfrm>
        <a:graphic>
          <a:graphicData uri="http://schemas.openxmlformats.org/drawingml/2006/table">
            <a:tbl>
              <a:tblPr firstRow="1" firstCol="1" bandRow="1"/>
              <a:tblGrid>
                <a:gridCol w="1789099">
                  <a:extLst>
                    <a:ext uri="{9D8B030D-6E8A-4147-A177-3AD203B41FA5}">
                      <a16:colId xmlns:a16="http://schemas.microsoft.com/office/drawing/2014/main" val="62553744"/>
                    </a:ext>
                  </a:extLst>
                </a:gridCol>
                <a:gridCol w="4192703">
                  <a:extLst>
                    <a:ext uri="{9D8B030D-6E8A-4147-A177-3AD203B41FA5}">
                      <a16:colId xmlns:a16="http://schemas.microsoft.com/office/drawing/2014/main" val="2098860617"/>
                    </a:ext>
                  </a:extLst>
                </a:gridCol>
                <a:gridCol w="2963415">
                  <a:extLst>
                    <a:ext uri="{9D8B030D-6E8A-4147-A177-3AD203B41FA5}">
                      <a16:colId xmlns:a16="http://schemas.microsoft.com/office/drawing/2014/main" val="1605356055"/>
                    </a:ext>
                  </a:extLst>
                </a:gridCol>
              </a:tblGrid>
              <a:tr h="4908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Genes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Sequences (5′–3′)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Accession no.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598966"/>
                  </a:ext>
                </a:extLst>
              </a:tr>
              <a:tr h="10042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GAPDH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Forward   GGCATTGTGGAAGGGCTCAT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Reverse   GACACATTGGGGGTAGGAACAC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NM_001289726.1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590814"/>
                  </a:ext>
                </a:extLst>
              </a:tr>
              <a:tr h="10042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Nos2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 Forward  TTTGTGCGAAGTGTCAGTGG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 Reverse   CCCTTTGTGCTGGGAGTCA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NM_010927.4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7974229"/>
                  </a:ext>
                </a:extLst>
              </a:tr>
              <a:tr h="10042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IL-6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Forward  TTCCATCCAGTTGCCTTCTTG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Reverse   CATTTCCACGATTTCCCAGAG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NM_031168.2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716721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A10CB45-7376-48BC-A827-53B3B8ABF6E6}"/>
              </a:ext>
            </a:extLst>
          </p:cNvPr>
          <p:cNvSpPr txBox="1"/>
          <p:nvPr/>
        </p:nvSpPr>
        <p:spPr>
          <a:xfrm>
            <a:off x="4788175" y="1829868"/>
            <a:ext cx="609765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1. Primers used in this study.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502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Piyarat Srinontong</dc:creator>
  <cp:lastModifiedBy>Piyarat Srinontong</cp:lastModifiedBy>
  <cp:revision>2</cp:revision>
  <dcterms:created xsi:type="dcterms:W3CDTF">2020-11-29T09:09:23Z</dcterms:created>
  <dcterms:modified xsi:type="dcterms:W3CDTF">2021-03-29T08:56:39Z</dcterms:modified>
</cp:coreProperties>
</file>