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043608" y="1484784"/>
          <a:ext cx="7224464" cy="2814109"/>
        </p:xfrm>
        <a:graphic>
          <a:graphicData uri="http://schemas.openxmlformats.org/drawingml/2006/table">
            <a:tbl>
              <a:tblPr/>
              <a:tblGrid>
                <a:gridCol w="1463183"/>
                <a:gridCol w="761312"/>
                <a:gridCol w="1042518"/>
                <a:gridCol w="699584"/>
                <a:gridCol w="781888"/>
                <a:gridCol w="781888"/>
                <a:gridCol w="1145397"/>
                <a:gridCol w="548694"/>
              </a:tblGrid>
              <a:tr h="196333"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Table 2: Blood platelet count according to CD4 lymphocyte and Viral load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Variables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Blood platelet count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Correlation coeficient  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P-Value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&lt;20000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[20000-50000[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[50000-15000[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[150000-450000[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&gt;450000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CD4 lymphocyte count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r=0.21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&lt;200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2(3.9%)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15(29.4%)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34(66.7%)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[200-300[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1(2.8%)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5(13.9%)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30(83.3%)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[300-500[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1(1.2%)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13(15.9%)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68(82.9%)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21(14.9%)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118(83.7%)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1(0.7%)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endParaRPr lang="fr-FR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Viral load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r=-0.12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Detectable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1(0.8%)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19(14.6%)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110(84.6%)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1.60-2.99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12(11.9%)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88(87.1%)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1(1.0%)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984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&gt;3.00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4(5.1%)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23(29.1%)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52(65.9%)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0(0.0%)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Affichage à l'écran (4:3)</PresentationFormat>
  <Paragraphs>61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1</cp:revision>
  <dcterms:created xsi:type="dcterms:W3CDTF">2019-08-17T14:20:34Z</dcterms:created>
  <dcterms:modified xsi:type="dcterms:W3CDTF">2019-08-17T14:22:30Z</dcterms:modified>
</cp:coreProperties>
</file>