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20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17/08/2019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930247" y="1397004"/>
          <a:ext cx="5283505" cy="4063992"/>
        </p:xfrm>
        <a:graphic>
          <a:graphicData uri="http://schemas.openxmlformats.org/drawingml/2006/table">
            <a:tbl>
              <a:tblPr/>
              <a:tblGrid>
                <a:gridCol w="1595195"/>
                <a:gridCol w="737662"/>
                <a:gridCol w="737662"/>
                <a:gridCol w="737662"/>
                <a:gridCol w="737662"/>
                <a:gridCol w="737662"/>
              </a:tblGrid>
              <a:tr h="19352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Thrombocytopenia according to Sex, Age and ART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Variables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Thrombocytopenia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p-value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Sex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0.007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Female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27(14.3%)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162(85.7%)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Male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32(26.4%)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89(73.6%)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Age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0-11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2(14.3%)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12(85.7%)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12_19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2(13.3%)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13(86.7%)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20-35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13(17.6%)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61(82.4%)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36-50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28(19.9%)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113(80.1%)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&gt;50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14(21.2%)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52(78.8%)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ART exposure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&lt;0.001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On ART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17(6.9%)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228 (93.0%)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Naive to ART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42(64.6%)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23(35.4%)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AZT exposure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&lt;0.001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Treatment with AZT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11(28.9%)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27(71.1%)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4308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Treatment without AZT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6(2.9%)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201(97.1%)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15" marR="9215" marT="92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Affichage à l'écran (4:3)</PresentationFormat>
  <Paragraphs>50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Administrateur</dc:creator>
  <cp:lastModifiedBy>Administrateur</cp:lastModifiedBy>
  <cp:revision>1</cp:revision>
  <dcterms:created xsi:type="dcterms:W3CDTF">2019-08-17T14:24:24Z</dcterms:created>
  <dcterms:modified xsi:type="dcterms:W3CDTF">2019-08-17T14:25:09Z</dcterms:modified>
</cp:coreProperties>
</file>