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6147C-4577-40FF-A083-72C16BDDF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830868-EB98-43BF-85CE-9AFF71531B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458FA-03B9-44CB-955A-C4FCC001B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1CBF-1910-43C1-8922-3896F1712E55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90B96-9EBA-44C8-B7FC-70B54541B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4248DA-BB43-4F3F-B99A-A8BFE72CD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8882-BA01-4AA8-BA6C-64A6A3D249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1805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44CCD-1EF1-4D21-934C-73FB11771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2BF64-9786-48FC-8109-7CE316CD8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A1405-4198-4E60-8441-D11B9F317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1CBF-1910-43C1-8922-3896F1712E55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EE6DB-1FDB-4FEF-A1FC-77DEB3785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893AC-FC5C-4CB2-904D-25D6B1A4A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8882-BA01-4AA8-BA6C-64A6A3D249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856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5353C-7A1C-47F1-9954-8AD328E12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0EA7EC-CB35-48AF-A8D8-9E1311A0A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7C1D8-9FEC-42FB-966C-B9861CF7B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1CBF-1910-43C1-8922-3896F1712E55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C334E-309D-406A-A112-31ABDAF8E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B4BB7-CB26-48E3-B36D-DDD877EDC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8882-BA01-4AA8-BA6C-64A6A3D249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0845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C144F-156C-4C20-BDCC-2F76B388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42074-5697-4D58-8D2F-4DDA3FB725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5F8BF-6A0B-45D6-AC78-3C6ADBD09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F7481F-D642-4116-B4F8-3AFAC27F7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1CBF-1910-43C1-8922-3896F1712E55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043325-DEE0-4CF3-83D6-5EABD57AE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EE287E-426E-4ADA-B7D5-D2486A3F3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8882-BA01-4AA8-BA6C-64A6A3D249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947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D0B51-4937-4BF4-AE44-55C62BBF2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F29D85-7A7F-42F6-80C4-1E407768B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90C183-20CF-4A49-B4F5-7DE0872BB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B13336-248D-461F-AD14-4426772CB9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F51BE4-6812-486A-BF8C-6992F45832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89946F-7B6C-46A4-A383-669E879FB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1CBF-1910-43C1-8922-3896F1712E55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6460E6-E2BD-4068-B279-E217B4BAF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BFC61-81C3-410F-995F-EA883383E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8882-BA01-4AA8-BA6C-64A6A3D249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6875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5ED81-9526-4F37-8EF6-7C0DCD89E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B075CF-11F1-4412-932A-BC8CC416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1CBF-1910-43C1-8922-3896F1712E55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3F4638-D468-4B01-920D-B520CA57B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BD3B3A-0059-46C9-B0F3-F8C733092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8882-BA01-4AA8-BA6C-64A6A3D249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7350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28CF67-74DC-4E5D-A23B-23785B57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1CBF-1910-43C1-8922-3896F1712E55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1F2538-F29C-4767-9990-EC0C6DC7A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B7FE30-4D38-4C5A-814F-56B859A1F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8882-BA01-4AA8-BA6C-64A6A3D249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171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C795D-E97E-49B2-B37E-E9C941D84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B4303-69F0-4F29-AFF2-317384F60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565F5A-F231-4F53-AA37-B2E481AF97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8BAFEA-F4E4-4139-8521-AA0FF1A2F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1CBF-1910-43C1-8922-3896F1712E55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460948-BDC5-49E7-8E72-9C752872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91EC82-93F2-4B59-9C51-68F48F800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8882-BA01-4AA8-BA6C-64A6A3D249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4783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BCCE6-E2F5-413B-B165-C2F6D5F04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B77CE4-8476-4A89-B311-B615F0F37C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8E7CC-1980-4B0D-BABC-E1A4CFC28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C6E791-28D2-4E79-ABFF-820E4436A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1CBF-1910-43C1-8922-3896F1712E55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865CF6-10DC-4795-A287-25983970E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780BC2-7E26-4552-BD0F-30F6E7619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8882-BA01-4AA8-BA6C-64A6A3D249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2065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E235F-8ED6-4E38-96B9-AD429373A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D363CB-27BC-4FD9-AED0-55F099036E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B9A07-A81C-4C30-8933-96B7DFC10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1CBF-1910-43C1-8922-3896F1712E55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FCE05-B283-4341-8E11-881F0D523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9B2F8-6751-4821-A634-37280F085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8882-BA01-4AA8-BA6C-64A6A3D249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9036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737967-BA27-4295-8A79-BA594F3F1C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C1A9FE-ACED-48E8-B04F-B05CBD2E4E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262CF7-3FBE-455F-96AC-6F910B335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1CBF-1910-43C1-8922-3896F1712E55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0B09C-F408-4E3F-9D08-81BD89B2F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90016-408B-4E56-AB18-1C34864CD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8882-BA01-4AA8-BA6C-64A6A3D249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9420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9D6065-3ED1-4F76-95D3-9423D329B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6BC2BC-1E38-4ED5-B869-D5E4F803A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C5E7B-74B5-437D-AEFB-31782BE31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A1CBF-1910-43C1-8922-3896F1712E55}" type="datetimeFigureOut">
              <a:rPr lang="zh-TW" altLang="en-US" smtClean="0"/>
              <a:t>2024/1/2</a:t>
            </a:fld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C8B0E-CEFB-4DC7-BD98-94468DA807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6CD4F-0396-4B5A-AA74-8125A16EEF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E8882-BA01-4AA8-BA6C-64A6A3D249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1079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884536-230E-4A05-8A52-00F057007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843"/>
            <a:ext cx="12192000" cy="645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915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MesseleEyob</dc:creator>
  <cp:lastModifiedBy>Eyob Messele</cp:lastModifiedBy>
  <cp:revision>4</cp:revision>
  <dcterms:created xsi:type="dcterms:W3CDTF">2022-11-19T15:40:49Z</dcterms:created>
  <dcterms:modified xsi:type="dcterms:W3CDTF">2024-01-02T11:40:42Z</dcterms:modified>
</cp:coreProperties>
</file>