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4" autoAdjust="0"/>
    <p:restoredTop sz="94660"/>
  </p:normalViewPr>
  <p:slideViewPr>
    <p:cSldViewPr snapToGrid="0">
      <p:cViewPr varScale="1">
        <p:scale>
          <a:sx n="95" d="100"/>
          <a:sy n="9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W\&#9733;&#12467;&#12523;&#12481;&#12414;&#12392;&#1241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178304375370545E-2"/>
          <c:y val="5.3501699645977299E-2"/>
          <c:w val="0.89029285614229547"/>
          <c:h val="0.85798573185882598"/>
        </c:manualLayout>
      </c:layout>
      <c:lineChart>
        <c:grouping val="standard"/>
        <c:varyColors val="0"/>
        <c:ser>
          <c:idx val="0"/>
          <c:order val="0"/>
          <c:tx>
            <c:strRef>
              <c:f>[★コルチまとめ.xlsx]糞便!$B$22</c:f>
              <c:strCache>
                <c:ptCount val="1"/>
                <c:pt idx="0">
                  <c:v>GF-NW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[★コルチまとめ.xlsx]糞便!$C$27:$K$27</c:f>
                <c:numCache>
                  <c:formatCode>General</c:formatCode>
                  <c:ptCount val="9"/>
                  <c:pt idx="0">
                    <c:v>13.316376207836802</c:v>
                  </c:pt>
                  <c:pt idx="1">
                    <c:v>2.1994764388231633</c:v>
                  </c:pt>
                  <c:pt idx="2">
                    <c:v>7.579727482402177</c:v>
                  </c:pt>
                  <c:pt idx="3">
                    <c:v>3.8450157613925477</c:v>
                  </c:pt>
                  <c:pt idx="4">
                    <c:v>8.6601680407384229</c:v>
                  </c:pt>
                  <c:pt idx="5">
                    <c:v>10.01196748402803</c:v>
                  </c:pt>
                  <c:pt idx="6">
                    <c:v>3.2133067272603761</c:v>
                  </c:pt>
                  <c:pt idx="7">
                    <c:v>6.5834934278303709</c:v>
                  </c:pt>
                  <c:pt idx="8">
                    <c:v>5.0949095577213557</c:v>
                  </c:pt>
                </c:numCache>
              </c:numRef>
            </c:plus>
            <c:minus>
              <c:numRef>
                <c:f>[★コルチまとめ.xlsx]糞便!$C$27:$K$27</c:f>
                <c:numCache>
                  <c:formatCode>General</c:formatCode>
                  <c:ptCount val="9"/>
                  <c:pt idx="0">
                    <c:v>13.316376207836802</c:v>
                  </c:pt>
                  <c:pt idx="1">
                    <c:v>2.1994764388231633</c:v>
                  </c:pt>
                  <c:pt idx="2">
                    <c:v>7.579727482402177</c:v>
                  </c:pt>
                  <c:pt idx="3">
                    <c:v>3.8450157613925477</c:v>
                  </c:pt>
                  <c:pt idx="4">
                    <c:v>8.6601680407384229</c:v>
                  </c:pt>
                  <c:pt idx="5">
                    <c:v>10.01196748402803</c:v>
                  </c:pt>
                  <c:pt idx="6">
                    <c:v>3.2133067272603761</c:v>
                  </c:pt>
                  <c:pt idx="7">
                    <c:v>6.5834934278303709</c:v>
                  </c:pt>
                  <c:pt idx="8">
                    <c:v>5.0949095577213557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[★コルチまとめ.xlsx]糞便!$C$21:$K$21</c:f>
              <c:numCache>
                <c:formatCode>General</c:formatCode>
                <c:ptCount val="9"/>
                <c:pt idx="0">
                  <c:v>4</c:v>
                </c:pt>
                <c:pt idx="2">
                  <c:v>5</c:v>
                </c:pt>
                <c:pt idx="4">
                  <c:v>6</c:v>
                </c:pt>
                <c:pt idx="6">
                  <c:v>7</c:v>
                </c:pt>
                <c:pt idx="8">
                  <c:v>8</c:v>
                </c:pt>
              </c:numCache>
            </c:numRef>
          </c:cat>
          <c:val>
            <c:numRef>
              <c:f>[★コルチまとめ.xlsx]糞便!$C$22:$K$22</c:f>
              <c:numCache>
                <c:formatCode>General</c:formatCode>
                <c:ptCount val="9"/>
                <c:pt idx="0">
                  <c:v>81.404444444444437</c:v>
                </c:pt>
                <c:pt idx="1">
                  <c:v>42.202222222222225</c:v>
                </c:pt>
                <c:pt idx="2">
                  <c:v>47.558571428571433</c:v>
                </c:pt>
                <c:pt idx="3">
                  <c:v>35.583750000000002</c:v>
                </c:pt>
                <c:pt idx="4">
                  <c:v>60.462222222222216</c:v>
                </c:pt>
                <c:pt idx="5">
                  <c:v>48.471111111111114</c:v>
                </c:pt>
                <c:pt idx="6">
                  <c:v>26.188888888888886</c:v>
                </c:pt>
                <c:pt idx="7">
                  <c:v>36.68</c:v>
                </c:pt>
                <c:pt idx="8">
                  <c:v>45.822857142857153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13-40E2-A47B-CD939B430F65}"/>
            </c:ext>
          </c:extLst>
        </c:ser>
        <c:ser>
          <c:idx val="1"/>
          <c:order val="1"/>
          <c:tx>
            <c:strRef>
              <c:f>[★コルチまとめ.xlsx]糞便!$B$23</c:f>
              <c:strCache>
                <c:ptCount val="1"/>
                <c:pt idx="0">
                  <c:v>GF-EW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[★コルチまとめ.xlsx]糞便!$C$28:$K$28</c:f>
                <c:numCache>
                  <c:formatCode>General</c:formatCode>
                  <c:ptCount val="9"/>
                  <c:pt idx="0">
                    <c:v>12.087414230420736</c:v>
                  </c:pt>
                  <c:pt idx="1">
                    <c:v>14.542712764743138</c:v>
                  </c:pt>
                  <c:pt idx="2">
                    <c:v>10.41667707210364</c:v>
                  </c:pt>
                  <c:pt idx="3">
                    <c:v>4.6905481019384663</c:v>
                  </c:pt>
                  <c:pt idx="4">
                    <c:v>5.4113842583794414</c:v>
                  </c:pt>
                  <c:pt idx="5">
                    <c:v>7.5124661023378652</c:v>
                  </c:pt>
                  <c:pt idx="6">
                    <c:v>5.2939452644115121</c:v>
                  </c:pt>
                  <c:pt idx="7">
                    <c:v>5.3524640224023132</c:v>
                  </c:pt>
                  <c:pt idx="8">
                    <c:v>10.752896024637579</c:v>
                  </c:pt>
                </c:numCache>
              </c:numRef>
            </c:plus>
            <c:minus>
              <c:numRef>
                <c:f>[★コルチまとめ.xlsx]糞便!$C$28:$K$28</c:f>
                <c:numCache>
                  <c:formatCode>General</c:formatCode>
                  <c:ptCount val="9"/>
                  <c:pt idx="0">
                    <c:v>12.087414230420736</c:v>
                  </c:pt>
                  <c:pt idx="1">
                    <c:v>14.542712764743138</c:v>
                  </c:pt>
                  <c:pt idx="2">
                    <c:v>10.41667707210364</c:v>
                  </c:pt>
                  <c:pt idx="3">
                    <c:v>4.6905481019384663</c:v>
                  </c:pt>
                  <c:pt idx="4">
                    <c:v>5.4113842583794414</c:v>
                  </c:pt>
                  <c:pt idx="5">
                    <c:v>7.5124661023378652</c:v>
                  </c:pt>
                  <c:pt idx="6">
                    <c:v>5.2939452644115121</c:v>
                  </c:pt>
                  <c:pt idx="7">
                    <c:v>5.3524640224023132</c:v>
                  </c:pt>
                  <c:pt idx="8">
                    <c:v>10.752896024637579</c:v>
                  </c:pt>
                </c:numCache>
              </c:numRef>
            </c:minus>
            <c:spPr>
              <a:noFill/>
              <a:ln w="9525" cap="flat" cmpd="sng" algn="ctr">
                <a:solidFill>
                  <a:srgbClr val="FF0000"/>
                </a:solidFill>
                <a:round/>
              </a:ln>
              <a:effectLst/>
            </c:spPr>
          </c:errBars>
          <c:cat>
            <c:numRef>
              <c:f>[★コルチまとめ.xlsx]糞便!$C$21:$K$21</c:f>
              <c:numCache>
                <c:formatCode>General</c:formatCode>
                <c:ptCount val="9"/>
                <c:pt idx="0">
                  <c:v>4</c:v>
                </c:pt>
                <c:pt idx="2">
                  <c:v>5</c:v>
                </c:pt>
                <c:pt idx="4">
                  <c:v>6</c:v>
                </c:pt>
                <c:pt idx="6">
                  <c:v>7</c:v>
                </c:pt>
                <c:pt idx="8">
                  <c:v>8</c:v>
                </c:pt>
              </c:numCache>
            </c:numRef>
          </c:cat>
          <c:val>
            <c:numRef>
              <c:f>[★コルチまとめ.xlsx]糞便!$C$23:$K$23</c:f>
              <c:numCache>
                <c:formatCode>General</c:formatCode>
                <c:ptCount val="9"/>
                <c:pt idx="0">
                  <c:v>89.028333333333322</c:v>
                </c:pt>
                <c:pt idx="1">
                  <c:v>71.175714285714292</c:v>
                </c:pt>
                <c:pt idx="2">
                  <c:v>49.094285714285718</c:v>
                </c:pt>
                <c:pt idx="3">
                  <c:v>39.14714285714286</c:v>
                </c:pt>
                <c:pt idx="4">
                  <c:v>39.592857142857142</c:v>
                </c:pt>
                <c:pt idx="5">
                  <c:v>42.224285714285713</c:v>
                </c:pt>
                <c:pt idx="6">
                  <c:v>32.325714285714284</c:v>
                </c:pt>
                <c:pt idx="7">
                  <c:v>25.723333333333329</c:v>
                </c:pt>
                <c:pt idx="8">
                  <c:v>38.9925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13-40E2-A47B-CD939B430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6529688"/>
        <c:axId val="496533608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[★コルチまとめ.xlsx]糞便!$B$24</c15:sqref>
                        </c15:formulaRef>
                      </c:ext>
                    </c:extLst>
                    <c:strCache>
                      <c:ptCount val="1"/>
                      <c:pt idx="0">
                        <c:v>GF</c:v>
                      </c:pt>
                    </c:strCache>
                  </c:strRef>
                </c:tx>
                <c:spPr>
                  <a:ln w="28575" cap="rnd">
                    <a:solidFill>
                      <a:schemeClr val="tx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</a:ln>
                    <a:effectLst/>
                  </c:spPr>
                </c:marker>
                <c:errBars>
                  <c:errDir val="y"/>
                  <c:errBarType val="both"/>
                  <c:errValType val="cust"/>
                  <c:noEndCap val="0"/>
                  <c:plus>
                    <c:numRef>
                      <c:extLst>
                        <c:ext uri="{02D57815-91ED-43cb-92C2-25804820EDAC}">
                          <c15:formulaRef>
                            <c15:sqref>[★コルチまとめ.xlsx]糞便!$C$29:$K$29</c15:sqref>
                          </c15:formulaRef>
                        </c:ext>
                      </c:extLst>
                      <c:numCache>
                        <c:formatCode>General</c:formatCode>
                        <c:ptCount val="9"/>
                        <c:pt idx="0">
                          <c:v>55.879999999999995</c:v>
                        </c:pt>
                        <c:pt idx="1">
                          <c:v>3.6900000000000022</c:v>
                        </c:pt>
                        <c:pt idx="2">
                          <c:v>0</c:v>
                        </c:pt>
                        <c:pt idx="3">
                          <c:v>26.854999999999997</c:v>
                        </c:pt>
                        <c:pt idx="4">
                          <c:v>32.354999999999997</c:v>
                        </c:pt>
                        <c:pt idx="5">
                          <c:v>23.715000000000011</c:v>
                        </c:pt>
                        <c:pt idx="6">
                          <c:v>7.5300000000000029</c:v>
                        </c:pt>
                        <c:pt idx="7">
                          <c:v>0.96999999999999975</c:v>
                        </c:pt>
                      </c:numCache>
                    </c:numRef>
                  </c:plus>
                  <c:minus>
                    <c:numRef>
                      <c:extLst>
                        <c:ext uri="{02D57815-91ED-43cb-92C2-25804820EDAC}">
                          <c15:formulaRef>
                            <c15:sqref>[★コルチまとめ.xlsx]糞便!$C$29:$K$29</c15:sqref>
                          </c15:formulaRef>
                        </c:ext>
                      </c:extLst>
                      <c:numCache>
                        <c:formatCode>General</c:formatCode>
                        <c:ptCount val="9"/>
                        <c:pt idx="0">
                          <c:v>55.879999999999995</c:v>
                        </c:pt>
                        <c:pt idx="1">
                          <c:v>3.6900000000000022</c:v>
                        </c:pt>
                        <c:pt idx="2">
                          <c:v>0</c:v>
                        </c:pt>
                        <c:pt idx="3">
                          <c:v>26.854999999999997</c:v>
                        </c:pt>
                        <c:pt idx="4">
                          <c:v>32.354999999999997</c:v>
                        </c:pt>
                        <c:pt idx="5">
                          <c:v>23.715000000000011</c:v>
                        </c:pt>
                        <c:pt idx="6">
                          <c:v>7.5300000000000029</c:v>
                        </c:pt>
                        <c:pt idx="7">
                          <c:v>0.96999999999999975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</a:ln>
                    <a:effectLst/>
                  </c:spPr>
                </c:errBars>
                <c:cat>
                  <c:numRef>
                    <c:extLst>
                      <c:ext uri="{02D57815-91ED-43cb-92C2-25804820EDAC}">
                        <c15:formulaRef>
                          <c15:sqref>[★コルチまとめ.xlsx]糞便!$C$21:$K$21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4</c:v>
                      </c:pt>
                      <c:pt idx="2">
                        <c:v>5</c:v>
                      </c:pt>
                      <c:pt idx="4">
                        <c:v>6</c:v>
                      </c:pt>
                      <c:pt idx="6">
                        <c:v>7</c:v>
                      </c:pt>
                      <c:pt idx="8">
                        <c:v>8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[★コルチまとめ.xlsx]糞便!$C$24:$K$24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67.819999999999993</c:v>
                      </c:pt>
                      <c:pt idx="1">
                        <c:v>18.03</c:v>
                      </c:pt>
                      <c:pt idx="2">
                        <c:v>75.27</c:v>
                      </c:pt>
                      <c:pt idx="3">
                        <c:v>128.22499999999999</c:v>
                      </c:pt>
                      <c:pt idx="4">
                        <c:v>50.274999999999999</c:v>
                      </c:pt>
                      <c:pt idx="5">
                        <c:v>69.545000000000002</c:v>
                      </c:pt>
                      <c:pt idx="6">
                        <c:v>22.919999999999998</c:v>
                      </c:pt>
                      <c:pt idx="7">
                        <c:v>14.190000000000001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EB13-40E2-A47B-CD939B430F65}"/>
                  </c:ext>
                </c:extLst>
              </c15:ser>
            </c15:filteredLineSeries>
          </c:ext>
        </c:extLst>
      </c:lineChart>
      <c:catAx>
        <c:axId val="496529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pPr>
            <a:endParaRPr lang="ja-JP"/>
          </a:p>
        </c:txPr>
        <c:crossAx val="496533608"/>
        <c:crosses val="autoZero"/>
        <c:auto val="1"/>
        <c:lblAlgn val="ctr"/>
        <c:lblOffset val="100"/>
        <c:noMultiLvlLbl val="0"/>
      </c:catAx>
      <c:valAx>
        <c:axId val="496533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pPr>
            <a:endParaRPr lang="ja-JP"/>
          </a:p>
        </c:txPr>
        <c:crossAx val="4965296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413158847211946"/>
          <c:y val="3.5302696301833881E-3"/>
          <c:w val="0.2658684115278806"/>
          <c:h val="0.23238804051981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54358C-841A-0600-9E19-C3CF9A937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51C8597-1A63-AAEC-05F3-EB434FCCC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B3C842-3FC4-1B0D-EC63-8DD93C17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6DFC11-5668-9AEF-C840-F3E9B1CB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E0DD9A-28EC-19AE-0A59-15C36EDC9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6324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B11C3C-0022-BA40-9004-6124A1CD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D178BF-4628-57CE-3CF4-73180DDC3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DF1475-8D30-4471-7BF5-A6154747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5E5E7F-623F-609C-AFF3-1BF11A839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7B45A5-2B74-01F1-5FF8-DF5C1E34B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708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620AA3-A402-A258-3502-D8CD99C46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5041B66-75EB-AB32-8989-DE9AC5382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8322C2-416C-1CE9-5229-1E8142DCC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C51B13-1293-43FD-F79E-6F68BC877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9B9A27-64F8-8D01-2E0C-586FD9307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6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49E702-40C7-01CE-056D-FF201500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AFFAD3-BEB1-F740-7FC0-8795F92BF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1167168-663E-BB73-C700-40BA3CD49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203C75-5D63-6925-6EEF-0F6B3CE28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F57BAF-A3E7-1C1D-4E5D-A40962F10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C4FB35-5564-497B-6FE0-05A14FCF4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17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DB5128-3EA2-D652-3DDA-530B4A875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F1B9CB-1057-52E2-A323-8016F6C13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2F94A52-D424-7523-1266-0D64A0A8FE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57EBC36-550F-E1A4-25D6-A4F66990F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16EB39C-FA76-1B0B-6869-5BE2A9EB94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604CEDD-E7B5-E6A0-3205-002BD21D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EE56FF-A7D4-1F36-051F-914A992CA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B187E6D-1ED3-B9E5-98C2-5B0927200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77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85FC7D-3C55-42CD-56AE-DBF77DF82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6279FCF-D4EC-8B5B-8199-CD574A1CF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6FB60F-C711-ADE5-78F1-085A7D97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F75BCE8-5AD0-0A71-E7F0-303716941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340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B4A81D2-721A-6552-F6B4-783BDF828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2C61410-2313-A27C-BD47-67A3696E1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1BCB85-D96B-4925-F657-2FF3E7BA6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4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115C50-90B0-2F61-67C5-15E1A500F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9E6C17-4B6A-0472-7D2F-B4CE3E56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E689A3C-3CB3-D711-EA45-842898D0B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00CC7B-0D9E-01F0-ED3F-6A2E026D7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BE4247-7086-1A34-B67B-ABABF8F50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316369-7C0A-D719-4A0C-DD86CC5C0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17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164FAA-F2D7-CC76-F080-27BA20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42165CB-1B7A-9E7B-53DD-6988E5F8F9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0188C2D-307D-C8EF-91E0-EE9BD74E5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7B09ED-F995-E521-4477-0D4E27E19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4F15B4D-9684-DB87-03C9-3173354B5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38C82D-7A6F-11A1-E7E7-82A3D1D2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611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138452-DE23-5878-4508-46C8D8159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C027AF-F8DA-327C-F311-CA4AD220C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90E16F-6978-388F-7B82-639887F00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420B9F-A3F0-8683-E860-EF3D4D1C7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4F4C05-F1FB-0CD8-BEB5-CFA5B1A78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627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6D757BB-C0EA-6B0D-268D-7772F26DA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B43953-1D91-621C-8A8C-1029C3FA9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767FCB-8C61-4CB4-735D-6974BCC31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DF00C7-F27D-FD90-E0A4-0B237790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909D8A-C3B7-9666-85DC-5D6DB903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5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65E2DDB-6530-143C-D75C-4A2B805A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B413629-999E-2710-5479-85548A6D9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54F127-10C9-6C5A-101C-76F4210D9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760B37-81FD-43D5-82C6-E12A502F6D82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29CAFF-70D0-CDF9-2ABD-ACD6A37CA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646A5B-84E8-F9CC-24D3-73BDBDE518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973B08-BB98-438F-83B0-D1D063C3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29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975" y="879412"/>
            <a:ext cx="1857464" cy="2332800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3201874" y="430400"/>
            <a:ext cx="88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(A)</a:t>
            </a:r>
            <a:endParaRPr lang="ja-JP" altLang="en-US" dirty="0"/>
          </a:p>
          <a:p>
            <a:endParaRPr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998859" y="430400"/>
            <a:ext cx="88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(B)</a:t>
            </a:r>
            <a:endParaRPr lang="ja-JP" altLang="en-US" dirty="0"/>
          </a:p>
          <a:p>
            <a:endParaRPr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 rot="16200000">
            <a:off x="5267512" y="1792664"/>
            <a:ext cx="2054352" cy="309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/>
              <a:t>Distance moved (cm)</a:t>
            </a:r>
            <a:endParaRPr lang="ja-JP" altLang="en-US" sz="14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201874" y="3546358"/>
            <a:ext cx="88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(C)</a:t>
            </a:r>
            <a:endParaRPr lang="ja-JP" altLang="en-US" dirty="0"/>
          </a:p>
          <a:p>
            <a:endParaRPr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998859" y="3546358"/>
            <a:ext cx="88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(D)</a:t>
            </a:r>
            <a:endParaRPr lang="ja-JP" altLang="en-US" dirty="0"/>
          </a:p>
          <a:p>
            <a:endParaRPr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5187005" y="4906432"/>
            <a:ext cx="2215366" cy="309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/>
              <a:t>Distance moved (cm)</a:t>
            </a:r>
            <a:endParaRPr lang="ja-JP" altLang="en-US" sz="1400" dirty="0"/>
          </a:p>
        </p:txBody>
      </p:sp>
      <p:sp>
        <p:nvSpPr>
          <p:cNvPr id="25" name="テキスト ボックス 24"/>
          <p:cNvSpPr txBox="1"/>
          <p:nvPr/>
        </p:nvSpPr>
        <p:spPr>
          <a:xfrm rot="16200000">
            <a:off x="2419442" y="4715595"/>
            <a:ext cx="2215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/>
              <a:t>Time spent in central (sec)</a:t>
            </a:r>
            <a:endParaRPr lang="ja-JP" altLang="en-US" sz="1400" dirty="0"/>
          </a:p>
        </p:txBody>
      </p:sp>
      <p:sp>
        <p:nvSpPr>
          <p:cNvPr id="26" name="テキスト ボックス 25"/>
          <p:cNvSpPr txBox="1"/>
          <p:nvPr/>
        </p:nvSpPr>
        <p:spPr>
          <a:xfrm rot="16200000">
            <a:off x="2419442" y="1725486"/>
            <a:ext cx="2215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/>
              <a:t>Time spent in central (sec)</a:t>
            </a:r>
            <a:endParaRPr lang="ja-JP" altLang="en-US" sz="1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8584195" y="868933"/>
            <a:ext cx="1409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n>
                  <a:solidFill>
                    <a:schemeClr val="tx1"/>
                  </a:solidFill>
                </a:ln>
              </a:rPr>
              <a:t>■</a:t>
            </a:r>
            <a:r>
              <a:rPr lang="ja-JP" altLang="en-US" sz="1200" dirty="0"/>
              <a:t> </a:t>
            </a:r>
            <a:r>
              <a:rPr lang="en-US" altLang="ja-JP" sz="1200" dirty="0"/>
              <a:t>NW</a:t>
            </a:r>
          </a:p>
          <a:p>
            <a:r>
              <a:rPr lang="ja-JP" altLang="en-US" sz="12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■</a:t>
            </a:r>
            <a:r>
              <a:rPr lang="ja-JP" altLang="en-US" sz="1200" dirty="0"/>
              <a:t> </a:t>
            </a:r>
            <a:r>
              <a:rPr lang="en-US" altLang="ja-JP" sz="1200" dirty="0"/>
              <a:t>EW</a:t>
            </a:r>
          </a:p>
          <a:p>
            <a:endParaRPr lang="en-US" altLang="ja-JP" sz="1200" dirty="0"/>
          </a:p>
          <a:p>
            <a:endParaRPr lang="ja-JP" altLang="en-US" sz="12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584195" y="3862379"/>
            <a:ext cx="1409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n>
                  <a:solidFill>
                    <a:schemeClr val="tx1"/>
                  </a:solidFill>
                </a:ln>
              </a:rPr>
              <a:t>■</a:t>
            </a:r>
            <a:r>
              <a:rPr lang="ja-JP" altLang="en-US" sz="1200" dirty="0"/>
              <a:t> </a:t>
            </a:r>
            <a:r>
              <a:rPr lang="en-US" altLang="ja-JP" sz="1200" dirty="0"/>
              <a:t>GF-NW</a:t>
            </a:r>
          </a:p>
          <a:p>
            <a:r>
              <a:rPr lang="ja-JP" altLang="en-US" sz="12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■</a:t>
            </a:r>
            <a:r>
              <a:rPr lang="ja-JP" altLang="en-US" sz="1200" dirty="0"/>
              <a:t> </a:t>
            </a:r>
            <a:r>
              <a:rPr lang="en-US" altLang="ja-JP" sz="1200" dirty="0"/>
              <a:t>GF-EW</a:t>
            </a:r>
          </a:p>
          <a:p>
            <a:r>
              <a:rPr lang="ja-JP" altLang="en-US" sz="1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■</a:t>
            </a:r>
            <a:r>
              <a:rPr lang="ja-JP" altLang="en-US" sz="1200" dirty="0"/>
              <a:t> </a:t>
            </a:r>
            <a:r>
              <a:rPr lang="en-US" altLang="ja-JP" sz="1200" dirty="0"/>
              <a:t>GF</a:t>
            </a:r>
          </a:p>
          <a:p>
            <a:endParaRPr lang="en-US" altLang="ja-JP" sz="1200" dirty="0"/>
          </a:p>
          <a:p>
            <a:endParaRPr lang="ja-JP" altLang="en-US" sz="12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5590" y="879412"/>
            <a:ext cx="1853366" cy="233224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591" y="3894595"/>
            <a:ext cx="2022921" cy="23328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975" y="3894595"/>
            <a:ext cx="2019906" cy="23328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5591" y="3894595"/>
            <a:ext cx="2022921" cy="23328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975" y="3894595"/>
            <a:ext cx="2019906" cy="23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75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グラフ 5"/>
          <p:cNvGraphicFramePr>
            <a:graphicFrameLocks/>
          </p:cNvGraphicFramePr>
          <p:nvPr/>
        </p:nvGraphicFramePr>
        <p:xfrm>
          <a:off x="3017520" y="1215487"/>
          <a:ext cx="5328138" cy="3488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テキスト ボックス 8"/>
          <p:cNvSpPr txBox="1"/>
          <p:nvPr/>
        </p:nvSpPr>
        <p:spPr>
          <a:xfrm rot="16200000">
            <a:off x="897823" y="2558666"/>
            <a:ext cx="3495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Corticosterone (ng/g)</a:t>
            </a:r>
            <a:endParaRPr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643133" y="4620889"/>
            <a:ext cx="447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Time (week)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0301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56</Words>
  <Application>Microsoft Office PowerPoint</Application>
  <PresentationFormat>ワイド画面</PresentationFormat>
  <Paragraphs>15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菊水 健史</dc:creator>
  <cp:lastModifiedBy>菊水 健史</cp:lastModifiedBy>
  <cp:revision>5</cp:revision>
  <dcterms:created xsi:type="dcterms:W3CDTF">2024-02-13T11:41:16Z</dcterms:created>
  <dcterms:modified xsi:type="dcterms:W3CDTF">2024-03-05T07:04:39Z</dcterms:modified>
</cp:coreProperties>
</file>