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Bioethanol%20paper%20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Akansha\Ethanol%201st%20paper%20data\FTIR%20result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HP\Desktop\Akansha\Ethanol%201st%20paper%20data\FTIR%20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80124852417146"/>
          <c:y val="4.9405010669867862E-2"/>
          <c:w val="0.77288238255479957"/>
          <c:h val="0.58956163304692311"/>
        </c:manualLayout>
      </c:layout>
      <c:scatterChart>
        <c:scatterStyle val="smoothMarker"/>
        <c:varyColors val="0"/>
        <c:ser>
          <c:idx val="1"/>
          <c:order val="0"/>
          <c:tx>
            <c:strRef>
              <c:f>pH!$AD$26:$AD$27</c:f>
              <c:strCache>
                <c:ptCount val="2"/>
                <c:pt idx="0">
                  <c:v>Saccharomyces cerevisiae</c:v>
                </c:pt>
              </c:strCache>
            </c:strRef>
          </c:tx>
          <c:spPr>
            <a:ln w="22225">
              <a:solidFill>
                <a:schemeClr val="accent4">
                  <a:lumMod val="75000"/>
                </a:schemeClr>
              </a:solidFill>
            </a:ln>
          </c:spPr>
          <c:marker>
            <c:spPr>
              <a:solidFill>
                <a:schemeClr val="accent4">
                  <a:lumMod val="75000"/>
                </a:schemeClr>
              </a:solidFill>
              <a:ln w="12700">
                <a:solidFill>
                  <a:schemeClr val="accent4">
                    <a:lumMod val="7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pH!$C$24:$C$38</c:f>
                <c:numCache>
                  <c:formatCode>General</c:formatCode>
                  <c:ptCount val="15"/>
                  <c:pt idx="0">
                    <c:v>0.21081851067789201</c:v>
                  </c:pt>
                  <c:pt idx="1">
                    <c:v>0.21081851067789201</c:v>
                  </c:pt>
                  <c:pt idx="2">
                    <c:v>0</c:v>
                  </c:pt>
                  <c:pt idx="3">
                    <c:v>0.16666666666666669</c:v>
                  </c:pt>
                  <c:pt idx="4">
                    <c:v>0.21081851067789201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  <c:pt idx="9">
                    <c:v>0.16666666666666669</c:v>
                  </c:pt>
                  <c:pt idx="10">
                    <c:v>0.16666666666666669</c:v>
                  </c:pt>
                  <c:pt idx="11">
                    <c:v>0.16666666666666669</c:v>
                  </c:pt>
                  <c:pt idx="12">
                    <c:v>0.21081851067789159</c:v>
                  </c:pt>
                  <c:pt idx="13">
                    <c:v>0.21081851067789159</c:v>
                  </c:pt>
                  <c:pt idx="14">
                    <c:v>0.21081851067789159</c:v>
                  </c:pt>
                </c:numCache>
              </c:numRef>
            </c:plus>
            <c:minus>
              <c:numRef>
                <c:f>pH!$C$24:$C$38</c:f>
                <c:numCache>
                  <c:formatCode>General</c:formatCode>
                  <c:ptCount val="15"/>
                  <c:pt idx="0">
                    <c:v>0.21081851067789201</c:v>
                  </c:pt>
                  <c:pt idx="1">
                    <c:v>0.21081851067789201</c:v>
                  </c:pt>
                  <c:pt idx="2">
                    <c:v>0</c:v>
                  </c:pt>
                  <c:pt idx="3">
                    <c:v>0.16666666666666669</c:v>
                  </c:pt>
                  <c:pt idx="4">
                    <c:v>0.21081851067789201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  <c:pt idx="9">
                    <c:v>0.16666666666666669</c:v>
                  </c:pt>
                  <c:pt idx="10">
                    <c:v>0.16666666666666669</c:v>
                  </c:pt>
                  <c:pt idx="11">
                    <c:v>0.16666666666666669</c:v>
                  </c:pt>
                  <c:pt idx="12">
                    <c:v>0.21081851067789159</c:v>
                  </c:pt>
                  <c:pt idx="13">
                    <c:v>0.21081851067789159</c:v>
                  </c:pt>
                  <c:pt idx="14">
                    <c:v>0.21081851067789159</c:v>
                  </c:pt>
                </c:numCache>
              </c:numRef>
            </c:minus>
          </c:errBars>
          <c:xVal>
            <c:numRef>
              <c:f>pH!$AC$28:$AC$42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xVal>
          <c:yVal>
            <c:numRef>
              <c:f>pH!$AD$28:$AD$42</c:f>
              <c:numCache>
                <c:formatCode>General</c:formatCode>
                <c:ptCount val="15"/>
                <c:pt idx="0">
                  <c:v>6.666666666666667</c:v>
                </c:pt>
                <c:pt idx="1">
                  <c:v>6.333333333333333</c:v>
                </c:pt>
                <c:pt idx="2">
                  <c:v>6</c:v>
                </c:pt>
                <c:pt idx="3">
                  <c:v>5.833333333333333</c:v>
                </c:pt>
                <c:pt idx="4">
                  <c:v>5.333333333333333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4.833333333333333</c:v>
                </c:pt>
                <c:pt idx="10">
                  <c:v>4.833333333333333</c:v>
                </c:pt>
                <c:pt idx="11">
                  <c:v>4.833333333333333</c:v>
                </c:pt>
                <c:pt idx="12">
                  <c:v>4.333333333333333</c:v>
                </c:pt>
                <c:pt idx="13">
                  <c:v>4.333333333333333</c:v>
                </c:pt>
                <c:pt idx="14">
                  <c:v>4.333333333333333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753-42B4-AE8B-51697CF25666}"/>
            </c:ext>
          </c:extLst>
        </c:ser>
        <c:ser>
          <c:idx val="0"/>
          <c:order val="1"/>
          <c:tx>
            <c:strRef>
              <c:f>pH!$S$23:$S$24</c:f>
              <c:strCache>
                <c:ptCount val="2"/>
                <c:pt idx="0">
                  <c:v>Pichia fermentans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chemeClr val="accent2"/>
              </a:solidFill>
              <a:ln w="12700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pH!$S$2:$S$16</c:f>
                <c:numCache>
                  <c:formatCode>General</c:formatCode>
                  <c:ptCount val="15"/>
                  <c:pt idx="0">
                    <c:v>0.22360679774997896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0.21081851067789273</c:v>
                  </c:pt>
                  <c:pt idx="8">
                    <c:v>0.21081851067789273</c:v>
                  </c:pt>
                  <c:pt idx="9">
                    <c:v>0.21081851067789273</c:v>
                  </c:pt>
                  <c:pt idx="10">
                    <c:v>0.21081851067789273</c:v>
                  </c:pt>
                  <c:pt idx="11">
                    <c:v>0.22360679774997896</c:v>
                  </c:pt>
                  <c:pt idx="12">
                    <c:v>0.21081851067789159</c:v>
                  </c:pt>
                  <c:pt idx="13">
                    <c:v>0.21081851067789159</c:v>
                  </c:pt>
                  <c:pt idx="14">
                    <c:v>0.21081851067789159</c:v>
                  </c:pt>
                </c:numCache>
              </c:numRef>
            </c:plus>
            <c:minus>
              <c:numRef>
                <c:f>pH!$S$2:$S$16</c:f>
                <c:numCache>
                  <c:formatCode>General</c:formatCode>
                  <c:ptCount val="15"/>
                  <c:pt idx="0">
                    <c:v>0.22360679774997896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0.21081851067789273</c:v>
                  </c:pt>
                  <c:pt idx="8">
                    <c:v>0.21081851067789273</c:v>
                  </c:pt>
                  <c:pt idx="9">
                    <c:v>0.21081851067789273</c:v>
                  </c:pt>
                  <c:pt idx="10">
                    <c:v>0.21081851067789273</c:v>
                  </c:pt>
                  <c:pt idx="11">
                    <c:v>0.22360679774997896</c:v>
                  </c:pt>
                  <c:pt idx="12">
                    <c:v>0.21081851067789159</c:v>
                  </c:pt>
                  <c:pt idx="13">
                    <c:v>0.21081851067789159</c:v>
                  </c:pt>
                  <c:pt idx="14">
                    <c:v>0.21081851067789159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pH!$R$25:$R$39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xVal>
          <c:yVal>
            <c:numRef>
              <c:f>pH!$S$25:$S$39</c:f>
              <c:numCache>
                <c:formatCode>General</c:formatCode>
                <c:ptCount val="15"/>
                <c:pt idx="0">
                  <c:v>6.5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4.6666670000000003</c:v>
                </c:pt>
                <c:pt idx="8">
                  <c:v>4.6666670000000003</c:v>
                </c:pt>
                <c:pt idx="9">
                  <c:v>4.6666670000000003</c:v>
                </c:pt>
                <c:pt idx="10">
                  <c:v>4.6666670000000003</c:v>
                </c:pt>
                <c:pt idx="11">
                  <c:v>4.5</c:v>
                </c:pt>
                <c:pt idx="12">
                  <c:v>4.3333329999999997</c:v>
                </c:pt>
                <c:pt idx="13">
                  <c:v>4.3333329999999997</c:v>
                </c:pt>
                <c:pt idx="14">
                  <c:v>4.3333329999999997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753-42B4-AE8B-51697CF25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8742944"/>
        <c:axId val="1648738048"/>
      </c:scatterChart>
      <c:valAx>
        <c:axId val="16487429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IN" sz="16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Days</a:t>
                </a:r>
                <a:endParaRPr lang="en-IN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648738048"/>
        <c:crosses val="autoZero"/>
        <c:crossBetween val="midCat"/>
      </c:valAx>
      <c:valAx>
        <c:axId val="164873804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6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IN" sz="16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</a:t>
                </a:r>
                <a:endParaRPr lang="en-IN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648742944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18850541629508213"/>
          <c:y val="0.83369629315065497"/>
          <c:w val="0.63615345213434138"/>
          <c:h val="6.3132980822800791E-2"/>
        </c:manualLayout>
      </c:layout>
      <c:overlay val="0"/>
      <c:txPr>
        <a:bodyPr/>
        <a:lstStyle/>
        <a:p>
          <a:pPr>
            <a:defRPr sz="1200" i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50978831381721"/>
          <c:y val="3.006268781421971E-2"/>
          <c:w val="0.81065327155395495"/>
          <c:h val="0.7073192190919908"/>
        </c:manualLayout>
      </c:layout>
      <c:lineChart>
        <c:grouping val="stacked"/>
        <c:varyColors val="0"/>
        <c:ser>
          <c:idx val="1"/>
          <c:order val="0"/>
          <c:tx>
            <c:strRef>
              <c:f>Sheet1!$I$1</c:f>
              <c:strCache>
                <c:ptCount val="1"/>
                <c:pt idx="0">
                  <c:v>Day 1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Sheet1!$H$2:$H$1703</c:f>
              <c:numCache>
                <c:formatCode>0</c:formatCode>
                <c:ptCount val="1702"/>
                <c:pt idx="0">
                  <c:v>3996.5272199999999</c:v>
                </c:pt>
                <c:pt idx="1">
                  <c:v>3994.4713900000002</c:v>
                </c:pt>
                <c:pt idx="2">
                  <c:v>3992.4155599999999</c:v>
                </c:pt>
                <c:pt idx="3">
                  <c:v>3990.3597399999999</c:v>
                </c:pt>
                <c:pt idx="4">
                  <c:v>3988.3039100000001</c:v>
                </c:pt>
                <c:pt idx="5">
                  <c:v>3986.2480799999998</c:v>
                </c:pt>
                <c:pt idx="6">
                  <c:v>3984.1922599999998</c:v>
                </c:pt>
                <c:pt idx="7">
                  <c:v>3982.13643</c:v>
                </c:pt>
                <c:pt idx="8">
                  <c:v>3980.0805999999998</c:v>
                </c:pt>
                <c:pt idx="9">
                  <c:v>3978.0247800000002</c:v>
                </c:pt>
                <c:pt idx="10">
                  <c:v>3975.9689499999999</c:v>
                </c:pt>
                <c:pt idx="11">
                  <c:v>3973.9131200000002</c:v>
                </c:pt>
                <c:pt idx="12">
                  <c:v>3971.8573000000001</c:v>
                </c:pt>
                <c:pt idx="13">
                  <c:v>3969.8014699999999</c:v>
                </c:pt>
                <c:pt idx="14">
                  <c:v>3967.7456400000001</c:v>
                </c:pt>
                <c:pt idx="15">
                  <c:v>3965.6898200000001</c:v>
                </c:pt>
                <c:pt idx="16">
                  <c:v>3963.6339899999998</c:v>
                </c:pt>
                <c:pt idx="17">
                  <c:v>3961.57816</c:v>
                </c:pt>
                <c:pt idx="18">
                  <c:v>3959.52234</c:v>
                </c:pt>
                <c:pt idx="19">
                  <c:v>3957.4665100000002</c:v>
                </c:pt>
                <c:pt idx="20">
                  <c:v>3955.41068</c:v>
                </c:pt>
                <c:pt idx="21">
                  <c:v>3953.3548599999999</c:v>
                </c:pt>
                <c:pt idx="22">
                  <c:v>3951.2990300000001</c:v>
                </c:pt>
                <c:pt idx="23">
                  <c:v>3949.2431999999999</c:v>
                </c:pt>
                <c:pt idx="24">
                  <c:v>3947.1873799999998</c:v>
                </c:pt>
                <c:pt idx="25">
                  <c:v>3945.1315500000001</c:v>
                </c:pt>
                <c:pt idx="26">
                  <c:v>3943.0757199999998</c:v>
                </c:pt>
                <c:pt idx="27">
                  <c:v>3941.0198999999998</c:v>
                </c:pt>
                <c:pt idx="28">
                  <c:v>3938.96407</c:v>
                </c:pt>
                <c:pt idx="29">
                  <c:v>3936.9082400000002</c:v>
                </c:pt>
                <c:pt idx="30">
                  <c:v>3934.8524200000002</c:v>
                </c:pt>
                <c:pt idx="31">
                  <c:v>3932.7965899999999</c:v>
                </c:pt>
                <c:pt idx="32">
                  <c:v>3930.7407600000001</c:v>
                </c:pt>
                <c:pt idx="33">
                  <c:v>3928.6849400000001</c:v>
                </c:pt>
                <c:pt idx="34">
                  <c:v>3926.6291099999999</c:v>
                </c:pt>
                <c:pt idx="35">
                  <c:v>3924.5732800000001</c:v>
                </c:pt>
                <c:pt idx="36">
                  <c:v>3922.5174499999998</c:v>
                </c:pt>
                <c:pt idx="37">
                  <c:v>3920.4616299999998</c:v>
                </c:pt>
                <c:pt idx="38">
                  <c:v>3918.4058</c:v>
                </c:pt>
                <c:pt idx="39">
                  <c:v>3916.3499700000002</c:v>
                </c:pt>
                <c:pt idx="40">
                  <c:v>3914.2941500000002</c:v>
                </c:pt>
                <c:pt idx="41">
                  <c:v>3912.2383199999999</c:v>
                </c:pt>
                <c:pt idx="42">
                  <c:v>3910.1824900000001</c:v>
                </c:pt>
                <c:pt idx="43">
                  <c:v>3908.1266700000001</c:v>
                </c:pt>
                <c:pt idx="44">
                  <c:v>3906.0708399999999</c:v>
                </c:pt>
                <c:pt idx="45">
                  <c:v>3904.0150100000001</c:v>
                </c:pt>
                <c:pt idx="46">
                  <c:v>3901.95919</c:v>
                </c:pt>
                <c:pt idx="47">
                  <c:v>3899.9033599999998</c:v>
                </c:pt>
                <c:pt idx="48">
                  <c:v>3897.84753</c:v>
                </c:pt>
                <c:pt idx="49">
                  <c:v>3895.79171</c:v>
                </c:pt>
                <c:pt idx="50">
                  <c:v>3893.7358800000002</c:v>
                </c:pt>
                <c:pt idx="51">
                  <c:v>3891.6800499999999</c:v>
                </c:pt>
                <c:pt idx="52">
                  <c:v>3889.6242299999999</c:v>
                </c:pt>
                <c:pt idx="53">
                  <c:v>3887.5684000000001</c:v>
                </c:pt>
                <c:pt idx="54">
                  <c:v>3885.5125699999999</c:v>
                </c:pt>
                <c:pt idx="55">
                  <c:v>3883.4567499999998</c:v>
                </c:pt>
                <c:pt idx="56">
                  <c:v>3881.40092</c:v>
                </c:pt>
                <c:pt idx="57">
                  <c:v>3879.3450899999998</c:v>
                </c:pt>
                <c:pt idx="58">
                  <c:v>3877.2892700000002</c:v>
                </c:pt>
                <c:pt idx="59">
                  <c:v>3875.23344</c:v>
                </c:pt>
                <c:pt idx="60">
                  <c:v>3873.1776100000002</c:v>
                </c:pt>
                <c:pt idx="61">
                  <c:v>3871.1217900000001</c:v>
                </c:pt>
                <c:pt idx="62">
                  <c:v>3869.0659599999999</c:v>
                </c:pt>
                <c:pt idx="63">
                  <c:v>3867.0101300000001</c:v>
                </c:pt>
                <c:pt idx="64">
                  <c:v>3864.9543100000001</c:v>
                </c:pt>
                <c:pt idx="65">
                  <c:v>3862.8984799999998</c:v>
                </c:pt>
                <c:pt idx="66">
                  <c:v>3860.84265</c:v>
                </c:pt>
                <c:pt idx="67">
                  <c:v>3858.78683</c:v>
                </c:pt>
                <c:pt idx="68">
                  <c:v>3856.7310000000002</c:v>
                </c:pt>
                <c:pt idx="69">
                  <c:v>3854.67517</c:v>
                </c:pt>
                <c:pt idx="70">
                  <c:v>3852.6193499999999</c:v>
                </c:pt>
                <c:pt idx="71">
                  <c:v>3850.5635200000002</c:v>
                </c:pt>
                <c:pt idx="72">
                  <c:v>3848.5076899999999</c:v>
                </c:pt>
                <c:pt idx="73">
                  <c:v>3846.4518600000001</c:v>
                </c:pt>
                <c:pt idx="74">
                  <c:v>3844.3960400000001</c:v>
                </c:pt>
                <c:pt idx="75">
                  <c:v>3842.3402099999998</c:v>
                </c:pt>
                <c:pt idx="76">
                  <c:v>3840.2843800000001</c:v>
                </c:pt>
                <c:pt idx="77">
                  <c:v>3838.22856</c:v>
                </c:pt>
                <c:pt idx="78">
                  <c:v>3836.1727299999998</c:v>
                </c:pt>
                <c:pt idx="79">
                  <c:v>3834.1169</c:v>
                </c:pt>
                <c:pt idx="80">
                  <c:v>3832.0610799999999</c:v>
                </c:pt>
                <c:pt idx="81">
                  <c:v>3830.0052500000002</c:v>
                </c:pt>
                <c:pt idx="82">
                  <c:v>3827.9494199999999</c:v>
                </c:pt>
                <c:pt idx="83">
                  <c:v>3825.8935999999999</c:v>
                </c:pt>
                <c:pt idx="84">
                  <c:v>3823.8377700000001</c:v>
                </c:pt>
                <c:pt idx="85">
                  <c:v>3821.7819399999998</c:v>
                </c:pt>
                <c:pt idx="86">
                  <c:v>3819.7261199999998</c:v>
                </c:pt>
                <c:pt idx="87">
                  <c:v>3817.67029</c:v>
                </c:pt>
                <c:pt idx="88">
                  <c:v>3815.6144599999998</c:v>
                </c:pt>
                <c:pt idx="89">
                  <c:v>3813.5586400000002</c:v>
                </c:pt>
                <c:pt idx="90">
                  <c:v>3811.50281</c:v>
                </c:pt>
                <c:pt idx="91">
                  <c:v>3809.4469800000002</c:v>
                </c:pt>
                <c:pt idx="92">
                  <c:v>3807.3911600000001</c:v>
                </c:pt>
                <c:pt idx="93">
                  <c:v>3805.3353299999999</c:v>
                </c:pt>
                <c:pt idx="94">
                  <c:v>3803.2795000000001</c:v>
                </c:pt>
                <c:pt idx="95">
                  <c:v>3801.2236800000001</c:v>
                </c:pt>
                <c:pt idx="96">
                  <c:v>3799.1678499999998</c:v>
                </c:pt>
                <c:pt idx="97">
                  <c:v>3797.11202</c:v>
                </c:pt>
                <c:pt idx="98">
                  <c:v>3795.0562</c:v>
                </c:pt>
                <c:pt idx="99">
                  <c:v>3793.0003700000002</c:v>
                </c:pt>
                <c:pt idx="100">
                  <c:v>3790.94454</c:v>
                </c:pt>
                <c:pt idx="101">
                  <c:v>3788.8887199999999</c:v>
                </c:pt>
                <c:pt idx="102">
                  <c:v>3786.8328900000001</c:v>
                </c:pt>
                <c:pt idx="103">
                  <c:v>3784.7770599999999</c:v>
                </c:pt>
                <c:pt idx="104">
                  <c:v>3782.7212399999999</c:v>
                </c:pt>
                <c:pt idx="105">
                  <c:v>3780.6654100000001</c:v>
                </c:pt>
                <c:pt idx="106">
                  <c:v>3778.6095799999998</c:v>
                </c:pt>
                <c:pt idx="107">
                  <c:v>3776.5537599999998</c:v>
                </c:pt>
                <c:pt idx="108">
                  <c:v>3774.49793</c:v>
                </c:pt>
                <c:pt idx="109">
                  <c:v>3772.4421000000002</c:v>
                </c:pt>
                <c:pt idx="110">
                  <c:v>3770.38627</c:v>
                </c:pt>
                <c:pt idx="111">
                  <c:v>3768.3304499999999</c:v>
                </c:pt>
                <c:pt idx="112">
                  <c:v>3766.2746200000001</c:v>
                </c:pt>
                <c:pt idx="113">
                  <c:v>3764.2187899999999</c:v>
                </c:pt>
                <c:pt idx="114">
                  <c:v>3762.1629699999999</c:v>
                </c:pt>
                <c:pt idx="115">
                  <c:v>3760.1071400000001</c:v>
                </c:pt>
                <c:pt idx="116">
                  <c:v>3758.0513099999998</c:v>
                </c:pt>
                <c:pt idx="117">
                  <c:v>3755.9954899999998</c:v>
                </c:pt>
                <c:pt idx="118">
                  <c:v>3753.93966</c:v>
                </c:pt>
                <c:pt idx="119">
                  <c:v>3751.8838300000002</c:v>
                </c:pt>
                <c:pt idx="120">
                  <c:v>3749.8280100000002</c:v>
                </c:pt>
                <c:pt idx="121">
                  <c:v>3747.7721799999999</c:v>
                </c:pt>
                <c:pt idx="122">
                  <c:v>3745.7163500000001</c:v>
                </c:pt>
                <c:pt idx="123">
                  <c:v>3743.6605300000001</c:v>
                </c:pt>
                <c:pt idx="124">
                  <c:v>3741.6046999999999</c:v>
                </c:pt>
                <c:pt idx="125">
                  <c:v>3739.5488700000001</c:v>
                </c:pt>
                <c:pt idx="126">
                  <c:v>3737.49305</c:v>
                </c:pt>
                <c:pt idx="127">
                  <c:v>3735.4372199999998</c:v>
                </c:pt>
                <c:pt idx="128">
                  <c:v>3733.38139</c:v>
                </c:pt>
                <c:pt idx="129">
                  <c:v>3731.32557</c:v>
                </c:pt>
                <c:pt idx="130">
                  <c:v>3729.2697400000002</c:v>
                </c:pt>
                <c:pt idx="131">
                  <c:v>3727.2139099999999</c:v>
                </c:pt>
                <c:pt idx="132">
                  <c:v>3725.1580899999999</c:v>
                </c:pt>
                <c:pt idx="133">
                  <c:v>3723.1022600000001</c:v>
                </c:pt>
                <c:pt idx="134">
                  <c:v>3721.0464299999999</c:v>
                </c:pt>
                <c:pt idx="135">
                  <c:v>3718.9906099999998</c:v>
                </c:pt>
                <c:pt idx="136">
                  <c:v>3716.93478</c:v>
                </c:pt>
                <c:pt idx="137">
                  <c:v>3714.8789499999998</c:v>
                </c:pt>
                <c:pt idx="138">
                  <c:v>3712.8231300000002</c:v>
                </c:pt>
                <c:pt idx="139">
                  <c:v>3710.7673</c:v>
                </c:pt>
                <c:pt idx="140">
                  <c:v>3708.7114700000002</c:v>
                </c:pt>
                <c:pt idx="141">
                  <c:v>3706.6556500000002</c:v>
                </c:pt>
                <c:pt idx="142">
                  <c:v>3704.5998199999999</c:v>
                </c:pt>
                <c:pt idx="143">
                  <c:v>3702.5439900000001</c:v>
                </c:pt>
                <c:pt idx="144">
                  <c:v>3700.4881700000001</c:v>
                </c:pt>
                <c:pt idx="145">
                  <c:v>3698.4323399999998</c:v>
                </c:pt>
                <c:pt idx="146">
                  <c:v>3696.3765100000001</c:v>
                </c:pt>
                <c:pt idx="147">
                  <c:v>3694.3206799999998</c:v>
                </c:pt>
                <c:pt idx="148">
                  <c:v>3692.2648600000002</c:v>
                </c:pt>
                <c:pt idx="149">
                  <c:v>3690.20903</c:v>
                </c:pt>
                <c:pt idx="150">
                  <c:v>3688.1532000000002</c:v>
                </c:pt>
                <c:pt idx="151">
                  <c:v>3686.0973800000002</c:v>
                </c:pt>
                <c:pt idx="152">
                  <c:v>3684.0415499999999</c:v>
                </c:pt>
                <c:pt idx="153">
                  <c:v>3681.9857200000001</c:v>
                </c:pt>
                <c:pt idx="154">
                  <c:v>3679.9299000000001</c:v>
                </c:pt>
                <c:pt idx="155">
                  <c:v>3677.8740699999998</c:v>
                </c:pt>
                <c:pt idx="156">
                  <c:v>3675.8182400000001</c:v>
                </c:pt>
                <c:pt idx="157">
                  <c:v>3673.76242</c:v>
                </c:pt>
                <c:pt idx="158">
                  <c:v>3671.7065899999998</c:v>
                </c:pt>
                <c:pt idx="159">
                  <c:v>3669.65076</c:v>
                </c:pt>
                <c:pt idx="160">
                  <c:v>3667.59494</c:v>
                </c:pt>
                <c:pt idx="161">
                  <c:v>3665.5391100000002</c:v>
                </c:pt>
                <c:pt idx="162">
                  <c:v>3663.4832799999999</c:v>
                </c:pt>
                <c:pt idx="163">
                  <c:v>3661.4274599999999</c:v>
                </c:pt>
                <c:pt idx="164">
                  <c:v>3659.3716300000001</c:v>
                </c:pt>
                <c:pt idx="165">
                  <c:v>3657.3157999999999</c:v>
                </c:pt>
                <c:pt idx="166">
                  <c:v>3655.2599799999998</c:v>
                </c:pt>
                <c:pt idx="167">
                  <c:v>3653.20415</c:v>
                </c:pt>
                <c:pt idx="168">
                  <c:v>3651.1483199999998</c:v>
                </c:pt>
                <c:pt idx="169">
                  <c:v>3649.0925000000002</c:v>
                </c:pt>
                <c:pt idx="170">
                  <c:v>3647.03667</c:v>
                </c:pt>
                <c:pt idx="171">
                  <c:v>3644.9808400000002</c:v>
                </c:pt>
                <c:pt idx="172">
                  <c:v>3642.9250200000001</c:v>
                </c:pt>
                <c:pt idx="173">
                  <c:v>3640.8691899999999</c:v>
                </c:pt>
                <c:pt idx="174">
                  <c:v>3638.8133600000001</c:v>
                </c:pt>
                <c:pt idx="175">
                  <c:v>3636.7575400000001</c:v>
                </c:pt>
                <c:pt idx="176">
                  <c:v>3634.7017099999998</c:v>
                </c:pt>
                <c:pt idx="177">
                  <c:v>3632.64588</c:v>
                </c:pt>
                <c:pt idx="178">
                  <c:v>3630.59006</c:v>
                </c:pt>
                <c:pt idx="179">
                  <c:v>3628.5342300000002</c:v>
                </c:pt>
                <c:pt idx="180">
                  <c:v>3626.4784</c:v>
                </c:pt>
                <c:pt idx="181">
                  <c:v>3624.4225700000002</c:v>
                </c:pt>
                <c:pt idx="182">
                  <c:v>3622.3667500000001</c:v>
                </c:pt>
                <c:pt idx="183">
                  <c:v>3620.3109199999999</c:v>
                </c:pt>
                <c:pt idx="184">
                  <c:v>3618.2550900000001</c:v>
                </c:pt>
                <c:pt idx="185">
                  <c:v>3616.1992700000001</c:v>
                </c:pt>
                <c:pt idx="186">
                  <c:v>3614.1434399999998</c:v>
                </c:pt>
                <c:pt idx="187">
                  <c:v>3612.08761</c:v>
                </c:pt>
                <c:pt idx="188">
                  <c:v>3610.03179</c:v>
                </c:pt>
                <c:pt idx="189">
                  <c:v>3607.9759600000002</c:v>
                </c:pt>
                <c:pt idx="190">
                  <c:v>3605.92013</c:v>
                </c:pt>
                <c:pt idx="191">
                  <c:v>3603.8643099999999</c:v>
                </c:pt>
                <c:pt idx="192">
                  <c:v>3601.8084800000001</c:v>
                </c:pt>
                <c:pt idx="193">
                  <c:v>3599.7526499999999</c:v>
                </c:pt>
                <c:pt idx="194">
                  <c:v>3597.6968299999999</c:v>
                </c:pt>
                <c:pt idx="195">
                  <c:v>3595.6410000000001</c:v>
                </c:pt>
                <c:pt idx="196">
                  <c:v>3593.5851699999998</c:v>
                </c:pt>
                <c:pt idx="197">
                  <c:v>3591.5293499999998</c:v>
                </c:pt>
                <c:pt idx="198">
                  <c:v>3589.47352</c:v>
                </c:pt>
                <c:pt idx="199">
                  <c:v>3587.4176900000002</c:v>
                </c:pt>
                <c:pt idx="200">
                  <c:v>3585.3618700000002</c:v>
                </c:pt>
                <c:pt idx="201">
                  <c:v>3583.3060399999999</c:v>
                </c:pt>
                <c:pt idx="202">
                  <c:v>3581.2502100000002</c:v>
                </c:pt>
                <c:pt idx="203">
                  <c:v>3579.1943900000001</c:v>
                </c:pt>
                <c:pt idx="204">
                  <c:v>3577.1385599999999</c:v>
                </c:pt>
                <c:pt idx="205">
                  <c:v>3575.0827300000001</c:v>
                </c:pt>
                <c:pt idx="206">
                  <c:v>3573.02691</c:v>
                </c:pt>
                <c:pt idx="207">
                  <c:v>3570.9710799999998</c:v>
                </c:pt>
                <c:pt idx="208">
                  <c:v>3568.91525</c:v>
                </c:pt>
                <c:pt idx="209">
                  <c:v>3566.85943</c:v>
                </c:pt>
                <c:pt idx="210">
                  <c:v>3564.8036000000002</c:v>
                </c:pt>
                <c:pt idx="211">
                  <c:v>3562.7477699999999</c:v>
                </c:pt>
                <c:pt idx="212">
                  <c:v>3560.6919499999999</c:v>
                </c:pt>
                <c:pt idx="213">
                  <c:v>3558.6361200000001</c:v>
                </c:pt>
                <c:pt idx="214">
                  <c:v>3556.5802899999999</c:v>
                </c:pt>
                <c:pt idx="215">
                  <c:v>3554.5244699999998</c:v>
                </c:pt>
                <c:pt idx="216">
                  <c:v>3552.4686400000001</c:v>
                </c:pt>
                <c:pt idx="217">
                  <c:v>3550.4128099999998</c:v>
                </c:pt>
                <c:pt idx="218">
                  <c:v>3548.35698</c:v>
                </c:pt>
                <c:pt idx="219">
                  <c:v>3546.30116</c:v>
                </c:pt>
                <c:pt idx="220">
                  <c:v>3544.2453300000002</c:v>
                </c:pt>
                <c:pt idx="221">
                  <c:v>3542.1895</c:v>
                </c:pt>
                <c:pt idx="222">
                  <c:v>3540.1336799999999</c:v>
                </c:pt>
                <c:pt idx="223">
                  <c:v>3538.0778500000001</c:v>
                </c:pt>
                <c:pt idx="224">
                  <c:v>3536.0220199999999</c:v>
                </c:pt>
                <c:pt idx="225">
                  <c:v>3533.9661999999998</c:v>
                </c:pt>
                <c:pt idx="226">
                  <c:v>3531.9103700000001</c:v>
                </c:pt>
                <c:pt idx="227">
                  <c:v>3529.8545399999998</c:v>
                </c:pt>
                <c:pt idx="228">
                  <c:v>3527.7987199999998</c:v>
                </c:pt>
                <c:pt idx="229">
                  <c:v>3525.74289</c:v>
                </c:pt>
                <c:pt idx="230">
                  <c:v>3523.6870600000002</c:v>
                </c:pt>
                <c:pt idx="231">
                  <c:v>3521.6312400000002</c:v>
                </c:pt>
                <c:pt idx="232">
                  <c:v>3519.5754099999999</c:v>
                </c:pt>
                <c:pt idx="233">
                  <c:v>3517.5195800000001</c:v>
                </c:pt>
                <c:pt idx="234">
                  <c:v>3515.4637600000001</c:v>
                </c:pt>
                <c:pt idx="235">
                  <c:v>3513.4079299999999</c:v>
                </c:pt>
                <c:pt idx="236">
                  <c:v>3511.3521000000001</c:v>
                </c:pt>
                <c:pt idx="237">
                  <c:v>3509.29628</c:v>
                </c:pt>
                <c:pt idx="238">
                  <c:v>3507.2404499999998</c:v>
                </c:pt>
                <c:pt idx="239">
                  <c:v>3505.18462</c:v>
                </c:pt>
                <c:pt idx="240">
                  <c:v>3503.1288</c:v>
                </c:pt>
                <c:pt idx="241">
                  <c:v>3501.0729700000002</c:v>
                </c:pt>
                <c:pt idx="242">
                  <c:v>3499.0171399999999</c:v>
                </c:pt>
                <c:pt idx="243">
                  <c:v>3496.9613199999999</c:v>
                </c:pt>
                <c:pt idx="244">
                  <c:v>3494.9054900000001</c:v>
                </c:pt>
                <c:pt idx="245">
                  <c:v>3492.8496599999999</c:v>
                </c:pt>
                <c:pt idx="246">
                  <c:v>3490.7938399999998</c:v>
                </c:pt>
                <c:pt idx="247">
                  <c:v>3488.73801</c:v>
                </c:pt>
                <c:pt idx="248">
                  <c:v>3486.6821799999998</c:v>
                </c:pt>
                <c:pt idx="249">
                  <c:v>3484.6263600000002</c:v>
                </c:pt>
                <c:pt idx="250">
                  <c:v>3482.57053</c:v>
                </c:pt>
                <c:pt idx="251">
                  <c:v>3480.5147000000002</c:v>
                </c:pt>
                <c:pt idx="252">
                  <c:v>3478.4588800000001</c:v>
                </c:pt>
                <c:pt idx="253">
                  <c:v>3476.4030499999999</c:v>
                </c:pt>
                <c:pt idx="254">
                  <c:v>3474.3472200000001</c:v>
                </c:pt>
                <c:pt idx="255">
                  <c:v>3472.2913899999999</c:v>
                </c:pt>
                <c:pt idx="256">
                  <c:v>3470.2355699999998</c:v>
                </c:pt>
                <c:pt idx="257">
                  <c:v>3468.17974</c:v>
                </c:pt>
                <c:pt idx="258">
                  <c:v>3466.1239099999998</c:v>
                </c:pt>
                <c:pt idx="259">
                  <c:v>3464.0680900000002</c:v>
                </c:pt>
                <c:pt idx="260">
                  <c:v>3462.01226</c:v>
                </c:pt>
                <c:pt idx="261">
                  <c:v>3459.9564300000002</c:v>
                </c:pt>
                <c:pt idx="262">
                  <c:v>3457.9006100000001</c:v>
                </c:pt>
                <c:pt idx="263">
                  <c:v>3455.8447799999999</c:v>
                </c:pt>
                <c:pt idx="264">
                  <c:v>3453.7889500000001</c:v>
                </c:pt>
                <c:pt idx="265">
                  <c:v>3451.7331300000001</c:v>
                </c:pt>
                <c:pt idx="266">
                  <c:v>3449.6772999999998</c:v>
                </c:pt>
                <c:pt idx="267">
                  <c:v>3447.62147</c:v>
                </c:pt>
                <c:pt idx="268">
                  <c:v>3445.56565</c:v>
                </c:pt>
                <c:pt idx="269">
                  <c:v>3443.5098200000002</c:v>
                </c:pt>
                <c:pt idx="270">
                  <c:v>3441.45399</c:v>
                </c:pt>
                <c:pt idx="271">
                  <c:v>3439.3981699999999</c:v>
                </c:pt>
                <c:pt idx="272">
                  <c:v>3437.3423400000001</c:v>
                </c:pt>
                <c:pt idx="273">
                  <c:v>3435.2865099999999</c:v>
                </c:pt>
                <c:pt idx="274">
                  <c:v>3433.2306899999999</c:v>
                </c:pt>
                <c:pt idx="275">
                  <c:v>3431.1748600000001</c:v>
                </c:pt>
                <c:pt idx="276">
                  <c:v>3429.1190299999998</c:v>
                </c:pt>
                <c:pt idx="277">
                  <c:v>3427.0632099999998</c:v>
                </c:pt>
                <c:pt idx="278">
                  <c:v>3425.00738</c:v>
                </c:pt>
                <c:pt idx="279">
                  <c:v>3422.9515500000002</c:v>
                </c:pt>
                <c:pt idx="280">
                  <c:v>3420.8957300000002</c:v>
                </c:pt>
                <c:pt idx="281">
                  <c:v>3418.8398999999999</c:v>
                </c:pt>
                <c:pt idx="282">
                  <c:v>3416.7840700000002</c:v>
                </c:pt>
                <c:pt idx="283">
                  <c:v>3414.7282500000001</c:v>
                </c:pt>
                <c:pt idx="284">
                  <c:v>3412.6724199999999</c:v>
                </c:pt>
                <c:pt idx="285">
                  <c:v>3410.6165900000001</c:v>
                </c:pt>
                <c:pt idx="286">
                  <c:v>3408.56077</c:v>
                </c:pt>
                <c:pt idx="287">
                  <c:v>3406.5049399999998</c:v>
                </c:pt>
                <c:pt idx="288">
                  <c:v>3404.44911</c:v>
                </c:pt>
                <c:pt idx="289">
                  <c:v>3402.39329</c:v>
                </c:pt>
                <c:pt idx="290">
                  <c:v>3400.3374600000002</c:v>
                </c:pt>
                <c:pt idx="291">
                  <c:v>3398.28163</c:v>
                </c:pt>
                <c:pt idx="292">
                  <c:v>3396.2258000000002</c:v>
                </c:pt>
                <c:pt idx="293">
                  <c:v>3394.1699800000001</c:v>
                </c:pt>
                <c:pt idx="294">
                  <c:v>3392.1141499999999</c:v>
                </c:pt>
                <c:pt idx="295">
                  <c:v>3390.0583200000001</c:v>
                </c:pt>
                <c:pt idx="296">
                  <c:v>3388.0025000000001</c:v>
                </c:pt>
                <c:pt idx="297">
                  <c:v>3385.9466699999998</c:v>
                </c:pt>
                <c:pt idx="298">
                  <c:v>3383.89084</c:v>
                </c:pt>
                <c:pt idx="299">
                  <c:v>3381.83502</c:v>
                </c:pt>
                <c:pt idx="300">
                  <c:v>3379.7791900000002</c:v>
                </c:pt>
                <c:pt idx="301">
                  <c:v>3377.72336</c:v>
                </c:pt>
                <c:pt idx="302">
                  <c:v>3375.6675399999999</c:v>
                </c:pt>
                <c:pt idx="303">
                  <c:v>3373.6117100000001</c:v>
                </c:pt>
                <c:pt idx="304">
                  <c:v>3371.5558799999999</c:v>
                </c:pt>
                <c:pt idx="305">
                  <c:v>3369.5000599999998</c:v>
                </c:pt>
                <c:pt idx="306">
                  <c:v>3367.4442300000001</c:v>
                </c:pt>
                <c:pt idx="307">
                  <c:v>3365.3883999999998</c:v>
                </c:pt>
                <c:pt idx="308">
                  <c:v>3363.3325799999998</c:v>
                </c:pt>
                <c:pt idx="309">
                  <c:v>3361.27675</c:v>
                </c:pt>
                <c:pt idx="310">
                  <c:v>3359.2209200000002</c:v>
                </c:pt>
                <c:pt idx="311">
                  <c:v>3357.1651000000002</c:v>
                </c:pt>
                <c:pt idx="312">
                  <c:v>3355.1092699999999</c:v>
                </c:pt>
                <c:pt idx="313">
                  <c:v>3353.0534400000001</c:v>
                </c:pt>
                <c:pt idx="314">
                  <c:v>3350.9976200000001</c:v>
                </c:pt>
                <c:pt idx="315">
                  <c:v>3348.9417899999999</c:v>
                </c:pt>
                <c:pt idx="316">
                  <c:v>3346.8859600000001</c:v>
                </c:pt>
                <c:pt idx="317">
                  <c:v>3344.83014</c:v>
                </c:pt>
                <c:pt idx="318">
                  <c:v>3342.7743099999998</c:v>
                </c:pt>
                <c:pt idx="319">
                  <c:v>3340.71848</c:v>
                </c:pt>
                <c:pt idx="320">
                  <c:v>3338.66266</c:v>
                </c:pt>
                <c:pt idx="321">
                  <c:v>3336.6068300000002</c:v>
                </c:pt>
                <c:pt idx="322">
                  <c:v>3334.5509999999999</c:v>
                </c:pt>
                <c:pt idx="323">
                  <c:v>3332.4951799999999</c:v>
                </c:pt>
                <c:pt idx="324">
                  <c:v>3330.4393500000001</c:v>
                </c:pt>
                <c:pt idx="325">
                  <c:v>3328.3835199999999</c:v>
                </c:pt>
                <c:pt idx="326">
                  <c:v>3326.3276900000001</c:v>
                </c:pt>
                <c:pt idx="327">
                  <c:v>3324.27187</c:v>
                </c:pt>
                <c:pt idx="328">
                  <c:v>3322.2160399999998</c:v>
                </c:pt>
                <c:pt idx="329">
                  <c:v>3320.16021</c:v>
                </c:pt>
                <c:pt idx="330">
                  <c:v>3318.10439</c:v>
                </c:pt>
                <c:pt idx="331">
                  <c:v>3316.0485600000002</c:v>
                </c:pt>
                <c:pt idx="332">
                  <c:v>3313.9927299999999</c:v>
                </c:pt>
                <c:pt idx="333">
                  <c:v>3311.9369099999999</c:v>
                </c:pt>
                <c:pt idx="334">
                  <c:v>3309.8810800000001</c:v>
                </c:pt>
                <c:pt idx="335">
                  <c:v>3307.8252499999999</c:v>
                </c:pt>
                <c:pt idx="336">
                  <c:v>3305.7694299999998</c:v>
                </c:pt>
                <c:pt idx="337">
                  <c:v>3303.7136</c:v>
                </c:pt>
                <c:pt idx="338">
                  <c:v>3301.6577699999998</c:v>
                </c:pt>
                <c:pt idx="339">
                  <c:v>3299.6019500000002</c:v>
                </c:pt>
                <c:pt idx="340">
                  <c:v>3297.54612</c:v>
                </c:pt>
                <c:pt idx="341">
                  <c:v>3295.4902900000002</c:v>
                </c:pt>
                <c:pt idx="342">
                  <c:v>3293.4344700000001</c:v>
                </c:pt>
                <c:pt idx="343">
                  <c:v>3291.3786399999999</c:v>
                </c:pt>
                <c:pt idx="344">
                  <c:v>3289.3228100000001</c:v>
                </c:pt>
                <c:pt idx="345">
                  <c:v>3287.2669900000001</c:v>
                </c:pt>
                <c:pt idx="346">
                  <c:v>3285.2111599999998</c:v>
                </c:pt>
                <c:pt idx="347">
                  <c:v>3283.15533</c:v>
                </c:pt>
                <c:pt idx="348">
                  <c:v>3281.09951</c:v>
                </c:pt>
                <c:pt idx="349">
                  <c:v>3279.0436800000002</c:v>
                </c:pt>
                <c:pt idx="350">
                  <c:v>3276.98785</c:v>
                </c:pt>
                <c:pt idx="351">
                  <c:v>3274.9320299999999</c:v>
                </c:pt>
                <c:pt idx="352">
                  <c:v>3272.8762000000002</c:v>
                </c:pt>
                <c:pt idx="353">
                  <c:v>3270.8203699999999</c:v>
                </c:pt>
                <c:pt idx="354">
                  <c:v>3268.7645499999999</c:v>
                </c:pt>
                <c:pt idx="355">
                  <c:v>3266.7087200000001</c:v>
                </c:pt>
                <c:pt idx="356">
                  <c:v>3264.6528899999998</c:v>
                </c:pt>
                <c:pt idx="357">
                  <c:v>3262.5970699999998</c:v>
                </c:pt>
                <c:pt idx="358">
                  <c:v>3260.54124</c:v>
                </c:pt>
                <c:pt idx="359">
                  <c:v>3258.4854099999998</c:v>
                </c:pt>
                <c:pt idx="360">
                  <c:v>3256.4295900000002</c:v>
                </c:pt>
                <c:pt idx="361">
                  <c:v>3254.3737599999999</c:v>
                </c:pt>
                <c:pt idx="362">
                  <c:v>3252.3179300000002</c:v>
                </c:pt>
                <c:pt idx="363">
                  <c:v>3250.2620999999999</c:v>
                </c:pt>
                <c:pt idx="364">
                  <c:v>3248.2062799999999</c:v>
                </c:pt>
                <c:pt idx="365">
                  <c:v>3246.1504500000001</c:v>
                </c:pt>
                <c:pt idx="366">
                  <c:v>3244.0946199999998</c:v>
                </c:pt>
                <c:pt idx="367">
                  <c:v>3242.0387999999998</c:v>
                </c:pt>
                <c:pt idx="368">
                  <c:v>3239.98297</c:v>
                </c:pt>
                <c:pt idx="369">
                  <c:v>3237.9271399999998</c:v>
                </c:pt>
                <c:pt idx="370">
                  <c:v>3235.8713200000002</c:v>
                </c:pt>
                <c:pt idx="371">
                  <c:v>3233.81549</c:v>
                </c:pt>
                <c:pt idx="372">
                  <c:v>3231.7596600000002</c:v>
                </c:pt>
                <c:pt idx="373">
                  <c:v>3229.7038400000001</c:v>
                </c:pt>
                <c:pt idx="374">
                  <c:v>3227.6480099999999</c:v>
                </c:pt>
                <c:pt idx="375">
                  <c:v>3225.5921800000001</c:v>
                </c:pt>
                <c:pt idx="376">
                  <c:v>3223.5363600000001</c:v>
                </c:pt>
                <c:pt idx="377">
                  <c:v>3221.4805299999998</c:v>
                </c:pt>
                <c:pt idx="378">
                  <c:v>3219.4247</c:v>
                </c:pt>
                <c:pt idx="379">
                  <c:v>3217.36888</c:v>
                </c:pt>
                <c:pt idx="380">
                  <c:v>3215.3130500000002</c:v>
                </c:pt>
                <c:pt idx="381">
                  <c:v>3213.25722</c:v>
                </c:pt>
                <c:pt idx="382">
                  <c:v>3211.2013999999999</c:v>
                </c:pt>
                <c:pt idx="383">
                  <c:v>3209.1455700000001</c:v>
                </c:pt>
                <c:pt idx="384">
                  <c:v>3207.0897399999999</c:v>
                </c:pt>
                <c:pt idx="385">
                  <c:v>3205.0339199999999</c:v>
                </c:pt>
                <c:pt idx="386">
                  <c:v>3202.9780900000001</c:v>
                </c:pt>
                <c:pt idx="387">
                  <c:v>3200.9222599999998</c:v>
                </c:pt>
                <c:pt idx="388">
                  <c:v>3198.8664399999998</c:v>
                </c:pt>
                <c:pt idx="389">
                  <c:v>3196.81061</c:v>
                </c:pt>
                <c:pt idx="390">
                  <c:v>3194.7547800000002</c:v>
                </c:pt>
                <c:pt idx="391">
                  <c:v>3192.6989600000002</c:v>
                </c:pt>
                <c:pt idx="392">
                  <c:v>3190.6431299999999</c:v>
                </c:pt>
                <c:pt idx="393">
                  <c:v>3188.5873000000001</c:v>
                </c:pt>
                <c:pt idx="394">
                  <c:v>3186.5314800000001</c:v>
                </c:pt>
                <c:pt idx="395">
                  <c:v>3184.4756499999999</c:v>
                </c:pt>
                <c:pt idx="396">
                  <c:v>3182.4198200000001</c:v>
                </c:pt>
                <c:pt idx="397">
                  <c:v>3180.364</c:v>
                </c:pt>
                <c:pt idx="398">
                  <c:v>3178.3081699999998</c:v>
                </c:pt>
                <c:pt idx="399">
                  <c:v>3176.25234</c:v>
                </c:pt>
                <c:pt idx="400">
                  <c:v>3174.1965100000002</c:v>
                </c:pt>
                <c:pt idx="401">
                  <c:v>3172.1406900000002</c:v>
                </c:pt>
                <c:pt idx="402">
                  <c:v>3170.0848599999999</c:v>
                </c:pt>
                <c:pt idx="403">
                  <c:v>3168.0290300000001</c:v>
                </c:pt>
                <c:pt idx="404">
                  <c:v>3165.9732100000001</c:v>
                </c:pt>
                <c:pt idx="405">
                  <c:v>3163.9173799999999</c:v>
                </c:pt>
                <c:pt idx="406">
                  <c:v>3161.8615500000001</c:v>
                </c:pt>
                <c:pt idx="407">
                  <c:v>3159.80573</c:v>
                </c:pt>
                <c:pt idx="408">
                  <c:v>3157.7498999999998</c:v>
                </c:pt>
                <c:pt idx="409">
                  <c:v>3155.69407</c:v>
                </c:pt>
                <c:pt idx="410">
                  <c:v>3153.63825</c:v>
                </c:pt>
                <c:pt idx="411">
                  <c:v>3151.5824200000002</c:v>
                </c:pt>
                <c:pt idx="412">
                  <c:v>3149.5265899999999</c:v>
                </c:pt>
                <c:pt idx="413">
                  <c:v>3147.4707699999999</c:v>
                </c:pt>
                <c:pt idx="414">
                  <c:v>3145.4149400000001</c:v>
                </c:pt>
                <c:pt idx="415">
                  <c:v>3143.3591099999999</c:v>
                </c:pt>
                <c:pt idx="416">
                  <c:v>3141.3032899999998</c:v>
                </c:pt>
                <c:pt idx="417">
                  <c:v>3139.24746</c:v>
                </c:pt>
                <c:pt idx="418">
                  <c:v>3137.1916299999998</c:v>
                </c:pt>
                <c:pt idx="419">
                  <c:v>3135.1358100000002</c:v>
                </c:pt>
                <c:pt idx="420">
                  <c:v>3133.07998</c:v>
                </c:pt>
                <c:pt idx="421">
                  <c:v>3131.0241500000002</c:v>
                </c:pt>
                <c:pt idx="422">
                  <c:v>3128.9683300000002</c:v>
                </c:pt>
                <c:pt idx="423">
                  <c:v>3126.9124999999999</c:v>
                </c:pt>
                <c:pt idx="424">
                  <c:v>3124.8566700000001</c:v>
                </c:pt>
                <c:pt idx="425">
                  <c:v>3122.8008500000001</c:v>
                </c:pt>
                <c:pt idx="426">
                  <c:v>3120.7450199999998</c:v>
                </c:pt>
                <c:pt idx="427">
                  <c:v>3118.6891900000001</c:v>
                </c:pt>
                <c:pt idx="428">
                  <c:v>3116.63337</c:v>
                </c:pt>
                <c:pt idx="429">
                  <c:v>3114.5775400000002</c:v>
                </c:pt>
                <c:pt idx="430">
                  <c:v>3112.52171</c:v>
                </c:pt>
                <c:pt idx="431">
                  <c:v>3110.4658899999999</c:v>
                </c:pt>
                <c:pt idx="432">
                  <c:v>3108.4100600000002</c:v>
                </c:pt>
                <c:pt idx="433">
                  <c:v>3106.3542299999999</c:v>
                </c:pt>
                <c:pt idx="434">
                  <c:v>3104.2984099999999</c:v>
                </c:pt>
                <c:pt idx="435">
                  <c:v>3102.2425800000001</c:v>
                </c:pt>
                <c:pt idx="436">
                  <c:v>3100.1867499999998</c:v>
                </c:pt>
                <c:pt idx="437">
                  <c:v>3098.1309200000001</c:v>
                </c:pt>
                <c:pt idx="438">
                  <c:v>3096.0751</c:v>
                </c:pt>
                <c:pt idx="439">
                  <c:v>3094.0192699999998</c:v>
                </c:pt>
                <c:pt idx="440">
                  <c:v>3091.96344</c:v>
                </c:pt>
                <c:pt idx="441">
                  <c:v>3089.90762</c:v>
                </c:pt>
                <c:pt idx="442">
                  <c:v>3087.8517900000002</c:v>
                </c:pt>
                <c:pt idx="443">
                  <c:v>3085.7959599999999</c:v>
                </c:pt>
                <c:pt idx="444">
                  <c:v>3083.7401399999999</c:v>
                </c:pt>
                <c:pt idx="445">
                  <c:v>3081.6843100000001</c:v>
                </c:pt>
                <c:pt idx="446">
                  <c:v>3079.6284799999999</c:v>
                </c:pt>
                <c:pt idx="447">
                  <c:v>3077.5726599999998</c:v>
                </c:pt>
                <c:pt idx="448">
                  <c:v>3075.51683</c:v>
                </c:pt>
                <c:pt idx="449">
                  <c:v>3073.4609999999998</c:v>
                </c:pt>
                <c:pt idx="450">
                  <c:v>3071.4051800000002</c:v>
                </c:pt>
                <c:pt idx="451">
                  <c:v>3069.34935</c:v>
                </c:pt>
                <c:pt idx="452">
                  <c:v>3067.2935200000002</c:v>
                </c:pt>
                <c:pt idx="453">
                  <c:v>3065.2377000000001</c:v>
                </c:pt>
                <c:pt idx="454">
                  <c:v>3063.1818699999999</c:v>
                </c:pt>
                <c:pt idx="455">
                  <c:v>3061.1260400000001</c:v>
                </c:pt>
                <c:pt idx="456">
                  <c:v>3059.0702200000001</c:v>
                </c:pt>
                <c:pt idx="457">
                  <c:v>3057.0143899999998</c:v>
                </c:pt>
                <c:pt idx="458">
                  <c:v>3054.95856</c:v>
                </c:pt>
                <c:pt idx="459">
                  <c:v>3052.90274</c:v>
                </c:pt>
                <c:pt idx="460">
                  <c:v>3050.8469100000002</c:v>
                </c:pt>
                <c:pt idx="461">
                  <c:v>3048.79108</c:v>
                </c:pt>
                <c:pt idx="462">
                  <c:v>3046.7352599999999</c:v>
                </c:pt>
                <c:pt idx="463">
                  <c:v>3044.6794300000001</c:v>
                </c:pt>
                <c:pt idx="464">
                  <c:v>3042.6235999999999</c:v>
                </c:pt>
                <c:pt idx="465">
                  <c:v>3040.5677799999999</c:v>
                </c:pt>
                <c:pt idx="466">
                  <c:v>3038.5119500000001</c:v>
                </c:pt>
                <c:pt idx="467">
                  <c:v>3036.4561199999998</c:v>
                </c:pt>
                <c:pt idx="468">
                  <c:v>3034.4002999999998</c:v>
                </c:pt>
                <c:pt idx="469">
                  <c:v>3032.34447</c:v>
                </c:pt>
                <c:pt idx="470">
                  <c:v>3030.2886400000002</c:v>
                </c:pt>
                <c:pt idx="471">
                  <c:v>3028.2328200000002</c:v>
                </c:pt>
                <c:pt idx="472">
                  <c:v>3026.1769899999999</c:v>
                </c:pt>
                <c:pt idx="473">
                  <c:v>3024.1211600000001</c:v>
                </c:pt>
                <c:pt idx="474">
                  <c:v>3022.0653299999999</c:v>
                </c:pt>
                <c:pt idx="475">
                  <c:v>3020.0095099999999</c:v>
                </c:pt>
                <c:pt idx="476">
                  <c:v>3017.9536800000001</c:v>
                </c:pt>
                <c:pt idx="477">
                  <c:v>3015.8978499999998</c:v>
                </c:pt>
                <c:pt idx="478">
                  <c:v>3013.8420299999998</c:v>
                </c:pt>
                <c:pt idx="479">
                  <c:v>3011.7862</c:v>
                </c:pt>
                <c:pt idx="480">
                  <c:v>3009.7303700000002</c:v>
                </c:pt>
                <c:pt idx="481">
                  <c:v>3007.6745500000002</c:v>
                </c:pt>
                <c:pt idx="482">
                  <c:v>3005.6187199999999</c:v>
                </c:pt>
                <c:pt idx="483">
                  <c:v>3003.5628900000002</c:v>
                </c:pt>
                <c:pt idx="484">
                  <c:v>3001.5070700000001</c:v>
                </c:pt>
                <c:pt idx="485">
                  <c:v>2999.4512399999999</c:v>
                </c:pt>
                <c:pt idx="486">
                  <c:v>2997.3954100000001</c:v>
                </c:pt>
                <c:pt idx="487">
                  <c:v>2995.33959</c:v>
                </c:pt>
                <c:pt idx="488">
                  <c:v>2993.2837599999998</c:v>
                </c:pt>
                <c:pt idx="489">
                  <c:v>2991.22793</c:v>
                </c:pt>
                <c:pt idx="490">
                  <c:v>2989.17211</c:v>
                </c:pt>
                <c:pt idx="491">
                  <c:v>2987.1162800000002</c:v>
                </c:pt>
                <c:pt idx="492">
                  <c:v>2985.0604499999999</c:v>
                </c:pt>
                <c:pt idx="493">
                  <c:v>2983.0046299999999</c:v>
                </c:pt>
                <c:pt idx="494">
                  <c:v>2980.9488000000001</c:v>
                </c:pt>
                <c:pt idx="495">
                  <c:v>2978.8929699999999</c:v>
                </c:pt>
                <c:pt idx="496">
                  <c:v>2976.8371499999998</c:v>
                </c:pt>
                <c:pt idx="497">
                  <c:v>2974.7813200000001</c:v>
                </c:pt>
                <c:pt idx="498">
                  <c:v>2972.7254899999998</c:v>
                </c:pt>
                <c:pt idx="499">
                  <c:v>2970.6696700000002</c:v>
                </c:pt>
                <c:pt idx="500">
                  <c:v>2968.61384</c:v>
                </c:pt>
                <c:pt idx="501">
                  <c:v>2966.5580100000002</c:v>
                </c:pt>
                <c:pt idx="502">
                  <c:v>2964.5021900000002</c:v>
                </c:pt>
                <c:pt idx="503">
                  <c:v>2962.4463599999999</c:v>
                </c:pt>
                <c:pt idx="504">
                  <c:v>2960.3905300000001</c:v>
                </c:pt>
                <c:pt idx="505">
                  <c:v>2958.3347100000001</c:v>
                </c:pt>
                <c:pt idx="506">
                  <c:v>2956.2788799999998</c:v>
                </c:pt>
                <c:pt idx="507">
                  <c:v>2954.2230500000001</c:v>
                </c:pt>
                <c:pt idx="508">
                  <c:v>2952.1672199999998</c:v>
                </c:pt>
                <c:pt idx="509">
                  <c:v>2950.1113999999998</c:v>
                </c:pt>
                <c:pt idx="510">
                  <c:v>2948.05557</c:v>
                </c:pt>
                <c:pt idx="511">
                  <c:v>2945.9997400000002</c:v>
                </c:pt>
                <c:pt idx="512">
                  <c:v>2943.9439200000002</c:v>
                </c:pt>
                <c:pt idx="513">
                  <c:v>2941.8880899999999</c:v>
                </c:pt>
                <c:pt idx="514">
                  <c:v>2939.8322600000001</c:v>
                </c:pt>
                <c:pt idx="515">
                  <c:v>2937.7764400000001</c:v>
                </c:pt>
                <c:pt idx="516">
                  <c:v>2935.7206099999999</c:v>
                </c:pt>
                <c:pt idx="517">
                  <c:v>2933.6647800000001</c:v>
                </c:pt>
                <c:pt idx="518">
                  <c:v>2931.60896</c:v>
                </c:pt>
                <c:pt idx="519">
                  <c:v>2929.5531299999998</c:v>
                </c:pt>
                <c:pt idx="520">
                  <c:v>2927.4973</c:v>
                </c:pt>
                <c:pt idx="521">
                  <c:v>2925.44148</c:v>
                </c:pt>
                <c:pt idx="522">
                  <c:v>2923.3856500000002</c:v>
                </c:pt>
                <c:pt idx="523">
                  <c:v>2921.3298199999999</c:v>
                </c:pt>
                <c:pt idx="524">
                  <c:v>2919.2739999999999</c:v>
                </c:pt>
                <c:pt idx="525">
                  <c:v>2917.2181700000001</c:v>
                </c:pt>
                <c:pt idx="526">
                  <c:v>2915.1623399999999</c:v>
                </c:pt>
                <c:pt idx="527">
                  <c:v>2913.1065199999998</c:v>
                </c:pt>
                <c:pt idx="528">
                  <c:v>2911.05069</c:v>
                </c:pt>
                <c:pt idx="529">
                  <c:v>2908.9948599999998</c:v>
                </c:pt>
                <c:pt idx="530">
                  <c:v>2906.9390400000002</c:v>
                </c:pt>
                <c:pt idx="531">
                  <c:v>2904.88321</c:v>
                </c:pt>
                <c:pt idx="532">
                  <c:v>2902.8273800000002</c:v>
                </c:pt>
                <c:pt idx="533">
                  <c:v>2900.7715600000001</c:v>
                </c:pt>
                <c:pt idx="534">
                  <c:v>2898.7157299999999</c:v>
                </c:pt>
                <c:pt idx="535">
                  <c:v>2896.6599000000001</c:v>
                </c:pt>
                <c:pt idx="536">
                  <c:v>2894.6040800000001</c:v>
                </c:pt>
                <c:pt idx="537">
                  <c:v>2892.5482499999998</c:v>
                </c:pt>
                <c:pt idx="538">
                  <c:v>2890.49242</c:v>
                </c:pt>
                <c:pt idx="539">
                  <c:v>2888.4366</c:v>
                </c:pt>
                <c:pt idx="540">
                  <c:v>2886.3807700000002</c:v>
                </c:pt>
                <c:pt idx="541">
                  <c:v>2884.32494</c:v>
                </c:pt>
                <c:pt idx="542">
                  <c:v>2882.2691199999999</c:v>
                </c:pt>
                <c:pt idx="543">
                  <c:v>2880.2132900000001</c:v>
                </c:pt>
                <c:pt idx="544">
                  <c:v>2878.1574599999999</c:v>
                </c:pt>
                <c:pt idx="545">
                  <c:v>2876.1016300000001</c:v>
                </c:pt>
                <c:pt idx="546">
                  <c:v>2874.0458100000001</c:v>
                </c:pt>
                <c:pt idx="547">
                  <c:v>2871.9899799999998</c:v>
                </c:pt>
                <c:pt idx="548">
                  <c:v>2869.93415</c:v>
                </c:pt>
                <c:pt idx="549">
                  <c:v>2867.87833</c:v>
                </c:pt>
                <c:pt idx="550">
                  <c:v>2865.8225000000002</c:v>
                </c:pt>
                <c:pt idx="551">
                  <c:v>2863.76667</c:v>
                </c:pt>
                <c:pt idx="552">
                  <c:v>2861.7108499999999</c:v>
                </c:pt>
                <c:pt idx="553">
                  <c:v>2859.6550200000001</c:v>
                </c:pt>
                <c:pt idx="554">
                  <c:v>2857.5991899999999</c:v>
                </c:pt>
                <c:pt idx="555">
                  <c:v>2855.5433699999999</c:v>
                </c:pt>
                <c:pt idx="556">
                  <c:v>2853.4875400000001</c:v>
                </c:pt>
                <c:pt idx="557">
                  <c:v>2851.4317099999998</c:v>
                </c:pt>
                <c:pt idx="558">
                  <c:v>2849.3758899999998</c:v>
                </c:pt>
                <c:pt idx="559">
                  <c:v>2847.32006</c:v>
                </c:pt>
                <c:pt idx="560">
                  <c:v>2845.2642300000002</c:v>
                </c:pt>
                <c:pt idx="561">
                  <c:v>2843.2084100000002</c:v>
                </c:pt>
                <c:pt idx="562">
                  <c:v>2841.1525799999999</c:v>
                </c:pt>
                <c:pt idx="563">
                  <c:v>2839.0967500000002</c:v>
                </c:pt>
                <c:pt idx="564">
                  <c:v>2837.0409300000001</c:v>
                </c:pt>
                <c:pt idx="565">
                  <c:v>2834.9850999999999</c:v>
                </c:pt>
                <c:pt idx="566">
                  <c:v>2832.9292700000001</c:v>
                </c:pt>
                <c:pt idx="567">
                  <c:v>2830.87345</c:v>
                </c:pt>
                <c:pt idx="568">
                  <c:v>2828.8176199999998</c:v>
                </c:pt>
                <c:pt idx="569">
                  <c:v>2826.76179</c:v>
                </c:pt>
                <c:pt idx="570">
                  <c:v>2824.70597</c:v>
                </c:pt>
                <c:pt idx="571">
                  <c:v>2822.6501400000002</c:v>
                </c:pt>
                <c:pt idx="572">
                  <c:v>2820.59431</c:v>
                </c:pt>
                <c:pt idx="573">
                  <c:v>2818.5384899999999</c:v>
                </c:pt>
                <c:pt idx="574">
                  <c:v>2816.4826600000001</c:v>
                </c:pt>
                <c:pt idx="575">
                  <c:v>2814.4268299999999</c:v>
                </c:pt>
                <c:pt idx="576">
                  <c:v>2812.3710099999998</c:v>
                </c:pt>
                <c:pt idx="577">
                  <c:v>2810.3151800000001</c:v>
                </c:pt>
                <c:pt idx="578">
                  <c:v>2808.2593499999998</c:v>
                </c:pt>
                <c:pt idx="579">
                  <c:v>2806.2035299999998</c:v>
                </c:pt>
                <c:pt idx="580">
                  <c:v>2804.1477</c:v>
                </c:pt>
                <c:pt idx="581">
                  <c:v>2802.0918700000002</c:v>
                </c:pt>
                <c:pt idx="582">
                  <c:v>2800.03604</c:v>
                </c:pt>
                <c:pt idx="583">
                  <c:v>2797.9802199999999</c:v>
                </c:pt>
                <c:pt idx="584">
                  <c:v>2795.9243900000001</c:v>
                </c:pt>
                <c:pt idx="585">
                  <c:v>2793.8685599999999</c:v>
                </c:pt>
                <c:pt idx="586">
                  <c:v>2791.8127399999998</c:v>
                </c:pt>
                <c:pt idx="587">
                  <c:v>2789.7569100000001</c:v>
                </c:pt>
                <c:pt idx="588">
                  <c:v>2787.7010799999998</c:v>
                </c:pt>
                <c:pt idx="589">
                  <c:v>2785.6452599999998</c:v>
                </c:pt>
                <c:pt idx="590">
                  <c:v>2783.58943</c:v>
                </c:pt>
                <c:pt idx="591">
                  <c:v>2781.5336000000002</c:v>
                </c:pt>
                <c:pt idx="592">
                  <c:v>2779.4777800000002</c:v>
                </c:pt>
                <c:pt idx="593">
                  <c:v>2777.4219499999999</c:v>
                </c:pt>
                <c:pt idx="594">
                  <c:v>2775.3661200000001</c:v>
                </c:pt>
                <c:pt idx="595">
                  <c:v>2773.3103000000001</c:v>
                </c:pt>
                <c:pt idx="596">
                  <c:v>2771.2544699999999</c:v>
                </c:pt>
                <c:pt idx="597">
                  <c:v>2769.1986400000001</c:v>
                </c:pt>
                <c:pt idx="598">
                  <c:v>2767.14282</c:v>
                </c:pt>
                <c:pt idx="599">
                  <c:v>2765.0869899999998</c:v>
                </c:pt>
                <c:pt idx="600">
                  <c:v>2763.03116</c:v>
                </c:pt>
                <c:pt idx="601">
                  <c:v>2760.97534</c:v>
                </c:pt>
                <c:pt idx="602">
                  <c:v>2758.9195100000002</c:v>
                </c:pt>
                <c:pt idx="603">
                  <c:v>2756.8636799999999</c:v>
                </c:pt>
                <c:pt idx="604">
                  <c:v>2754.8078599999999</c:v>
                </c:pt>
                <c:pt idx="605">
                  <c:v>2752.7520300000001</c:v>
                </c:pt>
                <c:pt idx="606">
                  <c:v>2750.6961999999999</c:v>
                </c:pt>
                <c:pt idx="607">
                  <c:v>2748.6403799999998</c:v>
                </c:pt>
                <c:pt idx="608">
                  <c:v>2746.58455</c:v>
                </c:pt>
                <c:pt idx="609">
                  <c:v>2744.5287199999998</c:v>
                </c:pt>
                <c:pt idx="610">
                  <c:v>2742.4729000000002</c:v>
                </c:pt>
                <c:pt idx="611">
                  <c:v>2740.41707</c:v>
                </c:pt>
                <c:pt idx="612">
                  <c:v>2738.3612400000002</c:v>
                </c:pt>
                <c:pt idx="613">
                  <c:v>2736.3054200000001</c:v>
                </c:pt>
                <c:pt idx="614">
                  <c:v>2734.2495899999999</c:v>
                </c:pt>
                <c:pt idx="615">
                  <c:v>2732.1937600000001</c:v>
                </c:pt>
                <c:pt idx="616">
                  <c:v>2730.1379400000001</c:v>
                </c:pt>
                <c:pt idx="617">
                  <c:v>2728.0821099999998</c:v>
                </c:pt>
                <c:pt idx="618">
                  <c:v>2726.02628</c:v>
                </c:pt>
                <c:pt idx="619">
                  <c:v>2723.9704499999998</c:v>
                </c:pt>
                <c:pt idx="620">
                  <c:v>2721.9146300000002</c:v>
                </c:pt>
                <c:pt idx="621">
                  <c:v>2719.8588</c:v>
                </c:pt>
                <c:pt idx="622">
                  <c:v>2717.8029700000002</c:v>
                </c:pt>
                <c:pt idx="623">
                  <c:v>2715.7471500000001</c:v>
                </c:pt>
                <c:pt idx="624">
                  <c:v>2713.6913199999999</c:v>
                </c:pt>
                <c:pt idx="625">
                  <c:v>2711.6354900000001</c:v>
                </c:pt>
                <c:pt idx="626">
                  <c:v>2709.5796700000001</c:v>
                </c:pt>
                <c:pt idx="627">
                  <c:v>2707.5238399999998</c:v>
                </c:pt>
                <c:pt idx="628">
                  <c:v>2705.46801</c:v>
                </c:pt>
                <c:pt idx="629">
                  <c:v>2703.41219</c:v>
                </c:pt>
                <c:pt idx="630">
                  <c:v>2701.3563600000002</c:v>
                </c:pt>
                <c:pt idx="631">
                  <c:v>2699.30053</c:v>
                </c:pt>
                <c:pt idx="632">
                  <c:v>2697.2447099999999</c:v>
                </c:pt>
                <c:pt idx="633">
                  <c:v>2695.1888800000002</c:v>
                </c:pt>
                <c:pt idx="634">
                  <c:v>2693.1330499999999</c:v>
                </c:pt>
                <c:pt idx="635">
                  <c:v>2691.0772299999999</c:v>
                </c:pt>
                <c:pt idx="636">
                  <c:v>2689.0214000000001</c:v>
                </c:pt>
                <c:pt idx="637">
                  <c:v>2686.9655699999998</c:v>
                </c:pt>
                <c:pt idx="638">
                  <c:v>2684.9097499999998</c:v>
                </c:pt>
                <c:pt idx="639">
                  <c:v>2682.85392</c:v>
                </c:pt>
                <c:pt idx="640">
                  <c:v>2680.7980899999998</c:v>
                </c:pt>
                <c:pt idx="641">
                  <c:v>2678.7422700000002</c:v>
                </c:pt>
                <c:pt idx="642">
                  <c:v>2676.6864399999999</c:v>
                </c:pt>
                <c:pt idx="643">
                  <c:v>2674.6306100000002</c:v>
                </c:pt>
                <c:pt idx="644">
                  <c:v>2672.5747900000001</c:v>
                </c:pt>
                <c:pt idx="645">
                  <c:v>2670.5189599999999</c:v>
                </c:pt>
                <c:pt idx="646">
                  <c:v>2668.4631300000001</c:v>
                </c:pt>
                <c:pt idx="647">
                  <c:v>2666.4073100000001</c:v>
                </c:pt>
                <c:pt idx="648">
                  <c:v>2664.3514799999998</c:v>
                </c:pt>
                <c:pt idx="649">
                  <c:v>2662.29565</c:v>
                </c:pt>
                <c:pt idx="650">
                  <c:v>2660.23983</c:v>
                </c:pt>
                <c:pt idx="651">
                  <c:v>2658.1840000000002</c:v>
                </c:pt>
                <c:pt idx="652">
                  <c:v>2656.12817</c:v>
                </c:pt>
                <c:pt idx="653">
                  <c:v>2654.0723499999999</c:v>
                </c:pt>
                <c:pt idx="654">
                  <c:v>2652.0165200000001</c:v>
                </c:pt>
                <c:pt idx="655">
                  <c:v>2649.9606899999999</c:v>
                </c:pt>
                <c:pt idx="656">
                  <c:v>2647.9048600000001</c:v>
                </c:pt>
                <c:pt idx="657">
                  <c:v>2645.8490400000001</c:v>
                </c:pt>
                <c:pt idx="658">
                  <c:v>2643.7932099999998</c:v>
                </c:pt>
                <c:pt idx="659">
                  <c:v>2641.73738</c:v>
                </c:pt>
                <c:pt idx="660">
                  <c:v>2639.68156</c:v>
                </c:pt>
                <c:pt idx="661">
                  <c:v>2637.6257300000002</c:v>
                </c:pt>
                <c:pt idx="662">
                  <c:v>2635.5699</c:v>
                </c:pt>
                <c:pt idx="663">
                  <c:v>2633.5140799999999</c:v>
                </c:pt>
                <c:pt idx="664">
                  <c:v>2631.4582500000001</c:v>
                </c:pt>
                <c:pt idx="665">
                  <c:v>2629.4024199999999</c:v>
                </c:pt>
                <c:pt idx="666">
                  <c:v>2627.3465999999999</c:v>
                </c:pt>
                <c:pt idx="667">
                  <c:v>2625.2907700000001</c:v>
                </c:pt>
                <c:pt idx="668">
                  <c:v>2623.2349399999998</c:v>
                </c:pt>
                <c:pt idx="669">
                  <c:v>2621.1791199999998</c:v>
                </c:pt>
                <c:pt idx="670">
                  <c:v>2619.12329</c:v>
                </c:pt>
                <c:pt idx="671">
                  <c:v>2617.0674600000002</c:v>
                </c:pt>
                <c:pt idx="672">
                  <c:v>2615.0116400000002</c:v>
                </c:pt>
                <c:pt idx="673">
                  <c:v>2612.9558099999999</c:v>
                </c:pt>
                <c:pt idx="674">
                  <c:v>2610.8999800000001</c:v>
                </c:pt>
                <c:pt idx="675">
                  <c:v>2608.8441600000001</c:v>
                </c:pt>
                <c:pt idx="676">
                  <c:v>2606.7883299999999</c:v>
                </c:pt>
                <c:pt idx="677">
                  <c:v>2604.7325000000001</c:v>
                </c:pt>
                <c:pt idx="678">
                  <c:v>2602.67668</c:v>
                </c:pt>
                <c:pt idx="679">
                  <c:v>2600.6208499999998</c:v>
                </c:pt>
                <c:pt idx="680">
                  <c:v>2598.56502</c:v>
                </c:pt>
                <c:pt idx="681">
                  <c:v>2596.5092</c:v>
                </c:pt>
                <c:pt idx="682">
                  <c:v>2594.4533700000002</c:v>
                </c:pt>
                <c:pt idx="683">
                  <c:v>2592.3975399999999</c:v>
                </c:pt>
                <c:pt idx="684">
                  <c:v>2590.3417199999999</c:v>
                </c:pt>
                <c:pt idx="685">
                  <c:v>2588.2858900000001</c:v>
                </c:pt>
                <c:pt idx="686">
                  <c:v>2586.2300599999999</c:v>
                </c:pt>
                <c:pt idx="687">
                  <c:v>2584.1742399999998</c:v>
                </c:pt>
                <c:pt idx="688">
                  <c:v>2582.11841</c:v>
                </c:pt>
                <c:pt idx="689">
                  <c:v>2580.0625799999998</c:v>
                </c:pt>
                <c:pt idx="690">
                  <c:v>2578.00675</c:v>
                </c:pt>
                <c:pt idx="691">
                  <c:v>2575.95093</c:v>
                </c:pt>
                <c:pt idx="692">
                  <c:v>2573.8951000000002</c:v>
                </c:pt>
                <c:pt idx="693">
                  <c:v>2571.8392699999999</c:v>
                </c:pt>
                <c:pt idx="694">
                  <c:v>2569.7834499999999</c:v>
                </c:pt>
                <c:pt idx="695">
                  <c:v>2567.7276200000001</c:v>
                </c:pt>
                <c:pt idx="696">
                  <c:v>2565.6717899999999</c:v>
                </c:pt>
                <c:pt idx="697">
                  <c:v>2563.6159699999998</c:v>
                </c:pt>
                <c:pt idx="698">
                  <c:v>2561.56014</c:v>
                </c:pt>
                <c:pt idx="699">
                  <c:v>2559.5043099999998</c:v>
                </c:pt>
                <c:pt idx="700">
                  <c:v>2557.4484900000002</c:v>
                </c:pt>
                <c:pt idx="701">
                  <c:v>2555.39266</c:v>
                </c:pt>
                <c:pt idx="702">
                  <c:v>2553.3368300000002</c:v>
                </c:pt>
                <c:pt idx="703">
                  <c:v>2551.2810100000002</c:v>
                </c:pt>
                <c:pt idx="704">
                  <c:v>2549.2251799999999</c:v>
                </c:pt>
                <c:pt idx="705">
                  <c:v>2547.1693500000001</c:v>
                </c:pt>
                <c:pt idx="706">
                  <c:v>2545.1135300000001</c:v>
                </c:pt>
                <c:pt idx="707">
                  <c:v>2543.0576999999998</c:v>
                </c:pt>
                <c:pt idx="708">
                  <c:v>2541.0018700000001</c:v>
                </c:pt>
                <c:pt idx="709">
                  <c:v>2538.94605</c:v>
                </c:pt>
                <c:pt idx="710">
                  <c:v>2536.8902200000002</c:v>
                </c:pt>
                <c:pt idx="711">
                  <c:v>2534.83439</c:v>
                </c:pt>
                <c:pt idx="712">
                  <c:v>2532.7785699999999</c:v>
                </c:pt>
                <c:pt idx="713">
                  <c:v>2530.7227400000002</c:v>
                </c:pt>
                <c:pt idx="714">
                  <c:v>2528.6669099999999</c:v>
                </c:pt>
                <c:pt idx="715">
                  <c:v>2526.6110899999999</c:v>
                </c:pt>
                <c:pt idx="716">
                  <c:v>2524.5552600000001</c:v>
                </c:pt>
                <c:pt idx="717">
                  <c:v>2522.4994299999998</c:v>
                </c:pt>
                <c:pt idx="718">
                  <c:v>2520.4436099999998</c:v>
                </c:pt>
                <c:pt idx="719">
                  <c:v>2518.38778</c:v>
                </c:pt>
                <c:pt idx="720">
                  <c:v>2516.3319499999998</c:v>
                </c:pt>
                <c:pt idx="721">
                  <c:v>2514.2761300000002</c:v>
                </c:pt>
                <c:pt idx="722">
                  <c:v>2512.2203</c:v>
                </c:pt>
                <c:pt idx="723">
                  <c:v>2510.1644700000002</c:v>
                </c:pt>
                <c:pt idx="724">
                  <c:v>2508.1086500000001</c:v>
                </c:pt>
                <c:pt idx="725">
                  <c:v>2506.0528199999999</c:v>
                </c:pt>
                <c:pt idx="726">
                  <c:v>2503.9969900000001</c:v>
                </c:pt>
                <c:pt idx="727">
                  <c:v>2501.9411599999999</c:v>
                </c:pt>
                <c:pt idx="728">
                  <c:v>2499.8853399999998</c:v>
                </c:pt>
                <c:pt idx="729">
                  <c:v>2497.82951</c:v>
                </c:pt>
                <c:pt idx="730">
                  <c:v>2495.7736799999998</c:v>
                </c:pt>
                <c:pt idx="731">
                  <c:v>2493.7178600000002</c:v>
                </c:pt>
                <c:pt idx="732">
                  <c:v>2491.66203</c:v>
                </c:pt>
                <c:pt idx="733">
                  <c:v>2489.6062000000002</c:v>
                </c:pt>
                <c:pt idx="734">
                  <c:v>2487.5503800000001</c:v>
                </c:pt>
                <c:pt idx="735">
                  <c:v>2485.4945499999999</c:v>
                </c:pt>
                <c:pt idx="736">
                  <c:v>2483.4387200000001</c:v>
                </c:pt>
                <c:pt idx="737">
                  <c:v>2481.3829000000001</c:v>
                </c:pt>
                <c:pt idx="738">
                  <c:v>2479.3270699999998</c:v>
                </c:pt>
                <c:pt idx="739">
                  <c:v>2477.27124</c:v>
                </c:pt>
                <c:pt idx="740">
                  <c:v>2475.21542</c:v>
                </c:pt>
                <c:pt idx="741">
                  <c:v>2473.1595900000002</c:v>
                </c:pt>
                <c:pt idx="742">
                  <c:v>2471.10376</c:v>
                </c:pt>
                <c:pt idx="743">
                  <c:v>2469.0479399999999</c:v>
                </c:pt>
                <c:pt idx="744">
                  <c:v>2466.9921100000001</c:v>
                </c:pt>
                <c:pt idx="745">
                  <c:v>2464.9362799999999</c:v>
                </c:pt>
                <c:pt idx="746">
                  <c:v>2462.8804599999999</c:v>
                </c:pt>
                <c:pt idx="747">
                  <c:v>2460.8246300000001</c:v>
                </c:pt>
                <c:pt idx="748">
                  <c:v>2458.7687999999998</c:v>
                </c:pt>
                <c:pt idx="749">
                  <c:v>2456.7129799999998</c:v>
                </c:pt>
                <c:pt idx="750">
                  <c:v>2454.65715</c:v>
                </c:pt>
                <c:pt idx="751">
                  <c:v>2452.6013200000002</c:v>
                </c:pt>
                <c:pt idx="752">
                  <c:v>2450.5455000000002</c:v>
                </c:pt>
                <c:pt idx="753">
                  <c:v>2448.4896699999999</c:v>
                </c:pt>
                <c:pt idx="754">
                  <c:v>2446.4338400000001</c:v>
                </c:pt>
                <c:pt idx="755">
                  <c:v>2444.3780200000001</c:v>
                </c:pt>
                <c:pt idx="756">
                  <c:v>2442.3221899999999</c:v>
                </c:pt>
                <c:pt idx="757">
                  <c:v>2440.2663600000001</c:v>
                </c:pt>
                <c:pt idx="758">
                  <c:v>2438.21054</c:v>
                </c:pt>
                <c:pt idx="759">
                  <c:v>2436.1547099999998</c:v>
                </c:pt>
                <c:pt idx="760">
                  <c:v>2434.09888</c:v>
                </c:pt>
                <c:pt idx="761">
                  <c:v>2432.04306</c:v>
                </c:pt>
                <c:pt idx="762">
                  <c:v>2429.9872300000002</c:v>
                </c:pt>
                <c:pt idx="763">
                  <c:v>2427.9313999999999</c:v>
                </c:pt>
                <c:pt idx="764">
                  <c:v>2425.8755700000002</c:v>
                </c:pt>
                <c:pt idx="765">
                  <c:v>2423.8197500000001</c:v>
                </c:pt>
                <c:pt idx="766">
                  <c:v>2421.7639199999999</c:v>
                </c:pt>
                <c:pt idx="767">
                  <c:v>2419.7080900000001</c:v>
                </c:pt>
                <c:pt idx="768">
                  <c:v>2417.65227</c:v>
                </c:pt>
                <c:pt idx="769">
                  <c:v>2415.5964399999998</c:v>
                </c:pt>
                <c:pt idx="770">
                  <c:v>2413.54061</c:v>
                </c:pt>
                <c:pt idx="771">
                  <c:v>2411.48479</c:v>
                </c:pt>
                <c:pt idx="772">
                  <c:v>2409.4289600000002</c:v>
                </c:pt>
                <c:pt idx="773">
                  <c:v>2407.3731299999999</c:v>
                </c:pt>
                <c:pt idx="774">
                  <c:v>2405.3173099999999</c:v>
                </c:pt>
                <c:pt idx="775">
                  <c:v>2403.2614800000001</c:v>
                </c:pt>
                <c:pt idx="776">
                  <c:v>2401.2056499999999</c:v>
                </c:pt>
                <c:pt idx="777">
                  <c:v>2399.1498299999998</c:v>
                </c:pt>
                <c:pt idx="778">
                  <c:v>2397.0940000000001</c:v>
                </c:pt>
                <c:pt idx="779">
                  <c:v>2395.0381699999998</c:v>
                </c:pt>
                <c:pt idx="780">
                  <c:v>2392.9823500000002</c:v>
                </c:pt>
                <c:pt idx="781">
                  <c:v>2390.92652</c:v>
                </c:pt>
                <c:pt idx="782">
                  <c:v>2388.8706900000002</c:v>
                </c:pt>
                <c:pt idx="783">
                  <c:v>2386.8148700000002</c:v>
                </c:pt>
                <c:pt idx="784">
                  <c:v>2384.7590399999999</c:v>
                </c:pt>
                <c:pt idx="785">
                  <c:v>2382.7032100000001</c:v>
                </c:pt>
                <c:pt idx="786">
                  <c:v>2380.6473900000001</c:v>
                </c:pt>
                <c:pt idx="787">
                  <c:v>2378.5915599999998</c:v>
                </c:pt>
                <c:pt idx="788">
                  <c:v>2376.5357300000001</c:v>
                </c:pt>
                <c:pt idx="789">
                  <c:v>2374.47991</c:v>
                </c:pt>
                <c:pt idx="790">
                  <c:v>2372.4240799999998</c:v>
                </c:pt>
                <c:pt idx="791">
                  <c:v>2370.36825</c:v>
                </c:pt>
                <c:pt idx="792">
                  <c:v>2368.3124299999999</c:v>
                </c:pt>
                <c:pt idx="793">
                  <c:v>2366.2566000000002</c:v>
                </c:pt>
                <c:pt idx="794">
                  <c:v>2364.2007699999999</c:v>
                </c:pt>
                <c:pt idx="795">
                  <c:v>2362.1449499999999</c:v>
                </c:pt>
                <c:pt idx="796">
                  <c:v>2360.0891200000001</c:v>
                </c:pt>
                <c:pt idx="797">
                  <c:v>2358.0332899999999</c:v>
                </c:pt>
                <c:pt idx="798">
                  <c:v>2355.9774699999998</c:v>
                </c:pt>
                <c:pt idx="799">
                  <c:v>2353.92164</c:v>
                </c:pt>
                <c:pt idx="800">
                  <c:v>2351.8658099999998</c:v>
                </c:pt>
                <c:pt idx="801">
                  <c:v>2349.80998</c:v>
                </c:pt>
                <c:pt idx="802">
                  <c:v>2347.75416</c:v>
                </c:pt>
                <c:pt idx="803">
                  <c:v>2345.6983300000002</c:v>
                </c:pt>
                <c:pt idx="804">
                  <c:v>2343.6424999999999</c:v>
                </c:pt>
                <c:pt idx="805">
                  <c:v>2341.5866799999999</c:v>
                </c:pt>
                <c:pt idx="806">
                  <c:v>2339.5308500000001</c:v>
                </c:pt>
                <c:pt idx="807">
                  <c:v>2337.4750199999999</c:v>
                </c:pt>
                <c:pt idx="808">
                  <c:v>2335.4191999999998</c:v>
                </c:pt>
                <c:pt idx="809">
                  <c:v>2333.36337</c:v>
                </c:pt>
                <c:pt idx="810">
                  <c:v>2331.3075399999998</c:v>
                </c:pt>
                <c:pt idx="811">
                  <c:v>2329.2517200000002</c:v>
                </c:pt>
                <c:pt idx="812">
                  <c:v>2327.19589</c:v>
                </c:pt>
                <c:pt idx="813">
                  <c:v>2325.1400600000002</c:v>
                </c:pt>
                <c:pt idx="814">
                  <c:v>2323.0842400000001</c:v>
                </c:pt>
                <c:pt idx="815">
                  <c:v>2321.0284099999999</c:v>
                </c:pt>
                <c:pt idx="816">
                  <c:v>2318.9725800000001</c:v>
                </c:pt>
                <c:pt idx="817">
                  <c:v>2316.9167600000001</c:v>
                </c:pt>
                <c:pt idx="818">
                  <c:v>2314.8609299999998</c:v>
                </c:pt>
                <c:pt idx="819">
                  <c:v>2312.8051</c:v>
                </c:pt>
                <c:pt idx="820">
                  <c:v>2310.74928</c:v>
                </c:pt>
                <c:pt idx="821">
                  <c:v>2308.6934500000002</c:v>
                </c:pt>
                <c:pt idx="822">
                  <c:v>2306.63762</c:v>
                </c:pt>
                <c:pt idx="823">
                  <c:v>2304.5817999999999</c:v>
                </c:pt>
                <c:pt idx="824">
                  <c:v>2302.5259700000001</c:v>
                </c:pt>
                <c:pt idx="825">
                  <c:v>2300.4701399999999</c:v>
                </c:pt>
                <c:pt idx="826">
                  <c:v>2298.4143199999999</c:v>
                </c:pt>
                <c:pt idx="827">
                  <c:v>2296.3584900000001</c:v>
                </c:pt>
                <c:pt idx="828">
                  <c:v>2294.3026599999998</c:v>
                </c:pt>
                <c:pt idx="829">
                  <c:v>2292.2468399999998</c:v>
                </c:pt>
                <c:pt idx="830">
                  <c:v>2290.19101</c:v>
                </c:pt>
                <c:pt idx="831">
                  <c:v>2288.1351800000002</c:v>
                </c:pt>
                <c:pt idx="832">
                  <c:v>2286.0793600000002</c:v>
                </c:pt>
                <c:pt idx="833">
                  <c:v>2284.0235299999999</c:v>
                </c:pt>
                <c:pt idx="834">
                  <c:v>2281.9677000000001</c:v>
                </c:pt>
                <c:pt idx="835">
                  <c:v>2279.9118699999999</c:v>
                </c:pt>
                <c:pt idx="836">
                  <c:v>2277.8560499999999</c:v>
                </c:pt>
                <c:pt idx="837">
                  <c:v>2275.8002200000001</c:v>
                </c:pt>
                <c:pt idx="838">
                  <c:v>2273.7443899999998</c:v>
                </c:pt>
                <c:pt idx="839">
                  <c:v>2271.6885699999998</c:v>
                </c:pt>
                <c:pt idx="840">
                  <c:v>2269.63274</c:v>
                </c:pt>
                <c:pt idx="841">
                  <c:v>2267.5769100000002</c:v>
                </c:pt>
                <c:pt idx="842">
                  <c:v>2265.5210900000002</c:v>
                </c:pt>
                <c:pt idx="843">
                  <c:v>2263.4652599999999</c:v>
                </c:pt>
                <c:pt idx="844">
                  <c:v>2261.4094300000002</c:v>
                </c:pt>
                <c:pt idx="845">
                  <c:v>2259.3536100000001</c:v>
                </c:pt>
                <c:pt idx="846">
                  <c:v>2257.2977799999999</c:v>
                </c:pt>
                <c:pt idx="847">
                  <c:v>2255.2419500000001</c:v>
                </c:pt>
                <c:pt idx="848">
                  <c:v>2253.18613</c:v>
                </c:pt>
                <c:pt idx="849">
                  <c:v>2251.1302999999998</c:v>
                </c:pt>
                <c:pt idx="850">
                  <c:v>2249.07447</c:v>
                </c:pt>
                <c:pt idx="851">
                  <c:v>2247.01865</c:v>
                </c:pt>
                <c:pt idx="852">
                  <c:v>2244.9628200000002</c:v>
                </c:pt>
                <c:pt idx="853">
                  <c:v>2242.90699</c:v>
                </c:pt>
                <c:pt idx="854">
                  <c:v>2240.8511699999999</c:v>
                </c:pt>
                <c:pt idx="855">
                  <c:v>2238.7953400000001</c:v>
                </c:pt>
                <c:pt idx="856">
                  <c:v>2236.7395099999999</c:v>
                </c:pt>
                <c:pt idx="857">
                  <c:v>2234.6836899999998</c:v>
                </c:pt>
                <c:pt idx="858">
                  <c:v>2232.6278600000001</c:v>
                </c:pt>
                <c:pt idx="859">
                  <c:v>2230.5720299999998</c:v>
                </c:pt>
                <c:pt idx="860">
                  <c:v>2228.5162099999998</c:v>
                </c:pt>
                <c:pt idx="861">
                  <c:v>2226.46038</c:v>
                </c:pt>
                <c:pt idx="862">
                  <c:v>2224.4045500000002</c:v>
                </c:pt>
                <c:pt idx="863">
                  <c:v>2222.3487300000002</c:v>
                </c:pt>
                <c:pt idx="864">
                  <c:v>2220.2928999999999</c:v>
                </c:pt>
                <c:pt idx="865">
                  <c:v>2218.2370700000001</c:v>
                </c:pt>
                <c:pt idx="866">
                  <c:v>2216.1812500000001</c:v>
                </c:pt>
                <c:pt idx="867">
                  <c:v>2214.1254199999998</c:v>
                </c:pt>
                <c:pt idx="868">
                  <c:v>2212.0695900000001</c:v>
                </c:pt>
                <c:pt idx="869">
                  <c:v>2210.01377</c:v>
                </c:pt>
                <c:pt idx="870">
                  <c:v>2207.9579399999998</c:v>
                </c:pt>
                <c:pt idx="871">
                  <c:v>2205.90211</c:v>
                </c:pt>
                <c:pt idx="872">
                  <c:v>2203.8462800000002</c:v>
                </c:pt>
                <c:pt idx="873">
                  <c:v>2201.7904600000002</c:v>
                </c:pt>
                <c:pt idx="874">
                  <c:v>2199.7346299999999</c:v>
                </c:pt>
                <c:pt idx="875">
                  <c:v>2197.6788000000001</c:v>
                </c:pt>
                <c:pt idx="876">
                  <c:v>2195.6229800000001</c:v>
                </c:pt>
                <c:pt idx="877">
                  <c:v>2193.5671499999999</c:v>
                </c:pt>
                <c:pt idx="878">
                  <c:v>2191.5113200000001</c:v>
                </c:pt>
                <c:pt idx="879">
                  <c:v>2189.4555</c:v>
                </c:pt>
                <c:pt idx="880">
                  <c:v>2187.3996699999998</c:v>
                </c:pt>
                <c:pt idx="881">
                  <c:v>2185.34384</c:v>
                </c:pt>
                <c:pt idx="882">
                  <c:v>2183.28802</c:v>
                </c:pt>
                <c:pt idx="883">
                  <c:v>2181.2321900000002</c:v>
                </c:pt>
                <c:pt idx="884">
                  <c:v>2179.1763599999999</c:v>
                </c:pt>
                <c:pt idx="885">
                  <c:v>2177.1205399999999</c:v>
                </c:pt>
                <c:pt idx="886">
                  <c:v>2175.0647100000001</c:v>
                </c:pt>
                <c:pt idx="887">
                  <c:v>2173.0088799999999</c:v>
                </c:pt>
                <c:pt idx="888">
                  <c:v>2170.9530599999998</c:v>
                </c:pt>
                <c:pt idx="889">
                  <c:v>2168.89723</c:v>
                </c:pt>
                <c:pt idx="890">
                  <c:v>2166.8413999999998</c:v>
                </c:pt>
                <c:pt idx="891">
                  <c:v>2164.7855800000002</c:v>
                </c:pt>
                <c:pt idx="892">
                  <c:v>2162.72975</c:v>
                </c:pt>
                <c:pt idx="893">
                  <c:v>2160.6739200000002</c:v>
                </c:pt>
                <c:pt idx="894">
                  <c:v>2158.6181000000001</c:v>
                </c:pt>
                <c:pt idx="895">
                  <c:v>2156.5622699999999</c:v>
                </c:pt>
                <c:pt idx="896">
                  <c:v>2154.5064400000001</c:v>
                </c:pt>
                <c:pt idx="897">
                  <c:v>2152.4506200000001</c:v>
                </c:pt>
                <c:pt idx="898">
                  <c:v>2150.3947899999998</c:v>
                </c:pt>
                <c:pt idx="899">
                  <c:v>2148.33896</c:v>
                </c:pt>
                <c:pt idx="900">
                  <c:v>2146.28314</c:v>
                </c:pt>
                <c:pt idx="901">
                  <c:v>2144.2273100000002</c:v>
                </c:pt>
                <c:pt idx="902">
                  <c:v>2142.17148</c:v>
                </c:pt>
                <c:pt idx="903">
                  <c:v>2140.1156599999999</c:v>
                </c:pt>
                <c:pt idx="904">
                  <c:v>2138.0598300000001</c:v>
                </c:pt>
                <c:pt idx="905">
                  <c:v>2136.0039999999999</c:v>
                </c:pt>
                <c:pt idx="906">
                  <c:v>2133.9481799999999</c:v>
                </c:pt>
                <c:pt idx="907">
                  <c:v>2131.8923500000001</c:v>
                </c:pt>
                <c:pt idx="908">
                  <c:v>2129.8365199999998</c:v>
                </c:pt>
                <c:pt idx="909">
                  <c:v>2127.78069</c:v>
                </c:pt>
                <c:pt idx="910">
                  <c:v>2125.72487</c:v>
                </c:pt>
                <c:pt idx="911">
                  <c:v>2123.6690400000002</c:v>
                </c:pt>
                <c:pt idx="912">
                  <c:v>2121.61321</c:v>
                </c:pt>
                <c:pt idx="913">
                  <c:v>2119.5573899999999</c:v>
                </c:pt>
                <c:pt idx="914">
                  <c:v>2117.5015600000002</c:v>
                </c:pt>
                <c:pt idx="915">
                  <c:v>2115.4457299999999</c:v>
                </c:pt>
                <c:pt idx="916">
                  <c:v>2113.3899099999999</c:v>
                </c:pt>
                <c:pt idx="917">
                  <c:v>2111.3340800000001</c:v>
                </c:pt>
                <c:pt idx="918">
                  <c:v>2109.2782499999998</c:v>
                </c:pt>
                <c:pt idx="919">
                  <c:v>2107.2224299999998</c:v>
                </c:pt>
                <c:pt idx="920">
                  <c:v>2105.1666</c:v>
                </c:pt>
                <c:pt idx="921">
                  <c:v>2103.1107699999998</c:v>
                </c:pt>
                <c:pt idx="922">
                  <c:v>2101.0549500000002</c:v>
                </c:pt>
                <c:pt idx="923">
                  <c:v>2098.9991199999999</c:v>
                </c:pt>
                <c:pt idx="924">
                  <c:v>2096.9432900000002</c:v>
                </c:pt>
                <c:pt idx="925">
                  <c:v>2094.8874700000001</c:v>
                </c:pt>
                <c:pt idx="926">
                  <c:v>2092.8316399999999</c:v>
                </c:pt>
                <c:pt idx="927">
                  <c:v>2090.7758100000001</c:v>
                </c:pt>
                <c:pt idx="928">
                  <c:v>2088.7199900000001</c:v>
                </c:pt>
                <c:pt idx="929">
                  <c:v>2086.6641599999998</c:v>
                </c:pt>
                <c:pt idx="930">
                  <c:v>2084.60833</c:v>
                </c:pt>
                <c:pt idx="931">
                  <c:v>2082.55251</c:v>
                </c:pt>
                <c:pt idx="932">
                  <c:v>2080.4966800000002</c:v>
                </c:pt>
                <c:pt idx="933">
                  <c:v>2078.44085</c:v>
                </c:pt>
                <c:pt idx="934">
                  <c:v>2076.3850299999999</c:v>
                </c:pt>
                <c:pt idx="935">
                  <c:v>2074.3292000000001</c:v>
                </c:pt>
                <c:pt idx="936">
                  <c:v>2072.2733699999999</c:v>
                </c:pt>
                <c:pt idx="937">
                  <c:v>2070.2175499999998</c:v>
                </c:pt>
                <c:pt idx="938">
                  <c:v>2068.1617200000001</c:v>
                </c:pt>
                <c:pt idx="939">
                  <c:v>2066.1058899999998</c:v>
                </c:pt>
                <c:pt idx="940">
                  <c:v>2064.0500699999998</c:v>
                </c:pt>
                <c:pt idx="941">
                  <c:v>2061.99424</c:v>
                </c:pt>
                <c:pt idx="942">
                  <c:v>2059.9384100000002</c:v>
                </c:pt>
                <c:pt idx="943">
                  <c:v>2057.8825900000002</c:v>
                </c:pt>
                <c:pt idx="944">
                  <c:v>2055.8267599999999</c:v>
                </c:pt>
                <c:pt idx="945">
                  <c:v>2053.7709300000001</c:v>
                </c:pt>
                <c:pt idx="946">
                  <c:v>2051.7150999999999</c:v>
                </c:pt>
                <c:pt idx="947">
                  <c:v>2049.6592799999999</c:v>
                </c:pt>
                <c:pt idx="948">
                  <c:v>2047.6034500000001</c:v>
                </c:pt>
                <c:pt idx="949">
                  <c:v>2045.5476200000001</c:v>
                </c:pt>
                <c:pt idx="950">
                  <c:v>2043.4918</c:v>
                </c:pt>
                <c:pt idx="951">
                  <c:v>2041.43597</c:v>
                </c:pt>
                <c:pt idx="952">
                  <c:v>2039.38014</c:v>
                </c:pt>
                <c:pt idx="953">
                  <c:v>2037.3243199999999</c:v>
                </c:pt>
                <c:pt idx="954">
                  <c:v>2035.2684899999999</c:v>
                </c:pt>
                <c:pt idx="955">
                  <c:v>2033.2126599999999</c:v>
                </c:pt>
                <c:pt idx="956">
                  <c:v>2031.1568400000001</c:v>
                </c:pt>
                <c:pt idx="957">
                  <c:v>2029.1010100000001</c:v>
                </c:pt>
                <c:pt idx="958">
                  <c:v>2027.0451800000001</c:v>
                </c:pt>
                <c:pt idx="959">
                  <c:v>2024.98936</c:v>
                </c:pt>
                <c:pt idx="960">
                  <c:v>2022.93353</c:v>
                </c:pt>
                <c:pt idx="961">
                  <c:v>2020.8777</c:v>
                </c:pt>
                <c:pt idx="962">
                  <c:v>2018.82188</c:v>
                </c:pt>
                <c:pt idx="963">
                  <c:v>2016.76605</c:v>
                </c:pt>
                <c:pt idx="964">
                  <c:v>2014.7102199999999</c:v>
                </c:pt>
                <c:pt idx="965">
                  <c:v>2012.6543999999999</c:v>
                </c:pt>
                <c:pt idx="966">
                  <c:v>2010.5985700000001</c:v>
                </c:pt>
                <c:pt idx="967">
                  <c:v>2008.5427400000001</c:v>
                </c:pt>
                <c:pt idx="968">
                  <c:v>2006.4869200000001</c:v>
                </c:pt>
                <c:pt idx="969">
                  <c:v>2004.43109</c:v>
                </c:pt>
                <c:pt idx="970">
                  <c:v>2002.37526</c:v>
                </c:pt>
                <c:pt idx="971">
                  <c:v>2000.31944</c:v>
                </c:pt>
                <c:pt idx="972">
                  <c:v>1998.26361</c:v>
                </c:pt>
                <c:pt idx="973">
                  <c:v>1996.20778</c:v>
                </c:pt>
                <c:pt idx="974">
                  <c:v>1994.1519599999999</c:v>
                </c:pt>
                <c:pt idx="975">
                  <c:v>1992.0961299999999</c:v>
                </c:pt>
                <c:pt idx="976">
                  <c:v>1990.0402999999999</c:v>
                </c:pt>
                <c:pt idx="977">
                  <c:v>1987.9844800000001</c:v>
                </c:pt>
                <c:pt idx="978">
                  <c:v>1985.9286500000001</c:v>
                </c:pt>
                <c:pt idx="979">
                  <c:v>1983.87282</c:v>
                </c:pt>
                <c:pt idx="980">
                  <c:v>1981.817</c:v>
                </c:pt>
                <c:pt idx="981">
                  <c:v>1979.76117</c:v>
                </c:pt>
                <c:pt idx="982">
                  <c:v>1977.70534</c:v>
                </c:pt>
                <c:pt idx="983">
                  <c:v>1975.64951</c:v>
                </c:pt>
                <c:pt idx="984">
                  <c:v>1973.5936899999999</c:v>
                </c:pt>
                <c:pt idx="985">
                  <c:v>1971.5378599999999</c:v>
                </c:pt>
                <c:pt idx="986">
                  <c:v>1969.4820299999999</c:v>
                </c:pt>
                <c:pt idx="987">
                  <c:v>1967.4262100000001</c:v>
                </c:pt>
                <c:pt idx="988">
                  <c:v>1965.3703800000001</c:v>
                </c:pt>
                <c:pt idx="989">
                  <c:v>1963.3145500000001</c:v>
                </c:pt>
                <c:pt idx="990">
                  <c:v>1961.25873</c:v>
                </c:pt>
                <c:pt idx="991">
                  <c:v>1959.2029</c:v>
                </c:pt>
                <c:pt idx="992">
                  <c:v>1957.14707</c:v>
                </c:pt>
                <c:pt idx="993">
                  <c:v>1955.0912499999999</c:v>
                </c:pt>
                <c:pt idx="994">
                  <c:v>1953.0354199999999</c:v>
                </c:pt>
                <c:pt idx="995">
                  <c:v>1950.9795899999999</c:v>
                </c:pt>
                <c:pt idx="996">
                  <c:v>1948.9237700000001</c:v>
                </c:pt>
                <c:pt idx="997">
                  <c:v>1946.8679400000001</c:v>
                </c:pt>
                <c:pt idx="998">
                  <c:v>1944.8121100000001</c:v>
                </c:pt>
                <c:pt idx="999">
                  <c:v>1942.75629</c:v>
                </c:pt>
                <c:pt idx="1000">
                  <c:v>1940.70046</c:v>
                </c:pt>
                <c:pt idx="1001">
                  <c:v>1938.64463</c:v>
                </c:pt>
                <c:pt idx="1002">
                  <c:v>1936.58881</c:v>
                </c:pt>
                <c:pt idx="1003">
                  <c:v>1934.53298</c:v>
                </c:pt>
                <c:pt idx="1004">
                  <c:v>1932.4771499999999</c:v>
                </c:pt>
                <c:pt idx="1005">
                  <c:v>1930.4213299999999</c:v>
                </c:pt>
                <c:pt idx="1006">
                  <c:v>1928.3655000000001</c:v>
                </c:pt>
                <c:pt idx="1007">
                  <c:v>1926.3096700000001</c:v>
                </c:pt>
                <c:pt idx="1008">
                  <c:v>1924.2538500000001</c:v>
                </c:pt>
                <c:pt idx="1009">
                  <c:v>1922.19802</c:v>
                </c:pt>
                <c:pt idx="1010">
                  <c:v>1920.14219</c:v>
                </c:pt>
                <c:pt idx="1011">
                  <c:v>1918.08637</c:v>
                </c:pt>
                <c:pt idx="1012">
                  <c:v>1916.03054</c:v>
                </c:pt>
                <c:pt idx="1013">
                  <c:v>1913.97471</c:v>
                </c:pt>
                <c:pt idx="1014">
                  <c:v>1911.9188899999999</c:v>
                </c:pt>
                <c:pt idx="1015">
                  <c:v>1909.8630599999999</c:v>
                </c:pt>
                <c:pt idx="1016">
                  <c:v>1907.8072299999999</c:v>
                </c:pt>
                <c:pt idx="1017">
                  <c:v>1905.7514000000001</c:v>
                </c:pt>
                <c:pt idx="1018">
                  <c:v>1903.6955800000001</c:v>
                </c:pt>
                <c:pt idx="1019">
                  <c:v>1901.63975</c:v>
                </c:pt>
                <c:pt idx="1020">
                  <c:v>1899.58392</c:v>
                </c:pt>
                <c:pt idx="1021">
                  <c:v>1897.5281</c:v>
                </c:pt>
                <c:pt idx="1022">
                  <c:v>1895.47227</c:v>
                </c:pt>
                <c:pt idx="1023">
                  <c:v>1893.41644</c:v>
                </c:pt>
                <c:pt idx="1024">
                  <c:v>1891.3606199999999</c:v>
                </c:pt>
                <c:pt idx="1025">
                  <c:v>1889.3047899999999</c:v>
                </c:pt>
                <c:pt idx="1026">
                  <c:v>1887.2489599999999</c:v>
                </c:pt>
                <c:pt idx="1027">
                  <c:v>1885.1931400000001</c:v>
                </c:pt>
                <c:pt idx="1028">
                  <c:v>1883.1373100000001</c:v>
                </c:pt>
                <c:pt idx="1029">
                  <c:v>1881.0814800000001</c:v>
                </c:pt>
                <c:pt idx="1030">
                  <c:v>1879.02566</c:v>
                </c:pt>
                <c:pt idx="1031">
                  <c:v>1876.96983</c:v>
                </c:pt>
                <c:pt idx="1032">
                  <c:v>1874.914</c:v>
                </c:pt>
                <c:pt idx="1033">
                  <c:v>1872.8581799999999</c:v>
                </c:pt>
                <c:pt idx="1034">
                  <c:v>1870.8023499999999</c:v>
                </c:pt>
                <c:pt idx="1035">
                  <c:v>1868.7465199999999</c:v>
                </c:pt>
                <c:pt idx="1036">
                  <c:v>1866.6907000000001</c:v>
                </c:pt>
                <c:pt idx="1037">
                  <c:v>1864.6348700000001</c:v>
                </c:pt>
                <c:pt idx="1038">
                  <c:v>1862.5790400000001</c:v>
                </c:pt>
                <c:pt idx="1039">
                  <c:v>1860.52322</c:v>
                </c:pt>
                <c:pt idx="1040">
                  <c:v>1858.46739</c:v>
                </c:pt>
                <c:pt idx="1041">
                  <c:v>1856.41156</c:v>
                </c:pt>
                <c:pt idx="1042">
                  <c:v>1854.35574</c:v>
                </c:pt>
                <c:pt idx="1043">
                  <c:v>1852.29991</c:v>
                </c:pt>
                <c:pt idx="1044">
                  <c:v>1850.2440799999999</c:v>
                </c:pt>
                <c:pt idx="1045">
                  <c:v>1848.1882599999999</c:v>
                </c:pt>
                <c:pt idx="1046">
                  <c:v>1846.1324300000001</c:v>
                </c:pt>
                <c:pt idx="1047">
                  <c:v>1844.0766000000001</c:v>
                </c:pt>
                <c:pt idx="1048">
                  <c:v>1842.0207800000001</c:v>
                </c:pt>
                <c:pt idx="1049">
                  <c:v>1839.96495</c:v>
                </c:pt>
                <c:pt idx="1050">
                  <c:v>1837.90912</c:v>
                </c:pt>
                <c:pt idx="1051">
                  <c:v>1835.8533</c:v>
                </c:pt>
                <c:pt idx="1052">
                  <c:v>1833.79747</c:v>
                </c:pt>
                <c:pt idx="1053">
                  <c:v>1831.74164</c:v>
                </c:pt>
                <c:pt idx="1054">
                  <c:v>1829.6858099999999</c:v>
                </c:pt>
                <c:pt idx="1055">
                  <c:v>1827.6299899999999</c:v>
                </c:pt>
                <c:pt idx="1056">
                  <c:v>1825.5741599999999</c:v>
                </c:pt>
                <c:pt idx="1057">
                  <c:v>1823.5183300000001</c:v>
                </c:pt>
                <c:pt idx="1058">
                  <c:v>1821.4625100000001</c:v>
                </c:pt>
                <c:pt idx="1059">
                  <c:v>1819.4066800000001</c:v>
                </c:pt>
                <c:pt idx="1060">
                  <c:v>1817.35085</c:v>
                </c:pt>
                <c:pt idx="1061">
                  <c:v>1815.29503</c:v>
                </c:pt>
                <c:pt idx="1062">
                  <c:v>1813.2392</c:v>
                </c:pt>
                <c:pt idx="1063">
                  <c:v>1811.18337</c:v>
                </c:pt>
                <c:pt idx="1064">
                  <c:v>1809.1275499999999</c:v>
                </c:pt>
                <c:pt idx="1065">
                  <c:v>1807.0717199999999</c:v>
                </c:pt>
                <c:pt idx="1066">
                  <c:v>1805.0158899999999</c:v>
                </c:pt>
                <c:pt idx="1067">
                  <c:v>1802.9600700000001</c:v>
                </c:pt>
                <c:pt idx="1068">
                  <c:v>1800.9042400000001</c:v>
                </c:pt>
                <c:pt idx="1069">
                  <c:v>1798.8484100000001</c:v>
                </c:pt>
                <c:pt idx="1070">
                  <c:v>1796.79259</c:v>
                </c:pt>
                <c:pt idx="1071">
                  <c:v>1794.73676</c:v>
                </c:pt>
                <c:pt idx="1072">
                  <c:v>1792.68093</c:v>
                </c:pt>
                <c:pt idx="1073">
                  <c:v>1790.6251099999999</c:v>
                </c:pt>
                <c:pt idx="1074">
                  <c:v>1788.5692799999999</c:v>
                </c:pt>
                <c:pt idx="1075">
                  <c:v>1786.5134499999999</c:v>
                </c:pt>
                <c:pt idx="1076">
                  <c:v>1784.4576300000001</c:v>
                </c:pt>
                <c:pt idx="1077">
                  <c:v>1782.4018000000001</c:v>
                </c:pt>
                <c:pt idx="1078">
                  <c:v>1780.3459700000001</c:v>
                </c:pt>
                <c:pt idx="1079">
                  <c:v>1778.29015</c:v>
                </c:pt>
                <c:pt idx="1080">
                  <c:v>1776.23432</c:v>
                </c:pt>
                <c:pt idx="1081">
                  <c:v>1774.17849</c:v>
                </c:pt>
                <c:pt idx="1082">
                  <c:v>1772.12267</c:v>
                </c:pt>
                <c:pt idx="1083">
                  <c:v>1770.06684</c:v>
                </c:pt>
                <c:pt idx="1084">
                  <c:v>1768.0110099999999</c:v>
                </c:pt>
                <c:pt idx="1085">
                  <c:v>1765.9551899999999</c:v>
                </c:pt>
                <c:pt idx="1086">
                  <c:v>1763.8993599999999</c:v>
                </c:pt>
                <c:pt idx="1087">
                  <c:v>1761.8435300000001</c:v>
                </c:pt>
                <c:pt idx="1088">
                  <c:v>1759.7877100000001</c:v>
                </c:pt>
                <c:pt idx="1089">
                  <c:v>1757.73188</c:v>
                </c:pt>
                <c:pt idx="1090">
                  <c:v>1755.67605</c:v>
                </c:pt>
                <c:pt idx="1091">
                  <c:v>1753.62022</c:v>
                </c:pt>
                <c:pt idx="1092">
                  <c:v>1751.5644</c:v>
                </c:pt>
                <c:pt idx="1093">
                  <c:v>1749.50857</c:v>
                </c:pt>
                <c:pt idx="1094">
                  <c:v>1747.4527399999999</c:v>
                </c:pt>
                <c:pt idx="1095">
                  <c:v>1745.3969199999999</c:v>
                </c:pt>
                <c:pt idx="1096">
                  <c:v>1743.3410899999999</c:v>
                </c:pt>
                <c:pt idx="1097">
                  <c:v>1741.2852600000001</c:v>
                </c:pt>
                <c:pt idx="1098">
                  <c:v>1739.2294400000001</c:v>
                </c:pt>
                <c:pt idx="1099">
                  <c:v>1737.1736100000001</c:v>
                </c:pt>
                <c:pt idx="1100">
                  <c:v>1735.11778</c:v>
                </c:pt>
                <c:pt idx="1101">
                  <c:v>1733.06196</c:v>
                </c:pt>
                <c:pt idx="1102">
                  <c:v>1731.00613</c:v>
                </c:pt>
                <c:pt idx="1103">
                  <c:v>1728.9503</c:v>
                </c:pt>
                <c:pt idx="1104">
                  <c:v>1726.8944799999999</c:v>
                </c:pt>
                <c:pt idx="1105">
                  <c:v>1724.8386499999999</c:v>
                </c:pt>
                <c:pt idx="1106">
                  <c:v>1722.7828199999999</c:v>
                </c:pt>
                <c:pt idx="1107">
                  <c:v>1720.7270000000001</c:v>
                </c:pt>
                <c:pt idx="1108">
                  <c:v>1718.6711700000001</c:v>
                </c:pt>
                <c:pt idx="1109">
                  <c:v>1716.6153400000001</c:v>
                </c:pt>
                <c:pt idx="1110">
                  <c:v>1714.55952</c:v>
                </c:pt>
                <c:pt idx="1111">
                  <c:v>1712.50369</c:v>
                </c:pt>
                <c:pt idx="1112">
                  <c:v>1710.44786</c:v>
                </c:pt>
                <c:pt idx="1113">
                  <c:v>1708.39204</c:v>
                </c:pt>
                <c:pt idx="1114">
                  <c:v>1706.3362099999999</c:v>
                </c:pt>
                <c:pt idx="1115">
                  <c:v>1704.2803799999999</c:v>
                </c:pt>
                <c:pt idx="1116">
                  <c:v>1702.2245600000001</c:v>
                </c:pt>
                <c:pt idx="1117">
                  <c:v>1700.1687300000001</c:v>
                </c:pt>
                <c:pt idx="1118">
                  <c:v>1698.1129000000001</c:v>
                </c:pt>
                <c:pt idx="1119">
                  <c:v>1696.05708</c:v>
                </c:pt>
                <c:pt idx="1120">
                  <c:v>1694.00125</c:v>
                </c:pt>
                <c:pt idx="1121">
                  <c:v>1691.94542</c:v>
                </c:pt>
                <c:pt idx="1122">
                  <c:v>1689.8896</c:v>
                </c:pt>
                <c:pt idx="1123">
                  <c:v>1687.83377</c:v>
                </c:pt>
                <c:pt idx="1124">
                  <c:v>1685.7779399999999</c:v>
                </c:pt>
                <c:pt idx="1125">
                  <c:v>1683.7221199999999</c:v>
                </c:pt>
                <c:pt idx="1126">
                  <c:v>1681.6662899999999</c:v>
                </c:pt>
                <c:pt idx="1127">
                  <c:v>1679.6104600000001</c:v>
                </c:pt>
                <c:pt idx="1128">
                  <c:v>1677.5546300000001</c:v>
                </c:pt>
                <c:pt idx="1129">
                  <c:v>1675.49881</c:v>
                </c:pt>
                <c:pt idx="1130">
                  <c:v>1673.44298</c:v>
                </c:pt>
                <c:pt idx="1131">
                  <c:v>1671.38715</c:v>
                </c:pt>
                <c:pt idx="1132">
                  <c:v>1669.33133</c:v>
                </c:pt>
                <c:pt idx="1133">
                  <c:v>1667.2755</c:v>
                </c:pt>
                <c:pt idx="1134">
                  <c:v>1665.21967</c:v>
                </c:pt>
                <c:pt idx="1135">
                  <c:v>1663.1638499999999</c:v>
                </c:pt>
                <c:pt idx="1136">
                  <c:v>1661.1080199999999</c:v>
                </c:pt>
                <c:pt idx="1137">
                  <c:v>1659.0521900000001</c:v>
                </c:pt>
                <c:pt idx="1138">
                  <c:v>1656.9963700000001</c:v>
                </c:pt>
                <c:pt idx="1139">
                  <c:v>1654.9405400000001</c:v>
                </c:pt>
                <c:pt idx="1140">
                  <c:v>1652.88471</c:v>
                </c:pt>
                <c:pt idx="1141">
                  <c:v>1650.82889</c:v>
                </c:pt>
                <c:pt idx="1142">
                  <c:v>1648.77306</c:v>
                </c:pt>
                <c:pt idx="1143">
                  <c:v>1646.71723</c:v>
                </c:pt>
                <c:pt idx="1144">
                  <c:v>1644.6614099999999</c:v>
                </c:pt>
                <c:pt idx="1145">
                  <c:v>1642.6055799999999</c:v>
                </c:pt>
                <c:pt idx="1146">
                  <c:v>1640.5497499999999</c:v>
                </c:pt>
                <c:pt idx="1147">
                  <c:v>1638.4939300000001</c:v>
                </c:pt>
                <c:pt idx="1148">
                  <c:v>1636.4381000000001</c:v>
                </c:pt>
                <c:pt idx="1149">
                  <c:v>1634.3822700000001</c:v>
                </c:pt>
                <c:pt idx="1150">
                  <c:v>1632.32645</c:v>
                </c:pt>
                <c:pt idx="1151">
                  <c:v>1630.27062</c:v>
                </c:pt>
                <c:pt idx="1152">
                  <c:v>1628.21479</c:v>
                </c:pt>
                <c:pt idx="1153">
                  <c:v>1626.15897</c:v>
                </c:pt>
                <c:pt idx="1154">
                  <c:v>1624.1031399999999</c:v>
                </c:pt>
                <c:pt idx="1155">
                  <c:v>1622.0473099999999</c:v>
                </c:pt>
                <c:pt idx="1156">
                  <c:v>1619.9914900000001</c:v>
                </c:pt>
                <c:pt idx="1157">
                  <c:v>1617.9356600000001</c:v>
                </c:pt>
                <c:pt idx="1158">
                  <c:v>1615.8798300000001</c:v>
                </c:pt>
                <c:pt idx="1159">
                  <c:v>1613.82401</c:v>
                </c:pt>
                <c:pt idx="1160">
                  <c:v>1611.76818</c:v>
                </c:pt>
                <c:pt idx="1161">
                  <c:v>1609.71235</c:v>
                </c:pt>
                <c:pt idx="1162">
                  <c:v>1607.65653</c:v>
                </c:pt>
                <c:pt idx="1163">
                  <c:v>1605.6007</c:v>
                </c:pt>
                <c:pt idx="1164">
                  <c:v>1603.5448699999999</c:v>
                </c:pt>
                <c:pt idx="1165">
                  <c:v>1601.4890399999999</c:v>
                </c:pt>
                <c:pt idx="1166">
                  <c:v>1599.4332199999999</c:v>
                </c:pt>
                <c:pt idx="1167">
                  <c:v>1597.3773900000001</c:v>
                </c:pt>
                <c:pt idx="1168">
                  <c:v>1595.3215600000001</c:v>
                </c:pt>
                <c:pt idx="1169">
                  <c:v>1593.2657400000001</c:v>
                </c:pt>
                <c:pt idx="1170">
                  <c:v>1591.20991</c:v>
                </c:pt>
                <c:pt idx="1171">
                  <c:v>1589.15408</c:v>
                </c:pt>
                <c:pt idx="1172">
                  <c:v>1587.09826</c:v>
                </c:pt>
                <c:pt idx="1173">
                  <c:v>1585.04243</c:v>
                </c:pt>
                <c:pt idx="1174">
                  <c:v>1582.9866</c:v>
                </c:pt>
                <c:pt idx="1175">
                  <c:v>1580.9307799999999</c:v>
                </c:pt>
                <c:pt idx="1176">
                  <c:v>1578.8749499999999</c:v>
                </c:pt>
                <c:pt idx="1177">
                  <c:v>1576.8191200000001</c:v>
                </c:pt>
                <c:pt idx="1178">
                  <c:v>1574.7633000000001</c:v>
                </c:pt>
                <c:pt idx="1179">
                  <c:v>1572.7074700000001</c:v>
                </c:pt>
                <c:pt idx="1180">
                  <c:v>1570.65164</c:v>
                </c:pt>
                <c:pt idx="1181">
                  <c:v>1568.59582</c:v>
                </c:pt>
                <c:pt idx="1182">
                  <c:v>1566.53999</c:v>
                </c:pt>
                <c:pt idx="1183">
                  <c:v>1564.48416</c:v>
                </c:pt>
                <c:pt idx="1184">
                  <c:v>1562.4283399999999</c:v>
                </c:pt>
                <c:pt idx="1185">
                  <c:v>1560.3725099999999</c:v>
                </c:pt>
                <c:pt idx="1186">
                  <c:v>1558.3166799999999</c:v>
                </c:pt>
                <c:pt idx="1187">
                  <c:v>1556.2608600000001</c:v>
                </c:pt>
                <c:pt idx="1188">
                  <c:v>1554.2050300000001</c:v>
                </c:pt>
                <c:pt idx="1189">
                  <c:v>1552.1492000000001</c:v>
                </c:pt>
                <c:pt idx="1190">
                  <c:v>1550.09338</c:v>
                </c:pt>
                <c:pt idx="1191">
                  <c:v>1548.03755</c:v>
                </c:pt>
                <c:pt idx="1192">
                  <c:v>1545.98172</c:v>
                </c:pt>
                <c:pt idx="1193">
                  <c:v>1543.9259</c:v>
                </c:pt>
                <c:pt idx="1194">
                  <c:v>1541.8700699999999</c:v>
                </c:pt>
                <c:pt idx="1195">
                  <c:v>1539.8142399999999</c:v>
                </c:pt>
                <c:pt idx="1196">
                  <c:v>1537.7584199999999</c:v>
                </c:pt>
                <c:pt idx="1197">
                  <c:v>1535.7025900000001</c:v>
                </c:pt>
                <c:pt idx="1198">
                  <c:v>1533.6467600000001</c:v>
                </c:pt>
                <c:pt idx="1199">
                  <c:v>1531.5909300000001</c:v>
                </c:pt>
                <c:pt idx="1200">
                  <c:v>1529.53511</c:v>
                </c:pt>
                <c:pt idx="1201">
                  <c:v>1527.47928</c:v>
                </c:pt>
                <c:pt idx="1202">
                  <c:v>1525.42345</c:v>
                </c:pt>
                <c:pt idx="1203">
                  <c:v>1523.36763</c:v>
                </c:pt>
                <c:pt idx="1204">
                  <c:v>1521.3117999999999</c:v>
                </c:pt>
                <c:pt idx="1205">
                  <c:v>1519.2559699999999</c:v>
                </c:pt>
                <c:pt idx="1206">
                  <c:v>1517.2001499999999</c:v>
                </c:pt>
                <c:pt idx="1207">
                  <c:v>1515.1443200000001</c:v>
                </c:pt>
                <c:pt idx="1208">
                  <c:v>1513.0884900000001</c:v>
                </c:pt>
                <c:pt idx="1209">
                  <c:v>1511.0326700000001</c:v>
                </c:pt>
                <c:pt idx="1210">
                  <c:v>1508.97684</c:v>
                </c:pt>
                <c:pt idx="1211">
                  <c:v>1506.92101</c:v>
                </c:pt>
                <c:pt idx="1212">
                  <c:v>1504.86519</c:v>
                </c:pt>
                <c:pt idx="1213">
                  <c:v>1502.80936</c:v>
                </c:pt>
                <c:pt idx="1214">
                  <c:v>1500.75353</c:v>
                </c:pt>
                <c:pt idx="1215">
                  <c:v>1498.6977099999999</c:v>
                </c:pt>
                <c:pt idx="1216">
                  <c:v>1496.6418799999999</c:v>
                </c:pt>
                <c:pt idx="1217">
                  <c:v>1494.5860499999999</c:v>
                </c:pt>
                <c:pt idx="1218">
                  <c:v>1492.5302300000001</c:v>
                </c:pt>
                <c:pt idx="1219">
                  <c:v>1490.4744000000001</c:v>
                </c:pt>
                <c:pt idx="1220">
                  <c:v>1488.41857</c:v>
                </c:pt>
                <c:pt idx="1221">
                  <c:v>1486.36275</c:v>
                </c:pt>
                <c:pt idx="1222">
                  <c:v>1484.30692</c:v>
                </c:pt>
                <c:pt idx="1223">
                  <c:v>1482.25109</c:v>
                </c:pt>
                <c:pt idx="1224">
                  <c:v>1480.1952699999999</c:v>
                </c:pt>
                <c:pt idx="1225">
                  <c:v>1478.1394399999999</c:v>
                </c:pt>
                <c:pt idx="1226">
                  <c:v>1476.0836099999999</c:v>
                </c:pt>
                <c:pt idx="1227">
                  <c:v>1474.0277900000001</c:v>
                </c:pt>
                <c:pt idx="1228">
                  <c:v>1471.9719600000001</c:v>
                </c:pt>
                <c:pt idx="1229">
                  <c:v>1469.9161300000001</c:v>
                </c:pt>
                <c:pt idx="1230">
                  <c:v>1467.86031</c:v>
                </c:pt>
                <c:pt idx="1231">
                  <c:v>1465.80448</c:v>
                </c:pt>
                <c:pt idx="1232">
                  <c:v>1463.74865</c:v>
                </c:pt>
                <c:pt idx="1233">
                  <c:v>1461.69283</c:v>
                </c:pt>
                <c:pt idx="1234">
                  <c:v>1459.6369999999999</c:v>
                </c:pt>
                <c:pt idx="1235">
                  <c:v>1457.5811699999999</c:v>
                </c:pt>
                <c:pt idx="1236">
                  <c:v>1455.5253399999999</c:v>
                </c:pt>
                <c:pt idx="1237">
                  <c:v>1453.4695200000001</c:v>
                </c:pt>
                <c:pt idx="1238">
                  <c:v>1451.4136900000001</c:v>
                </c:pt>
                <c:pt idx="1239">
                  <c:v>1449.3578600000001</c:v>
                </c:pt>
                <c:pt idx="1240">
                  <c:v>1447.30204</c:v>
                </c:pt>
                <c:pt idx="1241">
                  <c:v>1445.24621</c:v>
                </c:pt>
                <c:pt idx="1242">
                  <c:v>1443.19038</c:v>
                </c:pt>
                <c:pt idx="1243">
                  <c:v>1441.13456</c:v>
                </c:pt>
                <c:pt idx="1244">
                  <c:v>1439.07873</c:v>
                </c:pt>
                <c:pt idx="1245">
                  <c:v>1437.0228999999999</c:v>
                </c:pt>
                <c:pt idx="1246">
                  <c:v>1434.9670799999999</c:v>
                </c:pt>
                <c:pt idx="1247">
                  <c:v>1432.9112500000001</c:v>
                </c:pt>
                <c:pt idx="1248">
                  <c:v>1430.8554200000001</c:v>
                </c:pt>
                <c:pt idx="1249">
                  <c:v>1428.7996000000001</c:v>
                </c:pt>
                <c:pt idx="1250">
                  <c:v>1426.74377</c:v>
                </c:pt>
                <c:pt idx="1251">
                  <c:v>1424.68794</c:v>
                </c:pt>
                <c:pt idx="1252">
                  <c:v>1422.63212</c:v>
                </c:pt>
                <c:pt idx="1253">
                  <c:v>1420.57629</c:v>
                </c:pt>
                <c:pt idx="1254">
                  <c:v>1418.52046</c:v>
                </c:pt>
                <c:pt idx="1255">
                  <c:v>1416.4646399999999</c:v>
                </c:pt>
                <c:pt idx="1256">
                  <c:v>1414.4088099999999</c:v>
                </c:pt>
                <c:pt idx="1257">
                  <c:v>1412.3529799999999</c:v>
                </c:pt>
                <c:pt idx="1258">
                  <c:v>1410.2971600000001</c:v>
                </c:pt>
                <c:pt idx="1259">
                  <c:v>1408.2413300000001</c:v>
                </c:pt>
                <c:pt idx="1260">
                  <c:v>1406.1855</c:v>
                </c:pt>
                <c:pt idx="1261">
                  <c:v>1404.12968</c:v>
                </c:pt>
                <c:pt idx="1262">
                  <c:v>1402.07385</c:v>
                </c:pt>
                <c:pt idx="1263">
                  <c:v>1400.01802</c:v>
                </c:pt>
                <c:pt idx="1264">
                  <c:v>1397.9621999999999</c:v>
                </c:pt>
                <c:pt idx="1265">
                  <c:v>1395.9063699999999</c:v>
                </c:pt>
                <c:pt idx="1266">
                  <c:v>1393.8505399999999</c:v>
                </c:pt>
                <c:pt idx="1267">
                  <c:v>1391.7947200000001</c:v>
                </c:pt>
                <c:pt idx="1268">
                  <c:v>1389.7388900000001</c:v>
                </c:pt>
                <c:pt idx="1269">
                  <c:v>1387.6830600000001</c:v>
                </c:pt>
                <c:pt idx="1270">
                  <c:v>1385.62724</c:v>
                </c:pt>
                <c:pt idx="1271">
                  <c:v>1383.57141</c:v>
                </c:pt>
                <c:pt idx="1272">
                  <c:v>1381.51558</c:v>
                </c:pt>
                <c:pt idx="1273">
                  <c:v>1379.45975</c:v>
                </c:pt>
                <c:pt idx="1274">
                  <c:v>1377.4039299999999</c:v>
                </c:pt>
                <c:pt idx="1275">
                  <c:v>1375.3480999999999</c:v>
                </c:pt>
                <c:pt idx="1276">
                  <c:v>1373.2922699999999</c:v>
                </c:pt>
                <c:pt idx="1277">
                  <c:v>1371.2364500000001</c:v>
                </c:pt>
                <c:pt idx="1278">
                  <c:v>1369.1806200000001</c:v>
                </c:pt>
                <c:pt idx="1279">
                  <c:v>1367.1247900000001</c:v>
                </c:pt>
                <c:pt idx="1280">
                  <c:v>1365.06897</c:v>
                </c:pt>
                <c:pt idx="1281">
                  <c:v>1363.01314</c:v>
                </c:pt>
                <c:pt idx="1282">
                  <c:v>1360.95731</c:v>
                </c:pt>
                <c:pt idx="1283">
                  <c:v>1358.90149</c:v>
                </c:pt>
                <c:pt idx="1284">
                  <c:v>1356.84566</c:v>
                </c:pt>
                <c:pt idx="1285">
                  <c:v>1354.7898299999999</c:v>
                </c:pt>
                <c:pt idx="1286">
                  <c:v>1352.7340099999999</c:v>
                </c:pt>
                <c:pt idx="1287">
                  <c:v>1350.6781800000001</c:v>
                </c:pt>
                <c:pt idx="1288">
                  <c:v>1348.6223500000001</c:v>
                </c:pt>
                <c:pt idx="1289">
                  <c:v>1346.5665300000001</c:v>
                </c:pt>
                <c:pt idx="1290">
                  <c:v>1344.5107</c:v>
                </c:pt>
                <c:pt idx="1291">
                  <c:v>1342.45487</c:v>
                </c:pt>
                <c:pt idx="1292">
                  <c:v>1340.39905</c:v>
                </c:pt>
                <c:pt idx="1293">
                  <c:v>1338.34322</c:v>
                </c:pt>
                <c:pt idx="1294">
                  <c:v>1336.28739</c:v>
                </c:pt>
                <c:pt idx="1295">
                  <c:v>1334.2315699999999</c:v>
                </c:pt>
                <c:pt idx="1296">
                  <c:v>1332.1757399999999</c:v>
                </c:pt>
                <c:pt idx="1297">
                  <c:v>1330.1199099999999</c:v>
                </c:pt>
                <c:pt idx="1298">
                  <c:v>1328.0640900000001</c:v>
                </c:pt>
                <c:pt idx="1299">
                  <c:v>1326.0082600000001</c:v>
                </c:pt>
                <c:pt idx="1300">
                  <c:v>1323.95243</c:v>
                </c:pt>
                <c:pt idx="1301">
                  <c:v>1321.89661</c:v>
                </c:pt>
                <c:pt idx="1302">
                  <c:v>1319.84078</c:v>
                </c:pt>
                <c:pt idx="1303">
                  <c:v>1317.78495</c:v>
                </c:pt>
                <c:pt idx="1304">
                  <c:v>1315.7291299999999</c:v>
                </c:pt>
                <c:pt idx="1305">
                  <c:v>1313.6732999999999</c:v>
                </c:pt>
                <c:pt idx="1306">
                  <c:v>1311.6174699999999</c:v>
                </c:pt>
                <c:pt idx="1307">
                  <c:v>1309.5616500000001</c:v>
                </c:pt>
                <c:pt idx="1308">
                  <c:v>1307.5058200000001</c:v>
                </c:pt>
                <c:pt idx="1309">
                  <c:v>1305.4499900000001</c:v>
                </c:pt>
                <c:pt idx="1310">
                  <c:v>1303.3941600000001</c:v>
                </c:pt>
                <c:pt idx="1311">
                  <c:v>1301.33834</c:v>
                </c:pt>
                <c:pt idx="1312">
                  <c:v>1299.28251</c:v>
                </c:pt>
                <c:pt idx="1313">
                  <c:v>1297.22668</c:v>
                </c:pt>
                <c:pt idx="1314">
                  <c:v>1295.1708599999999</c:v>
                </c:pt>
                <c:pt idx="1315">
                  <c:v>1293.1150299999999</c:v>
                </c:pt>
                <c:pt idx="1316">
                  <c:v>1291.0591999999999</c:v>
                </c:pt>
                <c:pt idx="1317">
                  <c:v>1289.0033800000001</c:v>
                </c:pt>
                <c:pt idx="1318">
                  <c:v>1286.9475500000001</c:v>
                </c:pt>
                <c:pt idx="1319">
                  <c:v>1284.8917200000001</c:v>
                </c:pt>
                <c:pt idx="1320">
                  <c:v>1282.8359</c:v>
                </c:pt>
                <c:pt idx="1321">
                  <c:v>1280.78007</c:v>
                </c:pt>
                <c:pt idx="1322">
                  <c:v>1278.72424</c:v>
                </c:pt>
                <c:pt idx="1323">
                  <c:v>1276.66842</c:v>
                </c:pt>
                <c:pt idx="1324">
                  <c:v>1274.61259</c:v>
                </c:pt>
                <c:pt idx="1325">
                  <c:v>1272.5567599999999</c:v>
                </c:pt>
                <c:pt idx="1326">
                  <c:v>1270.5009399999999</c:v>
                </c:pt>
                <c:pt idx="1327">
                  <c:v>1268.4451100000001</c:v>
                </c:pt>
                <c:pt idx="1328">
                  <c:v>1266.3892800000001</c:v>
                </c:pt>
                <c:pt idx="1329">
                  <c:v>1264.3334600000001</c:v>
                </c:pt>
                <c:pt idx="1330">
                  <c:v>1262.27763</c:v>
                </c:pt>
                <c:pt idx="1331">
                  <c:v>1260.2218</c:v>
                </c:pt>
                <c:pt idx="1332">
                  <c:v>1258.16598</c:v>
                </c:pt>
                <c:pt idx="1333">
                  <c:v>1256.11015</c:v>
                </c:pt>
                <c:pt idx="1334">
                  <c:v>1254.05432</c:v>
                </c:pt>
                <c:pt idx="1335">
                  <c:v>1251.9984999999999</c:v>
                </c:pt>
                <c:pt idx="1336">
                  <c:v>1249.9426699999999</c:v>
                </c:pt>
                <c:pt idx="1337">
                  <c:v>1247.8868399999999</c:v>
                </c:pt>
                <c:pt idx="1338">
                  <c:v>1245.8310200000001</c:v>
                </c:pt>
                <c:pt idx="1339">
                  <c:v>1243.7751900000001</c:v>
                </c:pt>
                <c:pt idx="1340">
                  <c:v>1241.7193600000001</c:v>
                </c:pt>
                <c:pt idx="1341">
                  <c:v>1239.66354</c:v>
                </c:pt>
                <c:pt idx="1342">
                  <c:v>1237.60771</c:v>
                </c:pt>
                <c:pt idx="1343">
                  <c:v>1235.55188</c:v>
                </c:pt>
                <c:pt idx="1344">
                  <c:v>1233.4960599999999</c:v>
                </c:pt>
                <c:pt idx="1345">
                  <c:v>1231.4402299999999</c:v>
                </c:pt>
                <c:pt idx="1346">
                  <c:v>1229.3843999999999</c:v>
                </c:pt>
                <c:pt idx="1347">
                  <c:v>1227.3285699999999</c:v>
                </c:pt>
                <c:pt idx="1348">
                  <c:v>1225.2727500000001</c:v>
                </c:pt>
                <c:pt idx="1349">
                  <c:v>1223.2169200000001</c:v>
                </c:pt>
                <c:pt idx="1350">
                  <c:v>1221.1610900000001</c:v>
                </c:pt>
                <c:pt idx="1351">
                  <c:v>1219.10527</c:v>
                </c:pt>
                <c:pt idx="1352">
                  <c:v>1217.04944</c:v>
                </c:pt>
                <c:pt idx="1353">
                  <c:v>1214.99361</c:v>
                </c:pt>
                <c:pt idx="1354">
                  <c:v>1212.9377899999999</c:v>
                </c:pt>
                <c:pt idx="1355">
                  <c:v>1210.8819599999999</c:v>
                </c:pt>
                <c:pt idx="1356">
                  <c:v>1208.8261299999999</c:v>
                </c:pt>
                <c:pt idx="1357">
                  <c:v>1206.7703100000001</c:v>
                </c:pt>
                <c:pt idx="1358">
                  <c:v>1204.7144800000001</c:v>
                </c:pt>
                <c:pt idx="1359">
                  <c:v>1202.6586500000001</c:v>
                </c:pt>
                <c:pt idx="1360">
                  <c:v>1200.60283</c:v>
                </c:pt>
                <c:pt idx="1361">
                  <c:v>1198.547</c:v>
                </c:pt>
                <c:pt idx="1362">
                  <c:v>1196.49117</c:v>
                </c:pt>
                <c:pt idx="1363">
                  <c:v>1194.43535</c:v>
                </c:pt>
                <c:pt idx="1364">
                  <c:v>1192.37952</c:v>
                </c:pt>
                <c:pt idx="1365">
                  <c:v>1190.3236899999999</c:v>
                </c:pt>
                <c:pt idx="1366">
                  <c:v>1188.2678699999999</c:v>
                </c:pt>
                <c:pt idx="1367">
                  <c:v>1186.2120399999999</c:v>
                </c:pt>
                <c:pt idx="1368">
                  <c:v>1184.1562100000001</c:v>
                </c:pt>
                <c:pt idx="1369">
                  <c:v>1182.1003900000001</c:v>
                </c:pt>
                <c:pt idx="1370">
                  <c:v>1180.04456</c:v>
                </c:pt>
                <c:pt idx="1371">
                  <c:v>1177.98873</c:v>
                </c:pt>
                <c:pt idx="1372">
                  <c:v>1175.93291</c:v>
                </c:pt>
                <c:pt idx="1373">
                  <c:v>1173.87708</c:v>
                </c:pt>
                <c:pt idx="1374">
                  <c:v>1171.82125</c:v>
                </c:pt>
                <c:pt idx="1375">
                  <c:v>1169.7654299999999</c:v>
                </c:pt>
                <c:pt idx="1376">
                  <c:v>1167.7095999999999</c:v>
                </c:pt>
                <c:pt idx="1377">
                  <c:v>1165.6537699999999</c:v>
                </c:pt>
                <c:pt idx="1378">
                  <c:v>1163.5979500000001</c:v>
                </c:pt>
                <c:pt idx="1379">
                  <c:v>1161.5421200000001</c:v>
                </c:pt>
                <c:pt idx="1380">
                  <c:v>1159.4862900000001</c:v>
                </c:pt>
                <c:pt idx="1381">
                  <c:v>1157.43046</c:v>
                </c:pt>
                <c:pt idx="1382">
                  <c:v>1155.37464</c:v>
                </c:pt>
                <c:pt idx="1383">
                  <c:v>1153.31881</c:v>
                </c:pt>
                <c:pt idx="1384">
                  <c:v>1151.26298</c:v>
                </c:pt>
                <c:pt idx="1385">
                  <c:v>1149.2071599999999</c:v>
                </c:pt>
                <c:pt idx="1386">
                  <c:v>1147.1513299999999</c:v>
                </c:pt>
                <c:pt idx="1387">
                  <c:v>1145.0954999999999</c:v>
                </c:pt>
                <c:pt idx="1388">
                  <c:v>1143.0396800000001</c:v>
                </c:pt>
                <c:pt idx="1389">
                  <c:v>1140.9838500000001</c:v>
                </c:pt>
                <c:pt idx="1390">
                  <c:v>1138.9280200000001</c:v>
                </c:pt>
                <c:pt idx="1391">
                  <c:v>1136.8722</c:v>
                </c:pt>
                <c:pt idx="1392">
                  <c:v>1134.81637</c:v>
                </c:pt>
                <c:pt idx="1393">
                  <c:v>1132.76054</c:v>
                </c:pt>
                <c:pt idx="1394">
                  <c:v>1130.70472</c:v>
                </c:pt>
                <c:pt idx="1395">
                  <c:v>1128.6488899999999</c:v>
                </c:pt>
                <c:pt idx="1396">
                  <c:v>1126.5930599999999</c:v>
                </c:pt>
                <c:pt idx="1397">
                  <c:v>1124.5372400000001</c:v>
                </c:pt>
                <c:pt idx="1398">
                  <c:v>1122.4814100000001</c:v>
                </c:pt>
                <c:pt idx="1399">
                  <c:v>1120.4255800000001</c:v>
                </c:pt>
                <c:pt idx="1400">
                  <c:v>1118.36976</c:v>
                </c:pt>
                <c:pt idx="1401">
                  <c:v>1116.31393</c:v>
                </c:pt>
                <c:pt idx="1402">
                  <c:v>1114.2581</c:v>
                </c:pt>
                <c:pt idx="1403">
                  <c:v>1112.20228</c:v>
                </c:pt>
                <c:pt idx="1404">
                  <c:v>1110.14645</c:v>
                </c:pt>
                <c:pt idx="1405">
                  <c:v>1108.0906199999999</c:v>
                </c:pt>
                <c:pt idx="1406">
                  <c:v>1106.0347999999999</c:v>
                </c:pt>
                <c:pt idx="1407">
                  <c:v>1103.9789699999999</c:v>
                </c:pt>
                <c:pt idx="1408">
                  <c:v>1101.9231400000001</c:v>
                </c:pt>
                <c:pt idx="1409">
                  <c:v>1099.8673200000001</c:v>
                </c:pt>
                <c:pt idx="1410">
                  <c:v>1097.81149</c:v>
                </c:pt>
                <c:pt idx="1411">
                  <c:v>1095.75566</c:v>
                </c:pt>
                <c:pt idx="1412">
                  <c:v>1093.69984</c:v>
                </c:pt>
                <c:pt idx="1413">
                  <c:v>1091.64401</c:v>
                </c:pt>
                <c:pt idx="1414">
                  <c:v>1089.58818</c:v>
                </c:pt>
                <c:pt idx="1415">
                  <c:v>1087.5323599999999</c:v>
                </c:pt>
                <c:pt idx="1416">
                  <c:v>1085.4765299999999</c:v>
                </c:pt>
                <c:pt idx="1417">
                  <c:v>1083.4206999999999</c:v>
                </c:pt>
                <c:pt idx="1418">
                  <c:v>1081.3648700000001</c:v>
                </c:pt>
                <c:pt idx="1419">
                  <c:v>1079.3090500000001</c:v>
                </c:pt>
                <c:pt idx="1420">
                  <c:v>1077.2532200000001</c:v>
                </c:pt>
                <c:pt idx="1421">
                  <c:v>1075.19739</c:v>
                </c:pt>
                <c:pt idx="1422">
                  <c:v>1073.14157</c:v>
                </c:pt>
                <c:pt idx="1423">
                  <c:v>1071.08574</c:v>
                </c:pt>
                <c:pt idx="1424">
                  <c:v>1069.02991</c:v>
                </c:pt>
                <c:pt idx="1425">
                  <c:v>1066.9740899999999</c:v>
                </c:pt>
                <c:pt idx="1426">
                  <c:v>1064.9182599999999</c:v>
                </c:pt>
                <c:pt idx="1427">
                  <c:v>1062.8624299999999</c:v>
                </c:pt>
                <c:pt idx="1428">
                  <c:v>1060.8066100000001</c:v>
                </c:pt>
                <c:pt idx="1429">
                  <c:v>1058.7507800000001</c:v>
                </c:pt>
                <c:pt idx="1430">
                  <c:v>1056.6949500000001</c:v>
                </c:pt>
                <c:pt idx="1431">
                  <c:v>1054.63913</c:v>
                </c:pt>
                <c:pt idx="1432">
                  <c:v>1052.5833</c:v>
                </c:pt>
                <c:pt idx="1433">
                  <c:v>1050.52747</c:v>
                </c:pt>
                <c:pt idx="1434">
                  <c:v>1048.47165</c:v>
                </c:pt>
                <c:pt idx="1435">
                  <c:v>1046.4158199999999</c:v>
                </c:pt>
                <c:pt idx="1436">
                  <c:v>1044.3599899999999</c:v>
                </c:pt>
                <c:pt idx="1437">
                  <c:v>1042.3041700000001</c:v>
                </c:pt>
                <c:pt idx="1438">
                  <c:v>1040.2483400000001</c:v>
                </c:pt>
                <c:pt idx="1439">
                  <c:v>1038.1925100000001</c:v>
                </c:pt>
                <c:pt idx="1440">
                  <c:v>1036.13669</c:v>
                </c:pt>
                <c:pt idx="1441">
                  <c:v>1034.08086</c:v>
                </c:pt>
                <c:pt idx="1442">
                  <c:v>1032.02503</c:v>
                </c:pt>
                <c:pt idx="1443">
                  <c:v>1029.96921</c:v>
                </c:pt>
                <c:pt idx="1444">
                  <c:v>1027.91338</c:v>
                </c:pt>
                <c:pt idx="1445">
                  <c:v>1025.8575499999999</c:v>
                </c:pt>
                <c:pt idx="1446">
                  <c:v>1023.80173</c:v>
                </c:pt>
                <c:pt idx="1447">
                  <c:v>1021.7459</c:v>
                </c:pt>
                <c:pt idx="1448">
                  <c:v>1019.69007</c:v>
                </c:pt>
                <c:pt idx="1449">
                  <c:v>1017.63425</c:v>
                </c:pt>
                <c:pt idx="1450">
                  <c:v>1015.5784200000001</c:v>
                </c:pt>
                <c:pt idx="1451">
                  <c:v>1013.52259</c:v>
                </c:pt>
                <c:pt idx="1452">
                  <c:v>1011.46677</c:v>
                </c:pt>
                <c:pt idx="1453">
                  <c:v>1009.41094</c:v>
                </c:pt>
                <c:pt idx="1454">
                  <c:v>1007.35511</c:v>
                </c:pt>
                <c:pt idx="1455">
                  <c:v>1005.29928</c:v>
                </c:pt>
                <c:pt idx="1456">
                  <c:v>1003.24346</c:v>
                </c:pt>
                <c:pt idx="1457">
                  <c:v>1001.18763</c:v>
                </c:pt>
                <c:pt idx="1458">
                  <c:v>999.1318</c:v>
                </c:pt>
                <c:pt idx="1459">
                  <c:v>997.07597999999996</c:v>
                </c:pt>
                <c:pt idx="1460">
                  <c:v>995.02014999999994</c:v>
                </c:pt>
                <c:pt idx="1461">
                  <c:v>992.96432000000004</c:v>
                </c:pt>
                <c:pt idx="1462">
                  <c:v>990.9085</c:v>
                </c:pt>
                <c:pt idx="1463">
                  <c:v>988.85266999999999</c:v>
                </c:pt>
                <c:pt idx="1464">
                  <c:v>986.79683999999997</c:v>
                </c:pt>
                <c:pt idx="1465">
                  <c:v>984.74102000000005</c:v>
                </c:pt>
                <c:pt idx="1466">
                  <c:v>982.68519000000003</c:v>
                </c:pt>
                <c:pt idx="1467">
                  <c:v>980.62936000000002</c:v>
                </c:pt>
                <c:pt idx="1468">
                  <c:v>978.57353999999998</c:v>
                </c:pt>
                <c:pt idx="1469">
                  <c:v>976.51770999999997</c:v>
                </c:pt>
                <c:pt idx="1470">
                  <c:v>974.46187999999995</c:v>
                </c:pt>
                <c:pt idx="1471">
                  <c:v>972.40606000000002</c:v>
                </c:pt>
                <c:pt idx="1472">
                  <c:v>970.35023000000001</c:v>
                </c:pt>
                <c:pt idx="1473">
                  <c:v>968.2944</c:v>
                </c:pt>
                <c:pt idx="1474">
                  <c:v>966.23857999999996</c:v>
                </c:pt>
                <c:pt idx="1475">
                  <c:v>964.18275000000006</c:v>
                </c:pt>
                <c:pt idx="1476">
                  <c:v>962.12692000000004</c:v>
                </c:pt>
                <c:pt idx="1477">
                  <c:v>960.0711</c:v>
                </c:pt>
                <c:pt idx="1478">
                  <c:v>958.01526999999999</c:v>
                </c:pt>
                <c:pt idx="1479">
                  <c:v>955.95943999999997</c:v>
                </c:pt>
                <c:pt idx="1480">
                  <c:v>953.90362000000005</c:v>
                </c:pt>
                <c:pt idx="1481">
                  <c:v>951.84779000000003</c:v>
                </c:pt>
                <c:pt idx="1482">
                  <c:v>949.79196000000002</c:v>
                </c:pt>
                <c:pt idx="1483">
                  <c:v>947.73613999999998</c:v>
                </c:pt>
                <c:pt idx="1484">
                  <c:v>945.68030999999996</c:v>
                </c:pt>
                <c:pt idx="1485">
                  <c:v>943.62447999999995</c:v>
                </c:pt>
                <c:pt idx="1486">
                  <c:v>941.56866000000002</c:v>
                </c:pt>
                <c:pt idx="1487">
                  <c:v>939.51283000000001</c:v>
                </c:pt>
                <c:pt idx="1488">
                  <c:v>937.45699999999999</c:v>
                </c:pt>
                <c:pt idx="1489">
                  <c:v>935.40117999999995</c:v>
                </c:pt>
                <c:pt idx="1490">
                  <c:v>933.34535000000005</c:v>
                </c:pt>
                <c:pt idx="1491">
                  <c:v>931.28952000000004</c:v>
                </c:pt>
                <c:pt idx="1492">
                  <c:v>929.23369000000002</c:v>
                </c:pt>
                <c:pt idx="1493">
                  <c:v>927.17786999999998</c:v>
                </c:pt>
                <c:pt idx="1494">
                  <c:v>925.12203999999997</c:v>
                </c:pt>
                <c:pt idx="1495">
                  <c:v>923.06620999999996</c:v>
                </c:pt>
                <c:pt idx="1496">
                  <c:v>921.01039000000003</c:v>
                </c:pt>
                <c:pt idx="1497">
                  <c:v>918.95456000000001</c:v>
                </c:pt>
                <c:pt idx="1498">
                  <c:v>916.89873</c:v>
                </c:pt>
                <c:pt idx="1499">
                  <c:v>914.84290999999996</c:v>
                </c:pt>
                <c:pt idx="1500">
                  <c:v>912.78707999999995</c:v>
                </c:pt>
                <c:pt idx="1501">
                  <c:v>910.73125000000005</c:v>
                </c:pt>
                <c:pt idx="1502">
                  <c:v>908.67543000000001</c:v>
                </c:pt>
                <c:pt idx="1503">
                  <c:v>906.61959999999999</c:v>
                </c:pt>
                <c:pt idx="1504">
                  <c:v>904.56376999999998</c:v>
                </c:pt>
                <c:pt idx="1505">
                  <c:v>902.50795000000005</c:v>
                </c:pt>
                <c:pt idx="1506">
                  <c:v>900.45212000000004</c:v>
                </c:pt>
                <c:pt idx="1507">
                  <c:v>898.39629000000002</c:v>
                </c:pt>
                <c:pt idx="1508">
                  <c:v>896.34046999999998</c:v>
                </c:pt>
                <c:pt idx="1509">
                  <c:v>894.28463999999997</c:v>
                </c:pt>
                <c:pt idx="1510">
                  <c:v>892.22880999999995</c:v>
                </c:pt>
                <c:pt idx="1511">
                  <c:v>890.17299000000003</c:v>
                </c:pt>
                <c:pt idx="1512">
                  <c:v>888.11716000000001</c:v>
                </c:pt>
                <c:pt idx="1513">
                  <c:v>886.06133</c:v>
                </c:pt>
                <c:pt idx="1514">
                  <c:v>884.00550999999996</c:v>
                </c:pt>
                <c:pt idx="1515">
                  <c:v>881.94967999999994</c:v>
                </c:pt>
                <c:pt idx="1516">
                  <c:v>879.89385000000004</c:v>
                </c:pt>
                <c:pt idx="1517">
                  <c:v>877.83803</c:v>
                </c:pt>
                <c:pt idx="1518">
                  <c:v>875.78219999999999</c:v>
                </c:pt>
                <c:pt idx="1519">
                  <c:v>873.72636999999997</c:v>
                </c:pt>
                <c:pt idx="1520">
                  <c:v>871.67055000000005</c:v>
                </c:pt>
                <c:pt idx="1521">
                  <c:v>869.61472000000003</c:v>
                </c:pt>
                <c:pt idx="1522">
                  <c:v>867.55889000000002</c:v>
                </c:pt>
                <c:pt idx="1523">
                  <c:v>865.50306999999998</c:v>
                </c:pt>
                <c:pt idx="1524">
                  <c:v>863.44723999999997</c:v>
                </c:pt>
                <c:pt idx="1525">
                  <c:v>861.39140999999995</c:v>
                </c:pt>
                <c:pt idx="1526">
                  <c:v>859.33558000000005</c:v>
                </c:pt>
                <c:pt idx="1527">
                  <c:v>857.27976000000001</c:v>
                </c:pt>
                <c:pt idx="1528">
                  <c:v>855.22393</c:v>
                </c:pt>
                <c:pt idx="1529">
                  <c:v>853.16809999999998</c:v>
                </c:pt>
                <c:pt idx="1530">
                  <c:v>851.11228000000006</c:v>
                </c:pt>
                <c:pt idx="1531">
                  <c:v>849.05645000000004</c:v>
                </c:pt>
                <c:pt idx="1532">
                  <c:v>847.00062000000003</c:v>
                </c:pt>
                <c:pt idx="1533">
                  <c:v>844.94479999999999</c:v>
                </c:pt>
                <c:pt idx="1534">
                  <c:v>842.88896999999997</c:v>
                </c:pt>
                <c:pt idx="1535">
                  <c:v>840.83313999999996</c:v>
                </c:pt>
                <c:pt idx="1536">
                  <c:v>838.77732000000003</c:v>
                </c:pt>
                <c:pt idx="1537">
                  <c:v>836.72149000000002</c:v>
                </c:pt>
                <c:pt idx="1538">
                  <c:v>834.66566</c:v>
                </c:pt>
                <c:pt idx="1539">
                  <c:v>832.60983999999996</c:v>
                </c:pt>
                <c:pt idx="1540">
                  <c:v>830.55400999999995</c:v>
                </c:pt>
                <c:pt idx="1541">
                  <c:v>828.49818000000005</c:v>
                </c:pt>
                <c:pt idx="1542">
                  <c:v>826.44236000000001</c:v>
                </c:pt>
                <c:pt idx="1543">
                  <c:v>824.38652999999999</c:v>
                </c:pt>
                <c:pt idx="1544">
                  <c:v>822.33069999999998</c:v>
                </c:pt>
                <c:pt idx="1545">
                  <c:v>820.27488000000005</c:v>
                </c:pt>
                <c:pt idx="1546">
                  <c:v>818.21905000000004</c:v>
                </c:pt>
                <c:pt idx="1547">
                  <c:v>816.16322000000002</c:v>
                </c:pt>
                <c:pt idx="1548">
                  <c:v>814.10739999999998</c:v>
                </c:pt>
                <c:pt idx="1549">
                  <c:v>812.05156999999997</c:v>
                </c:pt>
                <c:pt idx="1550">
                  <c:v>809.99573999999996</c:v>
                </c:pt>
                <c:pt idx="1551">
                  <c:v>807.93992000000003</c:v>
                </c:pt>
                <c:pt idx="1552">
                  <c:v>805.88409000000001</c:v>
                </c:pt>
                <c:pt idx="1553">
                  <c:v>803.82826</c:v>
                </c:pt>
                <c:pt idx="1554">
                  <c:v>801.77243999999996</c:v>
                </c:pt>
                <c:pt idx="1555">
                  <c:v>799.71660999999995</c:v>
                </c:pt>
                <c:pt idx="1556">
                  <c:v>797.66078000000005</c:v>
                </c:pt>
                <c:pt idx="1557">
                  <c:v>795.60496000000001</c:v>
                </c:pt>
                <c:pt idx="1558">
                  <c:v>793.54912999999999</c:v>
                </c:pt>
                <c:pt idx="1559">
                  <c:v>791.49329999999998</c:v>
                </c:pt>
                <c:pt idx="1560">
                  <c:v>789.43748000000005</c:v>
                </c:pt>
                <c:pt idx="1561">
                  <c:v>787.38165000000004</c:v>
                </c:pt>
                <c:pt idx="1562">
                  <c:v>785.32582000000002</c:v>
                </c:pt>
                <c:pt idx="1563">
                  <c:v>783.26999000000001</c:v>
                </c:pt>
                <c:pt idx="1564">
                  <c:v>781.21416999999997</c:v>
                </c:pt>
                <c:pt idx="1565">
                  <c:v>779.15833999999995</c:v>
                </c:pt>
                <c:pt idx="1566">
                  <c:v>777.10251000000005</c:v>
                </c:pt>
                <c:pt idx="1567">
                  <c:v>775.04669000000001</c:v>
                </c:pt>
                <c:pt idx="1568">
                  <c:v>772.99086</c:v>
                </c:pt>
                <c:pt idx="1569">
                  <c:v>770.93502999999998</c:v>
                </c:pt>
                <c:pt idx="1570">
                  <c:v>768.87920999999994</c:v>
                </c:pt>
                <c:pt idx="1571">
                  <c:v>766.82338000000004</c:v>
                </c:pt>
                <c:pt idx="1572">
                  <c:v>764.76755000000003</c:v>
                </c:pt>
                <c:pt idx="1573">
                  <c:v>762.71172999999999</c:v>
                </c:pt>
                <c:pt idx="1574">
                  <c:v>760.65589999999997</c:v>
                </c:pt>
                <c:pt idx="1575">
                  <c:v>758.60006999999996</c:v>
                </c:pt>
                <c:pt idx="1576">
                  <c:v>756.54425000000003</c:v>
                </c:pt>
                <c:pt idx="1577">
                  <c:v>754.48842000000002</c:v>
                </c:pt>
                <c:pt idx="1578">
                  <c:v>752.43259</c:v>
                </c:pt>
                <c:pt idx="1579">
                  <c:v>750.37676999999996</c:v>
                </c:pt>
                <c:pt idx="1580">
                  <c:v>748.32093999999995</c:v>
                </c:pt>
                <c:pt idx="1581">
                  <c:v>746.26511000000005</c:v>
                </c:pt>
                <c:pt idx="1582">
                  <c:v>744.20929000000001</c:v>
                </c:pt>
                <c:pt idx="1583">
                  <c:v>742.15346</c:v>
                </c:pt>
                <c:pt idx="1584">
                  <c:v>740.09762999999998</c:v>
                </c:pt>
                <c:pt idx="1585">
                  <c:v>738.04181000000005</c:v>
                </c:pt>
                <c:pt idx="1586">
                  <c:v>735.98598000000004</c:v>
                </c:pt>
                <c:pt idx="1587">
                  <c:v>733.93015000000003</c:v>
                </c:pt>
                <c:pt idx="1588">
                  <c:v>731.87432999999999</c:v>
                </c:pt>
                <c:pt idx="1589">
                  <c:v>729.81849999999997</c:v>
                </c:pt>
                <c:pt idx="1590">
                  <c:v>727.76266999999996</c:v>
                </c:pt>
                <c:pt idx="1591">
                  <c:v>725.70685000000003</c:v>
                </c:pt>
                <c:pt idx="1592">
                  <c:v>723.65102000000002</c:v>
                </c:pt>
                <c:pt idx="1593">
                  <c:v>721.59519</c:v>
                </c:pt>
                <c:pt idx="1594">
                  <c:v>719.53936999999996</c:v>
                </c:pt>
                <c:pt idx="1595">
                  <c:v>717.48353999999995</c:v>
                </c:pt>
                <c:pt idx="1596">
                  <c:v>715.42771000000005</c:v>
                </c:pt>
                <c:pt idx="1597">
                  <c:v>713.37189000000001</c:v>
                </c:pt>
                <c:pt idx="1598">
                  <c:v>711.31605999999999</c:v>
                </c:pt>
                <c:pt idx="1599">
                  <c:v>709.26022999999998</c:v>
                </c:pt>
                <c:pt idx="1600">
                  <c:v>707.20439999999996</c:v>
                </c:pt>
                <c:pt idx="1601">
                  <c:v>705.14858000000004</c:v>
                </c:pt>
                <c:pt idx="1602">
                  <c:v>703.09275000000002</c:v>
                </c:pt>
                <c:pt idx="1603">
                  <c:v>701.03692000000001</c:v>
                </c:pt>
                <c:pt idx="1604">
                  <c:v>698.98109999999997</c:v>
                </c:pt>
                <c:pt idx="1605">
                  <c:v>696.92526999999995</c:v>
                </c:pt>
                <c:pt idx="1606">
                  <c:v>694.86944000000005</c:v>
                </c:pt>
                <c:pt idx="1607">
                  <c:v>692.81362000000001</c:v>
                </c:pt>
                <c:pt idx="1608">
                  <c:v>690.75779</c:v>
                </c:pt>
                <c:pt idx="1609">
                  <c:v>688.70195999999999</c:v>
                </c:pt>
                <c:pt idx="1610">
                  <c:v>686.64613999999995</c:v>
                </c:pt>
                <c:pt idx="1611">
                  <c:v>684.59031000000004</c:v>
                </c:pt>
                <c:pt idx="1612">
                  <c:v>682.53448000000003</c:v>
                </c:pt>
                <c:pt idx="1613">
                  <c:v>680.47865999999999</c:v>
                </c:pt>
                <c:pt idx="1614">
                  <c:v>678.42282999999998</c:v>
                </c:pt>
                <c:pt idx="1615">
                  <c:v>676.36699999999996</c:v>
                </c:pt>
                <c:pt idx="1616">
                  <c:v>674.31118000000004</c:v>
                </c:pt>
                <c:pt idx="1617">
                  <c:v>672.25535000000002</c:v>
                </c:pt>
                <c:pt idx="1618">
                  <c:v>670.19952000000001</c:v>
                </c:pt>
                <c:pt idx="1619">
                  <c:v>668.14369999999997</c:v>
                </c:pt>
                <c:pt idx="1620">
                  <c:v>666.08786999999995</c:v>
                </c:pt>
                <c:pt idx="1621">
                  <c:v>664.03204000000005</c:v>
                </c:pt>
                <c:pt idx="1622">
                  <c:v>661.97622000000001</c:v>
                </c:pt>
                <c:pt idx="1623">
                  <c:v>659.92039</c:v>
                </c:pt>
                <c:pt idx="1624">
                  <c:v>657.86455999999998</c:v>
                </c:pt>
                <c:pt idx="1625">
                  <c:v>655.80873999999994</c:v>
                </c:pt>
                <c:pt idx="1626">
                  <c:v>653.75291000000004</c:v>
                </c:pt>
                <c:pt idx="1627">
                  <c:v>651.69708000000003</c:v>
                </c:pt>
                <c:pt idx="1628">
                  <c:v>649.64125999999999</c:v>
                </c:pt>
                <c:pt idx="1629">
                  <c:v>647.58542999999997</c:v>
                </c:pt>
                <c:pt idx="1630">
                  <c:v>645.52959999999996</c:v>
                </c:pt>
                <c:pt idx="1631">
                  <c:v>643.47378000000003</c:v>
                </c:pt>
                <c:pt idx="1632">
                  <c:v>641.41795000000002</c:v>
                </c:pt>
                <c:pt idx="1633">
                  <c:v>639.36212</c:v>
                </c:pt>
                <c:pt idx="1634">
                  <c:v>637.30629999999996</c:v>
                </c:pt>
                <c:pt idx="1635">
                  <c:v>635.25046999999995</c:v>
                </c:pt>
                <c:pt idx="1636">
                  <c:v>633.19464000000005</c:v>
                </c:pt>
                <c:pt idx="1637">
                  <c:v>631.13881000000003</c:v>
                </c:pt>
                <c:pt idx="1638">
                  <c:v>629.08299</c:v>
                </c:pt>
                <c:pt idx="1639">
                  <c:v>627.02715999999998</c:v>
                </c:pt>
                <c:pt idx="1640">
                  <c:v>624.97132999999997</c:v>
                </c:pt>
                <c:pt idx="1641">
                  <c:v>622.91551000000004</c:v>
                </c:pt>
                <c:pt idx="1642">
                  <c:v>620.85968000000003</c:v>
                </c:pt>
                <c:pt idx="1643">
                  <c:v>618.80385000000001</c:v>
                </c:pt>
                <c:pt idx="1644">
                  <c:v>616.74802999999997</c:v>
                </c:pt>
                <c:pt idx="1645">
                  <c:v>614.69219999999996</c:v>
                </c:pt>
                <c:pt idx="1646">
                  <c:v>612.63637000000006</c:v>
                </c:pt>
                <c:pt idx="1647">
                  <c:v>610.58055000000002</c:v>
                </c:pt>
                <c:pt idx="1648">
                  <c:v>608.52472</c:v>
                </c:pt>
                <c:pt idx="1649">
                  <c:v>606.46888999999999</c:v>
                </c:pt>
                <c:pt idx="1650">
                  <c:v>604.41306999999995</c:v>
                </c:pt>
                <c:pt idx="1651">
                  <c:v>602.35724000000005</c:v>
                </c:pt>
                <c:pt idx="1652">
                  <c:v>600.30141000000003</c:v>
                </c:pt>
                <c:pt idx="1653">
                  <c:v>598.24558999999999</c:v>
                </c:pt>
                <c:pt idx="1654">
                  <c:v>596.18975999999998</c:v>
                </c:pt>
                <c:pt idx="1655">
                  <c:v>594.13392999999996</c:v>
                </c:pt>
                <c:pt idx="1656">
                  <c:v>592.07811000000004</c:v>
                </c:pt>
                <c:pt idx="1657">
                  <c:v>590.02228000000002</c:v>
                </c:pt>
                <c:pt idx="1658">
                  <c:v>587.96645000000001</c:v>
                </c:pt>
                <c:pt idx="1659">
                  <c:v>585.91062999999997</c:v>
                </c:pt>
                <c:pt idx="1660">
                  <c:v>583.85479999999995</c:v>
                </c:pt>
                <c:pt idx="1661">
                  <c:v>581.79897000000005</c:v>
                </c:pt>
                <c:pt idx="1662">
                  <c:v>579.74315000000001</c:v>
                </c:pt>
                <c:pt idx="1663">
                  <c:v>577.68732</c:v>
                </c:pt>
                <c:pt idx="1664">
                  <c:v>575.63148999999999</c:v>
                </c:pt>
                <c:pt idx="1665">
                  <c:v>573.57566999999995</c:v>
                </c:pt>
                <c:pt idx="1666">
                  <c:v>571.51984000000004</c:v>
                </c:pt>
                <c:pt idx="1667">
                  <c:v>569.46401000000003</c:v>
                </c:pt>
                <c:pt idx="1668">
                  <c:v>567.40818999999999</c:v>
                </c:pt>
                <c:pt idx="1669">
                  <c:v>565.35235999999998</c:v>
                </c:pt>
                <c:pt idx="1670">
                  <c:v>563.29652999999996</c:v>
                </c:pt>
                <c:pt idx="1671">
                  <c:v>561.24071000000004</c:v>
                </c:pt>
                <c:pt idx="1672">
                  <c:v>559.18488000000002</c:v>
                </c:pt>
                <c:pt idx="1673">
                  <c:v>557.12905000000001</c:v>
                </c:pt>
                <c:pt idx="1674">
                  <c:v>555.07321999999999</c:v>
                </c:pt>
                <c:pt idx="1675">
                  <c:v>553.01739999999995</c:v>
                </c:pt>
                <c:pt idx="1676">
                  <c:v>550.96157000000005</c:v>
                </c:pt>
                <c:pt idx="1677">
                  <c:v>548.90574000000004</c:v>
                </c:pt>
                <c:pt idx="1678">
                  <c:v>546.84992</c:v>
                </c:pt>
                <c:pt idx="1679">
                  <c:v>544.79408999999998</c:v>
                </c:pt>
                <c:pt idx="1680">
                  <c:v>542.73825999999997</c:v>
                </c:pt>
                <c:pt idx="1681">
                  <c:v>540.68244000000004</c:v>
                </c:pt>
                <c:pt idx="1682">
                  <c:v>538.62661000000003</c:v>
                </c:pt>
                <c:pt idx="1683">
                  <c:v>536.57078000000001</c:v>
                </c:pt>
                <c:pt idx="1684">
                  <c:v>534.51495999999997</c:v>
                </c:pt>
                <c:pt idx="1685">
                  <c:v>532.45912999999996</c:v>
                </c:pt>
                <c:pt idx="1686">
                  <c:v>530.40329999999994</c:v>
                </c:pt>
                <c:pt idx="1687">
                  <c:v>528.34748000000002</c:v>
                </c:pt>
                <c:pt idx="1688">
                  <c:v>526.29165</c:v>
                </c:pt>
                <c:pt idx="1689">
                  <c:v>524.23581999999999</c:v>
                </c:pt>
                <c:pt idx="1690">
                  <c:v>522.17999999999995</c:v>
                </c:pt>
                <c:pt idx="1691">
                  <c:v>520.12417000000005</c:v>
                </c:pt>
                <c:pt idx="1692">
                  <c:v>518.06834000000003</c:v>
                </c:pt>
                <c:pt idx="1693">
                  <c:v>516.01251999999999</c:v>
                </c:pt>
                <c:pt idx="1694">
                  <c:v>513.95668999999998</c:v>
                </c:pt>
                <c:pt idx="1695">
                  <c:v>511.90086000000002</c:v>
                </c:pt>
                <c:pt idx="1696">
                  <c:v>509.84503999999998</c:v>
                </c:pt>
                <c:pt idx="1697">
                  <c:v>507.78921000000003</c:v>
                </c:pt>
                <c:pt idx="1698">
                  <c:v>505.73338000000001</c:v>
                </c:pt>
                <c:pt idx="1699">
                  <c:v>503.67756000000003</c:v>
                </c:pt>
                <c:pt idx="1700">
                  <c:v>501.62173000000001</c:v>
                </c:pt>
                <c:pt idx="1701">
                  <c:v>499.5659</c:v>
                </c:pt>
              </c:numCache>
            </c:numRef>
          </c:cat>
          <c:val>
            <c:numRef>
              <c:f>Sheet1!$I$2:$I$1703</c:f>
              <c:numCache>
                <c:formatCode>General</c:formatCode>
                <c:ptCount val="1702"/>
                <c:pt idx="0">
                  <c:v>6.0000000000000002E-5</c:v>
                </c:pt>
                <c:pt idx="1">
                  <c:v>6.0000000000000002E-5</c:v>
                </c:pt>
                <c:pt idx="2">
                  <c:v>6.0000000000000002E-5</c:v>
                </c:pt>
                <c:pt idx="3">
                  <c:v>6.0000000000000002E-5</c:v>
                </c:pt>
                <c:pt idx="4">
                  <c:v>6.0000000000000002E-5</c:v>
                </c:pt>
                <c:pt idx="5">
                  <c:v>6.0000000000000002E-5</c:v>
                </c:pt>
                <c:pt idx="6">
                  <c:v>6.0000000000000002E-5</c:v>
                </c:pt>
                <c:pt idx="7">
                  <c:v>6.0000000000000002E-5</c:v>
                </c:pt>
                <c:pt idx="8">
                  <c:v>6.0000000000000002E-5</c:v>
                </c:pt>
                <c:pt idx="9">
                  <c:v>6.0000000000000002E-5</c:v>
                </c:pt>
                <c:pt idx="10">
                  <c:v>6.0000000000000002E-5</c:v>
                </c:pt>
                <c:pt idx="11">
                  <c:v>6.0000000000000002E-5</c:v>
                </c:pt>
                <c:pt idx="12">
                  <c:v>6.0000000000000002E-5</c:v>
                </c:pt>
                <c:pt idx="13">
                  <c:v>1.1E-4</c:v>
                </c:pt>
                <c:pt idx="14">
                  <c:v>1.7000000000000001E-4</c:v>
                </c:pt>
                <c:pt idx="15">
                  <c:v>2.5000000000000001E-4</c:v>
                </c:pt>
                <c:pt idx="16">
                  <c:v>3.3E-4</c:v>
                </c:pt>
                <c:pt idx="17">
                  <c:v>4.2999999999999999E-4</c:v>
                </c:pt>
                <c:pt idx="18">
                  <c:v>5.4000000000000001E-4</c:v>
                </c:pt>
                <c:pt idx="19">
                  <c:v>6.4999999999999997E-4</c:v>
                </c:pt>
                <c:pt idx="20">
                  <c:v>7.6999999999999996E-4</c:v>
                </c:pt>
                <c:pt idx="21">
                  <c:v>8.9999999999999998E-4</c:v>
                </c:pt>
                <c:pt idx="22">
                  <c:v>1.0300000000000001E-3</c:v>
                </c:pt>
                <c:pt idx="23">
                  <c:v>1.16E-3</c:v>
                </c:pt>
                <c:pt idx="24">
                  <c:v>1.2800000000000001E-3</c:v>
                </c:pt>
                <c:pt idx="25">
                  <c:v>1.39E-3</c:v>
                </c:pt>
                <c:pt idx="26">
                  <c:v>1.49E-3</c:v>
                </c:pt>
                <c:pt idx="27">
                  <c:v>1.5900000000000001E-3</c:v>
                </c:pt>
                <c:pt idx="28">
                  <c:v>1.6900000000000001E-3</c:v>
                </c:pt>
                <c:pt idx="29">
                  <c:v>1.7799999999999999E-3</c:v>
                </c:pt>
                <c:pt idx="30">
                  <c:v>1.8699999999999999E-3</c:v>
                </c:pt>
                <c:pt idx="31">
                  <c:v>1.9499999999999999E-3</c:v>
                </c:pt>
                <c:pt idx="32">
                  <c:v>2.0500000000000002E-3</c:v>
                </c:pt>
                <c:pt idx="33">
                  <c:v>2.14E-3</c:v>
                </c:pt>
                <c:pt idx="34">
                  <c:v>2.2499999999999998E-3</c:v>
                </c:pt>
                <c:pt idx="35">
                  <c:v>2.3600000000000001E-3</c:v>
                </c:pt>
                <c:pt idx="36">
                  <c:v>2.49E-3</c:v>
                </c:pt>
                <c:pt idx="37">
                  <c:v>2.63E-3</c:v>
                </c:pt>
                <c:pt idx="38">
                  <c:v>2.7899999999999999E-3</c:v>
                </c:pt>
                <c:pt idx="39">
                  <c:v>2.96E-3</c:v>
                </c:pt>
                <c:pt idx="40">
                  <c:v>3.15E-3</c:v>
                </c:pt>
                <c:pt idx="41">
                  <c:v>3.3400000000000001E-3</c:v>
                </c:pt>
                <c:pt idx="42">
                  <c:v>3.5599999999999998E-3</c:v>
                </c:pt>
                <c:pt idx="43">
                  <c:v>3.7799999999999999E-3</c:v>
                </c:pt>
                <c:pt idx="44">
                  <c:v>4.0000000000000001E-3</c:v>
                </c:pt>
                <c:pt idx="45">
                  <c:v>4.2300000000000003E-3</c:v>
                </c:pt>
                <c:pt idx="46">
                  <c:v>4.4600000000000004E-3</c:v>
                </c:pt>
                <c:pt idx="47">
                  <c:v>4.6800000000000001E-3</c:v>
                </c:pt>
                <c:pt idx="48">
                  <c:v>4.8999999999999998E-3</c:v>
                </c:pt>
                <c:pt idx="49">
                  <c:v>5.1000000000000004E-3</c:v>
                </c:pt>
                <c:pt idx="50">
                  <c:v>5.3E-3</c:v>
                </c:pt>
                <c:pt idx="51">
                  <c:v>5.4999999999999997E-3</c:v>
                </c:pt>
                <c:pt idx="52">
                  <c:v>5.6800000000000002E-3</c:v>
                </c:pt>
                <c:pt idx="53">
                  <c:v>5.8599999999999998E-3</c:v>
                </c:pt>
                <c:pt idx="54">
                  <c:v>6.0299999999999998E-3</c:v>
                </c:pt>
                <c:pt idx="55">
                  <c:v>6.1900000000000002E-3</c:v>
                </c:pt>
                <c:pt idx="56">
                  <c:v>6.3499999999999997E-3</c:v>
                </c:pt>
                <c:pt idx="57">
                  <c:v>6.4999999999999997E-3</c:v>
                </c:pt>
                <c:pt idx="58">
                  <c:v>6.6400000000000001E-3</c:v>
                </c:pt>
                <c:pt idx="59">
                  <c:v>6.7799999999999996E-3</c:v>
                </c:pt>
                <c:pt idx="60">
                  <c:v>6.9100000000000003E-3</c:v>
                </c:pt>
                <c:pt idx="61">
                  <c:v>7.0400000000000003E-3</c:v>
                </c:pt>
                <c:pt idx="62">
                  <c:v>7.1599999999999997E-3</c:v>
                </c:pt>
                <c:pt idx="63">
                  <c:v>7.28E-3</c:v>
                </c:pt>
                <c:pt idx="64">
                  <c:v>7.3899999999999999E-3</c:v>
                </c:pt>
                <c:pt idx="65">
                  <c:v>7.4900000000000001E-3</c:v>
                </c:pt>
                <c:pt idx="66">
                  <c:v>7.5700000000000003E-3</c:v>
                </c:pt>
                <c:pt idx="67">
                  <c:v>7.6499999999999997E-3</c:v>
                </c:pt>
                <c:pt idx="68">
                  <c:v>7.7200000000000003E-3</c:v>
                </c:pt>
                <c:pt idx="69">
                  <c:v>7.77E-3</c:v>
                </c:pt>
                <c:pt idx="70">
                  <c:v>7.8100000000000001E-3</c:v>
                </c:pt>
                <c:pt idx="71">
                  <c:v>7.8399999999999997E-3</c:v>
                </c:pt>
                <c:pt idx="72">
                  <c:v>7.8499999999999993E-3</c:v>
                </c:pt>
                <c:pt idx="73">
                  <c:v>7.8499999999999993E-3</c:v>
                </c:pt>
                <c:pt idx="74">
                  <c:v>7.8499999999999993E-3</c:v>
                </c:pt>
                <c:pt idx="75">
                  <c:v>7.8300000000000002E-3</c:v>
                </c:pt>
                <c:pt idx="76">
                  <c:v>7.7999999999999996E-3</c:v>
                </c:pt>
                <c:pt idx="77">
                  <c:v>7.77E-3</c:v>
                </c:pt>
                <c:pt idx="78">
                  <c:v>7.7200000000000003E-3</c:v>
                </c:pt>
                <c:pt idx="79">
                  <c:v>7.6699999999999997E-3</c:v>
                </c:pt>
                <c:pt idx="80">
                  <c:v>7.62E-3</c:v>
                </c:pt>
                <c:pt idx="81">
                  <c:v>7.5500000000000003E-3</c:v>
                </c:pt>
                <c:pt idx="82">
                  <c:v>7.4799999999999997E-3</c:v>
                </c:pt>
                <c:pt idx="83">
                  <c:v>7.4099999999999999E-3</c:v>
                </c:pt>
                <c:pt idx="84">
                  <c:v>7.3200000000000001E-3</c:v>
                </c:pt>
                <c:pt idx="85">
                  <c:v>7.2100000000000003E-3</c:v>
                </c:pt>
                <c:pt idx="86">
                  <c:v>7.0899999999999999E-3</c:v>
                </c:pt>
                <c:pt idx="87">
                  <c:v>6.9499999999999996E-3</c:v>
                </c:pt>
                <c:pt idx="88">
                  <c:v>6.7799999999999996E-3</c:v>
                </c:pt>
                <c:pt idx="89">
                  <c:v>6.5900000000000004E-3</c:v>
                </c:pt>
                <c:pt idx="90">
                  <c:v>6.3800000000000003E-3</c:v>
                </c:pt>
                <c:pt idx="91">
                  <c:v>6.1399999999999996E-3</c:v>
                </c:pt>
                <c:pt idx="92">
                  <c:v>5.8700000000000002E-3</c:v>
                </c:pt>
                <c:pt idx="93">
                  <c:v>5.5799999999999999E-3</c:v>
                </c:pt>
                <c:pt idx="94">
                  <c:v>5.2700000000000004E-3</c:v>
                </c:pt>
                <c:pt idx="95">
                  <c:v>4.9399999999999999E-3</c:v>
                </c:pt>
                <c:pt idx="96">
                  <c:v>4.5999999999999999E-3</c:v>
                </c:pt>
                <c:pt idx="97">
                  <c:v>4.2599999999999999E-3</c:v>
                </c:pt>
                <c:pt idx="98">
                  <c:v>3.9199999999999999E-3</c:v>
                </c:pt>
                <c:pt idx="99">
                  <c:v>3.5899999999999999E-3</c:v>
                </c:pt>
                <c:pt idx="100">
                  <c:v>3.3E-3</c:v>
                </c:pt>
                <c:pt idx="101">
                  <c:v>3.0400000000000002E-3</c:v>
                </c:pt>
                <c:pt idx="102">
                  <c:v>2.8400000000000001E-3</c:v>
                </c:pt>
                <c:pt idx="103">
                  <c:v>2.7000000000000001E-3</c:v>
                </c:pt>
                <c:pt idx="104">
                  <c:v>2.64E-3</c:v>
                </c:pt>
                <c:pt idx="105">
                  <c:v>2.66E-3</c:v>
                </c:pt>
                <c:pt idx="106">
                  <c:v>2.7699999999999999E-3</c:v>
                </c:pt>
                <c:pt idx="107">
                  <c:v>2.98E-3</c:v>
                </c:pt>
                <c:pt idx="108">
                  <c:v>3.2699999999999999E-3</c:v>
                </c:pt>
                <c:pt idx="109">
                  <c:v>3.6600000000000001E-3</c:v>
                </c:pt>
                <c:pt idx="110">
                  <c:v>4.1200000000000004E-3</c:v>
                </c:pt>
                <c:pt idx="111">
                  <c:v>4.6699999999999997E-3</c:v>
                </c:pt>
                <c:pt idx="112">
                  <c:v>5.28E-3</c:v>
                </c:pt>
                <c:pt idx="113">
                  <c:v>5.9300000000000004E-3</c:v>
                </c:pt>
                <c:pt idx="114">
                  <c:v>6.62E-3</c:v>
                </c:pt>
                <c:pt idx="115">
                  <c:v>7.3200000000000001E-3</c:v>
                </c:pt>
                <c:pt idx="116">
                  <c:v>8.0099999999999998E-3</c:v>
                </c:pt>
                <c:pt idx="117">
                  <c:v>8.6800000000000002E-3</c:v>
                </c:pt>
                <c:pt idx="118">
                  <c:v>9.2999999999999992E-3</c:v>
                </c:pt>
                <c:pt idx="119">
                  <c:v>9.8499999999999994E-3</c:v>
                </c:pt>
                <c:pt idx="120">
                  <c:v>1.0330000000000001E-2</c:v>
                </c:pt>
                <c:pt idx="121">
                  <c:v>1.0710000000000001E-2</c:v>
                </c:pt>
                <c:pt idx="122">
                  <c:v>1.0999999999999999E-2</c:v>
                </c:pt>
                <c:pt idx="123">
                  <c:v>1.119E-2</c:v>
                </c:pt>
                <c:pt idx="124">
                  <c:v>1.1270000000000001E-2</c:v>
                </c:pt>
                <c:pt idx="125">
                  <c:v>1.125E-2</c:v>
                </c:pt>
                <c:pt idx="126">
                  <c:v>1.1129999999999999E-2</c:v>
                </c:pt>
                <c:pt idx="127">
                  <c:v>1.093E-2</c:v>
                </c:pt>
                <c:pt idx="128">
                  <c:v>1.064E-2</c:v>
                </c:pt>
                <c:pt idx="129">
                  <c:v>1.0290000000000001E-2</c:v>
                </c:pt>
                <c:pt idx="130">
                  <c:v>9.8899999999999995E-3</c:v>
                </c:pt>
                <c:pt idx="131">
                  <c:v>9.4599999999999997E-3</c:v>
                </c:pt>
                <c:pt idx="132">
                  <c:v>8.9999999999999993E-3</c:v>
                </c:pt>
                <c:pt idx="133">
                  <c:v>8.5500000000000003E-3</c:v>
                </c:pt>
                <c:pt idx="134">
                  <c:v>8.1099999999999992E-3</c:v>
                </c:pt>
                <c:pt idx="135">
                  <c:v>7.6899999999999998E-3</c:v>
                </c:pt>
                <c:pt idx="136">
                  <c:v>7.3099999999999997E-3</c:v>
                </c:pt>
                <c:pt idx="137">
                  <c:v>6.9800000000000001E-3</c:v>
                </c:pt>
                <c:pt idx="138">
                  <c:v>6.7099999999999998E-3</c:v>
                </c:pt>
                <c:pt idx="139">
                  <c:v>6.4999999999999997E-3</c:v>
                </c:pt>
                <c:pt idx="140">
                  <c:v>6.3499999999999997E-3</c:v>
                </c:pt>
                <c:pt idx="141">
                  <c:v>6.2700000000000004E-3</c:v>
                </c:pt>
                <c:pt idx="142">
                  <c:v>6.2599999999999999E-3</c:v>
                </c:pt>
                <c:pt idx="143">
                  <c:v>6.3099999999999996E-3</c:v>
                </c:pt>
                <c:pt idx="144">
                  <c:v>6.4200000000000004E-3</c:v>
                </c:pt>
                <c:pt idx="145">
                  <c:v>6.6E-3</c:v>
                </c:pt>
                <c:pt idx="146">
                  <c:v>6.8199999999999997E-3</c:v>
                </c:pt>
                <c:pt idx="147">
                  <c:v>7.0800000000000004E-3</c:v>
                </c:pt>
                <c:pt idx="148">
                  <c:v>7.3699999999999998E-3</c:v>
                </c:pt>
                <c:pt idx="149">
                  <c:v>7.6899999999999998E-3</c:v>
                </c:pt>
                <c:pt idx="150">
                  <c:v>8.0199999999999994E-3</c:v>
                </c:pt>
                <c:pt idx="151">
                  <c:v>8.3700000000000007E-3</c:v>
                </c:pt>
                <c:pt idx="152">
                  <c:v>8.7200000000000003E-3</c:v>
                </c:pt>
                <c:pt idx="153">
                  <c:v>9.0799999999999995E-3</c:v>
                </c:pt>
                <c:pt idx="154">
                  <c:v>9.4400000000000005E-3</c:v>
                </c:pt>
                <c:pt idx="155">
                  <c:v>9.7900000000000001E-3</c:v>
                </c:pt>
                <c:pt idx="156">
                  <c:v>1.0149999999999999E-2</c:v>
                </c:pt>
                <c:pt idx="157">
                  <c:v>1.0489999999999999E-2</c:v>
                </c:pt>
                <c:pt idx="158">
                  <c:v>1.0840000000000001E-2</c:v>
                </c:pt>
                <c:pt idx="159">
                  <c:v>1.1180000000000001E-2</c:v>
                </c:pt>
                <c:pt idx="160">
                  <c:v>1.1520000000000001E-2</c:v>
                </c:pt>
                <c:pt idx="161">
                  <c:v>1.187E-2</c:v>
                </c:pt>
                <c:pt idx="162">
                  <c:v>1.223E-2</c:v>
                </c:pt>
                <c:pt idx="163">
                  <c:v>1.261E-2</c:v>
                </c:pt>
                <c:pt idx="164">
                  <c:v>1.3010000000000001E-2</c:v>
                </c:pt>
                <c:pt idx="165">
                  <c:v>1.3440000000000001E-2</c:v>
                </c:pt>
                <c:pt idx="166">
                  <c:v>1.3899999999999999E-2</c:v>
                </c:pt>
                <c:pt idx="167">
                  <c:v>1.439E-2</c:v>
                </c:pt>
                <c:pt idx="168">
                  <c:v>1.491E-2</c:v>
                </c:pt>
                <c:pt idx="169">
                  <c:v>1.5469999999999999E-2</c:v>
                </c:pt>
                <c:pt idx="170">
                  <c:v>1.6070000000000001E-2</c:v>
                </c:pt>
                <c:pt idx="171">
                  <c:v>1.669E-2</c:v>
                </c:pt>
                <c:pt idx="172">
                  <c:v>1.736E-2</c:v>
                </c:pt>
                <c:pt idx="173">
                  <c:v>1.806E-2</c:v>
                </c:pt>
                <c:pt idx="174">
                  <c:v>1.8800000000000001E-2</c:v>
                </c:pt>
                <c:pt idx="175">
                  <c:v>1.9570000000000001E-2</c:v>
                </c:pt>
                <c:pt idx="176">
                  <c:v>2.0379999999999999E-2</c:v>
                </c:pt>
                <c:pt idx="177">
                  <c:v>2.1219999999999999E-2</c:v>
                </c:pt>
                <c:pt idx="178">
                  <c:v>2.2079999999999999E-2</c:v>
                </c:pt>
                <c:pt idx="179">
                  <c:v>2.2950000000000002E-2</c:v>
                </c:pt>
                <c:pt idx="180">
                  <c:v>2.385E-2</c:v>
                </c:pt>
                <c:pt idx="181">
                  <c:v>2.4760000000000001E-2</c:v>
                </c:pt>
                <c:pt idx="182">
                  <c:v>2.5669999999999998E-2</c:v>
                </c:pt>
                <c:pt idx="183">
                  <c:v>2.6599999999999999E-2</c:v>
                </c:pt>
                <c:pt idx="184">
                  <c:v>2.7539999999999999E-2</c:v>
                </c:pt>
                <c:pt idx="185">
                  <c:v>2.8479999999999998E-2</c:v>
                </c:pt>
                <c:pt idx="186">
                  <c:v>2.9420000000000002E-2</c:v>
                </c:pt>
                <c:pt idx="187">
                  <c:v>3.0370000000000001E-2</c:v>
                </c:pt>
                <c:pt idx="188">
                  <c:v>3.1320000000000001E-2</c:v>
                </c:pt>
                <c:pt idx="189">
                  <c:v>3.2280000000000003E-2</c:v>
                </c:pt>
                <c:pt idx="190">
                  <c:v>3.3239999999999999E-2</c:v>
                </c:pt>
                <c:pt idx="191">
                  <c:v>3.422E-2</c:v>
                </c:pt>
                <c:pt idx="192">
                  <c:v>3.5209999999999998E-2</c:v>
                </c:pt>
                <c:pt idx="193">
                  <c:v>3.6229999999999998E-2</c:v>
                </c:pt>
                <c:pt idx="194">
                  <c:v>3.7269999999999998E-2</c:v>
                </c:pt>
                <c:pt idx="195">
                  <c:v>3.8350000000000002E-2</c:v>
                </c:pt>
                <c:pt idx="196">
                  <c:v>3.9460000000000002E-2</c:v>
                </c:pt>
                <c:pt idx="197">
                  <c:v>4.061E-2</c:v>
                </c:pt>
                <c:pt idx="198">
                  <c:v>4.181E-2</c:v>
                </c:pt>
                <c:pt idx="199">
                  <c:v>4.3060000000000001E-2</c:v>
                </c:pt>
                <c:pt idx="200">
                  <c:v>4.4350000000000001E-2</c:v>
                </c:pt>
                <c:pt idx="201">
                  <c:v>4.5690000000000001E-2</c:v>
                </c:pt>
                <c:pt idx="202">
                  <c:v>4.7070000000000001E-2</c:v>
                </c:pt>
                <c:pt idx="203">
                  <c:v>4.8500000000000001E-2</c:v>
                </c:pt>
                <c:pt idx="204">
                  <c:v>4.9959999999999997E-2</c:v>
                </c:pt>
                <c:pt idx="205">
                  <c:v>5.1470000000000002E-2</c:v>
                </c:pt>
                <c:pt idx="206">
                  <c:v>5.2999999999999999E-2</c:v>
                </c:pt>
                <c:pt idx="207">
                  <c:v>5.4559999999999997E-2</c:v>
                </c:pt>
                <c:pt idx="208">
                  <c:v>5.6149999999999999E-2</c:v>
                </c:pt>
                <c:pt idx="209">
                  <c:v>5.774E-2</c:v>
                </c:pt>
                <c:pt idx="210">
                  <c:v>5.935E-2</c:v>
                </c:pt>
                <c:pt idx="211">
                  <c:v>6.0970000000000003E-2</c:v>
                </c:pt>
                <c:pt idx="212">
                  <c:v>6.2600000000000003E-2</c:v>
                </c:pt>
                <c:pt idx="213">
                  <c:v>6.4240000000000005E-2</c:v>
                </c:pt>
                <c:pt idx="214">
                  <c:v>6.5879999999999994E-2</c:v>
                </c:pt>
                <c:pt idx="215">
                  <c:v>6.7540000000000003E-2</c:v>
                </c:pt>
                <c:pt idx="216">
                  <c:v>6.9199999999999998E-2</c:v>
                </c:pt>
                <c:pt idx="217">
                  <c:v>7.0879999999999999E-2</c:v>
                </c:pt>
                <c:pt idx="218">
                  <c:v>7.2580000000000006E-2</c:v>
                </c:pt>
                <c:pt idx="219">
                  <c:v>7.4289999999999995E-2</c:v>
                </c:pt>
                <c:pt idx="220">
                  <c:v>7.603E-2</c:v>
                </c:pt>
                <c:pt idx="221">
                  <c:v>7.7780000000000002E-2</c:v>
                </c:pt>
                <c:pt idx="222">
                  <c:v>7.9570000000000002E-2</c:v>
                </c:pt>
                <c:pt idx="223">
                  <c:v>8.1379999999999994E-2</c:v>
                </c:pt>
                <c:pt idx="224">
                  <c:v>8.3210000000000006E-2</c:v>
                </c:pt>
                <c:pt idx="225">
                  <c:v>8.5080000000000003E-2</c:v>
                </c:pt>
                <c:pt idx="226">
                  <c:v>8.6980000000000002E-2</c:v>
                </c:pt>
                <c:pt idx="227">
                  <c:v>8.8900000000000007E-2</c:v>
                </c:pt>
                <c:pt idx="228">
                  <c:v>9.085E-2</c:v>
                </c:pt>
                <c:pt idx="229">
                  <c:v>9.282E-2</c:v>
                </c:pt>
                <c:pt idx="230">
                  <c:v>9.4810000000000005E-2</c:v>
                </c:pt>
                <c:pt idx="231">
                  <c:v>9.6809999999999993E-2</c:v>
                </c:pt>
                <c:pt idx="232">
                  <c:v>9.8830000000000001E-2</c:v>
                </c:pt>
                <c:pt idx="233">
                  <c:v>0.10085</c:v>
                </c:pt>
                <c:pt idx="234">
                  <c:v>0.10289</c:v>
                </c:pt>
                <c:pt idx="235">
                  <c:v>0.10492</c:v>
                </c:pt>
                <c:pt idx="236">
                  <c:v>0.10697</c:v>
                </c:pt>
                <c:pt idx="237">
                  <c:v>0.10901</c:v>
                </c:pt>
                <c:pt idx="238">
                  <c:v>0.11106000000000001</c:v>
                </c:pt>
                <c:pt idx="239">
                  <c:v>0.11311</c:v>
                </c:pt>
                <c:pt idx="240">
                  <c:v>0.11515</c:v>
                </c:pt>
                <c:pt idx="241">
                  <c:v>0.1172</c:v>
                </c:pt>
                <c:pt idx="242">
                  <c:v>0.11924</c:v>
                </c:pt>
                <c:pt idx="243">
                  <c:v>0.12129</c:v>
                </c:pt>
                <c:pt idx="244">
                  <c:v>0.12334000000000001</c:v>
                </c:pt>
                <c:pt idx="245">
                  <c:v>0.12539</c:v>
                </c:pt>
                <c:pt idx="246">
                  <c:v>0.12744</c:v>
                </c:pt>
                <c:pt idx="247">
                  <c:v>0.1295</c:v>
                </c:pt>
                <c:pt idx="248">
                  <c:v>0.13156000000000001</c:v>
                </c:pt>
                <c:pt idx="249">
                  <c:v>0.13363</c:v>
                </c:pt>
                <c:pt idx="250">
                  <c:v>0.13569999999999999</c:v>
                </c:pt>
                <c:pt idx="251">
                  <c:v>0.13779</c:v>
                </c:pt>
                <c:pt idx="252">
                  <c:v>0.13986999999999999</c:v>
                </c:pt>
                <c:pt idx="253">
                  <c:v>0.14196</c:v>
                </c:pt>
                <c:pt idx="254">
                  <c:v>0.14405999999999999</c:v>
                </c:pt>
                <c:pt idx="255">
                  <c:v>0.14615</c:v>
                </c:pt>
                <c:pt idx="256">
                  <c:v>0.14824999999999999</c:v>
                </c:pt>
                <c:pt idx="257">
                  <c:v>0.15035999999999999</c:v>
                </c:pt>
                <c:pt idx="258">
                  <c:v>0.15246000000000001</c:v>
                </c:pt>
                <c:pt idx="259">
                  <c:v>0.15456</c:v>
                </c:pt>
                <c:pt idx="260">
                  <c:v>0.15665999999999999</c:v>
                </c:pt>
                <c:pt idx="261">
                  <c:v>0.15876000000000001</c:v>
                </c:pt>
                <c:pt idx="262">
                  <c:v>0.16086</c:v>
                </c:pt>
                <c:pt idx="263">
                  <c:v>0.16294</c:v>
                </c:pt>
                <c:pt idx="264">
                  <c:v>0.16503000000000001</c:v>
                </c:pt>
                <c:pt idx="265">
                  <c:v>0.1671</c:v>
                </c:pt>
                <c:pt idx="266">
                  <c:v>0.16918</c:v>
                </c:pt>
                <c:pt idx="267">
                  <c:v>0.17124</c:v>
                </c:pt>
                <c:pt idx="268">
                  <c:v>0.17330000000000001</c:v>
                </c:pt>
                <c:pt idx="269">
                  <c:v>0.17534</c:v>
                </c:pt>
                <c:pt idx="270">
                  <c:v>0.17738999999999999</c:v>
                </c:pt>
                <c:pt idx="271">
                  <c:v>0.17942</c:v>
                </c:pt>
                <c:pt idx="272">
                  <c:v>0.18145</c:v>
                </c:pt>
                <c:pt idx="273">
                  <c:v>0.18346000000000001</c:v>
                </c:pt>
                <c:pt idx="274">
                  <c:v>0.18547</c:v>
                </c:pt>
                <c:pt idx="275">
                  <c:v>0.18747</c:v>
                </c:pt>
                <c:pt idx="276">
                  <c:v>0.18947</c:v>
                </c:pt>
                <c:pt idx="277">
                  <c:v>0.19145000000000001</c:v>
                </c:pt>
                <c:pt idx="278">
                  <c:v>0.19342000000000001</c:v>
                </c:pt>
                <c:pt idx="279">
                  <c:v>0.19538</c:v>
                </c:pt>
                <c:pt idx="280">
                  <c:v>0.19733999999999999</c:v>
                </c:pt>
                <c:pt idx="281">
                  <c:v>0.19928000000000001</c:v>
                </c:pt>
                <c:pt idx="282">
                  <c:v>0.20121</c:v>
                </c:pt>
                <c:pt idx="283">
                  <c:v>0.20313000000000001</c:v>
                </c:pt>
                <c:pt idx="284">
                  <c:v>0.20502999999999999</c:v>
                </c:pt>
                <c:pt idx="285">
                  <c:v>0.20691999999999999</c:v>
                </c:pt>
                <c:pt idx="286">
                  <c:v>0.20879</c:v>
                </c:pt>
                <c:pt idx="287">
                  <c:v>0.21065</c:v>
                </c:pt>
                <c:pt idx="288">
                  <c:v>0.21249000000000001</c:v>
                </c:pt>
                <c:pt idx="289">
                  <c:v>0.21432000000000001</c:v>
                </c:pt>
                <c:pt idx="290">
                  <c:v>0.21612000000000001</c:v>
                </c:pt>
                <c:pt idx="291">
                  <c:v>0.21790999999999999</c:v>
                </c:pt>
                <c:pt idx="292">
                  <c:v>0.21967</c:v>
                </c:pt>
                <c:pt idx="293">
                  <c:v>0.22142000000000001</c:v>
                </c:pt>
                <c:pt idx="294">
                  <c:v>0.22314999999999999</c:v>
                </c:pt>
                <c:pt idx="295">
                  <c:v>0.22484999999999999</c:v>
                </c:pt>
                <c:pt idx="296">
                  <c:v>0.22653000000000001</c:v>
                </c:pt>
                <c:pt idx="297">
                  <c:v>0.22819</c:v>
                </c:pt>
                <c:pt idx="298">
                  <c:v>0.22983000000000001</c:v>
                </c:pt>
                <c:pt idx="299">
                  <c:v>0.23144999999999999</c:v>
                </c:pt>
                <c:pt idx="300">
                  <c:v>0.23304</c:v>
                </c:pt>
                <c:pt idx="301">
                  <c:v>0.23461000000000001</c:v>
                </c:pt>
                <c:pt idx="302">
                  <c:v>0.23616000000000001</c:v>
                </c:pt>
                <c:pt idx="303">
                  <c:v>0.23768</c:v>
                </c:pt>
                <c:pt idx="304">
                  <c:v>0.23918</c:v>
                </c:pt>
                <c:pt idx="305">
                  <c:v>0.24065</c:v>
                </c:pt>
                <c:pt idx="306">
                  <c:v>0.24210000000000001</c:v>
                </c:pt>
                <c:pt idx="307">
                  <c:v>0.24351999999999999</c:v>
                </c:pt>
                <c:pt idx="308">
                  <c:v>0.24492</c:v>
                </c:pt>
                <c:pt idx="309">
                  <c:v>0.24628</c:v>
                </c:pt>
                <c:pt idx="310">
                  <c:v>0.24762000000000001</c:v>
                </c:pt>
                <c:pt idx="311">
                  <c:v>0.24892</c:v>
                </c:pt>
                <c:pt idx="312">
                  <c:v>0.25019000000000002</c:v>
                </c:pt>
                <c:pt idx="313">
                  <c:v>0.25144</c:v>
                </c:pt>
                <c:pt idx="314">
                  <c:v>0.25264999999999999</c:v>
                </c:pt>
                <c:pt idx="315">
                  <c:v>0.25381999999999999</c:v>
                </c:pt>
                <c:pt idx="316">
                  <c:v>0.25496999999999997</c:v>
                </c:pt>
                <c:pt idx="317">
                  <c:v>0.25607999999999997</c:v>
                </c:pt>
                <c:pt idx="318">
                  <c:v>0.25716</c:v>
                </c:pt>
                <c:pt idx="319">
                  <c:v>0.25821</c:v>
                </c:pt>
                <c:pt idx="320">
                  <c:v>0.25922000000000001</c:v>
                </c:pt>
                <c:pt idx="321">
                  <c:v>0.26019999999999999</c:v>
                </c:pt>
                <c:pt idx="322">
                  <c:v>0.26116</c:v>
                </c:pt>
                <c:pt idx="323">
                  <c:v>0.26207999999999998</c:v>
                </c:pt>
                <c:pt idx="324">
                  <c:v>0.26296999999999998</c:v>
                </c:pt>
                <c:pt idx="325">
                  <c:v>0.26383000000000001</c:v>
                </c:pt>
                <c:pt idx="326">
                  <c:v>0.26466000000000001</c:v>
                </c:pt>
                <c:pt idx="327">
                  <c:v>0.26546999999999998</c:v>
                </c:pt>
                <c:pt idx="328">
                  <c:v>0.26624999999999999</c:v>
                </c:pt>
                <c:pt idx="329">
                  <c:v>0.26700000000000002</c:v>
                </c:pt>
                <c:pt idx="330">
                  <c:v>0.26773000000000002</c:v>
                </c:pt>
                <c:pt idx="331">
                  <c:v>0.26844000000000001</c:v>
                </c:pt>
                <c:pt idx="332">
                  <c:v>0.26912000000000003</c:v>
                </c:pt>
                <c:pt idx="333">
                  <c:v>0.26978000000000002</c:v>
                </c:pt>
                <c:pt idx="334">
                  <c:v>0.27041999999999999</c:v>
                </c:pt>
                <c:pt idx="335">
                  <c:v>0.27102999999999999</c:v>
                </c:pt>
                <c:pt idx="336">
                  <c:v>0.27162999999999998</c:v>
                </c:pt>
                <c:pt idx="337">
                  <c:v>0.27221000000000001</c:v>
                </c:pt>
                <c:pt idx="338">
                  <c:v>0.27277000000000001</c:v>
                </c:pt>
                <c:pt idx="339">
                  <c:v>0.27331</c:v>
                </c:pt>
                <c:pt idx="340">
                  <c:v>0.27383999999999997</c:v>
                </c:pt>
                <c:pt idx="341">
                  <c:v>0.27433999999999997</c:v>
                </c:pt>
                <c:pt idx="342">
                  <c:v>0.27482000000000001</c:v>
                </c:pt>
                <c:pt idx="343">
                  <c:v>0.27528999999999998</c:v>
                </c:pt>
                <c:pt idx="344">
                  <c:v>0.27572999999999998</c:v>
                </c:pt>
                <c:pt idx="345">
                  <c:v>0.27614</c:v>
                </c:pt>
                <c:pt idx="346">
                  <c:v>0.27654000000000001</c:v>
                </c:pt>
                <c:pt idx="347">
                  <c:v>0.27690999999999999</c:v>
                </c:pt>
                <c:pt idx="348">
                  <c:v>0.27725</c:v>
                </c:pt>
                <c:pt idx="349">
                  <c:v>0.27755999999999997</c:v>
                </c:pt>
                <c:pt idx="350">
                  <c:v>0.27783999999999998</c:v>
                </c:pt>
                <c:pt idx="351">
                  <c:v>0.27809</c:v>
                </c:pt>
                <c:pt idx="352">
                  <c:v>0.27831</c:v>
                </c:pt>
                <c:pt idx="353">
                  <c:v>0.27849000000000002</c:v>
                </c:pt>
                <c:pt idx="354">
                  <c:v>0.27864</c:v>
                </c:pt>
                <c:pt idx="355">
                  <c:v>0.27875</c:v>
                </c:pt>
                <c:pt idx="356">
                  <c:v>0.27882000000000001</c:v>
                </c:pt>
                <c:pt idx="357">
                  <c:v>0.27884999999999999</c:v>
                </c:pt>
                <c:pt idx="358">
                  <c:v>0.27883000000000002</c:v>
                </c:pt>
                <c:pt idx="359">
                  <c:v>0.27877999999999997</c:v>
                </c:pt>
                <c:pt idx="360">
                  <c:v>0.27868999999999999</c:v>
                </c:pt>
                <c:pt idx="361">
                  <c:v>0.27855000000000002</c:v>
                </c:pt>
                <c:pt idx="362">
                  <c:v>0.27836</c:v>
                </c:pt>
                <c:pt idx="363">
                  <c:v>0.27812999999999999</c:v>
                </c:pt>
                <c:pt idx="364">
                  <c:v>0.27786</c:v>
                </c:pt>
                <c:pt idx="365">
                  <c:v>0.27754000000000001</c:v>
                </c:pt>
                <c:pt idx="366">
                  <c:v>0.27717999999999998</c:v>
                </c:pt>
                <c:pt idx="367">
                  <c:v>0.27676000000000001</c:v>
                </c:pt>
                <c:pt idx="368">
                  <c:v>0.27631</c:v>
                </c:pt>
                <c:pt idx="369">
                  <c:v>0.27579999999999999</c:v>
                </c:pt>
                <c:pt idx="370">
                  <c:v>0.27524999999999999</c:v>
                </c:pt>
                <c:pt idx="371">
                  <c:v>0.27465000000000001</c:v>
                </c:pt>
                <c:pt idx="372">
                  <c:v>0.27400000000000002</c:v>
                </c:pt>
                <c:pt idx="373">
                  <c:v>0.27331</c:v>
                </c:pt>
                <c:pt idx="374">
                  <c:v>0.27256999999999998</c:v>
                </c:pt>
                <c:pt idx="375">
                  <c:v>0.27178000000000002</c:v>
                </c:pt>
                <c:pt idx="376">
                  <c:v>0.27094000000000001</c:v>
                </c:pt>
                <c:pt idx="377">
                  <c:v>0.27005000000000001</c:v>
                </c:pt>
                <c:pt idx="378">
                  <c:v>0.26911000000000002</c:v>
                </c:pt>
                <c:pt idx="379">
                  <c:v>0.26812000000000002</c:v>
                </c:pt>
                <c:pt idx="380">
                  <c:v>0.26707999999999998</c:v>
                </c:pt>
                <c:pt idx="381">
                  <c:v>0.26599</c:v>
                </c:pt>
                <c:pt idx="382">
                  <c:v>0.26484999999999997</c:v>
                </c:pt>
                <c:pt idx="383">
                  <c:v>0.26366000000000001</c:v>
                </c:pt>
                <c:pt idx="384">
                  <c:v>0.26241999999999999</c:v>
                </c:pt>
                <c:pt idx="385">
                  <c:v>0.26112999999999997</c:v>
                </c:pt>
                <c:pt idx="386">
                  <c:v>0.25979000000000002</c:v>
                </c:pt>
                <c:pt idx="387">
                  <c:v>0.25840000000000002</c:v>
                </c:pt>
                <c:pt idx="388">
                  <c:v>0.25696000000000002</c:v>
                </c:pt>
                <c:pt idx="389">
                  <c:v>0.25546999999999997</c:v>
                </c:pt>
                <c:pt idx="390">
                  <c:v>0.25394</c:v>
                </c:pt>
                <c:pt idx="391">
                  <c:v>0.25235999999999997</c:v>
                </c:pt>
                <c:pt idx="392">
                  <c:v>0.25073000000000001</c:v>
                </c:pt>
                <c:pt idx="393">
                  <c:v>0.24904999999999999</c:v>
                </c:pt>
                <c:pt idx="394">
                  <c:v>0.24732999999999999</c:v>
                </c:pt>
                <c:pt idx="395">
                  <c:v>0.24556</c:v>
                </c:pt>
                <c:pt idx="396">
                  <c:v>0.24374000000000001</c:v>
                </c:pt>
                <c:pt idx="397">
                  <c:v>0.24188000000000001</c:v>
                </c:pt>
                <c:pt idx="398">
                  <c:v>0.23996000000000001</c:v>
                </c:pt>
                <c:pt idx="399">
                  <c:v>0.23801</c:v>
                </c:pt>
                <c:pt idx="400">
                  <c:v>0.23599999999999999</c:v>
                </c:pt>
                <c:pt idx="401">
                  <c:v>0.23396</c:v>
                </c:pt>
                <c:pt idx="402">
                  <c:v>0.23186999999999999</c:v>
                </c:pt>
                <c:pt idx="403">
                  <c:v>0.22972999999999999</c:v>
                </c:pt>
                <c:pt idx="404">
                  <c:v>0.22756000000000001</c:v>
                </c:pt>
                <c:pt idx="405">
                  <c:v>0.22534999999999999</c:v>
                </c:pt>
                <c:pt idx="406">
                  <c:v>0.22311</c:v>
                </c:pt>
                <c:pt idx="407">
                  <c:v>0.22083</c:v>
                </c:pt>
                <c:pt idx="408">
                  <c:v>0.21851999999999999</c:v>
                </c:pt>
                <c:pt idx="409">
                  <c:v>0.21618999999999999</c:v>
                </c:pt>
                <c:pt idx="410">
                  <c:v>0.21384</c:v>
                </c:pt>
                <c:pt idx="411">
                  <c:v>0.21146000000000001</c:v>
                </c:pt>
                <c:pt idx="412">
                  <c:v>0.20907000000000001</c:v>
                </c:pt>
                <c:pt idx="413">
                  <c:v>0.20666000000000001</c:v>
                </c:pt>
                <c:pt idx="414">
                  <c:v>0.20424</c:v>
                </c:pt>
                <c:pt idx="415">
                  <c:v>0.20180999999999999</c:v>
                </c:pt>
                <c:pt idx="416">
                  <c:v>0.19936999999999999</c:v>
                </c:pt>
                <c:pt idx="417">
                  <c:v>0.19692000000000001</c:v>
                </c:pt>
                <c:pt idx="418">
                  <c:v>0.19445999999999999</c:v>
                </c:pt>
                <c:pt idx="419">
                  <c:v>0.19198999999999999</c:v>
                </c:pt>
                <c:pt idx="420">
                  <c:v>0.18951999999999999</c:v>
                </c:pt>
                <c:pt idx="421">
                  <c:v>0.18704000000000001</c:v>
                </c:pt>
                <c:pt idx="422">
                  <c:v>0.18454999999999999</c:v>
                </c:pt>
                <c:pt idx="423">
                  <c:v>0.18206</c:v>
                </c:pt>
                <c:pt idx="424">
                  <c:v>0.17956</c:v>
                </c:pt>
                <c:pt idx="425">
                  <c:v>0.17705000000000001</c:v>
                </c:pt>
                <c:pt idx="426">
                  <c:v>0.17454</c:v>
                </c:pt>
                <c:pt idx="427">
                  <c:v>0.17202000000000001</c:v>
                </c:pt>
                <c:pt idx="428">
                  <c:v>0.16949</c:v>
                </c:pt>
                <c:pt idx="429">
                  <c:v>0.16696</c:v>
                </c:pt>
                <c:pt idx="430">
                  <c:v>0.16442999999999999</c:v>
                </c:pt>
                <c:pt idx="431">
                  <c:v>0.16189000000000001</c:v>
                </c:pt>
                <c:pt idx="432">
                  <c:v>0.15936</c:v>
                </c:pt>
                <c:pt idx="433">
                  <c:v>0.15683</c:v>
                </c:pt>
                <c:pt idx="434">
                  <c:v>0.15429999999999999</c:v>
                </c:pt>
                <c:pt idx="435">
                  <c:v>0.15178</c:v>
                </c:pt>
                <c:pt idx="436">
                  <c:v>0.14927000000000001</c:v>
                </c:pt>
                <c:pt idx="437">
                  <c:v>0.14677000000000001</c:v>
                </c:pt>
                <c:pt idx="438">
                  <c:v>0.14429</c:v>
                </c:pt>
                <c:pt idx="439">
                  <c:v>0.14182</c:v>
                </c:pt>
                <c:pt idx="440">
                  <c:v>0.13936999999999999</c:v>
                </c:pt>
                <c:pt idx="441">
                  <c:v>0.13693</c:v>
                </c:pt>
                <c:pt idx="442">
                  <c:v>0.13452</c:v>
                </c:pt>
                <c:pt idx="443">
                  <c:v>0.13214000000000001</c:v>
                </c:pt>
                <c:pt idx="444">
                  <c:v>0.12978000000000001</c:v>
                </c:pt>
                <c:pt idx="445">
                  <c:v>0.12744</c:v>
                </c:pt>
                <c:pt idx="446">
                  <c:v>0.12512999999999999</c:v>
                </c:pt>
                <c:pt idx="447">
                  <c:v>0.12285</c:v>
                </c:pt>
                <c:pt idx="448">
                  <c:v>0.1206</c:v>
                </c:pt>
                <c:pt idx="449">
                  <c:v>0.11838</c:v>
                </c:pt>
                <c:pt idx="450">
                  <c:v>0.11619</c:v>
                </c:pt>
                <c:pt idx="451">
                  <c:v>0.11403000000000001</c:v>
                </c:pt>
                <c:pt idx="452">
                  <c:v>0.1119</c:v>
                </c:pt>
                <c:pt idx="453">
                  <c:v>0.10979999999999999</c:v>
                </c:pt>
                <c:pt idx="454">
                  <c:v>0.10774</c:v>
                </c:pt>
                <c:pt idx="455">
                  <c:v>0.10571</c:v>
                </c:pt>
                <c:pt idx="456">
                  <c:v>0.10371</c:v>
                </c:pt>
                <c:pt idx="457">
                  <c:v>0.10174</c:v>
                </c:pt>
                <c:pt idx="458">
                  <c:v>9.9809999999999996E-2</c:v>
                </c:pt>
                <c:pt idx="459">
                  <c:v>9.7909999999999997E-2</c:v>
                </c:pt>
                <c:pt idx="460">
                  <c:v>9.6049999999999996E-2</c:v>
                </c:pt>
                <c:pt idx="461">
                  <c:v>9.4219999999999998E-2</c:v>
                </c:pt>
                <c:pt idx="462">
                  <c:v>9.2429999999999998E-2</c:v>
                </c:pt>
                <c:pt idx="463">
                  <c:v>9.0679999999999997E-2</c:v>
                </c:pt>
                <c:pt idx="464">
                  <c:v>8.8959999999999997E-2</c:v>
                </c:pt>
                <c:pt idx="465">
                  <c:v>8.7279999999999996E-2</c:v>
                </c:pt>
                <c:pt idx="466">
                  <c:v>8.5639999999999994E-2</c:v>
                </c:pt>
                <c:pt idx="467">
                  <c:v>8.4040000000000004E-2</c:v>
                </c:pt>
                <c:pt idx="468">
                  <c:v>8.2479999999999998E-2</c:v>
                </c:pt>
                <c:pt idx="469">
                  <c:v>8.0960000000000004E-2</c:v>
                </c:pt>
                <c:pt idx="470">
                  <c:v>7.9479999999999995E-2</c:v>
                </c:pt>
                <c:pt idx="471">
                  <c:v>7.8039999999999998E-2</c:v>
                </c:pt>
                <c:pt idx="472">
                  <c:v>7.6649999999999996E-2</c:v>
                </c:pt>
                <c:pt idx="473">
                  <c:v>7.5300000000000006E-2</c:v>
                </c:pt>
                <c:pt idx="474">
                  <c:v>7.3999999999999996E-2</c:v>
                </c:pt>
                <c:pt idx="475">
                  <c:v>7.2739999999999999E-2</c:v>
                </c:pt>
                <c:pt idx="476">
                  <c:v>7.1550000000000002E-2</c:v>
                </c:pt>
                <c:pt idx="477">
                  <c:v>7.041E-2</c:v>
                </c:pt>
                <c:pt idx="478">
                  <c:v>6.9330000000000003E-2</c:v>
                </c:pt>
                <c:pt idx="479">
                  <c:v>6.8330000000000002E-2</c:v>
                </c:pt>
                <c:pt idx="480">
                  <c:v>6.7390000000000005E-2</c:v>
                </c:pt>
                <c:pt idx="481">
                  <c:v>6.6530000000000006E-2</c:v>
                </c:pt>
                <c:pt idx="482">
                  <c:v>6.5750000000000003E-2</c:v>
                </c:pt>
                <c:pt idx="483">
                  <c:v>6.5049999999999997E-2</c:v>
                </c:pt>
                <c:pt idx="484">
                  <c:v>6.4439999999999997E-2</c:v>
                </c:pt>
                <c:pt idx="485">
                  <c:v>6.3930000000000001E-2</c:v>
                </c:pt>
                <c:pt idx="486">
                  <c:v>6.3509999999999997E-2</c:v>
                </c:pt>
                <c:pt idx="487">
                  <c:v>6.3189999999999996E-2</c:v>
                </c:pt>
                <c:pt idx="488">
                  <c:v>6.2969999999999998E-2</c:v>
                </c:pt>
                <c:pt idx="489">
                  <c:v>6.2859999999999999E-2</c:v>
                </c:pt>
                <c:pt idx="490">
                  <c:v>6.2839999999999993E-2</c:v>
                </c:pt>
                <c:pt idx="491">
                  <c:v>6.2939999999999996E-2</c:v>
                </c:pt>
                <c:pt idx="492">
                  <c:v>6.3130000000000006E-2</c:v>
                </c:pt>
                <c:pt idx="493">
                  <c:v>6.3439999999999996E-2</c:v>
                </c:pt>
                <c:pt idx="494">
                  <c:v>6.3850000000000004E-2</c:v>
                </c:pt>
                <c:pt idx="495">
                  <c:v>6.4369999999999997E-2</c:v>
                </c:pt>
                <c:pt idx="496">
                  <c:v>6.4990000000000006E-2</c:v>
                </c:pt>
                <c:pt idx="497">
                  <c:v>6.5720000000000001E-2</c:v>
                </c:pt>
                <c:pt idx="498">
                  <c:v>6.6570000000000004E-2</c:v>
                </c:pt>
                <c:pt idx="499">
                  <c:v>6.7519999999999997E-2</c:v>
                </c:pt>
                <c:pt idx="500">
                  <c:v>6.8580000000000002E-2</c:v>
                </c:pt>
                <c:pt idx="501">
                  <c:v>6.9739999999999996E-2</c:v>
                </c:pt>
                <c:pt idx="502">
                  <c:v>7.1010000000000004E-2</c:v>
                </c:pt>
                <c:pt idx="503">
                  <c:v>7.2370000000000004E-2</c:v>
                </c:pt>
                <c:pt idx="504">
                  <c:v>7.3830000000000007E-2</c:v>
                </c:pt>
                <c:pt idx="505">
                  <c:v>7.5370000000000006E-2</c:v>
                </c:pt>
                <c:pt idx="506">
                  <c:v>7.6980000000000007E-2</c:v>
                </c:pt>
                <c:pt idx="507">
                  <c:v>7.8649999999999998E-2</c:v>
                </c:pt>
                <c:pt idx="508">
                  <c:v>8.0369999999999997E-2</c:v>
                </c:pt>
                <c:pt idx="509">
                  <c:v>8.2110000000000002E-2</c:v>
                </c:pt>
                <c:pt idx="510">
                  <c:v>8.3860000000000004E-2</c:v>
                </c:pt>
                <c:pt idx="511">
                  <c:v>8.5599999999999996E-2</c:v>
                </c:pt>
                <c:pt idx="512">
                  <c:v>8.7300000000000003E-2</c:v>
                </c:pt>
                <c:pt idx="513">
                  <c:v>8.8940000000000005E-2</c:v>
                </c:pt>
                <c:pt idx="514">
                  <c:v>9.0509999999999993E-2</c:v>
                </c:pt>
                <c:pt idx="515">
                  <c:v>9.1980000000000006E-2</c:v>
                </c:pt>
                <c:pt idx="516">
                  <c:v>9.3340000000000006E-2</c:v>
                </c:pt>
                <c:pt idx="517">
                  <c:v>9.4570000000000001E-2</c:v>
                </c:pt>
                <c:pt idx="518">
                  <c:v>9.5659999999999995E-2</c:v>
                </c:pt>
                <c:pt idx="519">
                  <c:v>9.6589999999999995E-2</c:v>
                </c:pt>
                <c:pt idx="520">
                  <c:v>9.7379999999999994E-2</c:v>
                </c:pt>
                <c:pt idx="521">
                  <c:v>9.8000000000000004E-2</c:v>
                </c:pt>
                <c:pt idx="522">
                  <c:v>9.8479999999999998E-2</c:v>
                </c:pt>
                <c:pt idx="523">
                  <c:v>9.8809999999999995E-2</c:v>
                </c:pt>
                <c:pt idx="524">
                  <c:v>9.9010000000000001E-2</c:v>
                </c:pt>
                <c:pt idx="525">
                  <c:v>9.9080000000000001E-2</c:v>
                </c:pt>
                <c:pt idx="526">
                  <c:v>9.9040000000000003E-2</c:v>
                </c:pt>
                <c:pt idx="527">
                  <c:v>9.8900000000000002E-2</c:v>
                </c:pt>
                <c:pt idx="528">
                  <c:v>9.8680000000000004E-2</c:v>
                </c:pt>
                <c:pt idx="529">
                  <c:v>9.8390000000000005E-2</c:v>
                </c:pt>
                <c:pt idx="530">
                  <c:v>9.8049999999999998E-2</c:v>
                </c:pt>
                <c:pt idx="531">
                  <c:v>9.7659999999999997E-2</c:v>
                </c:pt>
                <c:pt idx="532">
                  <c:v>9.7239999999999993E-2</c:v>
                </c:pt>
                <c:pt idx="533">
                  <c:v>9.6790000000000001E-2</c:v>
                </c:pt>
                <c:pt idx="534">
                  <c:v>9.6320000000000003E-2</c:v>
                </c:pt>
                <c:pt idx="535">
                  <c:v>9.5820000000000002E-2</c:v>
                </c:pt>
                <c:pt idx="536">
                  <c:v>9.5310000000000006E-2</c:v>
                </c:pt>
                <c:pt idx="537">
                  <c:v>9.4769999999999993E-2</c:v>
                </c:pt>
                <c:pt idx="538">
                  <c:v>9.4200000000000006E-2</c:v>
                </c:pt>
                <c:pt idx="539">
                  <c:v>9.3609999999999999E-2</c:v>
                </c:pt>
                <c:pt idx="540">
                  <c:v>9.2969999999999997E-2</c:v>
                </c:pt>
                <c:pt idx="541">
                  <c:v>9.2289999999999997E-2</c:v>
                </c:pt>
                <c:pt idx="542">
                  <c:v>9.1560000000000002E-2</c:v>
                </c:pt>
                <c:pt idx="543">
                  <c:v>9.078E-2</c:v>
                </c:pt>
                <c:pt idx="544">
                  <c:v>8.9950000000000002E-2</c:v>
                </c:pt>
                <c:pt idx="545">
                  <c:v>8.9050000000000004E-2</c:v>
                </c:pt>
                <c:pt idx="546">
                  <c:v>8.8080000000000006E-2</c:v>
                </c:pt>
                <c:pt idx="547">
                  <c:v>8.7059999999999998E-2</c:v>
                </c:pt>
                <c:pt idx="548">
                  <c:v>8.5970000000000005E-2</c:v>
                </c:pt>
                <c:pt idx="549">
                  <c:v>8.4820000000000007E-2</c:v>
                </c:pt>
                <c:pt idx="550">
                  <c:v>8.3610000000000004E-2</c:v>
                </c:pt>
                <c:pt idx="551">
                  <c:v>8.2350000000000007E-2</c:v>
                </c:pt>
                <c:pt idx="552">
                  <c:v>8.1040000000000001E-2</c:v>
                </c:pt>
                <c:pt idx="553">
                  <c:v>7.9689999999999997E-2</c:v>
                </c:pt>
                <c:pt idx="554">
                  <c:v>7.8299999999999995E-2</c:v>
                </c:pt>
                <c:pt idx="555">
                  <c:v>7.689E-2</c:v>
                </c:pt>
                <c:pt idx="556">
                  <c:v>7.5459999999999999E-2</c:v>
                </c:pt>
                <c:pt idx="557">
                  <c:v>7.4010000000000006E-2</c:v>
                </c:pt>
                <c:pt idx="558">
                  <c:v>7.2559999999999999E-2</c:v>
                </c:pt>
                <c:pt idx="559">
                  <c:v>7.1120000000000003E-2</c:v>
                </c:pt>
                <c:pt idx="560">
                  <c:v>6.9680000000000006E-2</c:v>
                </c:pt>
                <c:pt idx="561">
                  <c:v>6.8260000000000001E-2</c:v>
                </c:pt>
                <c:pt idx="562">
                  <c:v>6.6860000000000003E-2</c:v>
                </c:pt>
                <c:pt idx="563">
                  <c:v>6.5490000000000007E-2</c:v>
                </c:pt>
                <c:pt idx="564">
                  <c:v>6.4149999999999999E-2</c:v>
                </c:pt>
                <c:pt idx="565">
                  <c:v>6.2859999999999999E-2</c:v>
                </c:pt>
                <c:pt idx="566">
                  <c:v>6.1600000000000002E-2</c:v>
                </c:pt>
                <c:pt idx="567">
                  <c:v>6.0389999999999999E-2</c:v>
                </c:pt>
                <c:pt idx="568">
                  <c:v>5.9229999999999998E-2</c:v>
                </c:pt>
                <c:pt idx="569">
                  <c:v>5.8110000000000002E-2</c:v>
                </c:pt>
                <c:pt idx="570">
                  <c:v>5.7049999999999997E-2</c:v>
                </c:pt>
                <c:pt idx="571">
                  <c:v>5.6030000000000003E-2</c:v>
                </c:pt>
                <c:pt idx="572">
                  <c:v>5.5059999999999998E-2</c:v>
                </c:pt>
                <c:pt idx="573">
                  <c:v>5.4129999999999998E-2</c:v>
                </c:pt>
                <c:pt idx="574">
                  <c:v>5.3249999999999999E-2</c:v>
                </c:pt>
                <c:pt idx="575">
                  <c:v>5.2409999999999998E-2</c:v>
                </c:pt>
                <c:pt idx="576">
                  <c:v>5.1619999999999999E-2</c:v>
                </c:pt>
                <c:pt idx="577">
                  <c:v>5.0849999999999999E-2</c:v>
                </c:pt>
                <c:pt idx="578">
                  <c:v>5.0119999999999998E-2</c:v>
                </c:pt>
                <c:pt idx="579">
                  <c:v>4.9430000000000002E-2</c:v>
                </c:pt>
                <c:pt idx="580">
                  <c:v>4.8759999999999998E-2</c:v>
                </c:pt>
                <c:pt idx="581">
                  <c:v>4.8120000000000003E-2</c:v>
                </c:pt>
                <c:pt idx="582">
                  <c:v>4.7500000000000001E-2</c:v>
                </c:pt>
                <c:pt idx="583">
                  <c:v>4.6899999999999997E-2</c:v>
                </c:pt>
                <c:pt idx="584">
                  <c:v>4.632E-2</c:v>
                </c:pt>
                <c:pt idx="585">
                  <c:v>4.5760000000000002E-2</c:v>
                </c:pt>
                <c:pt idx="586">
                  <c:v>4.5220000000000003E-2</c:v>
                </c:pt>
                <c:pt idx="587">
                  <c:v>4.4690000000000001E-2</c:v>
                </c:pt>
                <c:pt idx="588">
                  <c:v>4.4170000000000001E-2</c:v>
                </c:pt>
                <c:pt idx="589">
                  <c:v>4.3679999999999997E-2</c:v>
                </c:pt>
                <c:pt idx="590">
                  <c:v>4.3189999999999999E-2</c:v>
                </c:pt>
                <c:pt idx="591">
                  <c:v>4.2720000000000001E-2</c:v>
                </c:pt>
                <c:pt idx="592">
                  <c:v>4.2259999999999999E-2</c:v>
                </c:pt>
                <c:pt idx="593">
                  <c:v>4.1820000000000003E-2</c:v>
                </c:pt>
                <c:pt idx="594">
                  <c:v>4.1390000000000003E-2</c:v>
                </c:pt>
                <c:pt idx="595">
                  <c:v>4.0980000000000003E-2</c:v>
                </c:pt>
                <c:pt idx="596">
                  <c:v>4.0579999999999998E-2</c:v>
                </c:pt>
                <c:pt idx="597">
                  <c:v>4.02E-2</c:v>
                </c:pt>
                <c:pt idx="598">
                  <c:v>3.984E-2</c:v>
                </c:pt>
                <c:pt idx="599">
                  <c:v>3.9489999999999997E-2</c:v>
                </c:pt>
                <c:pt idx="600">
                  <c:v>3.916E-2</c:v>
                </c:pt>
                <c:pt idx="601">
                  <c:v>3.8850000000000003E-2</c:v>
                </c:pt>
                <c:pt idx="602">
                  <c:v>3.8559999999999997E-2</c:v>
                </c:pt>
                <c:pt idx="603">
                  <c:v>3.8289999999999998E-2</c:v>
                </c:pt>
                <c:pt idx="604">
                  <c:v>3.8039999999999997E-2</c:v>
                </c:pt>
                <c:pt idx="605">
                  <c:v>3.78E-2</c:v>
                </c:pt>
                <c:pt idx="606">
                  <c:v>3.7580000000000002E-2</c:v>
                </c:pt>
                <c:pt idx="607">
                  <c:v>3.737E-2</c:v>
                </c:pt>
                <c:pt idx="608">
                  <c:v>3.7179999999999998E-2</c:v>
                </c:pt>
                <c:pt idx="609">
                  <c:v>3.6999999999999998E-2</c:v>
                </c:pt>
                <c:pt idx="610">
                  <c:v>3.6830000000000002E-2</c:v>
                </c:pt>
                <c:pt idx="611">
                  <c:v>3.6670000000000001E-2</c:v>
                </c:pt>
                <c:pt idx="612">
                  <c:v>3.6519999999999997E-2</c:v>
                </c:pt>
                <c:pt idx="613">
                  <c:v>3.637E-2</c:v>
                </c:pt>
                <c:pt idx="614">
                  <c:v>3.6229999999999998E-2</c:v>
                </c:pt>
                <c:pt idx="615">
                  <c:v>3.6089999999999997E-2</c:v>
                </c:pt>
                <c:pt idx="616">
                  <c:v>3.594E-2</c:v>
                </c:pt>
                <c:pt idx="617">
                  <c:v>3.5799999999999998E-2</c:v>
                </c:pt>
                <c:pt idx="618">
                  <c:v>3.5650000000000001E-2</c:v>
                </c:pt>
                <c:pt idx="619">
                  <c:v>3.5499999999999997E-2</c:v>
                </c:pt>
                <c:pt idx="620">
                  <c:v>3.5349999999999999E-2</c:v>
                </c:pt>
                <c:pt idx="621">
                  <c:v>3.5189999999999999E-2</c:v>
                </c:pt>
                <c:pt idx="622">
                  <c:v>3.5020000000000003E-2</c:v>
                </c:pt>
                <c:pt idx="623">
                  <c:v>3.4849999999999999E-2</c:v>
                </c:pt>
                <c:pt idx="624">
                  <c:v>3.4660000000000003E-2</c:v>
                </c:pt>
                <c:pt idx="625">
                  <c:v>3.4470000000000001E-2</c:v>
                </c:pt>
                <c:pt idx="626">
                  <c:v>3.4279999999999998E-2</c:v>
                </c:pt>
                <c:pt idx="627">
                  <c:v>3.4070000000000003E-2</c:v>
                </c:pt>
                <c:pt idx="628">
                  <c:v>3.3849999999999998E-2</c:v>
                </c:pt>
                <c:pt idx="629">
                  <c:v>3.3619999999999997E-2</c:v>
                </c:pt>
                <c:pt idx="630">
                  <c:v>3.338E-2</c:v>
                </c:pt>
                <c:pt idx="631">
                  <c:v>3.313E-2</c:v>
                </c:pt>
                <c:pt idx="632">
                  <c:v>3.2870000000000003E-2</c:v>
                </c:pt>
                <c:pt idx="633">
                  <c:v>3.2599999999999997E-2</c:v>
                </c:pt>
                <c:pt idx="634">
                  <c:v>3.2320000000000002E-2</c:v>
                </c:pt>
                <c:pt idx="635">
                  <c:v>3.202E-2</c:v>
                </c:pt>
                <c:pt idx="636">
                  <c:v>3.1719999999999998E-2</c:v>
                </c:pt>
                <c:pt idx="637">
                  <c:v>3.1399999999999997E-2</c:v>
                </c:pt>
                <c:pt idx="638">
                  <c:v>3.107E-2</c:v>
                </c:pt>
                <c:pt idx="639">
                  <c:v>3.073E-2</c:v>
                </c:pt>
                <c:pt idx="640">
                  <c:v>3.039E-2</c:v>
                </c:pt>
                <c:pt idx="641">
                  <c:v>3.0030000000000001E-2</c:v>
                </c:pt>
                <c:pt idx="642">
                  <c:v>2.9669999999999998E-2</c:v>
                </c:pt>
                <c:pt idx="643">
                  <c:v>2.93E-2</c:v>
                </c:pt>
                <c:pt idx="644">
                  <c:v>2.8920000000000001E-2</c:v>
                </c:pt>
                <c:pt idx="645">
                  <c:v>2.8549999999999999E-2</c:v>
                </c:pt>
                <c:pt idx="646">
                  <c:v>2.8160000000000001E-2</c:v>
                </c:pt>
                <c:pt idx="647">
                  <c:v>2.7779999999999999E-2</c:v>
                </c:pt>
                <c:pt idx="648">
                  <c:v>2.7400000000000001E-2</c:v>
                </c:pt>
                <c:pt idx="649">
                  <c:v>2.7009999999999999E-2</c:v>
                </c:pt>
                <c:pt idx="650">
                  <c:v>2.6630000000000001E-2</c:v>
                </c:pt>
                <c:pt idx="651">
                  <c:v>2.6249999999999999E-2</c:v>
                </c:pt>
                <c:pt idx="652">
                  <c:v>2.5870000000000001E-2</c:v>
                </c:pt>
                <c:pt idx="653">
                  <c:v>2.5489999999999999E-2</c:v>
                </c:pt>
                <c:pt idx="654">
                  <c:v>2.512E-2</c:v>
                </c:pt>
                <c:pt idx="655">
                  <c:v>2.4760000000000001E-2</c:v>
                </c:pt>
                <c:pt idx="656">
                  <c:v>2.4400000000000002E-2</c:v>
                </c:pt>
                <c:pt idx="657">
                  <c:v>2.4039999999999999E-2</c:v>
                </c:pt>
                <c:pt idx="658">
                  <c:v>2.3689999999999999E-2</c:v>
                </c:pt>
                <c:pt idx="659">
                  <c:v>2.3349999999999999E-2</c:v>
                </c:pt>
                <c:pt idx="660">
                  <c:v>2.3009999999999999E-2</c:v>
                </c:pt>
                <c:pt idx="661">
                  <c:v>2.2679999999999999E-2</c:v>
                </c:pt>
                <c:pt idx="662">
                  <c:v>2.2349999999999998E-2</c:v>
                </c:pt>
                <c:pt idx="663">
                  <c:v>2.2030000000000001E-2</c:v>
                </c:pt>
                <c:pt idx="664">
                  <c:v>2.172E-2</c:v>
                </c:pt>
                <c:pt idx="665">
                  <c:v>2.1420000000000002E-2</c:v>
                </c:pt>
                <c:pt idx="666">
                  <c:v>2.1129999999999999E-2</c:v>
                </c:pt>
                <c:pt idx="667">
                  <c:v>2.0840000000000001E-2</c:v>
                </c:pt>
                <c:pt idx="668">
                  <c:v>2.0559999999999998E-2</c:v>
                </c:pt>
                <c:pt idx="669">
                  <c:v>2.0279999999999999E-2</c:v>
                </c:pt>
                <c:pt idx="670">
                  <c:v>2.002E-2</c:v>
                </c:pt>
                <c:pt idx="671">
                  <c:v>1.976E-2</c:v>
                </c:pt>
                <c:pt idx="672">
                  <c:v>1.9519999999999999E-2</c:v>
                </c:pt>
                <c:pt idx="673">
                  <c:v>1.9279999999999999E-2</c:v>
                </c:pt>
                <c:pt idx="674">
                  <c:v>1.9050000000000001E-2</c:v>
                </c:pt>
                <c:pt idx="675">
                  <c:v>1.882E-2</c:v>
                </c:pt>
                <c:pt idx="676">
                  <c:v>1.8610000000000002E-2</c:v>
                </c:pt>
                <c:pt idx="677">
                  <c:v>1.8409999999999999E-2</c:v>
                </c:pt>
                <c:pt idx="678">
                  <c:v>1.821E-2</c:v>
                </c:pt>
                <c:pt idx="679">
                  <c:v>1.8020000000000001E-2</c:v>
                </c:pt>
                <c:pt idx="680">
                  <c:v>1.7840000000000002E-2</c:v>
                </c:pt>
                <c:pt idx="681">
                  <c:v>1.7670000000000002E-2</c:v>
                </c:pt>
                <c:pt idx="682">
                  <c:v>1.7510000000000001E-2</c:v>
                </c:pt>
                <c:pt idx="683">
                  <c:v>1.7350000000000001E-2</c:v>
                </c:pt>
                <c:pt idx="684">
                  <c:v>1.72E-2</c:v>
                </c:pt>
                <c:pt idx="685">
                  <c:v>1.7049999999999999E-2</c:v>
                </c:pt>
                <c:pt idx="686">
                  <c:v>1.6910000000000001E-2</c:v>
                </c:pt>
                <c:pt idx="687">
                  <c:v>1.678E-2</c:v>
                </c:pt>
                <c:pt idx="688">
                  <c:v>1.6650000000000002E-2</c:v>
                </c:pt>
                <c:pt idx="689">
                  <c:v>1.652E-2</c:v>
                </c:pt>
                <c:pt idx="690">
                  <c:v>1.6400000000000001E-2</c:v>
                </c:pt>
                <c:pt idx="691">
                  <c:v>1.6279999999999999E-2</c:v>
                </c:pt>
                <c:pt idx="692">
                  <c:v>1.6160000000000001E-2</c:v>
                </c:pt>
                <c:pt idx="693">
                  <c:v>1.6039999999999999E-2</c:v>
                </c:pt>
                <c:pt idx="694">
                  <c:v>1.593E-2</c:v>
                </c:pt>
                <c:pt idx="695">
                  <c:v>1.5820000000000001E-2</c:v>
                </c:pt>
                <c:pt idx="696">
                  <c:v>1.5709999999999998E-2</c:v>
                </c:pt>
                <c:pt idx="697">
                  <c:v>1.5610000000000001E-2</c:v>
                </c:pt>
                <c:pt idx="698">
                  <c:v>1.55E-2</c:v>
                </c:pt>
                <c:pt idx="699">
                  <c:v>1.54E-2</c:v>
                </c:pt>
                <c:pt idx="700">
                  <c:v>1.5310000000000001E-2</c:v>
                </c:pt>
                <c:pt idx="701">
                  <c:v>1.521E-2</c:v>
                </c:pt>
                <c:pt idx="702">
                  <c:v>1.512E-2</c:v>
                </c:pt>
                <c:pt idx="703">
                  <c:v>1.503E-2</c:v>
                </c:pt>
                <c:pt idx="704">
                  <c:v>1.495E-2</c:v>
                </c:pt>
                <c:pt idx="705">
                  <c:v>1.487E-2</c:v>
                </c:pt>
                <c:pt idx="706">
                  <c:v>1.4789999999999999E-2</c:v>
                </c:pt>
                <c:pt idx="707">
                  <c:v>1.472E-2</c:v>
                </c:pt>
                <c:pt idx="708">
                  <c:v>1.464E-2</c:v>
                </c:pt>
                <c:pt idx="709">
                  <c:v>1.457E-2</c:v>
                </c:pt>
                <c:pt idx="710">
                  <c:v>1.4500000000000001E-2</c:v>
                </c:pt>
                <c:pt idx="711">
                  <c:v>1.443E-2</c:v>
                </c:pt>
                <c:pt idx="712">
                  <c:v>1.435E-2</c:v>
                </c:pt>
                <c:pt idx="713">
                  <c:v>1.4279999999999999E-2</c:v>
                </c:pt>
                <c:pt idx="714">
                  <c:v>1.421E-2</c:v>
                </c:pt>
                <c:pt idx="715">
                  <c:v>1.413E-2</c:v>
                </c:pt>
                <c:pt idx="716">
                  <c:v>1.406E-2</c:v>
                </c:pt>
                <c:pt idx="717">
                  <c:v>1.3979999999999999E-2</c:v>
                </c:pt>
                <c:pt idx="718">
                  <c:v>1.3899999999999999E-2</c:v>
                </c:pt>
                <c:pt idx="719">
                  <c:v>1.3809999999999999E-2</c:v>
                </c:pt>
                <c:pt idx="720">
                  <c:v>1.3729999999999999E-2</c:v>
                </c:pt>
                <c:pt idx="721">
                  <c:v>1.3639999999999999E-2</c:v>
                </c:pt>
                <c:pt idx="722">
                  <c:v>1.355E-2</c:v>
                </c:pt>
                <c:pt idx="723">
                  <c:v>1.346E-2</c:v>
                </c:pt>
                <c:pt idx="724">
                  <c:v>1.337E-2</c:v>
                </c:pt>
                <c:pt idx="725">
                  <c:v>1.328E-2</c:v>
                </c:pt>
                <c:pt idx="726">
                  <c:v>1.3180000000000001E-2</c:v>
                </c:pt>
                <c:pt idx="727">
                  <c:v>1.3089999999999999E-2</c:v>
                </c:pt>
                <c:pt idx="728">
                  <c:v>1.299E-2</c:v>
                </c:pt>
                <c:pt idx="729">
                  <c:v>1.289E-2</c:v>
                </c:pt>
                <c:pt idx="730">
                  <c:v>1.2789999999999999E-2</c:v>
                </c:pt>
                <c:pt idx="731">
                  <c:v>1.268E-2</c:v>
                </c:pt>
                <c:pt idx="732">
                  <c:v>1.2579999999999999E-2</c:v>
                </c:pt>
                <c:pt idx="733">
                  <c:v>1.247E-2</c:v>
                </c:pt>
                <c:pt idx="734">
                  <c:v>1.2359999999999999E-2</c:v>
                </c:pt>
                <c:pt idx="735">
                  <c:v>1.2239999999999999E-2</c:v>
                </c:pt>
                <c:pt idx="736">
                  <c:v>1.213E-2</c:v>
                </c:pt>
                <c:pt idx="737">
                  <c:v>1.201E-2</c:v>
                </c:pt>
                <c:pt idx="738">
                  <c:v>1.188E-2</c:v>
                </c:pt>
                <c:pt idx="739">
                  <c:v>1.176E-2</c:v>
                </c:pt>
                <c:pt idx="740">
                  <c:v>1.163E-2</c:v>
                </c:pt>
                <c:pt idx="741">
                  <c:v>1.15E-2</c:v>
                </c:pt>
                <c:pt idx="742">
                  <c:v>1.136E-2</c:v>
                </c:pt>
                <c:pt idx="743">
                  <c:v>1.123E-2</c:v>
                </c:pt>
                <c:pt idx="744">
                  <c:v>1.1089999999999999E-2</c:v>
                </c:pt>
                <c:pt idx="745">
                  <c:v>1.094E-2</c:v>
                </c:pt>
                <c:pt idx="746">
                  <c:v>1.0800000000000001E-2</c:v>
                </c:pt>
                <c:pt idx="747">
                  <c:v>1.065E-2</c:v>
                </c:pt>
                <c:pt idx="748">
                  <c:v>1.0500000000000001E-2</c:v>
                </c:pt>
                <c:pt idx="749">
                  <c:v>1.035E-2</c:v>
                </c:pt>
                <c:pt idx="750">
                  <c:v>1.0200000000000001E-2</c:v>
                </c:pt>
                <c:pt idx="751">
                  <c:v>1.005E-2</c:v>
                </c:pt>
                <c:pt idx="752">
                  <c:v>9.8899999999999995E-3</c:v>
                </c:pt>
                <c:pt idx="753">
                  <c:v>9.7400000000000004E-3</c:v>
                </c:pt>
                <c:pt idx="754">
                  <c:v>9.5899999999999996E-3</c:v>
                </c:pt>
                <c:pt idx="755">
                  <c:v>9.4400000000000005E-3</c:v>
                </c:pt>
                <c:pt idx="756">
                  <c:v>9.2899999999999996E-3</c:v>
                </c:pt>
                <c:pt idx="757">
                  <c:v>9.1400000000000006E-3</c:v>
                </c:pt>
                <c:pt idx="758">
                  <c:v>8.9999999999999993E-3</c:v>
                </c:pt>
                <c:pt idx="759">
                  <c:v>8.8500000000000002E-3</c:v>
                </c:pt>
                <c:pt idx="760">
                  <c:v>8.7100000000000007E-3</c:v>
                </c:pt>
                <c:pt idx="761">
                  <c:v>8.5699999999999995E-3</c:v>
                </c:pt>
                <c:pt idx="762">
                  <c:v>8.4399999999999996E-3</c:v>
                </c:pt>
                <c:pt idx="763">
                  <c:v>8.3000000000000001E-3</c:v>
                </c:pt>
                <c:pt idx="764">
                  <c:v>8.1700000000000002E-3</c:v>
                </c:pt>
                <c:pt idx="765">
                  <c:v>8.0400000000000003E-3</c:v>
                </c:pt>
                <c:pt idx="766">
                  <c:v>7.92E-3</c:v>
                </c:pt>
                <c:pt idx="767">
                  <c:v>7.79E-3</c:v>
                </c:pt>
                <c:pt idx="768">
                  <c:v>7.6800000000000002E-3</c:v>
                </c:pt>
                <c:pt idx="769">
                  <c:v>7.5599999999999999E-3</c:v>
                </c:pt>
                <c:pt idx="770">
                  <c:v>7.4599999999999996E-3</c:v>
                </c:pt>
                <c:pt idx="771">
                  <c:v>7.3600000000000002E-3</c:v>
                </c:pt>
                <c:pt idx="772">
                  <c:v>7.2700000000000004E-3</c:v>
                </c:pt>
                <c:pt idx="773">
                  <c:v>7.1999999999999998E-3</c:v>
                </c:pt>
                <c:pt idx="774">
                  <c:v>7.1399999999999996E-3</c:v>
                </c:pt>
                <c:pt idx="775">
                  <c:v>7.1000000000000004E-3</c:v>
                </c:pt>
                <c:pt idx="776">
                  <c:v>7.0699999999999999E-3</c:v>
                </c:pt>
                <c:pt idx="777">
                  <c:v>7.0600000000000003E-3</c:v>
                </c:pt>
                <c:pt idx="778">
                  <c:v>7.0800000000000004E-3</c:v>
                </c:pt>
                <c:pt idx="779">
                  <c:v>7.11E-3</c:v>
                </c:pt>
                <c:pt idx="780">
                  <c:v>7.1599999999999997E-3</c:v>
                </c:pt>
                <c:pt idx="781">
                  <c:v>7.2399999999999999E-3</c:v>
                </c:pt>
                <c:pt idx="782">
                  <c:v>7.3299999999999997E-3</c:v>
                </c:pt>
                <c:pt idx="783">
                  <c:v>7.43E-3</c:v>
                </c:pt>
                <c:pt idx="784">
                  <c:v>7.5500000000000003E-3</c:v>
                </c:pt>
                <c:pt idx="785">
                  <c:v>7.6699999999999997E-3</c:v>
                </c:pt>
                <c:pt idx="786">
                  <c:v>7.7999999999999996E-3</c:v>
                </c:pt>
                <c:pt idx="787">
                  <c:v>7.9299999999999995E-3</c:v>
                </c:pt>
                <c:pt idx="788">
                  <c:v>8.0499999999999999E-3</c:v>
                </c:pt>
                <c:pt idx="789">
                  <c:v>8.1600000000000006E-3</c:v>
                </c:pt>
                <c:pt idx="790">
                  <c:v>8.26E-3</c:v>
                </c:pt>
                <c:pt idx="791">
                  <c:v>8.3499999999999998E-3</c:v>
                </c:pt>
                <c:pt idx="792">
                  <c:v>8.4200000000000004E-3</c:v>
                </c:pt>
                <c:pt idx="793">
                  <c:v>8.4600000000000005E-3</c:v>
                </c:pt>
                <c:pt idx="794">
                  <c:v>8.4899999999999993E-3</c:v>
                </c:pt>
                <c:pt idx="795">
                  <c:v>8.5000000000000006E-3</c:v>
                </c:pt>
                <c:pt idx="796">
                  <c:v>8.4899999999999993E-3</c:v>
                </c:pt>
                <c:pt idx="797">
                  <c:v>8.4600000000000005E-3</c:v>
                </c:pt>
                <c:pt idx="798">
                  <c:v>8.43E-3</c:v>
                </c:pt>
                <c:pt idx="799">
                  <c:v>8.3800000000000003E-3</c:v>
                </c:pt>
                <c:pt idx="800">
                  <c:v>8.3300000000000006E-3</c:v>
                </c:pt>
                <c:pt idx="801">
                  <c:v>8.2699999999999996E-3</c:v>
                </c:pt>
                <c:pt idx="802">
                  <c:v>8.2199999999999999E-3</c:v>
                </c:pt>
                <c:pt idx="803">
                  <c:v>8.1600000000000006E-3</c:v>
                </c:pt>
                <c:pt idx="804">
                  <c:v>8.1200000000000005E-3</c:v>
                </c:pt>
                <c:pt idx="805">
                  <c:v>8.0800000000000004E-3</c:v>
                </c:pt>
                <c:pt idx="806">
                  <c:v>8.0400000000000003E-3</c:v>
                </c:pt>
                <c:pt idx="807">
                  <c:v>8.0199999999999994E-3</c:v>
                </c:pt>
                <c:pt idx="808">
                  <c:v>8.0000000000000002E-3</c:v>
                </c:pt>
                <c:pt idx="809">
                  <c:v>7.9799999999999992E-3</c:v>
                </c:pt>
                <c:pt idx="810">
                  <c:v>7.9600000000000001E-3</c:v>
                </c:pt>
                <c:pt idx="811">
                  <c:v>7.9500000000000005E-3</c:v>
                </c:pt>
                <c:pt idx="812">
                  <c:v>7.9299999999999995E-3</c:v>
                </c:pt>
                <c:pt idx="813">
                  <c:v>7.9000000000000008E-3</c:v>
                </c:pt>
                <c:pt idx="814">
                  <c:v>7.8700000000000003E-3</c:v>
                </c:pt>
                <c:pt idx="815">
                  <c:v>7.8200000000000006E-3</c:v>
                </c:pt>
                <c:pt idx="816">
                  <c:v>7.77E-3</c:v>
                </c:pt>
                <c:pt idx="817">
                  <c:v>7.7000000000000002E-3</c:v>
                </c:pt>
                <c:pt idx="818">
                  <c:v>7.62E-3</c:v>
                </c:pt>
                <c:pt idx="819">
                  <c:v>7.5300000000000002E-3</c:v>
                </c:pt>
                <c:pt idx="820">
                  <c:v>7.43E-3</c:v>
                </c:pt>
                <c:pt idx="821">
                  <c:v>7.3200000000000001E-3</c:v>
                </c:pt>
                <c:pt idx="822">
                  <c:v>7.1999999999999998E-3</c:v>
                </c:pt>
                <c:pt idx="823">
                  <c:v>7.0800000000000004E-3</c:v>
                </c:pt>
                <c:pt idx="824">
                  <c:v>6.96E-3</c:v>
                </c:pt>
                <c:pt idx="825">
                  <c:v>6.8399999999999997E-3</c:v>
                </c:pt>
                <c:pt idx="826">
                  <c:v>6.7299999999999999E-3</c:v>
                </c:pt>
                <c:pt idx="827">
                  <c:v>6.62E-3</c:v>
                </c:pt>
                <c:pt idx="828">
                  <c:v>6.5300000000000002E-3</c:v>
                </c:pt>
                <c:pt idx="829">
                  <c:v>6.4400000000000004E-3</c:v>
                </c:pt>
                <c:pt idx="830">
                  <c:v>6.3699999999999998E-3</c:v>
                </c:pt>
                <c:pt idx="831">
                  <c:v>6.3099999999999996E-3</c:v>
                </c:pt>
                <c:pt idx="832">
                  <c:v>6.2599999999999999E-3</c:v>
                </c:pt>
                <c:pt idx="833">
                  <c:v>6.2300000000000003E-3</c:v>
                </c:pt>
                <c:pt idx="834">
                  <c:v>6.2100000000000002E-3</c:v>
                </c:pt>
                <c:pt idx="835">
                  <c:v>6.1999999999999998E-3</c:v>
                </c:pt>
                <c:pt idx="836">
                  <c:v>6.1900000000000002E-3</c:v>
                </c:pt>
                <c:pt idx="837">
                  <c:v>6.1999999999999998E-3</c:v>
                </c:pt>
                <c:pt idx="838">
                  <c:v>6.2100000000000002E-3</c:v>
                </c:pt>
                <c:pt idx="839">
                  <c:v>6.2300000000000003E-3</c:v>
                </c:pt>
                <c:pt idx="840">
                  <c:v>6.2599999999999999E-3</c:v>
                </c:pt>
                <c:pt idx="841">
                  <c:v>6.2899999999999996E-3</c:v>
                </c:pt>
                <c:pt idx="842">
                  <c:v>6.3200000000000001E-3</c:v>
                </c:pt>
                <c:pt idx="843">
                  <c:v>6.3499999999999997E-3</c:v>
                </c:pt>
                <c:pt idx="844">
                  <c:v>6.3800000000000003E-3</c:v>
                </c:pt>
                <c:pt idx="845">
                  <c:v>6.4200000000000004E-3</c:v>
                </c:pt>
                <c:pt idx="846">
                  <c:v>6.45E-3</c:v>
                </c:pt>
                <c:pt idx="847">
                  <c:v>6.4900000000000001E-3</c:v>
                </c:pt>
                <c:pt idx="848">
                  <c:v>6.5199999999999998E-3</c:v>
                </c:pt>
                <c:pt idx="849">
                  <c:v>6.5599999999999999E-3</c:v>
                </c:pt>
                <c:pt idx="850">
                  <c:v>6.6E-3</c:v>
                </c:pt>
                <c:pt idx="851">
                  <c:v>6.6400000000000001E-3</c:v>
                </c:pt>
                <c:pt idx="852">
                  <c:v>6.6800000000000002E-3</c:v>
                </c:pt>
                <c:pt idx="853">
                  <c:v>6.7200000000000003E-3</c:v>
                </c:pt>
                <c:pt idx="854">
                  <c:v>6.7600000000000004E-3</c:v>
                </c:pt>
                <c:pt idx="855">
                  <c:v>6.8100000000000001E-3</c:v>
                </c:pt>
                <c:pt idx="856">
                  <c:v>6.8599999999999998E-3</c:v>
                </c:pt>
                <c:pt idx="857">
                  <c:v>6.9100000000000003E-3</c:v>
                </c:pt>
                <c:pt idx="858">
                  <c:v>6.9699999999999996E-3</c:v>
                </c:pt>
                <c:pt idx="859">
                  <c:v>7.0200000000000002E-3</c:v>
                </c:pt>
                <c:pt idx="860">
                  <c:v>7.0800000000000004E-3</c:v>
                </c:pt>
                <c:pt idx="861">
                  <c:v>7.1300000000000001E-3</c:v>
                </c:pt>
                <c:pt idx="862">
                  <c:v>7.1900000000000002E-3</c:v>
                </c:pt>
                <c:pt idx="863">
                  <c:v>7.2500000000000004E-3</c:v>
                </c:pt>
                <c:pt idx="864">
                  <c:v>7.3099999999999997E-3</c:v>
                </c:pt>
                <c:pt idx="865">
                  <c:v>7.3699999999999998E-3</c:v>
                </c:pt>
                <c:pt idx="866">
                  <c:v>7.43E-3</c:v>
                </c:pt>
                <c:pt idx="867">
                  <c:v>7.4900000000000001E-3</c:v>
                </c:pt>
                <c:pt idx="868">
                  <c:v>7.5500000000000003E-3</c:v>
                </c:pt>
                <c:pt idx="869">
                  <c:v>7.6099999999999996E-3</c:v>
                </c:pt>
                <c:pt idx="870">
                  <c:v>7.6699999999999997E-3</c:v>
                </c:pt>
                <c:pt idx="871">
                  <c:v>7.7299999999999999E-3</c:v>
                </c:pt>
                <c:pt idx="872">
                  <c:v>7.7799999999999996E-3</c:v>
                </c:pt>
                <c:pt idx="873">
                  <c:v>7.8399999999999997E-3</c:v>
                </c:pt>
                <c:pt idx="874">
                  <c:v>7.9000000000000008E-3</c:v>
                </c:pt>
                <c:pt idx="875">
                  <c:v>7.9600000000000001E-3</c:v>
                </c:pt>
                <c:pt idx="876">
                  <c:v>8.0099999999999998E-3</c:v>
                </c:pt>
                <c:pt idx="877">
                  <c:v>8.0700000000000008E-3</c:v>
                </c:pt>
                <c:pt idx="878">
                  <c:v>8.1200000000000005E-3</c:v>
                </c:pt>
                <c:pt idx="879">
                  <c:v>8.1799999999999998E-3</c:v>
                </c:pt>
                <c:pt idx="880">
                  <c:v>8.2299999999999995E-3</c:v>
                </c:pt>
                <c:pt idx="881">
                  <c:v>8.2900000000000005E-3</c:v>
                </c:pt>
                <c:pt idx="882">
                  <c:v>8.3400000000000002E-3</c:v>
                </c:pt>
                <c:pt idx="883">
                  <c:v>8.3899999999999999E-3</c:v>
                </c:pt>
                <c:pt idx="884">
                  <c:v>8.4399999999999996E-3</c:v>
                </c:pt>
                <c:pt idx="885">
                  <c:v>8.4899999999999993E-3</c:v>
                </c:pt>
                <c:pt idx="886">
                  <c:v>8.5299999999999994E-3</c:v>
                </c:pt>
                <c:pt idx="887">
                  <c:v>8.5800000000000008E-3</c:v>
                </c:pt>
                <c:pt idx="888">
                  <c:v>8.6199999999999992E-3</c:v>
                </c:pt>
                <c:pt idx="889">
                  <c:v>8.6700000000000006E-3</c:v>
                </c:pt>
                <c:pt idx="890">
                  <c:v>8.7100000000000007E-3</c:v>
                </c:pt>
                <c:pt idx="891">
                  <c:v>8.7500000000000008E-3</c:v>
                </c:pt>
                <c:pt idx="892">
                  <c:v>8.7899999999999992E-3</c:v>
                </c:pt>
                <c:pt idx="893">
                  <c:v>8.8400000000000006E-3</c:v>
                </c:pt>
                <c:pt idx="894">
                  <c:v>8.8800000000000007E-3</c:v>
                </c:pt>
                <c:pt idx="895">
                  <c:v>8.9200000000000008E-3</c:v>
                </c:pt>
                <c:pt idx="896">
                  <c:v>8.9599999999999992E-3</c:v>
                </c:pt>
                <c:pt idx="897">
                  <c:v>8.9899999999999997E-3</c:v>
                </c:pt>
                <c:pt idx="898">
                  <c:v>9.0299999999999998E-3</c:v>
                </c:pt>
                <c:pt idx="899">
                  <c:v>9.0699999999999999E-3</c:v>
                </c:pt>
                <c:pt idx="900">
                  <c:v>9.11E-3</c:v>
                </c:pt>
                <c:pt idx="901">
                  <c:v>9.1400000000000006E-3</c:v>
                </c:pt>
                <c:pt idx="902">
                  <c:v>9.1699999999999993E-3</c:v>
                </c:pt>
                <c:pt idx="903">
                  <c:v>9.1999999999999998E-3</c:v>
                </c:pt>
                <c:pt idx="904">
                  <c:v>9.2300000000000004E-3</c:v>
                </c:pt>
                <c:pt idx="905">
                  <c:v>9.2499999999999995E-3</c:v>
                </c:pt>
                <c:pt idx="906">
                  <c:v>9.2700000000000005E-3</c:v>
                </c:pt>
                <c:pt idx="907">
                  <c:v>9.2899999999999996E-3</c:v>
                </c:pt>
                <c:pt idx="908">
                  <c:v>9.2999999999999992E-3</c:v>
                </c:pt>
                <c:pt idx="909">
                  <c:v>9.3100000000000006E-3</c:v>
                </c:pt>
                <c:pt idx="910">
                  <c:v>9.3100000000000006E-3</c:v>
                </c:pt>
                <c:pt idx="911">
                  <c:v>9.3100000000000006E-3</c:v>
                </c:pt>
                <c:pt idx="912">
                  <c:v>9.2999999999999992E-3</c:v>
                </c:pt>
                <c:pt idx="913">
                  <c:v>9.2899999999999996E-3</c:v>
                </c:pt>
                <c:pt idx="914">
                  <c:v>9.2700000000000005E-3</c:v>
                </c:pt>
                <c:pt idx="915">
                  <c:v>9.2499999999999995E-3</c:v>
                </c:pt>
                <c:pt idx="916">
                  <c:v>9.2300000000000004E-3</c:v>
                </c:pt>
                <c:pt idx="917">
                  <c:v>9.1999999999999998E-3</c:v>
                </c:pt>
                <c:pt idx="918">
                  <c:v>9.1699999999999993E-3</c:v>
                </c:pt>
                <c:pt idx="919">
                  <c:v>9.1400000000000006E-3</c:v>
                </c:pt>
                <c:pt idx="920">
                  <c:v>9.11E-3</c:v>
                </c:pt>
                <c:pt idx="921">
                  <c:v>9.0799999999999995E-3</c:v>
                </c:pt>
                <c:pt idx="922">
                  <c:v>9.0399999999999994E-3</c:v>
                </c:pt>
                <c:pt idx="923">
                  <c:v>9.0100000000000006E-3</c:v>
                </c:pt>
                <c:pt idx="924">
                  <c:v>8.9800000000000001E-3</c:v>
                </c:pt>
                <c:pt idx="925">
                  <c:v>8.94E-3</c:v>
                </c:pt>
                <c:pt idx="926">
                  <c:v>8.9099999999999995E-3</c:v>
                </c:pt>
                <c:pt idx="927">
                  <c:v>8.8800000000000007E-3</c:v>
                </c:pt>
                <c:pt idx="928">
                  <c:v>8.8500000000000002E-3</c:v>
                </c:pt>
                <c:pt idx="929">
                  <c:v>8.8199999999999997E-3</c:v>
                </c:pt>
                <c:pt idx="930">
                  <c:v>8.7899999999999992E-3</c:v>
                </c:pt>
                <c:pt idx="931">
                  <c:v>8.7600000000000004E-3</c:v>
                </c:pt>
                <c:pt idx="932">
                  <c:v>8.7299999999999999E-3</c:v>
                </c:pt>
                <c:pt idx="933">
                  <c:v>8.6999999999999994E-3</c:v>
                </c:pt>
                <c:pt idx="934">
                  <c:v>8.6599999999999993E-3</c:v>
                </c:pt>
                <c:pt idx="935">
                  <c:v>8.6300000000000005E-3</c:v>
                </c:pt>
                <c:pt idx="936">
                  <c:v>8.5900000000000004E-3</c:v>
                </c:pt>
                <c:pt idx="937">
                  <c:v>8.5599999999999999E-3</c:v>
                </c:pt>
                <c:pt idx="938">
                  <c:v>8.5199999999999998E-3</c:v>
                </c:pt>
                <c:pt idx="939">
                  <c:v>8.4799999999999997E-3</c:v>
                </c:pt>
                <c:pt idx="940">
                  <c:v>8.43E-3</c:v>
                </c:pt>
                <c:pt idx="941">
                  <c:v>8.3899999999999999E-3</c:v>
                </c:pt>
                <c:pt idx="942">
                  <c:v>8.3400000000000002E-3</c:v>
                </c:pt>
                <c:pt idx="943">
                  <c:v>8.2900000000000005E-3</c:v>
                </c:pt>
                <c:pt idx="944">
                  <c:v>8.2400000000000008E-3</c:v>
                </c:pt>
                <c:pt idx="945">
                  <c:v>8.2000000000000007E-3</c:v>
                </c:pt>
                <c:pt idx="946">
                  <c:v>8.1499999999999993E-3</c:v>
                </c:pt>
                <c:pt idx="947">
                  <c:v>8.0999999999999996E-3</c:v>
                </c:pt>
                <c:pt idx="948">
                  <c:v>8.0499999999999999E-3</c:v>
                </c:pt>
                <c:pt idx="949">
                  <c:v>8.0000000000000002E-3</c:v>
                </c:pt>
                <c:pt idx="950">
                  <c:v>7.9500000000000005E-3</c:v>
                </c:pt>
                <c:pt idx="951">
                  <c:v>7.9000000000000008E-3</c:v>
                </c:pt>
                <c:pt idx="952">
                  <c:v>7.8499999999999993E-3</c:v>
                </c:pt>
                <c:pt idx="953">
                  <c:v>7.7999999999999996E-3</c:v>
                </c:pt>
                <c:pt idx="954">
                  <c:v>7.7499999999999999E-3</c:v>
                </c:pt>
                <c:pt idx="955">
                  <c:v>7.7000000000000002E-3</c:v>
                </c:pt>
                <c:pt idx="956">
                  <c:v>7.6400000000000001E-3</c:v>
                </c:pt>
                <c:pt idx="957">
                  <c:v>7.5900000000000004E-3</c:v>
                </c:pt>
                <c:pt idx="958">
                  <c:v>7.5300000000000002E-3</c:v>
                </c:pt>
                <c:pt idx="959">
                  <c:v>7.4700000000000001E-3</c:v>
                </c:pt>
                <c:pt idx="960">
                  <c:v>7.4099999999999999E-3</c:v>
                </c:pt>
                <c:pt idx="961">
                  <c:v>7.3499999999999998E-3</c:v>
                </c:pt>
                <c:pt idx="962">
                  <c:v>7.2899999999999996E-3</c:v>
                </c:pt>
                <c:pt idx="963">
                  <c:v>7.2300000000000003E-3</c:v>
                </c:pt>
                <c:pt idx="964">
                  <c:v>7.1599999999999997E-3</c:v>
                </c:pt>
                <c:pt idx="965">
                  <c:v>7.1000000000000004E-3</c:v>
                </c:pt>
                <c:pt idx="966">
                  <c:v>7.0400000000000003E-3</c:v>
                </c:pt>
                <c:pt idx="967">
                  <c:v>6.9800000000000001E-3</c:v>
                </c:pt>
                <c:pt idx="968">
                  <c:v>6.9300000000000004E-3</c:v>
                </c:pt>
                <c:pt idx="969">
                  <c:v>6.8799999999999998E-3</c:v>
                </c:pt>
                <c:pt idx="970">
                  <c:v>6.8300000000000001E-3</c:v>
                </c:pt>
                <c:pt idx="971">
                  <c:v>6.7799999999999996E-3</c:v>
                </c:pt>
                <c:pt idx="972">
                  <c:v>6.7400000000000003E-3</c:v>
                </c:pt>
                <c:pt idx="973">
                  <c:v>6.7000000000000002E-3</c:v>
                </c:pt>
                <c:pt idx="974">
                  <c:v>6.6699999999999997E-3</c:v>
                </c:pt>
                <c:pt idx="975">
                  <c:v>6.6400000000000001E-3</c:v>
                </c:pt>
                <c:pt idx="976">
                  <c:v>6.6100000000000004E-3</c:v>
                </c:pt>
                <c:pt idx="977">
                  <c:v>6.5799999999999999E-3</c:v>
                </c:pt>
                <c:pt idx="978">
                  <c:v>6.5500000000000003E-3</c:v>
                </c:pt>
                <c:pt idx="979">
                  <c:v>6.5300000000000002E-3</c:v>
                </c:pt>
                <c:pt idx="980">
                  <c:v>6.5100000000000002E-3</c:v>
                </c:pt>
                <c:pt idx="981">
                  <c:v>6.4900000000000001E-3</c:v>
                </c:pt>
                <c:pt idx="982">
                  <c:v>6.4700000000000001E-3</c:v>
                </c:pt>
                <c:pt idx="983">
                  <c:v>6.45E-3</c:v>
                </c:pt>
                <c:pt idx="984">
                  <c:v>6.43E-3</c:v>
                </c:pt>
                <c:pt idx="985">
                  <c:v>6.4200000000000004E-3</c:v>
                </c:pt>
                <c:pt idx="986">
                  <c:v>6.4000000000000003E-3</c:v>
                </c:pt>
                <c:pt idx="987">
                  <c:v>6.3899999999999998E-3</c:v>
                </c:pt>
                <c:pt idx="988">
                  <c:v>6.3800000000000003E-3</c:v>
                </c:pt>
                <c:pt idx="989">
                  <c:v>6.3600000000000002E-3</c:v>
                </c:pt>
                <c:pt idx="990">
                  <c:v>6.3499999999999997E-3</c:v>
                </c:pt>
                <c:pt idx="991">
                  <c:v>6.3400000000000001E-3</c:v>
                </c:pt>
                <c:pt idx="992">
                  <c:v>6.3299999999999997E-3</c:v>
                </c:pt>
                <c:pt idx="993">
                  <c:v>6.3200000000000001E-3</c:v>
                </c:pt>
                <c:pt idx="994">
                  <c:v>6.3099999999999996E-3</c:v>
                </c:pt>
                <c:pt idx="995">
                  <c:v>6.3E-3</c:v>
                </c:pt>
                <c:pt idx="996">
                  <c:v>6.3E-3</c:v>
                </c:pt>
                <c:pt idx="997">
                  <c:v>6.3E-3</c:v>
                </c:pt>
                <c:pt idx="998">
                  <c:v>6.3E-3</c:v>
                </c:pt>
                <c:pt idx="999">
                  <c:v>6.3099999999999996E-3</c:v>
                </c:pt>
                <c:pt idx="1000">
                  <c:v>6.3099999999999996E-3</c:v>
                </c:pt>
                <c:pt idx="1001">
                  <c:v>6.3200000000000001E-3</c:v>
                </c:pt>
                <c:pt idx="1002">
                  <c:v>6.3299999999999997E-3</c:v>
                </c:pt>
                <c:pt idx="1003">
                  <c:v>6.3400000000000001E-3</c:v>
                </c:pt>
                <c:pt idx="1004">
                  <c:v>6.3400000000000001E-3</c:v>
                </c:pt>
                <c:pt idx="1005">
                  <c:v>6.3499999999999997E-3</c:v>
                </c:pt>
                <c:pt idx="1006">
                  <c:v>6.3499999999999997E-3</c:v>
                </c:pt>
                <c:pt idx="1007">
                  <c:v>6.3499999999999997E-3</c:v>
                </c:pt>
                <c:pt idx="1008">
                  <c:v>6.3499999999999997E-3</c:v>
                </c:pt>
                <c:pt idx="1009">
                  <c:v>6.3400000000000001E-3</c:v>
                </c:pt>
                <c:pt idx="1010">
                  <c:v>6.3200000000000001E-3</c:v>
                </c:pt>
                <c:pt idx="1011">
                  <c:v>6.3E-3</c:v>
                </c:pt>
                <c:pt idx="1012">
                  <c:v>6.2700000000000004E-3</c:v>
                </c:pt>
                <c:pt idx="1013">
                  <c:v>6.2399999999999999E-3</c:v>
                </c:pt>
                <c:pt idx="1014">
                  <c:v>6.1900000000000002E-3</c:v>
                </c:pt>
                <c:pt idx="1015">
                  <c:v>6.1500000000000001E-3</c:v>
                </c:pt>
                <c:pt idx="1016">
                  <c:v>6.1000000000000004E-3</c:v>
                </c:pt>
                <c:pt idx="1017">
                  <c:v>6.0499999999999998E-3</c:v>
                </c:pt>
                <c:pt idx="1018">
                  <c:v>6.0099999999999997E-3</c:v>
                </c:pt>
                <c:pt idx="1019">
                  <c:v>5.96E-3</c:v>
                </c:pt>
                <c:pt idx="1020">
                  <c:v>5.9300000000000004E-3</c:v>
                </c:pt>
                <c:pt idx="1021">
                  <c:v>5.8900000000000003E-3</c:v>
                </c:pt>
                <c:pt idx="1022">
                  <c:v>5.8700000000000002E-3</c:v>
                </c:pt>
                <c:pt idx="1023">
                  <c:v>5.8500000000000002E-3</c:v>
                </c:pt>
                <c:pt idx="1024">
                  <c:v>5.8300000000000001E-3</c:v>
                </c:pt>
                <c:pt idx="1025">
                  <c:v>5.8300000000000001E-3</c:v>
                </c:pt>
                <c:pt idx="1026">
                  <c:v>5.8300000000000001E-3</c:v>
                </c:pt>
                <c:pt idx="1027">
                  <c:v>5.8300000000000001E-3</c:v>
                </c:pt>
                <c:pt idx="1028">
                  <c:v>5.8399999999999997E-3</c:v>
                </c:pt>
                <c:pt idx="1029">
                  <c:v>5.8599999999999998E-3</c:v>
                </c:pt>
                <c:pt idx="1030">
                  <c:v>5.8799999999999998E-3</c:v>
                </c:pt>
                <c:pt idx="1031">
                  <c:v>5.8999999999999999E-3</c:v>
                </c:pt>
                <c:pt idx="1032">
                  <c:v>5.9300000000000004E-3</c:v>
                </c:pt>
                <c:pt idx="1033">
                  <c:v>5.9500000000000004E-3</c:v>
                </c:pt>
                <c:pt idx="1034">
                  <c:v>5.9800000000000001E-3</c:v>
                </c:pt>
                <c:pt idx="1035">
                  <c:v>6.0099999999999997E-3</c:v>
                </c:pt>
                <c:pt idx="1036">
                  <c:v>6.0400000000000002E-3</c:v>
                </c:pt>
                <c:pt idx="1037">
                  <c:v>6.0600000000000003E-3</c:v>
                </c:pt>
                <c:pt idx="1038">
                  <c:v>6.0899999999999999E-3</c:v>
                </c:pt>
                <c:pt idx="1039">
                  <c:v>6.1199999999999996E-3</c:v>
                </c:pt>
                <c:pt idx="1040">
                  <c:v>6.1599999999999997E-3</c:v>
                </c:pt>
                <c:pt idx="1041">
                  <c:v>6.1900000000000002E-3</c:v>
                </c:pt>
                <c:pt idx="1042">
                  <c:v>6.2300000000000003E-3</c:v>
                </c:pt>
                <c:pt idx="1043">
                  <c:v>6.2599999999999999E-3</c:v>
                </c:pt>
                <c:pt idx="1044">
                  <c:v>6.3E-3</c:v>
                </c:pt>
                <c:pt idx="1045">
                  <c:v>6.3400000000000001E-3</c:v>
                </c:pt>
                <c:pt idx="1046">
                  <c:v>6.3699999999999998E-3</c:v>
                </c:pt>
                <c:pt idx="1047">
                  <c:v>6.3899999999999998E-3</c:v>
                </c:pt>
                <c:pt idx="1048">
                  <c:v>6.4099999999999999E-3</c:v>
                </c:pt>
                <c:pt idx="1049">
                  <c:v>6.4200000000000004E-3</c:v>
                </c:pt>
                <c:pt idx="1050">
                  <c:v>6.4200000000000004E-3</c:v>
                </c:pt>
                <c:pt idx="1051">
                  <c:v>6.4099999999999999E-3</c:v>
                </c:pt>
                <c:pt idx="1052">
                  <c:v>6.4000000000000003E-3</c:v>
                </c:pt>
                <c:pt idx="1053">
                  <c:v>6.3800000000000003E-3</c:v>
                </c:pt>
                <c:pt idx="1054">
                  <c:v>6.3600000000000002E-3</c:v>
                </c:pt>
                <c:pt idx="1055">
                  <c:v>6.3400000000000001E-3</c:v>
                </c:pt>
                <c:pt idx="1056">
                  <c:v>6.3200000000000001E-3</c:v>
                </c:pt>
                <c:pt idx="1057">
                  <c:v>6.3E-3</c:v>
                </c:pt>
                <c:pt idx="1058">
                  <c:v>6.2899999999999996E-3</c:v>
                </c:pt>
                <c:pt idx="1059">
                  <c:v>6.28E-3</c:v>
                </c:pt>
                <c:pt idx="1060">
                  <c:v>6.2899999999999996E-3</c:v>
                </c:pt>
                <c:pt idx="1061">
                  <c:v>6.3099999999999996E-3</c:v>
                </c:pt>
                <c:pt idx="1062">
                  <c:v>6.3400000000000001E-3</c:v>
                </c:pt>
                <c:pt idx="1063">
                  <c:v>6.3899999999999998E-3</c:v>
                </c:pt>
                <c:pt idx="1064">
                  <c:v>6.45E-3</c:v>
                </c:pt>
                <c:pt idx="1065">
                  <c:v>6.5199999999999998E-3</c:v>
                </c:pt>
                <c:pt idx="1066">
                  <c:v>6.6E-3</c:v>
                </c:pt>
                <c:pt idx="1067">
                  <c:v>6.6899999999999998E-3</c:v>
                </c:pt>
                <c:pt idx="1068">
                  <c:v>6.7799999999999996E-3</c:v>
                </c:pt>
                <c:pt idx="1069">
                  <c:v>6.8700000000000002E-3</c:v>
                </c:pt>
                <c:pt idx="1070">
                  <c:v>6.9499999999999996E-3</c:v>
                </c:pt>
                <c:pt idx="1071">
                  <c:v>7.0299999999999998E-3</c:v>
                </c:pt>
                <c:pt idx="1072">
                  <c:v>7.11E-3</c:v>
                </c:pt>
                <c:pt idx="1073">
                  <c:v>7.1700000000000002E-3</c:v>
                </c:pt>
                <c:pt idx="1074">
                  <c:v>7.2199999999999999E-3</c:v>
                </c:pt>
                <c:pt idx="1075">
                  <c:v>7.28E-3</c:v>
                </c:pt>
                <c:pt idx="1076">
                  <c:v>7.3200000000000001E-3</c:v>
                </c:pt>
                <c:pt idx="1077">
                  <c:v>7.3699999999999998E-3</c:v>
                </c:pt>
                <c:pt idx="1078">
                  <c:v>7.4200000000000004E-3</c:v>
                </c:pt>
                <c:pt idx="1079">
                  <c:v>7.4700000000000001E-3</c:v>
                </c:pt>
                <c:pt idx="1080">
                  <c:v>7.5399999999999998E-3</c:v>
                </c:pt>
                <c:pt idx="1081">
                  <c:v>7.62E-3</c:v>
                </c:pt>
                <c:pt idx="1082">
                  <c:v>7.7099999999999998E-3</c:v>
                </c:pt>
                <c:pt idx="1083">
                  <c:v>7.8200000000000006E-3</c:v>
                </c:pt>
                <c:pt idx="1084">
                  <c:v>7.9600000000000001E-3</c:v>
                </c:pt>
                <c:pt idx="1085">
                  <c:v>8.1099999999999992E-3</c:v>
                </c:pt>
                <c:pt idx="1086">
                  <c:v>8.2900000000000005E-3</c:v>
                </c:pt>
                <c:pt idx="1087">
                  <c:v>8.4799999999999997E-3</c:v>
                </c:pt>
                <c:pt idx="1088">
                  <c:v>8.6800000000000002E-3</c:v>
                </c:pt>
                <c:pt idx="1089">
                  <c:v>8.8900000000000003E-3</c:v>
                </c:pt>
                <c:pt idx="1090">
                  <c:v>9.11E-3</c:v>
                </c:pt>
                <c:pt idx="1091">
                  <c:v>9.3299999999999998E-3</c:v>
                </c:pt>
                <c:pt idx="1092">
                  <c:v>9.5499999999999995E-3</c:v>
                </c:pt>
                <c:pt idx="1093">
                  <c:v>9.75E-3</c:v>
                </c:pt>
                <c:pt idx="1094">
                  <c:v>9.9500000000000005E-3</c:v>
                </c:pt>
                <c:pt idx="1095">
                  <c:v>1.013E-2</c:v>
                </c:pt>
                <c:pt idx="1096">
                  <c:v>1.031E-2</c:v>
                </c:pt>
                <c:pt idx="1097">
                  <c:v>1.047E-2</c:v>
                </c:pt>
                <c:pt idx="1098">
                  <c:v>1.0630000000000001E-2</c:v>
                </c:pt>
                <c:pt idx="1099">
                  <c:v>1.078E-2</c:v>
                </c:pt>
                <c:pt idx="1100">
                  <c:v>1.095E-2</c:v>
                </c:pt>
                <c:pt idx="1101">
                  <c:v>1.1140000000000001E-2</c:v>
                </c:pt>
                <c:pt idx="1102">
                  <c:v>1.1350000000000001E-2</c:v>
                </c:pt>
                <c:pt idx="1103">
                  <c:v>1.159E-2</c:v>
                </c:pt>
                <c:pt idx="1104">
                  <c:v>1.188E-2</c:v>
                </c:pt>
                <c:pt idx="1105">
                  <c:v>1.223E-2</c:v>
                </c:pt>
                <c:pt idx="1106">
                  <c:v>1.264E-2</c:v>
                </c:pt>
                <c:pt idx="1107">
                  <c:v>1.312E-2</c:v>
                </c:pt>
                <c:pt idx="1108">
                  <c:v>1.367E-2</c:v>
                </c:pt>
                <c:pt idx="1109">
                  <c:v>1.43E-2</c:v>
                </c:pt>
                <c:pt idx="1110">
                  <c:v>1.5010000000000001E-2</c:v>
                </c:pt>
                <c:pt idx="1111">
                  <c:v>1.5800000000000002E-2</c:v>
                </c:pt>
                <c:pt idx="1112">
                  <c:v>1.6670000000000001E-2</c:v>
                </c:pt>
                <c:pt idx="1113">
                  <c:v>1.7610000000000001E-2</c:v>
                </c:pt>
                <c:pt idx="1114">
                  <c:v>1.8630000000000001E-2</c:v>
                </c:pt>
                <c:pt idx="1115">
                  <c:v>1.9720000000000001E-2</c:v>
                </c:pt>
                <c:pt idx="1116">
                  <c:v>2.086E-2</c:v>
                </c:pt>
                <c:pt idx="1117">
                  <c:v>2.2069999999999999E-2</c:v>
                </c:pt>
                <c:pt idx="1118">
                  <c:v>2.332E-2</c:v>
                </c:pt>
                <c:pt idx="1119">
                  <c:v>2.4629999999999999E-2</c:v>
                </c:pt>
                <c:pt idx="1120">
                  <c:v>2.598E-2</c:v>
                </c:pt>
                <c:pt idx="1121">
                  <c:v>2.7369999999999998E-2</c:v>
                </c:pt>
                <c:pt idx="1122">
                  <c:v>2.8809999999999999E-2</c:v>
                </c:pt>
                <c:pt idx="1123">
                  <c:v>3.0290000000000001E-2</c:v>
                </c:pt>
                <c:pt idx="1124">
                  <c:v>3.1809999999999998E-2</c:v>
                </c:pt>
                <c:pt idx="1125">
                  <c:v>3.338E-2</c:v>
                </c:pt>
                <c:pt idx="1126">
                  <c:v>3.5000000000000003E-2</c:v>
                </c:pt>
                <c:pt idx="1127">
                  <c:v>3.6650000000000002E-2</c:v>
                </c:pt>
                <c:pt idx="1128">
                  <c:v>3.8339999999999999E-2</c:v>
                </c:pt>
                <c:pt idx="1129">
                  <c:v>4.0070000000000001E-2</c:v>
                </c:pt>
                <c:pt idx="1130">
                  <c:v>4.1820000000000003E-2</c:v>
                </c:pt>
                <c:pt idx="1131">
                  <c:v>4.3580000000000001E-2</c:v>
                </c:pt>
                <c:pt idx="1132">
                  <c:v>4.5350000000000001E-2</c:v>
                </c:pt>
                <c:pt idx="1133">
                  <c:v>4.7100000000000003E-2</c:v>
                </c:pt>
                <c:pt idx="1134">
                  <c:v>4.8809999999999999E-2</c:v>
                </c:pt>
                <c:pt idx="1135">
                  <c:v>5.0479999999999997E-2</c:v>
                </c:pt>
                <c:pt idx="1136">
                  <c:v>5.2060000000000002E-2</c:v>
                </c:pt>
                <c:pt idx="1137">
                  <c:v>5.355E-2</c:v>
                </c:pt>
                <c:pt idx="1138">
                  <c:v>5.4899999999999997E-2</c:v>
                </c:pt>
                <c:pt idx="1139">
                  <c:v>5.611E-2</c:v>
                </c:pt>
                <c:pt idx="1140">
                  <c:v>5.7149999999999999E-2</c:v>
                </c:pt>
                <c:pt idx="1141">
                  <c:v>5.799E-2</c:v>
                </c:pt>
                <c:pt idx="1142">
                  <c:v>5.8619999999999998E-2</c:v>
                </c:pt>
                <c:pt idx="1143">
                  <c:v>5.9020000000000003E-2</c:v>
                </c:pt>
                <c:pt idx="1144">
                  <c:v>5.9180000000000003E-2</c:v>
                </c:pt>
                <c:pt idx="1145">
                  <c:v>5.91E-2</c:v>
                </c:pt>
                <c:pt idx="1146">
                  <c:v>5.8770000000000003E-2</c:v>
                </c:pt>
                <c:pt idx="1147">
                  <c:v>5.8209999999999998E-2</c:v>
                </c:pt>
                <c:pt idx="1148">
                  <c:v>5.74E-2</c:v>
                </c:pt>
                <c:pt idx="1149">
                  <c:v>5.638E-2</c:v>
                </c:pt>
                <c:pt idx="1150">
                  <c:v>5.5140000000000002E-2</c:v>
                </c:pt>
                <c:pt idx="1151">
                  <c:v>5.3719999999999997E-2</c:v>
                </c:pt>
                <c:pt idx="1152">
                  <c:v>5.2130000000000003E-2</c:v>
                </c:pt>
                <c:pt idx="1153">
                  <c:v>5.0389999999999997E-2</c:v>
                </c:pt>
                <c:pt idx="1154">
                  <c:v>4.8529999999999997E-2</c:v>
                </c:pt>
                <c:pt idx="1155">
                  <c:v>4.657E-2</c:v>
                </c:pt>
                <c:pt idx="1156">
                  <c:v>4.4540000000000003E-2</c:v>
                </c:pt>
                <c:pt idx="1157">
                  <c:v>4.2470000000000001E-2</c:v>
                </c:pt>
                <c:pt idx="1158">
                  <c:v>4.0370000000000003E-2</c:v>
                </c:pt>
                <c:pt idx="1159">
                  <c:v>3.8289999999999998E-2</c:v>
                </c:pt>
                <c:pt idx="1160">
                  <c:v>3.6229999999999998E-2</c:v>
                </c:pt>
                <c:pt idx="1161">
                  <c:v>3.422E-2</c:v>
                </c:pt>
                <c:pt idx="1162">
                  <c:v>3.227E-2</c:v>
                </c:pt>
                <c:pt idx="1163">
                  <c:v>3.0419999999999999E-2</c:v>
                </c:pt>
                <c:pt idx="1164">
                  <c:v>2.8660000000000001E-2</c:v>
                </c:pt>
                <c:pt idx="1165">
                  <c:v>2.7009999999999999E-2</c:v>
                </c:pt>
                <c:pt idx="1166">
                  <c:v>2.5479999999999999E-2</c:v>
                </c:pt>
                <c:pt idx="1167">
                  <c:v>2.409E-2</c:v>
                </c:pt>
                <c:pt idx="1168">
                  <c:v>2.283E-2</c:v>
                </c:pt>
                <c:pt idx="1169">
                  <c:v>2.172E-2</c:v>
                </c:pt>
                <c:pt idx="1170">
                  <c:v>2.0760000000000001E-2</c:v>
                </c:pt>
                <c:pt idx="1171">
                  <c:v>1.9939999999999999E-2</c:v>
                </c:pt>
                <c:pt idx="1172">
                  <c:v>1.9259999999999999E-2</c:v>
                </c:pt>
                <c:pt idx="1173">
                  <c:v>1.8720000000000001E-2</c:v>
                </c:pt>
                <c:pt idx="1174">
                  <c:v>1.83E-2</c:v>
                </c:pt>
                <c:pt idx="1175">
                  <c:v>1.8010000000000002E-2</c:v>
                </c:pt>
                <c:pt idx="1176">
                  <c:v>1.7819999999999999E-2</c:v>
                </c:pt>
                <c:pt idx="1177">
                  <c:v>1.7729999999999999E-2</c:v>
                </c:pt>
                <c:pt idx="1178">
                  <c:v>1.772E-2</c:v>
                </c:pt>
                <c:pt idx="1179">
                  <c:v>1.7780000000000001E-2</c:v>
                </c:pt>
                <c:pt idx="1180">
                  <c:v>1.789E-2</c:v>
                </c:pt>
                <c:pt idx="1181">
                  <c:v>1.805E-2</c:v>
                </c:pt>
                <c:pt idx="1182">
                  <c:v>1.8239999999999999E-2</c:v>
                </c:pt>
                <c:pt idx="1183">
                  <c:v>1.8450000000000001E-2</c:v>
                </c:pt>
                <c:pt idx="1184">
                  <c:v>1.866E-2</c:v>
                </c:pt>
                <c:pt idx="1185">
                  <c:v>1.8880000000000001E-2</c:v>
                </c:pt>
                <c:pt idx="1186">
                  <c:v>1.908E-2</c:v>
                </c:pt>
                <c:pt idx="1187">
                  <c:v>1.9269999999999999E-2</c:v>
                </c:pt>
                <c:pt idx="1188">
                  <c:v>1.9449999999999999E-2</c:v>
                </c:pt>
                <c:pt idx="1189">
                  <c:v>1.9609999999999999E-2</c:v>
                </c:pt>
                <c:pt idx="1190">
                  <c:v>1.976E-2</c:v>
                </c:pt>
                <c:pt idx="1191">
                  <c:v>1.9900000000000001E-2</c:v>
                </c:pt>
                <c:pt idx="1192">
                  <c:v>2.0029999999999999E-2</c:v>
                </c:pt>
                <c:pt idx="1193">
                  <c:v>2.0150000000000001E-2</c:v>
                </c:pt>
                <c:pt idx="1194">
                  <c:v>2.0279999999999999E-2</c:v>
                </c:pt>
                <c:pt idx="1195">
                  <c:v>2.0410000000000001E-2</c:v>
                </c:pt>
                <c:pt idx="1196">
                  <c:v>2.0539999999999999E-2</c:v>
                </c:pt>
                <c:pt idx="1197">
                  <c:v>2.0670000000000001E-2</c:v>
                </c:pt>
                <c:pt idx="1198">
                  <c:v>2.0809999999999999E-2</c:v>
                </c:pt>
                <c:pt idx="1199">
                  <c:v>2.0959999999999999E-2</c:v>
                </c:pt>
                <c:pt idx="1200">
                  <c:v>2.111E-2</c:v>
                </c:pt>
                <c:pt idx="1201">
                  <c:v>2.1270000000000001E-2</c:v>
                </c:pt>
                <c:pt idx="1202">
                  <c:v>2.1430000000000001E-2</c:v>
                </c:pt>
                <c:pt idx="1203">
                  <c:v>2.1590000000000002E-2</c:v>
                </c:pt>
                <c:pt idx="1204">
                  <c:v>2.1739999999999999E-2</c:v>
                </c:pt>
                <c:pt idx="1205">
                  <c:v>2.189E-2</c:v>
                </c:pt>
                <c:pt idx="1206">
                  <c:v>2.2040000000000001E-2</c:v>
                </c:pt>
                <c:pt idx="1207">
                  <c:v>2.2190000000000001E-2</c:v>
                </c:pt>
                <c:pt idx="1208">
                  <c:v>2.2360000000000001E-2</c:v>
                </c:pt>
                <c:pt idx="1209">
                  <c:v>2.2550000000000001E-2</c:v>
                </c:pt>
                <c:pt idx="1210">
                  <c:v>2.2780000000000002E-2</c:v>
                </c:pt>
                <c:pt idx="1211">
                  <c:v>2.307E-2</c:v>
                </c:pt>
                <c:pt idx="1212">
                  <c:v>2.3439999999999999E-2</c:v>
                </c:pt>
                <c:pt idx="1213">
                  <c:v>2.392E-2</c:v>
                </c:pt>
                <c:pt idx="1214">
                  <c:v>2.453E-2</c:v>
                </c:pt>
                <c:pt idx="1215">
                  <c:v>2.53E-2</c:v>
                </c:pt>
                <c:pt idx="1216">
                  <c:v>2.6239999999999999E-2</c:v>
                </c:pt>
                <c:pt idx="1217">
                  <c:v>2.7390000000000001E-2</c:v>
                </c:pt>
                <c:pt idx="1218">
                  <c:v>2.8740000000000002E-2</c:v>
                </c:pt>
                <c:pt idx="1219">
                  <c:v>3.0329999999999999E-2</c:v>
                </c:pt>
                <c:pt idx="1220">
                  <c:v>3.2140000000000002E-2</c:v>
                </c:pt>
                <c:pt idx="1221">
                  <c:v>3.4189999999999998E-2</c:v>
                </c:pt>
                <c:pt idx="1222">
                  <c:v>3.6450000000000003E-2</c:v>
                </c:pt>
                <c:pt idx="1223">
                  <c:v>3.8920000000000003E-2</c:v>
                </c:pt>
                <c:pt idx="1224">
                  <c:v>4.156E-2</c:v>
                </c:pt>
                <c:pt idx="1225">
                  <c:v>4.4359999999999997E-2</c:v>
                </c:pt>
                <c:pt idx="1226">
                  <c:v>4.7260000000000003E-2</c:v>
                </c:pt>
                <c:pt idx="1227">
                  <c:v>5.024E-2</c:v>
                </c:pt>
                <c:pt idx="1228">
                  <c:v>5.3240000000000003E-2</c:v>
                </c:pt>
                <c:pt idx="1229">
                  <c:v>5.6239999999999998E-2</c:v>
                </c:pt>
                <c:pt idx="1230">
                  <c:v>5.919E-2</c:v>
                </c:pt>
                <c:pt idx="1231">
                  <c:v>6.2050000000000001E-2</c:v>
                </c:pt>
                <c:pt idx="1232">
                  <c:v>6.479E-2</c:v>
                </c:pt>
                <c:pt idx="1233">
                  <c:v>6.7400000000000002E-2</c:v>
                </c:pt>
                <c:pt idx="1234">
                  <c:v>6.9839999999999999E-2</c:v>
                </c:pt>
                <c:pt idx="1235">
                  <c:v>7.2099999999999997E-2</c:v>
                </c:pt>
                <c:pt idx="1236">
                  <c:v>7.4190000000000006E-2</c:v>
                </c:pt>
                <c:pt idx="1237">
                  <c:v>7.6100000000000001E-2</c:v>
                </c:pt>
                <c:pt idx="1238">
                  <c:v>7.7840000000000006E-2</c:v>
                </c:pt>
                <c:pt idx="1239">
                  <c:v>7.9409999999999994E-2</c:v>
                </c:pt>
                <c:pt idx="1240">
                  <c:v>8.0839999999999995E-2</c:v>
                </c:pt>
                <c:pt idx="1241">
                  <c:v>8.2129999999999995E-2</c:v>
                </c:pt>
                <c:pt idx="1242">
                  <c:v>8.3299999999999999E-2</c:v>
                </c:pt>
                <c:pt idx="1243">
                  <c:v>8.4360000000000004E-2</c:v>
                </c:pt>
                <c:pt idx="1244">
                  <c:v>8.5330000000000003E-2</c:v>
                </c:pt>
                <c:pt idx="1245">
                  <c:v>8.6190000000000003E-2</c:v>
                </c:pt>
                <c:pt idx="1246">
                  <c:v>8.6970000000000006E-2</c:v>
                </c:pt>
                <c:pt idx="1247">
                  <c:v>8.7660000000000002E-2</c:v>
                </c:pt>
                <c:pt idx="1248">
                  <c:v>8.8249999999999995E-2</c:v>
                </c:pt>
                <c:pt idx="1249">
                  <c:v>8.8730000000000003E-2</c:v>
                </c:pt>
                <c:pt idx="1250">
                  <c:v>8.9099999999999999E-2</c:v>
                </c:pt>
                <c:pt idx="1251">
                  <c:v>8.9349999999999999E-2</c:v>
                </c:pt>
                <c:pt idx="1252">
                  <c:v>8.9469999999999994E-2</c:v>
                </c:pt>
                <c:pt idx="1253">
                  <c:v>8.9459999999999998E-2</c:v>
                </c:pt>
                <c:pt idx="1254">
                  <c:v>8.931E-2</c:v>
                </c:pt>
                <c:pt idx="1255">
                  <c:v>8.9039999999999994E-2</c:v>
                </c:pt>
                <c:pt idx="1256">
                  <c:v>8.8650000000000007E-2</c:v>
                </c:pt>
                <c:pt idx="1257">
                  <c:v>8.8150000000000006E-2</c:v>
                </c:pt>
                <c:pt idx="1258">
                  <c:v>8.7590000000000001E-2</c:v>
                </c:pt>
                <c:pt idx="1259">
                  <c:v>8.6970000000000006E-2</c:v>
                </c:pt>
                <c:pt idx="1260">
                  <c:v>8.634E-2</c:v>
                </c:pt>
                <c:pt idx="1261">
                  <c:v>8.5739999999999997E-2</c:v>
                </c:pt>
                <c:pt idx="1262">
                  <c:v>8.5209999999999994E-2</c:v>
                </c:pt>
                <c:pt idx="1263">
                  <c:v>8.4790000000000004E-2</c:v>
                </c:pt>
                <c:pt idx="1264">
                  <c:v>8.4500000000000006E-2</c:v>
                </c:pt>
                <c:pt idx="1265">
                  <c:v>8.4400000000000003E-2</c:v>
                </c:pt>
                <c:pt idx="1266">
                  <c:v>8.4510000000000002E-2</c:v>
                </c:pt>
                <c:pt idx="1267">
                  <c:v>8.4839999999999999E-2</c:v>
                </c:pt>
                <c:pt idx="1268">
                  <c:v>8.5400000000000004E-2</c:v>
                </c:pt>
                <c:pt idx="1269">
                  <c:v>8.6209999999999995E-2</c:v>
                </c:pt>
                <c:pt idx="1270">
                  <c:v>8.7239999999999998E-2</c:v>
                </c:pt>
                <c:pt idx="1271">
                  <c:v>8.8489999999999999E-2</c:v>
                </c:pt>
                <c:pt idx="1272">
                  <c:v>8.9910000000000004E-2</c:v>
                </c:pt>
                <c:pt idx="1273">
                  <c:v>9.1480000000000006E-2</c:v>
                </c:pt>
                <c:pt idx="1274">
                  <c:v>9.3160000000000007E-2</c:v>
                </c:pt>
                <c:pt idx="1275">
                  <c:v>9.4880000000000006E-2</c:v>
                </c:pt>
                <c:pt idx="1276">
                  <c:v>9.6610000000000001E-2</c:v>
                </c:pt>
                <c:pt idx="1277">
                  <c:v>9.8290000000000002E-2</c:v>
                </c:pt>
                <c:pt idx="1278">
                  <c:v>9.987E-2</c:v>
                </c:pt>
                <c:pt idx="1279">
                  <c:v>0.1013</c:v>
                </c:pt>
                <c:pt idx="1280">
                  <c:v>0.10255</c:v>
                </c:pt>
                <c:pt idx="1281">
                  <c:v>0.10358000000000001</c:v>
                </c:pt>
                <c:pt idx="1282">
                  <c:v>0.10438</c:v>
                </c:pt>
                <c:pt idx="1283">
                  <c:v>0.10491</c:v>
                </c:pt>
                <c:pt idx="1284">
                  <c:v>0.10519000000000001</c:v>
                </c:pt>
                <c:pt idx="1285">
                  <c:v>0.10521</c:v>
                </c:pt>
                <c:pt idx="1286">
                  <c:v>0.10498</c:v>
                </c:pt>
                <c:pt idx="1287">
                  <c:v>0.10453</c:v>
                </c:pt>
                <c:pt idx="1288">
                  <c:v>0.10387</c:v>
                </c:pt>
                <c:pt idx="1289">
                  <c:v>0.10304000000000001</c:v>
                </c:pt>
                <c:pt idx="1290">
                  <c:v>0.10206</c:v>
                </c:pt>
                <c:pt idx="1291">
                  <c:v>0.10097</c:v>
                </c:pt>
                <c:pt idx="1292">
                  <c:v>9.9779999999999994E-2</c:v>
                </c:pt>
                <c:pt idx="1293">
                  <c:v>9.8519999999999996E-2</c:v>
                </c:pt>
                <c:pt idx="1294">
                  <c:v>9.7220000000000001E-2</c:v>
                </c:pt>
                <c:pt idx="1295">
                  <c:v>9.5890000000000003E-2</c:v>
                </c:pt>
                <c:pt idx="1296">
                  <c:v>9.4530000000000003E-2</c:v>
                </c:pt>
                <c:pt idx="1297">
                  <c:v>9.3160000000000007E-2</c:v>
                </c:pt>
                <c:pt idx="1298">
                  <c:v>9.1770000000000004E-2</c:v>
                </c:pt>
                <c:pt idx="1299">
                  <c:v>9.0370000000000006E-2</c:v>
                </c:pt>
                <c:pt idx="1300">
                  <c:v>8.8950000000000001E-2</c:v>
                </c:pt>
                <c:pt idx="1301">
                  <c:v>8.7499999999999994E-2</c:v>
                </c:pt>
                <c:pt idx="1302">
                  <c:v>8.6019999999999999E-2</c:v>
                </c:pt>
                <c:pt idx="1303">
                  <c:v>8.4510000000000002E-2</c:v>
                </c:pt>
                <c:pt idx="1304">
                  <c:v>8.2960000000000006E-2</c:v>
                </c:pt>
                <c:pt idx="1305">
                  <c:v>8.1379999999999994E-2</c:v>
                </c:pt>
                <c:pt idx="1306">
                  <c:v>7.9769999999999994E-2</c:v>
                </c:pt>
                <c:pt idx="1307">
                  <c:v>7.8140000000000001E-2</c:v>
                </c:pt>
                <c:pt idx="1308">
                  <c:v>7.6509999999999995E-2</c:v>
                </c:pt>
                <c:pt idx="1309">
                  <c:v>7.4899999999999994E-2</c:v>
                </c:pt>
                <c:pt idx="1310">
                  <c:v>7.3330000000000006E-2</c:v>
                </c:pt>
                <c:pt idx="1311">
                  <c:v>7.1809999999999999E-2</c:v>
                </c:pt>
                <c:pt idx="1312">
                  <c:v>7.0370000000000002E-2</c:v>
                </c:pt>
                <c:pt idx="1313">
                  <c:v>6.9040000000000004E-2</c:v>
                </c:pt>
                <c:pt idx="1314">
                  <c:v>6.7830000000000001E-2</c:v>
                </c:pt>
                <c:pt idx="1315">
                  <c:v>6.676E-2</c:v>
                </c:pt>
                <c:pt idx="1316">
                  <c:v>6.5839999999999996E-2</c:v>
                </c:pt>
                <c:pt idx="1317">
                  <c:v>6.5089999999999995E-2</c:v>
                </c:pt>
                <c:pt idx="1318">
                  <c:v>6.4500000000000002E-2</c:v>
                </c:pt>
                <c:pt idx="1319">
                  <c:v>6.4070000000000002E-2</c:v>
                </c:pt>
                <c:pt idx="1320">
                  <c:v>6.3799999999999996E-2</c:v>
                </c:pt>
                <c:pt idx="1321">
                  <c:v>6.3670000000000004E-2</c:v>
                </c:pt>
                <c:pt idx="1322">
                  <c:v>6.3659999999999994E-2</c:v>
                </c:pt>
                <c:pt idx="1323">
                  <c:v>6.3759999999999997E-2</c:v>
                </c:pt>
                <c:pt idx="1324">
                  <c:v>6.3939999999999997E-2</c:v>
                </c:pt>
                <c:pt idx="1325">
                  <c:v>6.4170000000000005E-2</c:v>
                </c:pt>
                <c:pt idx="1326">
                  <c:v>6.4430000000000001E-2</c:v>
                </c:pt>
                <c:pt idx="1327">
                  <c:v>6.4680000000000001E-2</c:v>
                </c:pt>
                <c:pt idx="1328">
                  <c:v>6.4899999999999999E-2</c:v>
                </c:pt>
                <c:pt idx="1329">
                  <c:v>6.5060000000000007E-2</c:v>
                </c:pt>
                <c:pt idx="1330">
                  <c:v>6.515E-2</c:v>
                </c:pt>
                <c:pt idx="1331">
                  <c:v>6.5129999999999993E-2</c:v>
                </c:pt>
                <c:pt idx="1332">
                  <c:v>6.5000000000000002E-2</c:v>
                </c:pt>
                <c:pt idx="1333">
                  <c:v>6.4740000000000006E-2</c:v>
                </c:pt>
                <c:pt idx="1334">
                  <c:v>6.4329999999999998E-2</c:v>
                </c:pt>
                <c:pt idx="1335">
                  <c:v>6.3780000000000003E-2</c:v>
                </c:pt>
                <c:pt idx="1336">
                  <c:v>6.3070000000000001E-2</c:v>
                </c:pt>
                <c:pt idx="1337">
                  <c:v>6.2219999999999998E-2</c:v>
                </c:pt>
                <c:pt idx="1338">
                  <c:v>6.123E-2</c:v>
                </c:pt>
                <c:pt idx="1339">
                  <c:v>6.0109999999999997E-2</c:v>
                </c:pt>
                <c:pt idx="1340">
                  <c:v>5.8860000000000003E-2</c:v>
                </c:pt>
                <c:pt idx="1341">
                  <c:v>5.7520000000000002E-2</c:v>
                </c:pt>
                <c:pt idx="1342">
                  <c:v>5.6090000000000001E-2</c:v>
                </c:pt>
                <c:pt idx="1343">
                  <c:v>5.459E-2</c:v>
                </c:pt>
                <c:pt idx="1344">
                  <c:v>5.305E-2</c:v>
                </c:pt>
                <c:pt idx="1345">
                  <c:v>5.1470000000000002E-2</c:v>
                </c:pt>
                <c:pt idx="1346">
                  <c:v>4.9869999999999998E-2</c:v>
                </c:pt>
                <c:pt idx="1347">
                  <c:v>4.827E-2</c:v>
                </c:pt>
                <c:pt idx="1348">
                  <c:v>4.666E-2</c:v>
                </c:pt>
                <c:pt idx="1349">
                  <c:v>4.505E-2</c:v>
                </c:pt>
                <c:pt idx="1350">
                  <c:v>4.3430000000000003E-2</c:v>
                </c:pt>
                <c:pt idx="1351">
                  <c:v>4.1799999999999997E-2</c:v>
                </c:pt>
                <c:pt idx="1352">
                  <c:v>4.0149999999999998E-2</c:v>
                </c:pt>
                <c:pt idx="1353">
                  <c:v>3.8460000000000001E-2</c:v>
                </c:pt>
                <c:pt idx="1354">
                  <c:v>3.6720000000000003E-2</c:v>
                </c:pt>
                <c:pt idx="1355">
                  <c:v>3.4909999999999997E-2</c:v>
                </c:pt>
                <c:pt idx="1356">
                  <c:v>3.3029999999999997E-2</c:v>
                </c:pt>
                <c:pt idx="1357">
                  <c:v>3.108E-2</c:v>
                </c:pt>
                <c:pt idx="1358">
                  <c:v>2.9049999999999999E-2</c:v>
                </c:pt>
                <c:pt idx="1359">
                  <c:v>2.6960000000000001E-2</c:v>
                </c:pt>
                <c:pt idx="1360">
                  <c:v>2.4830000000000001E-2</c:v>
                </c:pt>
                <c:pt idx="1361">
                  <c:v>2.2700000000000001E-2</c:v>
                </c:pt>
                <c:pt idx="1362">
                  <c:v>2.0629999999999999E-2</c:v>
                </c:pt>
                <c:pt idx="1363">
                  <c:v>1.866E-2</c:v>
                </c:pt>
                <c:pt idx="1364">
                  <c:v>1.687E-2</c:v>
                </c:pt>
                <c:pt idx="1365">
                  <c:v>1.5339999999999999E-2</c:v>
                </c:pt>
                <c:pt idx="1366">
                  <c:v>1.414E-2</c:v>
                </c:pt>
                <c:pt idx="1367">
                  <c:v>1.336E-2</c:v>
                </c:pt>
                <c:pt idx="1368">
                  <c:v>1.307E-2</c:v>
                </c:pt>
                <c:pt idx="1369">
                  <c:v>1.3339999999999999E-2</c:v>
                </c:pt>
                <c:pt idx="1370">
                  <c:v>1.421E-2</c:v>
                </c:pt>
                <c:pt idx="1371">
                  <c:v>1.5720000000000001E-2</c:v>
                </c:pt>
                <c:pt idx="1372">
                  <c:v>1.788E-2</c:v>
                </c:pt>
                <c:pt idx="1373">
                  <c:v>2.0670000000000001E-2</c:v>
                </c:pt>
                <c:pt idx="1374">
                  <c:v>2.4070000000000001E-2</c:v>
                </c:pt>
                <c:pt idx="1375">
                  <c:v>2.801E-2</c:v>
                </c:pt>
                <c:pt idx="1376">
                  <c:v>3.2439999999999997E-2</c:v>
                </c:pt>
                <c:pt idx="1377">
                  <c:v>3.7260000000000001E-2</c:v>
                </c:pt>
                <c:pt idx="1378">
                  <c:v>4.2380000000000001E-2</c:v>
                </c:pt>
                <c:pt idx="1379">
                  <c:v>4.7699999999999999E-2</c:v>
                </c:pt>
                <c:pt idx="1380">
                  <c:v>5.3120000000000001E-2</c:v>
                </c:pt>
                <c:pt idx="1381">
                  <c:v>5.8540000000000002E-2</c:v>
                </c:pt>
                <c:pt idx="1382">
                  <c:v>6.3880000000000006E-2</c:v>
                </c:pt>
                <c:pt idx="1383">
                  <c:v>6.9070000000000006E-2</c:v>
                </c:pt>
                <c:pt idx="1384">
                  <c:v>7.4060000000000001E-2</c:v>
                </c:pt>
                <c:pt idx="1385">
                  <c:v>7.8820000000000001E-2</c:v>
                </c:pt>
                <c:pt idx="1386">
                  <c:v>8.3330000000000001E-2</c:v>
                </c:pt>
                <c:pt idx="1387">
                  <c:v>8.7620000000000003E-2</c:v>
                </c:pt>
                <c:pt idx="1388">
                  <c:v>9.1689999999999994E-2</c:v>
                </c:pt>
                <c:pt idx="1389">
                  <c:v>9.5610000000000001E-2</c:v>
                </c:pt>
                <c:pt idx="1390">
                  <c:v>9.9409999999999998E-2</c:v>
                </c:pt>
                <c:pt idx="1391">
                  <c:v>0.10315000000000001</c:v>
                </c:pt>
                <c:pt idx="1392">
                  <c:v>0.1069</c:v>
                </c:pt>
                <c:pt idx="1393">
                  <c:v>0.11069</c:v>
                </c:pt>
                <c:pt idx="1394">
                  <c:v>0.11456</c:v>
                </c:pt>
                <c:pt idx="1395">
                  <c:v>0.11856</c:v>
                </c:pt>
                <c:pt idx="1396">
                  <c:v>0.12268999999999999</c:v>
                </c:pt>
                <c:pt idx="1397">
                  <c:v>0.12698000000000001</c:v>
                </c:pt>
                <c:pt idx="1398">
                  <c:v>0.13141</c:v>
                </c:pt>
                <c:pt idx="1399">
                  <c:v>0.13597999999999999</c:v>
                </c:pt>
                <c:pt idx="1400">
                  <c:v>0.14069000000000001</c:v>
                </c:pt>
                <c:pt idx="1401">
                  <c:v>0.14552000000000001</c:v>
                </c:pt>
                <c:pt idx="1402">
                  <c:v>0.15046999999999999</c:v>
                </c:pt>
                <c:pt idx="1403">
                  <c:v>0.15553</c:v>
                </c:pt>
                <c:pt idx="1404">
                  <c:v>0.16070000000000001</c:v>
                </c:pt>
                <c:pt idx="1405">
                  <c:v>0.16599</c:v>
                </c:pt>
                <c:pt idx="1406">
                  <c:v>0.17138999999999999</c:v>
                </c:pt>
                <c:pt idx="1407">
                  <c:v>0.17691999999999999</c:v>
                </c:pt>
                <c:pt idx="1408">
                  <c:v>0.18257999999999999</c:v>
                </c:pt>
                <c:pt idx="1409">
                  <c:v>0.18837999999999999</c:v>
                </c:pt>
                <c:pt idx="1410">
                  <c:v>0.19431000000000001</c:v>
                </c:pt>
                <c:pt idx="1411">
                  <c:v>0.20039000000000001</c:v>
                </c:pt>
                <c:pt idx="1412">
                  <c:v>0.20658000000000001</c:v>
                </c:pt>
                <c:pt idx="1413">
                  <c:v>0.21287</c:v>
                </c:pt>
                <c:pt idx="1414">
                  <c:v>0.21923000000000001</c:v>
                </c:pt>
                <c:pt idx="1415">
                  <c:v>0.22559999999999999</c:v>
                </c:pt>
                <c:pt idx="1416">
                  <c:v>0.23191999999999999</c:v>
                </c:pt>
                <c:pt idx="1417">
                  <c:v>0.23813000000000001</c:v>
                </c:pt>
                <c:pt idx="1418">
                  <c:v>0.24415999999999999</c:v>
                </c:pt>
                <c:pt idx="1419">
                  <c:v>0.24993000000000001</c:v>
                </c:pt>
                <c:pt idx="1420">
                  <c:v>0.25539000000000001</c:v>
                </c:pt>
                <c:pt idx="1421">
                  <c:v>0.26051999999999997</c:v>
                </c:pt>
                <c:pt idx="1422">
                  <c:v>0.26529000000000003</c:v>
                </c:pt>
                <c:pt idx="1423">
                  <c:v>0.26972000000000002</c:v>
                </c:pt>
                <c:pt idx="1424">
                  <c:v>0.27385999999999999</c:v>
                </c:pt>
                <c:pt idx="1425">
                  <c:v>0.27778000000000003</c:v>
                </c:pt>
                <c:pt idx="1426">
                  <c:v>0.28159000000000001</c:v>
                </c:pt>
                <c:pt idx="1427">
                  <c:v>0.28539999999999999</c:v>
                </c:pt>
                <c:pt idx="1428">
                  <c:v>0.28935</c:v>
                </c:pt>
                <c:pt idx="1429">
                  <c:v>0.29358000000000001</c:v>
                </c:pt>
                <c:pt idx="1430">
                  <c:v>0.29823</c:v>
                </c:pt>
                <c:pt idx="1431">
                  <c:v>0.30342999999999998</c:v>
                </c:pt>
                <c:pt idx="1432">
                  <c:v>0.30930000000000002</c:v>
                </c:pt>
                <c:pt idx="1433">
                  <c:v>0.31592999999999999</c:v>
                </c:pt>
                <c:pt idx="1434">
                  <c:v>0.32336999999999999</c:v>
                </c:pt>
                <c:pt idx="1435">
                  <c:v>0.33166000000000001</c:v>
                </c:pt>
                <c:pt idx="1436">
                  <c:v>0.34077000000000002</c:v>
                </c:pt>
                <c:pt idx="1437">
                  <c:v>0.35066000000000003</c:v>
                </c:pt>
                <c:pt idx="1438">
                  <c:v>0.36121999999999999</c:v>
                </c:pt>
                <c:pt idx="1439">
                  <c:v>0.37231999999999998</c:v>
                </c:pt>
                <c:pt idx="1440">
                  <c:v>0.38379000000000002</c:v>
                </c:pt>
                <c:pt idx="1441">
                  <c:v>0.39543</c:v>
                </c:pt>
                <c:pt idx="1442">
                  <c:v>0.40703</c:v>
                </c:pt>
                <c:pt idx="1443">
                  <c:v>0.41838999999999998</c:v>
                </c:pt>
                <c:pt idx="1444">
                  <c:v>0.42927999999999999</c:v>
                </c:pt>
                <c:pt idx="1445">
                  <c:v>0.43952999999999998</c:v>
                </c:pt>
                <c:pt idx="1446">
                  <c:v>0.44895000000000002</c:v>
                </c:pt>
                <c:pt idx="1447">
                  <c:v>0.45739000000000002</c:v>
                </c:pt>
                <c:pt idx="1448">
                  <c:v>0.46472999999999998</c:v>
                </c:pt>
                <c:pt idx="1449">
                  <c:v>0.47086</c:v>
                </c:pt>
                <c:pt idx="1450">
                  <c:v>0.47570000000000001</c:v>
                </c:pt>
                <c:pt idx="1451">
                  <c:v>0.47917999999999999</c:v>
                </c:pt>
                <c:pt idx="1452">
                  <c:v>0.48124</c:v>
                </c:pt>
                <c:pt idx="1453">
                  <c:v>0.48182999999999998</c:v>
                </c:pt>
                <c:pt idx="1454">
                  <c:v>0.48092000000000001</c:v>
                </c:pt>
                <c:pt idx="1455">
                  <c:v>0.47847000000000001</c:v>
                </c:pt>
                <c:pt idx="1456">
                  <c:v>0.47444999999999998</c:v>
                </c:pt>
                <c:pt idx="1457">
                  <c:v>0.46883999999999998</c:v>
                </c:pt>
                <c:pt idx="1458">
                  <c:v>0.46160000000000001</c:v>
                </c:pt>
                <c:pt idx="1459">
                  <c:v>0.45271</c:v>
                </c:pt>
                <c:pt idx="1460">
                  <c:v>0.44214999999999999</c:v>
                </c:pt>
                <c:pt idx="1461">
                  <c:v>0.4299</c:v>
                </c:pt>
                <c:pt idx="1462">
                  <c:v>0.41597000000000001</c:v>
                </c:pt>
                <c:pt idx="1463">
                  <c:v>0.40038000000000001</c:v>
                </c:pt>
                <c:pt idx="1464">
                  <c:v>0.38316</c:v>
                </c:pt>
                <c:pt idx="1465">
                  <c:v>0.36441000000000001</c:v>
                </c:pt>
                <c:pt idx="1466">
                  <c:v>0.34422999999999998</c:v>
                </c:pt>
                <c:pt idx="1467">
                  <c:v>0.32279000000000002</c:v>
                </c:pt>
                <c:pt idx="1468">
                  <c:v>0.30029</c:v>
                </c:pt>
                <c:pt idx="1469">
                  <c:v>0.27698</c:v>
                </c:pt>
                <c:pt idx="1470">
                  <c:v>0.25312000000000001</c:v>
                </c:pt>
                <c:pt idx="1471">
                  <c:v>0.22902</c:v>
                </c:pt>
                <c:pt idx="1472">
                  <c:v>0.20499999999999999</c:v>
                </c:pt>
                <c:pt idx="1473">
                  <c:v>0.18137</c:v>
                </c:pt>
                <c:pt idx="1474">
                  <c:v>0.15844</c:v>
                </c:pt>
                <c:pt idx="1475">
                  <c:v>0.13650999999999999</c:v>
                </c:pt>
                <c:pt idx="1476">
                  <c:v>0.11584999999999999</c:v>
                </c:pt>
                <c:pt idx="1477">
                  <c:v>9.6689999999999998E-2</c:v>
                </c:pt>
                <c:pt idx="1478">
                  <c:v>7.9240000000000005E-2</c:v>
                </c:pt>
                <c:pt idx="1479">
                  <c:v>6.3649999999999998E-2</c:v>
                </c:pt>
                <c:pt idx="1480">
                  <c:v>5.0020000000000002E-2</c:v>
                </c:pt>
                <c:pt idx="1481">
                  <c:v>3.8420000000000003E-2</c:v>
                </c:pt>
                <c:pt idx="1482">
                  <c:v>2.8840000000000001E-2</c:v>
                </c:pt>
                <c:pt idx="1483">
                  <c:v>2.1260000000000001E-2</c:v>
                </c:pt>
                <c:pt idx="1484">
                  <c:v>1.558E-2</c:v>
                </c:pt>
                <c:pt idx="1485">
                  <c:v>1.1690000000000001E-2</c:v>
                </c:pt>
                <c:pt idx="1486">
                  <c:v>9.4199999999999996E-3</c:v>
                </c:pt>
                <c:pt idx="1487">
                  <c:v>8.6099999999999996E-3</c:v>
                </c:pt>
                <c:pt idx="1488">
                  <c:v>9.0699999999999999E-3</c:v>
                </c:pt>
                <c:pt idx="1489">
                  <c:v>1.061E-2</c:v>
                </c:pt>
                <c:pt idx="1490">
                  <c:v>1.304E-2</c:v>
                </c:pt>
                <c:pt idx="1491">
                  <c:v>1.6150000000000001E-2</c:v>
                </c:pt>
                <c:pt idx="1492">
                  <c:v>1.9779999999999999E-2</c:v>
                </c:pt>
                <c:pt idx="1493">
                  <c:v>2.3730000000000001E-2</c:v>
                </c:pt>
                <c:pt idx="1494">
                  <c:v>2.7869999999999999E-2</c:v>
                </c:pt>
                <c:pt idx="1495">
                  <c:v>3.202E-2</c:v>
                </c:pt>
                <c:pt idx="1496">
                  <c:v>3.6049999999999999E-2</c:v>
                </c:pt>
                <c:pt idx="1497">
                  <c:v>3.9829999999999997E-2</c:v>
                </c:pt>
                <c:pt idx="1498">
                  <c:v>4.326E-2</c:v>
                </c:pt>
                <c:pt idx="1499">
                  <c:v>4.623E-2</c:v>
                </c:pt>
                <c:pt idx="1500">
                  <c:v>4.8689999999999997E-2</c:v>
                </c:pt>
                <c:pt idx="1501">
                  <c:v>5.0560000000000001E-2</c:v>
                </c:pt>
                <c:pt idx="1502">
                  <c:v>5.1799999999999999E-2</c:v>
                </c:pt>
                <c:pt idx="1503">
                  <c:v>5.2400000000000002E-2</c:v>
                </c:pt>
                <c:pt idx="1504">
                  <c:v>5.2359999999999997E-2</c:v>
                </c:pt>
                <c:pt idx="1505">
                  <c:v>5.1679999999999997E-2</c:v>
                </c:pt>
                <c:pt idx="1506">
                  <c:v>5.0410000000000003E-2</c:v>
                </c:pt>
                <c:pt idx="1507">
                  <c:v>4.8590000000000001E-2</c:v>
                </c:pt>
                <c:pt idx="1508">
                  <c:v>4.6280000000000002E-2</c:v>
                </c:pt>
                <c:pt idx="1509">
                  <c:v>4.3569999999999998E-2</c:v>
                </c:pt>
                <c:pt idx="1510">
                  <c:v>4.0550000000000003E-2</c:v>
                </c:pt>
                <c:pt idx="1511">
                  <c:v>3.7310000000000003E-2</c:v>
                </c:pt>
                <c:pt idx="1512">
                  <c:v>3.3959999999999997E-2</c:v>
                </c:pt>
                <c:pt idx="1513">
                  <c:v>3.0609999999999998E-2</c:v>
                </c:pt>
                <c:pt idx="1514">
                  <c:v>2.7349999999999999E-2</c:v>
                </c:pt>
                <c:pt idx="1515">
                  <c:v>2.4279999999999999E-2</c:v>
                </c:pt>
                <c:pt idx="1516">
                  <c:v>2.1479999999999999E-2</c:v>
                </c:pt>
                <c:pt idx="1517">
                  <c:v>1.9009999999999999E-2</c:v>
                </c:pt>
                <c:pt idx="1518">
                  <c:v>1.6930000000000001E-2</c:v>
                </c:pt>
                <c:pt idx="1519">
                  <c:v>1.525E-2</c:v>
                </c:pt>
                <c:pt idx="1520">
                  <c:v>1.4E-2</c:v>
                </c:pt>
                <c:pt idx="1521">
                  <c:v>1.316E-2</c:v>
                </c:pt>
                <c:pt idx="1522">
                  <c:v>1.272E-2</c:v>
                </c:pt>
                <c:pt idx="1523">
                  <c:v>1.2619999999999999E-2</c:v>
                </c:pt>
                <c:pt idx="1524">
                  <c:v>1.281E-2</c:v>
                </c:pt>
                <c:pt idx="1525">
                  <c:v>1.324E-2</c:v>
                </c:pt>
                <c:pt idx="1526">
                  <c:v>1.384E-2</c:v>
                </c:pt>
                <c:pt idx="1527">
                  <c:v>1.4540000000000001E-2</c:v>
                </c:pt>
                <c:pt idx="1528">
                  <c:v>1.5259999999999999E-2</c:v>
                </c:pt>
                <c:pt idx="1529">
                  <c:v>1.5949999999999999E-2</c:v>
                </c:pt>
                <c:pt idx="1530">
                  <c:v>1.6539999999999999E-2</c:v>
                </c:pt>
                <c:pt idx="1531">
                  <c:v>1.6990000000000002E-2</c:v>
                </c:pt>
                <c:pt idx="1532">
                  <c:v>1.7260000000000001E-2</c:v>
                </c:pt>
                <c:pt idx="1533">
                  <c:v>1.7330000000000002E-2</c:v>
                </c:pt>
                <c:pt idx="1534">
                  <c:v>1.7170000000000001E-2</c:v>
                </c:pt>
                <c:pt idx="1535">
                  <c:v>1.678E-2</c:v>
                </c:pt>
                <c:pt idx="1536">
                  <c:v>1.617E-2</c:v>
                </c:pt>
                <c:pt idx="1537">
                  <c:v>1.5350000000000001E-2</c:v>
                </c:pt>
                <c:pt idx="1538">
                  <c:v>1.435E-2</c:v>
                </c:pt>
                <c:pt idx="1539">
                  <c:v>1.319E-2</c:v>
                </c:pt>
                <c:pt idx="1540">
                  <c:v>1.191E-2</c:v>
                </c:pt>
                <c:pt idx="1541">
                  <c:v>1.0540000000000001E-2</c:v>
                </c:pt>
                <c:pt idx="1542">
                  <c:v>9.1299999999999992E-3</c:v>
                </c:pt>
                <c:pt idx="1543">
                  <c:v>7.7000000000000002E-3</c:v>
                </c:pt>
                <c:pt idx="1544">
                  <c:v>6.3099999999999996E-3</c:v>
                </c:pt>
                <c:pt idx="1545">
                  <c:v>4.9699999999999996E-3</c:v>
                </c:pt>
                <c:pt idx="1546">
                  <c:v>3.7399999999999998E-3</c:v>
                </c:pt>
                <c:pt idx="1547">
                  <c:v>2.65E-3</c:v>
                </c:pt>
                <c:pt idx="1548">
                  <c:v>1.74E-3</c:v>
                </c:pt>
                <c:pt idx="1549">
                  <c:v>1.0300000000000001E-3</c:v>
                </c:pt>
                <c:pt idx="1550">
                  <c:v>5.5999999999999995E-4</c:v>
                </c:pt>
                <c:pt idx="1551">
                  <c:v>3.6000000000000002E-4</c:v>
                </c:pt>
                <c:pt idx="1552">
                  <c:v>4.4999999999999999E-4</c:v>
                </c:pt>
                <c:pt idx="1553">
                  <c:v>8.4999999999999995E-4</c:v>
                </c:pt>
                <c:pt idx="1554">
                  <c:v>1.57E-3</c:v>
                </c:pt>
                <c:pt idx="1555">
                  <c:v>2.6199999999999999E-3</c:v>
                </c:pt>
                <c:pt idx="1556">
                  <c:v>3.98E-3</c:v>
                </c:pt>
                <c:pt idx="1557">
                  <c:v>5.64E-3</c:v>
                </c:pt>
                <c:pt idx="1558">
                  <c:v>7.5599999999999999E-3</c:v>
                </c:pt>
                <c:pt idx="1559">
                  <c:v>9.7099999999999999E-3</c:v>
                </c:pt>
                <c:pt idx="1560">
                  <c:v>1.204E-2</c:v>
                </c:pt>
                <c:pt idx="1561">
                  <c:v>1.448E-2</c:v>
                </c:pt>
                <c:pt idx="1562">
                  <c:v>1.6969999999999999E-2</c:v>
                </c:pt>
                <c:pt idx="1563">
                  <c:v>1.9439999999999999E-2</c:v>
                </c:pt>
                <c:pt idx="1564">
                  <c:v>2.181E-2</c:v>
                </c:pt>
                <c:pt idx="1565">
                  <c:v>2.401E-2</c:v>
                </c:pt>
                <c:pt idx="1566">
                  <c:v>2.596E-2</c:v>
                </c:pt>
                <c:pt idx="1567">
                  <c:v>2.76E-2</c:v>
                </c:pt>
                <c:pt idx="1568">
                  <c:v>2.887E-2</c:v>
                </c:pt>
                <c:pt idx="1569">
                  <c:v>2.9729999999999999E-2</c:v>
                </c:pt>
                <c:pt idx="1570">
                  <c:v>3.015E-2</c:v>
                </c:pt>
                <c:pt idx="1571">
                  <c:v>3.0120000000000001E-2</c:v>
                </c:pt>
                <c:pt idx="1572">
                  <c:v>2.9649999999999999E-2</c:v>
                </c:pt>
                <c:pt idx="1573">
                  <c:v>2.8760000000000001E-2</c:v>
                </c:pt>
                <c:pt idx="1574">
                  <c:v>2.75E-2</c:v>
                </c:pt>
                <c:pt idx="1575">
                  <c:v>2.5909999999999999E-2</c:v>
                </c:pt>
                <c:pt idx="1576">
                  <c:v>2.4049999999999998E-2</c:v>
                </c:pt>
                <c:pt idx="1577">
                  <c:v>2.2009999999999998E-2</c:v>
                </c:pt>
                <c:pt idx="1578">
                  <c:v>1.984E-2</c:v>
                </c:pt>
                <c:pt idx="1579">
                  <c:v>1.7639999999999999E-2</c:v>
                </c:pt>
                <c:pt idx="1580">
                  <c:v>1.546E-2</c:v>
                </c:pt>
                <c:pt idx="1581">
                  <c:v>1.338E-2</c:v>
                </c:pt>
                <c:pt idx="1582">
                  <c:v>1.1469999999999999E-2</c:v>
                </c:pt>
                <c:pt idx="1583">
                  <c:v>9.7699999999999992E-3</c:v>
                </c:pt>
                <c:pt idx="1584">
                  <c:v>8.3300000000000006E-3</c:v>
                </c:pt>
                <c:pt idx="1585">
                  <c:v>7.1799999999999998E-3</c:v>
                </c:pt>
                <c:pt idx="1586">
                  <c:v>6.3299999999999997E-3</c:v>
                </c:pt>
                <c:pt idx="1587">
                  <c:v>5.79E-3</c:v>
                </c:pt>
                <c:pt idx="1588">
                  <c:v>5.5500000000000002E-3</c:v>
                </c:pt>
                <c:pt idx="1589">
                  <c:v>5.5799999999999999E-3</c:v>
                </c:pt>
                <c:pt idx="1590">
                  <c:v>5.8700000000000002E-3</c:v>
                </c:pt>
                <c:pt idx="1591">
                  <c:v>6.3699999999999998E-3</c:v>
                </c:pt>
                <c:pt idx="1592">
                  <c:v>7.0400000000000003E-3</c:v>
                </c:pt>
                <c:pt idx="1593">
                  <c:v>7.8499999999999993E-3</c:v>
                </c:pt>
                <c:pt idx="1594">
                  <c:v>8.7299999999999999E-3</c:v>
                </c:pt>
                <c:pt idx="1595">
                  <c:v>9.6600000000000002E-3</c:v>
                </c:pt>
                <c:pt idx="1596">
                  <c:v>1.0580000000000001E-2</c:v>
                </c:pt>
                <c:pt idx="1597">
                  <c:v>1.145E-2</c:v>
                </c:pt>
                <c:pt idx="1598">
                  <c:v>1.2239999999999999E-2</c:v>
                </c:pt>
                <c:pt idx="1599">
                  <c:v>1.29E-2</c:v>
                </c:pt>
                <c:pt idx="1600">
                  <c:v>1.341E-2</c:v>
                </c:pt>
                <c:pt idx="1601">
                  <c:v>1.374E-2</c:v>
                </c:pt>
                <c:pt idx="1602">
                  <c:v>1.387E-2</c:v>
                </c:pt>
                <c:pt idx="1603">
                  <c:v>1.38E-2</c:v>
                </c:pt>
                <c:pt idx="1604">
                  <c:v>1.3509999999999999E-2</c:v>
                </c:pt>
                <c:pt idx="1605">
                  <c:v>1.303E-2</c:v>
                </c:pt>
                <c:pt idx="1606">
                  <c:v>1.2359999999999999E-2</c:v>
                </c:pt>
                <c:pt idx="1607">
                  <c:v>1.1509999999999999E-2</c:v>
                </c:pt>
                <c:pt idx="1608">
                  <c:v>1.052E-2</c:v>
                </c:pt>
                <c:pt idx="1609">
                  <c:v>9.4199999999999996E-3</c:v>
                </c:pt>
                <c:pt idx="1610">
                  <c:v>8.2500000000000004E-3</c:v>
                </c:pt>
                <c:pt idx="1611">
                  <c:v>7.0499999999999998E-3</c:v>
                </c:pt>
                <c:pt idx="1612">
                  <c:v>5.8700000000000002E-3</c:v>
                </c:pt>
                <c:pt idx="1613">
                  <c:v>4.7499999999999999E-3</c:v>
                </c:pt>
                <c:pt idx="1614">
                  <c:v>3.7499999999999999E-3</c:v>
                </c:pt>
                <c:pt idx="1615">
                  <c:v>2.9199999999999999E-3</c:v>
                </c:pt>
                <c:pt idx="1616">
                  <c:v>2.3E-3</c:v>
                </c:pt>
                <c:pt idx="1617">
                  <c:v>1.9400000000000001E-3</c:v>
                </c:pt>
                <c:pt idx="1618">
                  <c:v>1.8799999999999999E-3</c:v>
                </c:pt>
                <c:pt idx="1619">
                  <c:v>2.15E-3</c:v>
                </c:pt>
                <c:pt idx="1620">
                  <c:v>2.7499999999999998E-3</c:v>
                </c:pt>
                <c:pt idx="1621">
                  <c:v>3.6900000000000001E-3</c:v>
                </c:pt>
                <c:pt idx="1622">
                  <c:v>4.9699999999999996E-3</c:v>
                </c:pt>
                <c:pt idx="1623">
                  <c:v>6.5599999999999999E-3</c:v>
                </c:pt>
                <c:pt idx="1624">
                  <c:v>8.4100000000000008E-3</c:v>
                </c:pt>
                <c:pt idx="1625">
                  <c:v>1.0489999999999999E-2</c:v>
                </c:pt>
                <c:pt idx="1626">
                  <c:v>1.272E-2</c:v>
                </c:pt>
                <c:pt idx="1627">
                  <c:v>1.5049999999999999E-2</c:v>
                </c:pt>
                <c:pt idx="1628">
                  <c:v>1.738E-2</c:v>
                </c:pt>
                <c:pt idx="1629">
                  <c:v>1.9650000000000001E-2</c:v>
                </c:pt>
                <c:pt idx="1630">
                  <c:v>2.1780000000000001E-2</c:v>
                </c:pt>
                <c:pt idx="1631">
                  <c:v>2.368E-2</c:v>
                </c:pt>
                <c:pt idx="1632">
                  <c:v>2.529E-2</c:v>
                </c:pt>
                <c:pt idx="1633">
                  <c:v>2.657E-2</c:v>
                </c:pt>
                <c:pt idx="1634">
                  <c:v>2.7470000000000001E-2</c:v>
                </c:pt>
                <c:pt idx="1635">
                  <c:v>2.7969999999999998E-2</c:v>
                </c:pt>
                <c:pt idx="1636">
                  <c:v>2.8070000000000001E-2</c:v>
                </c:pt>
                <c:pt idx="1637">
                  <c:v>2.7789999999999999E-2</c:v>
                </c:pt>
                <c:pt idx="1638">
                  <c:v>2.716E-2</c:v>
                </c:pt>
                <c:pt idx="1639">
                  <c:v>2.622E-2</c:v>
                </c:pt>
                <c:pt idx="1640">
                  <c:v>2.503E-2</c:v>
                </c:pt>
                <c:pt idx="1641">
                  <c:v>2.367E-2</c:v>
                </c:pt>
                <c:pt idx="1642">
                  <c:v>2.2210000000000001E-2</c:v>
                </c:pt>
                <c:pt idx="1643">
                  <c:v>2.0709999999999999E-2</c:v>
                </c:pt>
                <c:pt idx="1644">
                  <c:v>1.925E-2</c:v>
                </c:pt>
                <c:pt idx="1645">
                  <c:v>1.787E-2</c:v>
                </c:pt>
                <c:pt idx="1646">
                  <c:v>1.6639999999999999E-2</c:v>
                </c:pt>
                <c:pt idx="1647">
                  <c:v>1.559E-2</c:v>
                </c:pt>
                <c:pt idx="1648">
                  <c:v>1.474E-2</c:v>
                </c:pt>
                <c:pt idx="1649">
                  <c:v>1.4120000000000001E-2</c:v>
                </c:pt>
                <c:pt idx="1650">
                  <c:v>1.371E-2</c:v>
                </c:pt>
                <c:pt idx="1651">
                  <c:v>1.3520000000000001E-2</c:v>
                </c:pt>
                <c:pt idx="1652">
                  <c:v>1.3520000000000001E-2</c:v>
                </c:pt>
                <c:pt idx="1653">
                  <c:v>1.3679999999999999E-2</c:v>
                </c:pt>
                <c:pt idx="1654">
                  <c:v>1.3979999999999999E-2</c:v>
                </c:pt>
                <c:pt idx="1655">
                  <c:v>1.44E-2</c:v>
                </c:pt>
                <c:pt idx="1656">
                  <c:v>1.4919999999999999E-2</c:v>
                </c:pt>
                <c:pt idx="1657">
                  <c:v>1.5509999999999999E-2</c:v>
                </c:pt>
                <c:pt idx="1658">
                  <c:v>1.617E-2</c:v>
                </c:pt>
                <c:pt idx="1659">
                  <c:v>1.687E-2</c:v>
                </c:pt>
                <c:pt idx="1660">
                  <c:v>1.7600000000000001E-2</c:v>
                </c:pt>
                <c:pt idx="1661">
                  <c:v>1.8339999999999999E-2</c:v>
                </c:pt>
                <c:pt idx="1662">
                  <c:v>1.908E-2</c:v>
                </c:pt>
                <c:pt idx="1663">
                  <c:v>1.9779999999999999E-2</c:v>
                </c:pt>
                <c:pt idx="1664">
                  <c:v>2.043E-2</c:v>
                </c:pt>
                <c:pt idx="1665">
                  <c:v>2.1000000000000001E-2</c:v>
                </c:pt>
                <c:pt idx="1666">
                  <c:v>2.1440000000000001E-2</c:v>
                </c:pt>
                <c:pt idx="1667">
                  <c:v>2.1739999999999999E-2</c:v>
                </c:pt>
                <c:pt idx="1668">
                  <c:v>2.1850000000000001E-2</c:v>
                </c:pt>
                <c:pt idx="1669">
                  <c:v>2.1760000000000002E-2</c:v>
                </c:pt>
                <c:pt idx="1670">
                  <c:v>2.1440000000000001E-2</c:v>
                </c:pt>
                <c:pt idx="1671">
                  <c:v>2.0889999999999999E-2</c:v>
                </c:pt>
                <c:pt idx="1672">
                  <c:v>2.01E-2</c:v>
                </c:pt>
                <c:pt idx="1673">
                  <c:v>1.908E-2</c:v>
                </c:pt>
                <c:pt idx="1674">
                  <c:v>1.7829999999999999E-2</c:v>
                </c:pt>
                <c:pt idx="1675">
                  <c:v>1.6379999999999999E-2</c:v>
                </c:pt>
                <c:pt idx="1676">
                  <c:v>1.4760000000000001E-2</c:v>
                </c:pt>
                <c:pt idx="1677">
                  <c:v>1.302E-2</c:v>
                </c:pt>
                <c:pt idx="1678">
                  <c:v>1.125E-2</c:v>
                </c:pt>
                <c:pt idx="1679">
                  <c:v>9.4900000000000002E-3</c:v>
                </c:pt>
                <c:pt idx="1680">
                  <c:v>7.7999999999999996E-3</c:v>
                </c:pt>
                <c:pt idx="1681">
                  <c:v>6.2100000000000002E-3</c:v>
                </c:pt>
                <c:pt idx="1682">
                  <c:v>4.7800000000000004E-3</c:v>
                </c:pt>
                <c:pt idx="1683">
                  <c:v>3.5200000000000001E-3</c:v>
                </c:pt>
                <c:pt idx="1684">
                  <c:v>2.4399999999999999E-3</c:v>
                </c:pt>
                <c:pt idx="1685">
                  <c:v>1.57E-3</c:v>
                </c:pt>
                <c:pt idx="1686">
                  <c:v>8.8999999999999995E-4</c:v>
                </c:pt>
                <c:pt idx="1687">
                  <c:v>3.8999999999999999E-4</c:v>
                </c:pt>
                <c:pt idx="1688">
                  <c:v>5.0000000000000002E-5</c:v>
                </c:pt>
                <c:pt idx="1689">
                  <c:v>-1.6000000000000001E-4</c:v>
                </c:pt>
                <c:pt idx="1690">
                  <c:v>-1.6000000000000001E-4</c:v>
                </c:pt>
                <c:pt idx="1691">
                  <c:v>-1.6000000000000001E-4</c:v>
                </c:pt>
                <c:pt idx="1692">
                  <c:v>-1.6000000000000001E-4</c:v>
                </c:pt>
                <c:pt idx="1693">
                  <c:v>-1.6000000000000001E-4</c:v>
                </c:pt>
                <c:pt idx="1694">
                  <c:v>-1.6000000000000001E-4</c:v>
                </c:pt>
                <c:pt idx="1695">
                  <c:v>-1.6000000000000001E-4</c:v>
                </c:pt>
                <c:pt idx="1696">
                  <c:v>-1.6000000000000001E-4</c:v>
                </c:pt>
                <c:pt idx="1697">
                  <c:v>-1.6000000000000001E-4</c:v>
                </c:pt>
                <c:pt idx="1698">
                  <c:v>-1.6000000000000001E-4</c:v>
                </c:pt>
                <c:pt idx="1699">
                  <c:v>-1.6000000000000001E-4</c:v>
                </c:pt>
                <c:pt idx="1700">
                  <c:v>-1.6000000000000001E-4</c:v>
                </c:pt>
                <c:pt idx="1701">
                  <c:v>-1.6000000000000001E-4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67-4430-8468-273453DC6B94}"/>
            </c:ext>
          </c:extLst>
        </c:ser>
        <c:ser>
          <c:idx val="3"/>
          <c:order val="1"/>
          <c:tx>
            <c:strRef>
              <c:f>Sheet1!$F$1</c:f>
              <c:strCache>
                <c:ptCount val="1"/>
                <c:pt idx="0">
                  <c:v>Day 5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Sheet1!$E$2:$E$1703</c:f>
              <c:numCache>
                <c:formatCode>0</c:formatCode>
                <c:ptCount val="1702"/>
                <c:pt idx="0">
                  <c:v>3996.5272199999999</c:v>
                </c:pt>
                <c:pt idx="1">
                  <c:v>3994.4713900000002</c:v>
                </c:pt>
                <c:pt idx="2">
                  <c:v>3992.4155599999999</c:v>
                </c:pt>
                <c:pt idx="3">
                  <c:v>3990.3597399999999</c:v>
                </c:pt>
                <c:pt idx="4">
                  <c:v>3988.3039100000001</c:v>
                </c:pt>
                <c:pt idx="5">
                  <c:v>3986.2480799999998</c:v>
                </c:pt>
                <c:pt idx="6">
                  <c:v>3984.1922599999998</c:v>
                </c:pt>
                <c:pt idx="7">
                  <c:v>3982.13643</c:v>
                </c:pt>
                <c:pt idx="8">
                  <c:v>3980.0805999999998</c:v>
                </c:pt>
                <c:pt idx="9">
                  <c:v>3978.0247800000002</c:v>
                </c:pt>
                <c:pt idx="10">
                  <c:v>3975.9689499999999</c:v>
                </c:pt>
                <c:pt idx="11">
                  <c:v>3973.9131200000002</c:v>
                </c:pt>
                <c:pt idx="12">
                  <c:v>3971.8573000000001</c:v>
                </c:pt>
                <c:pt idx="13">
                  <c:v>3969.8014699999999</c:v>
                </c:pt>
                <c:pt idx="14">
                  <c:v>3967.7456400000001</c:v>
                </c:pt>
                <c:pt idx="15">
                  <c:v>3965.6898200000001</c:v>
                </c:pt>
                <c:pt idx="16">
                  <c:v>3963.6339899999998</c:v>
                </c:pt>
                <c:pt idx="17">
                  <c:v>3961.57816</c:v>
                </c:pt>
                <c:pt idx="18">
                  <c:v>3959.52234</c:v>
                </c:pt>
                <c:pt idx="19">
                  <c:v>3957.4665100000002</c:v>
                </c:pt>
                <c:pt idx="20">
                  <c:v>3955.41068</c:v>
                </c:pt>
                <c:pt idx="21">
                  <c:v>3953.3548599999999</c:v>
                </c:pt>
                <c:pt idx="22">
                  <c:v>3951.2990300000001</c:v>
                </c:pt>
                <c:pt idx="23">
                  <c:v>3949.2431999999999</c:v>
                </c:pt>
                <c:pt idx="24">
                  <c:v>3947.1873799999998</c:v>
                </c:pt>
                <c:pt idx="25">
                  <c:v>3945.1315500000001</c:v>
                </c:pt>
                <c:pt idx="26">
                  <c:v>3943.0757199999998</c:v>
                </c:pt>
                <c:pt idx="27">
                  <c:v>3941.0198999999998</c:v>
                </c:pt>
                <c:pt idx="28">
                  <c:v>3938.96407</c:v>
                </c:pt>
                <c:pt idx="29">
                  <c:v>3936.9082400000002</c:v>
                </c:pt>
                <c:pt idx="30">
                  <c:v>3934.8524200000002</c:v>
                </c:pt>
                <c:pt idx="31">
                  <c:v>3932.7965899999999</c:v>
                </c:pt>
                <c:pt idx="32">
                  <c:v>3930.7407600000001</c:v>
                </c:pt>
                <c:pt idx="33">
                  <c:v>3928.6849400000001</c:v>
                </c:pt>
                <c:pt idx="34">
                  <c:v>3926.6291099999999</c:v>
                </c:pt>
                <c:pt idx="35">
                  <c:v>3924.5732800000001</c:v>
                </c:pt>
                <c:pt idx="36">
                  <c:v>3922.5174499999998</c:v>
                </c:pt>
                <c:pt idx="37">
                  <c:v>3920.4616299999998</c:v>
                </c:pt>
                <c:pt idx="38">
                  <c:v>3918.4058</c:v>
                </c:pt>
                <c:pt idx="39">
                  <c:v>3916.3499700000002</c:v>
                </c:pt>
                <c:pt idx="40">
                  <c:v>3914.2941500000002</c:v>
                </c:pt>
                <c:pt idx="41">
                  <c:v>3912.2383199999999</c:v>
                </c:pt>
                <c:pt idx="42">
                  <c:v>3910.1824900000001</c:v>
                </c:pt>
                <c:pt idx="43">
                  <c:v>3908.1266700000001</c:v>
                </c:pt>
                <c:pt idx="44">
                  <c:v>3906.0708399999999</c:v>
                </c:pt>
                <c:pt idx="45">
                  <c:v>3904.0150100000001</c:v>
                </c:pt>
                <c:pt idx="46">
                  <c:v>3901.95919</c:v>
                </c:pt>
                <c:pt idx="47">
                  <c:v>3899.9033599999998</c:v>
                </c:pt>
                <c:pt idx="48">
                  <c:v>3897.84753</c:v>
                </c:pt>
                <c:pt idx="49">
                  <c:v>3895.79171</c:v>
                </c:pt>
                <c:pt idx="50">
                  <c:v>3893.7358800000002</c:v>
                </c:pt>
                <c:pt idx="51">
                  <c:v>3891.6800499999999</c:v>
                </c:pt>
                <c:pt idx="52">
                  <c:v>3889.6242299999999</c:v>
                </c:pt>
                <c:pt idx="53">
                  <c:v>3887.5684000000001</c:v>
                </c:pt>
                <c:pt idx="54">
                  <c:v>3885.5125699999999</c:v>
                </c:pt>
                <c:pt idx="55">
                  <c:v>3883.4567499999998</c:v>
                </c:pt>
                <c:pt idx="56">
                  <c:v>3881.40092</c:v>
                </c:pt>
                <c:pt idx="57">
                  <c:v>3879.3450899999998</c:v>
                </c:pt>
                <c:pt idx="58">
                  <c:v>3877.2892700000002</c:v>
                </c:pt>
                <c:pt idx="59">
                  <c:v>3875.23344</c:v>
                </c:pt>
                <c:pt idx="60">
                  <c:v>3873.1776100000002</c:v>
                </c:pt>
                <c:pt idx="61">
                  <c:v>3871.1217900000001</c:v>
                </c:pt>
                <c:pt idx="62">
                  <c:v>3869.0659599999999</c:v>
                </c:pt>
                <c:pt idx="63">
                  <c:v>3867.0101300000001</c:v>
                </c:pt>
                <c:pt idx="64">
                  <c:v>3864.9543100000001</c:v>
                </c:pt>
                <c:pt idx="65">
                  <c:v>3862.8984799999998</c:v>
                </c:pt>
                <c:pt idx="66">
                  <c:v>3860.84265</c:v>
                </c:pt>
                <c:pt idx="67">
                  <c:v>3858.78683</c:v>
                </c:pt>
                <c:pt idx="68">
                  <c:v>3856.7310000000002</c:v>
                </c:pt>
                <c:pt idx="69">
                  <c:v>3854.67517</c:v>
                </c:pt>
                <c:pt idx="70">
                  <c:v>3852.6193499999999</c:v>
                </c:pt>
                <c:pt idx="71">
                  <c:v>3850.5635200000002</c:v>
                </c:pt>
                <c:pt idx="72">
                  <c:v>3848.5076899999999</c:v>
                </c:pt>
                <c:pt idx="73">
                  <c:v>3846.4518600000001</c:v>
                </c:pt>
                <c:pt idx="74">
                  <c:v>3844.3960400000001</c:v>
                </c:pt>
                <c:pt idx="75">
                  <c:v>3842.3402099999998</c:v>
                </c:pt>
                <c:pt idx="76">
                  <c:v>3840.2843800000001</c:v>
                </c:pt>
                <c:pt idx="77">
                  <c:v>3838.22856</c:v>
                </c:pt>
                <c:pt idx="78">
                  <c:v>3836.1727299999998</c:v>
                </c:pt>
                <c:pt idx="79">
                  <c:v>3834.1169</c:v>
                </c:pt>
                <c:pt idx="80">
                  <c:v>3832.0610799999999</c:v>
                </c:pt>
                <c:pt idx="81">
                  <c:v>3830.0052500000002</c:v>
                </c:pt>
                <c:pt idx="82">
                  <c:v>3827.9494199999999</c:v>
                </c:pt>
                <c:pt idx="83">
                  <c:v>3825.8935999999999</c:v>
                </c:pt>
                <c:pt idx="84">
                  <c:v>3823.8377700000001</c:v>
                </c:pt>
                <c:pt idx="85">
                  <c:v>3821.7819399999998</c:v>
                </c:pt>
                <c:pt idx="86">
                  <c:v>3819.7261199999998</c:v>
                </c:pt>
                <c:pt idx="87">
                  <c:v>3817.67029</c:v>
                </c:pt>
                <c:pt idx="88">
                  <c:v>3815.6144599999998</c:v>
                </c:pt>
                <c:pt idx="89">
                  <c:v>3813.5586400000002</c:v>
                </c:pt>
                <c:pt idx="90">
                  <c:v>3811.50281</c:v>
                </c:pt>
                <c:pt idx="91">
                  <c:v>3809.4469800000002</c:v>
                </c:pt>
                <c:pt idx="92">
                  <c:v>3807.3911600000001</c:v>
                </c:pt>
                <c:pt idx="93">
                  <c:v>3805.3353299999999</c:v>
                </c:pt>
                <c:pt idx="94">
                  <c:v>3803.2795000000001</c:v>
                </c:pt>
                <c:pt idx="95">
                  <c:v>3801.2236800000001</c:v>
                </c:pt>
                <c:pt idx="96">
                  <c:v>3799.1678499999998</c:v>
                </c:pt>
                <c:pt idx="97">
                  <c:v>3797.11202</c:v>
                </c:pt>
                <c:pt idx="98">
                  <c:v>3795.0562</c:v>
                </c:pt>
                <c:pt idx="99">
                  <c:v>3793.0003700000002</c:v>
                </c:pt>
                <c:pt idx="100">
                  <c:v>3790.94454</c:v>
                </c:pt>
                <c:pt idx="101">
                  <c:v>3788.8887199999999</c:v>
                </c:pt>
                <c:pt idx="102">
                  <c:v>3786.8328900000001</c:v>
                </c:pt>
                <c:pt idx="103">
                  <c:v>3784.7770599999999</c:v>
                </c:pt>
                <c:pt idx="104">
                  <c:v>3782.7212399999999</c:v>
                </c:pt>
                <c:pt idx="105">
                  <c:v>3780.6654100000001</c:v>
                </c:pt>
                <c:pt idx="106">
                  <c:v>3778.6095799999998</c:v>
                </c:pt>
                <c:pt idx="107">
                  <c:v>3776.5537599999998</c:v>
                </c:pt>
                <c:pt idx="108">
                  <c:v>3774.49793</c:v>
                </c:pt>
                <c:pt idx="109">
                  <c:v>3772.4421000000002</c:v>
                </c:pt>
                <c:pt idx="110">
                  <c:v>3770.38627</c:v>
                </c:pt>
                <c:pt idx="111">
                  <c:v>3768.3304499999999</c:v>
                </c:pt>
                <c:pt idx="112">
                  <c:v>3766.2746200000001</c:v>
                </c:pt>
                <c:pt idx="113">
                  <c:v>3764.2187899999999</c:v>
                </c:pt>
                <c:pt idx="114">
                  <c:v>3762.1629699999999</c:v>
                </c:pt>
                <c:pt idx="115">
                  <c:v>3760.1071400000001</c:v>
                </c:pt>
                <c:pt idx="116">
                  <c:v>3758.0513099999998</c:v>
                </c:pt>
                <c:pt idx="117">
                  <c:v>3755.9954899999998</c:v>
                </c:pt>
                <c:pt idx="118">
                  <c:v>3753.93966</c:v>
                </c:pt>
                <c:pt idx="119">
                  <c:v>3751.8838300000002</c:v>
                </c:pt>
                <c:pt idx="120">
                  <c:v>3749.8280100000002</c:v>
                </c:pt>
                <c:pt idx="121">
                  <c:v>3747.7721799999999</c:v>
                </c:pt>
                <c:pt idx="122">
                  <c:v>3745.7163500000001</c:v>
                </c:pt>
                <c:pt idx="123">
                  <c:v>3743.6605300000001</c:v>
                </c:pt>
                <c:pt idx="124">
                  <c:v>3741.6046999999999</c:v>
                </c:pt>
                <c:pt idx="125">
                  <c:v>3739.5488700000001</c:v>
                </c:pt>
                <c:pt idx="126">
                  <c:v>3737.49305</c:v>
                </c:pt>
                <c:pt idx="127">
                  <c:v>3735.4372199999998</c:v>
                </c:pt>
                <c:pt idx="128">
                  <c:v>3733.38139</c:v>
                </c:pt>
                <c:pt idx="129">
                  <c:v>3731.32557</c:v>
                </c:pt>
                <c:pt idx="130">
                  <c:v>3729.2697400000002</c:v>
                </c:pt>
                <c:pt idx="131">
                  <c:v>3727.2139099999999</c:v>
                </c:pt>
                <c:pt idx="132">
                  <c:v>3725.1580899999999</c:v>
                </c:pt>
                <c:pt idx="133">
                  <c:v>3723.1022600000001</c:v>
                </c:pt>
                <c:pt idx="134">
                  <c:v>3721.0464299999999</c:v>
                </c:pt>
                <c:pt idx="135">
                  <c:v>3718.9906099999998</c:v>
                </c:pt>
                <c:pt idx="136">
                  <c:v>3716.93478</c:v>
                </c:pt>
                <c:pt idx="137">
                  <c:v>3714.8789499999998</c:v>
                </c:pt>
                <c:pt idx="138">
                  <c:v>3712.8231300000002</c:v>
                </c:pt>
                <c:pt idx="139">
                  <c:v>3710.7673</c:v>
                </c:pt>
                <c:pt idx="140">
                  <c:v>3708.7114700000002</c:v>
                </c:pt>
                <c:pt idx="141">
                  <c:v>3706.6556500000002</c:v>
                </c:pt>
                <c:pt idx="142">
                  <c:v>3704.5998199999999</c:v>
                </c:pt>
                <c:pt idx="143">
                  <c:v>3702.5439900000001</c:v>
                </c:pt>
                <c:pt idx="144">
                  <c:v>3700.4881700000001</c:v>
                </c:pt>
                <c:pt idx="145">
                  <c:v>3698.4323399999998</c:v>
                </c:pt>
                <c:pt idx="146">
                  <c:v>3696.3765100000001</c:v>
                </c:pt>
                <c:pt idx="147">
                  <c:v>3694.3206799999998</c:v>
                </c:pt>
                <c:pt idx="148">
                  <c:v>3692.2648600000002</c:v>
                </c:pt>
                <c:pt idx="149">
                  <c:v>3690.20903</c:v>
                </c:pt>
                <c:pt idx="150">
                  <c:v>3688.1532000000002</c:v>
                </c:pt>
                <c:pt idx="151">
                  <c:v>3686.0973800000002</c:v>
                </c:pt>
                <c:pt idx="152">
                  <c:v>3684.0415499999999</c:v>
                </c:pt>
                <c:pt idx="153">
                  <c:v>3681.9857200000001</c:v>
                </c:pt>
                <c:pt idx="154">
                  <c:v>3679.9299000000001</c:v>
                </c:pt>
                <c:pt idx="155">
                  <c:v>3677.8740699999998</c:v>
                </c:pt>
                <c:pt idx="156">
                  <c:v>3675.8182400000001</c:v>
                </c:pt>
                <c:pt idx="157">
                  <c:v>3673.76242</c:v>
                </c:pt>
                <c:pt idx="158">
                  <c:v>3671.7065899999998</c:v>
                </c:pt>
                <c:pt idx="159">
                  <c:v>3669.65076</c:v>
                </c:pt>
                <c:pt idx="160">
                  <c:v>3667.59494</c:v>
                </c:pt>
                <c:pt idx="161">
                  <c:v>3665.5391100000002</c:v>
                </c:pt>
                <c:pt idx="162">
                  <c:v>3663.4832799999999</c:v>
                </c:pt>
                <c:pt idx="163">
                  <c:v>3661.4274599999999</c:v>
                </c:pt>
                <c:pt idx="164">
                  <c:v>3659.3716300000001</c:v>
                </c:pt>
                <c:pt idx="165">
                  <c:v>3657.3157999999999</c:v>
                </c:pt>
                <c:pt idx="166">
                  <c:v>3655.2599799999998</c:v>
                </c:pt>
                <c:pt idx="167">
                  <c:v>3653.20415</c:v>
                </c:pt>
                <c:pt idx="168">
                  <c:v>3651.1483199999998</c:v>
                </c:pt>
                <c:pt idx="169">
                  <c:v>3649.0925000000002</c:v>
                </c:pt>
                <c:pt idx="170">
                  <c:v>3647.03667</c:v>
                </c:pt>
                <c:pt idx="171">
                  <c:v>3644.9808400000002</c:v>
                </c:pt>
                <c:pt idx="172">
                  <c:v>3642.9250200000001</c:v>
                </c:pt>
                <c:pt idx="173">
                  <c:v>3640.8691899999999</c:v>
                </c:pt>
                <c:pt idx="174">
                  <c:v>3638.8133600000001</c:v>
                </c:pt>
                <c:pt idx="175">
                  <c:v>3636.7575400000001</c:v>
                </c:pt>
                <c:pt idx="176">
                  <c:v>3634.7017099999998</c:v>
                </c:pt>
                <c:pt idx="177">
                  <c:v>3632.64588</c:v>
                </c:pt>
                <c:pt idx="178">
                  <c:v>3630.59006</c:v>
                </c:pt>
                <c:pt idx="179">
                  <c:v>3628.5342300000002</c:v>
                </c:pt>
                <c:pt idx="180">
                  <c:v>3626.4784</c:v>
                </c:pt>
                <c:pt idx="181">
                  <c:v>3624.4225700000002</c:v>
                </c:pt>
                <c:pt idx="182">
                  <c:v>3622.3667500000001</c:v>
                </c:pt>
                <c:pt idx="183">
                  <c:v>3620.3109199999999</c:v>
                </c:pt>
                <c:pt idx="184">
                  <c:v>3618.2550900000001</c:v>
                </c:pt>
                <c:pt idx="185">
                  <c:v>3616.1992700000001</c:v>
                </c:pt>
                <c:pt idx="186">
                  <c:v>3614.1434399999998</c:v>
                </c:pt>
                <c:pt idx="187">
                  <c:v>3612.08761</c:v>
                </c:pt>
                <c:pt idx="188">
                  <c:v>3610.03179</c:v>
                </c:pt>
                <c:pt idx="189">
                  <c:v>3607.9759600000002</c:v>
                </c:pt>
                <c:pt idx="190">
                  <c:v>3605.92013</c:v>
                </c:pt>
                <c:pt idx="191">
                  <c:v>3603.8643099999999</c:v>
                </c:pt>
                <c:pt idx="192">
                  <c:v>3601.8084800000001</c:v>
                </c:pt>
                <c:pt idx="193">
                  <c:v>3599.7526499999999</c:v>
                </c:pt>
                <c:pt idx="194">
                  <c:v>3597.6968299999999</c:v>
                </c:pt>
                <c:pt idx="195">
                  <c:v>3595.6410000000001</c:v>
                </c:pt>
                <c:pt idx="196">
                  <c:v>3593.5851699999998</c:v>
                </c:pt>
                <c:pt idx="197">
                  <c:v>3591.5293499999998</c:v>
                </c:pt>
                <c:pt idx="198">
                  <c:v>3589.47352</c:v>
                </c:pt>
                <c:pt idx="199">
                  <c:v>3587.4176900000002</c:v>
                </c:pt>
                <c:pt idx="200">
                  <c:v>3585.3618700000002</c:v>
                </c:pt>
                <c:pt idx="201">
                  <c:v>3583.3060399999999</c:v>
                </c:pt>
                <c:pt idx="202">
                  <c:v>3581.2502100000002</c:v>
                </c:pt>
                <c:pt idx="203">
                  <c:v>3579.1943900000001</c:v>
                </c:pt>
                <c:pt idx="204">
                  <c:v>3577.1385599999999</c:v>
                </c:pt>
                <c:pt idx="205">
                  <c:v>3575.0827300000001</c:v>
                </c:pt>
                <c:pt idx="206">
                  <c:v>3573.02691</c:v>
                </c:pt>
                <c:pt idx="207">
                  <c:v>3570.9710799999998</c:v>
                </c:pt>
                <c:pt idx="208">
                  <c:v>3568.91525</c:v>
                </c:pt>
                <c:pt idx="209">
                  <c:v>3566.85943</c:v>
                </c:pt>
                <c:pt idx="210">
                  <c:v>3564.8036000000002</c:v>
                </c:pt>
                <c:pt idx="211">
                  <c:v>3562.7477699999999</c:v>
                </c:pt>
                <c:pt idx="212">
                  <c:v>3560.6919499999999</c:v>
                </c:pt>
                <c:pt idx="213">
                  <c:v>3558.6361200000001</c:v>
                </c:pt>
                <c:pt idx="214">
                  <c:v>3556.5802899999999</c:v>
                </c:pt>
                <c:pt idx="215">
                  <c:v>3554.5244699999998</c:v>
                </c:pt>
                <c:pt idx="216">
                  <c:v>3552.4686400000001</c:v>
                </c:pt>
                <c:pt idx="217">
                  <c:v>3550.4128099999998</c:v>
                </c:pt>
                <c:pt idx="218">
                  <c:v>3548.35698</c:v>
                </c:pt>
                <c:pt idx="219">
                  <c:v>3546.30116</c:v>
                </c:pt>
                <c:pt idx="220">
                  <c:v>3544.2453300000002</c:v>
                </c:pt>
                <c:pt idx="221">
                  <c:v>3542.1895</c:v>
                </c:pt>
                <c:pt idx="222">
                  <c:v>3540.1336799999999</c:v>
                </c:pt>
                <c:pt idx="223">
                  <c:v>3538.0778500000001</c:v>
                </c:pt>
                <c:pt idx="224">
                  <c:v>3536.0220199999999</c:v>
                </c:pt>
                <c:pt idx="225">
                  <c:v>3533.9661999999998</c:v>
                </c:pt>
                <c:pt idx="226">
                  <c:v>3531.9103700000001</c:v>
                </c:pt>
                <c:pt idx="227">
                  <c:v>3529.8545399999998</c:v>
                </c:pt>
                <c:pt idx="228">
                  <c:v>3527.7987199999998</c:v>
                </c:pt>
                <c:pt idx="229">
                  <c:v>3525.74289</c:v>
                </c:pt>
                <c:pt idx="230">
                  <c:v>3523.6870600000002</c:v>
                </c:pt>
                <c:pt idx="231">
                  <c:v>3521.6312400000002</c:v>
                </c:pt>
                <c:pt idx="232">
                  <c:v>3519.5754099999999</c:v>
                </c:pt>
                <c:pt idx="233">
                  <c:v>3517.5195800000001</c:v>
                </c:pt>
                <c:pt idx="234">
                  <c:v>3515.4637600000001</c:v>
                </c:pt>
                <c:pt idx="235">
                  <c:v>3513.4079299999999</c:v>
                </c:pt>
                <c:pt idx="236">
                  <c:v>3511.3521000000001</c:v>
                </c:pt>
                <c:pt idx="237">
                  <c:v>3509.29628</c:v>
                </c:pt>
                <c:pt idx="238">
                  <c:v>3507.2404499999998</c:v>
                </c:pt>
                <c:pt idx="239">
                  <c:v>3505.18462</c:v>
                </c:pt>
                <c:pt idx="240">
                  <c:v>3503.1288</c:v>
                </c:pt>
                <c:pt idx="241">
                  <c:v>3501.0729700000002</c:v>
                </c:pt>
                <c:pt idx="242">
                  <c:v>3499.0171399999999</c:v>
                </c:pt>
                <c:pt idx="243">
                  <c:v>3496.9613199999999</c:v>
                </c:pt>
                <c:pt idx="244">
                  <c:v>3494.9054900000001</c:v>
                </c:pt>
                <c:pt idx="245">
                  <c:v>3492.8496599999999</c:v>
                </c:pt>
                <c:pt idx="246">
                  <c:v>3490.7938399999998</c:v>
                </c:pt>
                <c:pt idx="247">
                  <c:v>3488.73801</c:v>
                </c:pt>
                <c:pt idx="248">
                  <c:v>3486.6821799999998</c:v>
                </c:pt>
                <c:pt idx="249">
                  <c:v>3484.6263600000002</c:v>
                </c:pt>
                <c:pt idx="250">
                  <c:v>3482.57053</c:v>
                </c:pt>
                <c:pt idx="251">
                  <c:v>3480.5147000000002</c:v>
                </c:pt>
                <c:pt idx="252">
                  <c:v>3478.4588800000001</c:v>
                </c:pt>
                <c:pt idx="253">
                  <c:v>3476.4030499999999</c:v>
                </c:pt>
                <c:pt idx="254">
                  <c:v>3474.3472200000001</c:v>
                </c:pt>
                <c:pt idx="255">
                  <c:v>3472.2913899999999</c:v>
                </c:pt>
                <c:pt idx="256">
                  <c:v>3470.2355699999998</c:v>
                </c:pt>
                <c:pt idx="257">
                  <c:v>3468.17974</c:v>
                </c:pt>
                <c:pt idx="258">
                  <c:v>3466.1239099999998</c:v>
                </c:pt>
                <c:pt idx="259">
                  <c:v>3464.0680900000002</c:v>
                </c:pt>
                <c:pt idx="260">
                  <c:v>3462.01226</c:v>
                </c:pt>
                <c:pt idx="261">
                  <c:v>3459.9564300000002</c:v>
                </c:pt>
                <c:pt idx="262">
                  <c:v>3457.9006100000001</c:v>
                </c:pt>
                <c:pt idx="263">
                  <c:v>3455.8447799999999</c:v>
                </c:pt>
                <c:pt idx="264">
                  <c:v>3453.7889500000001</c:v>
                </c:pt>
                <c:pt idx="265">
                  <c:v>3451.7331300000001</c:v>
                </c:pt>
                <c:pt idx="266">
                  <c:v>3449.6772999999998</c:v>
                </c:pt>
                <c:pt idx="267">
                  <c:v>3447.62147</c:v>
                </c:pt>
                <c:pt idx="268">
                  <c:v>3445.56565</c:v>
                </c:pt>
                <c:pt idx="269">
                  <c:v>3443.5098200000002</c:v>
                </c:pt>
                <c:pt idx="270">
                  <c:v>3441.45399</c:v>
                </c:pt>
                <c:pt idx="271">
                  <c:v>3439.3981699999999</c:v>
                </c:pt>
                <c:pt idx="272">
                  <c:v>3437.3423400000001</c:v>
                </c:pt>
                <c:pt idx="273">
                  <c:v>3435.2865099999999</c:v>
                </c:pt>
                <c:pt idx="274">
                  <c:v>3433.2306899999999</c:v>
                </c:pt>
                <c:pt idx="275">
                  <c:v>3431.1748600000001</c:v>
                </c:pt>
                <c:pt idx="276">
                  <c:v>3429.1190299999998</c:v>
                </c:pt>
                <c:pt idx="277">
                  <c:v>3427.0632099999998</c:v>
                </c:pt>
                <c:pt idx="278">
                  <c:v>3425.00738</c:v>
                </c:pt>
                <c:pt idx="279">
                  <c:v>3422.9515500000002</c:v>
                </c:pt>
                <c:pt idx="280">
                  <c:v>3420.8957300000002</c:v>
                </c:pt>
                <c:pt idx="281">
                  <c:v>3418.8398999999999</c:v>
                </c:pt>
                <c:pt idx="282">
                  <c:v>3416.7840700000002</c:v>
                </c:pt>
                <c:pt idx="283">
                  <c:v>3414.7282500000001</c:v>
                </c:pt>
                <c:pt idx="284">
                  <c:v>3412.6724199999999</c:v>
                </c:pt>
                <c:pt idx="285">
                  <c:v>3410.6165900000001</c:v>
                </c:pt>
                <c:pt idx="286">
                  <c:v>3408.56077</c:v>
                </c:pt>
                <c:pt idx="287">
                  <c:v>3406.5049399999998</c:v>
                </c:pt>
                <c:pt idx="288">
                  <c:v>3404.44911</c:v>
                </c:pt>
                <c:pt idx="289">
                  <c:v>3402.39329</c:v>
                </c:pt>
                <c:pt idx="290">
                  <c:v>3400.3374600000002</c:v>
                </c:pt>
                <c:pt idx="291">
                  <c:v>3398.28163</c:v>
                </c:pt>
                <c:pt idx="292">
                  <c:v>3396.2258000000002</c:v>
                </c:pt>
                <c:pt idx="293">
                  <c:v>3394.1699800000001</c:v>
                </c:pt>
                <c:pt idx="294">
                  <c:v>3392.1141499999999</c:v>
                </c:pt>
                <c:pt idx="295">
                  <c:v>3390.0583200000001</c:v>
                </c:pt>
                <c:pt idx="296">
                  <c:v>3388.0025000000001</c:v>
                </c:pt>
                <c:pt idx="297">
                  <c:v>3385.9466699999998</c:v>
                </c:pt>
                <c:pt idx="298">
                  <c:v>3383.89084</c:v>
                </c:pt>
                <c:pt idx="299">
                  <c:v>3381.83502</c:v>
                </c:pt>
                <c:pt idx="300">
                  <c:v>3379.7791900000002</c:v>
                </c:pt>
                <c:pt idx="301">
                  <c:v>3377.72336</c:v>
                </c:pt>
                <c:pt idx="302">
                  <c:v>3375.6675399999999</c:v>
                </c:pt>
                <c:pt idx="303">
                  <c:v>3373.6117100000001</c:v>
                </c:pt>
                <c:pt idx="304">
                  <c:v>3371.5558799999999</c:v>
                </c:pt>
                <c:pt idx="305">
                  <c:v>3369.5000599999998</c:v>
                </c:pt>
                <c:pt idx="306">
                  <c:v>3367.4442300000001</c:v>
                </c:pt>
                <c:pt idx="307">
                  <c:v>3365.3883999999998</c:v>
                </c:pt>
                <c:pt idx="308">
                  <c:v>3363.3325799999998</c:v>
                </c:pt>
                <c:pt idx="309">
                  <c:v>3361.27675</c:v>
                </c:pt>
                <c:pt idx="310">
                  <c:v>3359.2209200000002</c:v>
                </c:pt>
                <c:pt idx="311">
                  <c:v>3357.1651000000002</c:v>
                </c:pt>
                <c:pt idx="312">
                  <c:v>3355.1092699999999</c:v>
                </c:pt>
                <c:pt idx="313">
                  <c:v>3353.0534400000001</c:v>
                </c:pt>
                <c:pt idx="314">
                  <c:v>3350.9976200000001</c:v>
                </c:pt>
                <c:pt idx="315">
                  <c:v>3348.9417899999999</c:v>
                </c:pt>
                <c:pt idx="316">
                  <c:v>3346.8859600000001</c:v>
                </c:pt>
                <c:pt idx="317">
                  <c:v>3344.83014</c:v>
                </c:pt>
                <c:pt idx="318">
                  <c:v>3342.7743099999998</c:v>
                </c:pt>
                <c:pt idx="319">
                  <c:v>3340.71848</c:v>
                </c:pt>
                <c:pt idx="320">
                  <c:v>3338.66266</c:v>
                </c:pt>
                <c:pt idx="321">
                  <c:v>3336.6068300000002</c:v>
                </c:pt>
                <c:pt idx="322">
                  <c:v>3334.5509999999999</c:v>
                </c:pt>
                <c:pt idx="323">
                  <c:v>3332.4951799999999</c:v>
                </c:pt>
                <c:pt idx="324">
                  <c:v>3330.4393500000001</c:v>
                </c:pt>
                <c:pt idx="325">
                  <c:v>3328.3835199999999</c:v>
                </c:pt>
                <c:pt idx="326">
                  <c:v>3326.3276900000001</c:v>
                </c:pt>
                <c:pt idx="327">
                  <c:v>3324.27187</c:v>
                </c:pt>
                <c:pt idx="328">
                  <c:v>3322.2160399999998</c:v>
                </c:pt>
                <c:pt idx="329">
                  <c:v>3320.16021</c:v>
                </c:pt>
                <c:pt idx="330">
                  <c:v>3318.10439</c:v>
                </c:pt>
                <c:pt idx="331">
                  <c:v>3316.0485600000002</c:v>
                </c:pt>
                <c:pt idx="332">
                  <c:v>3313.9927299999999</c:v>
                </c:pt>
                <c:pt idx="333">
                  <c:v>3311.9369099999999</c:v>
                </c:pt>
                <c:pt idx="334">
                  <c:v>3309.8810800000001</c:v>
                </c:pt>
                <c:pt idx="335">
                  <c:v>3307.8252499999999</c:v>
                </c:pt>
                <c:pt idx="336">
                  <c:v>3305.7694299999998</c:v>
                </c:pt>
                <c:pt idx="337">
                  <c:v>3303.7136</c:v>
                </c:pt>
                <c:pt idx="338">
                  <c:v>3301.6577699999998</c:v>
                </c:pt>
                <c:pt idx="339">
                  <c:v>3299.6019500000002</c:v>
                </c:pt>
                <c:pt idx="340">
                  <c:v>3297.54612</c:v>
                </c:pt>
                <c:pt idx="341">
                  <c:v>3295.4902900000002</c:v>
                </c:pt>
                <c:pt idx="342">
                  <c:v>3293.4344700000001</c:v>
                </c:pt>
                <c:pt idx="343">
                  <c:v>3291.3786399999999</c:v>
                </c:pt>
                <c:pt idx="344">
                  <c:v>3289.3228100000001</c:v>
                </c:pt>
                <c:pt idx="345">
                  <c:v>3287.2669900000001</c:v>
                </c:pt>
                <c:pt idx="346">
                  <c:v>3285.2111599999998</c:v>
                </c:pt>
                <c:pt idx="347">
                  <c:v>3283.15533</c:v>
                </c:pt>
                <c:pt idx="348">
                  <c:v>3281.09951</c:v>
                </c:pt>
                <c:pt idx="349">
                  <c:v>3279.0436800000002</c:v>
                </c:pt>
                <c:pt idx="350">
                  <c:v>3276.98785</c:v>
                </c:pt>
                <c:pt idx="351">
                  <c:v>3274.9320299999999</c:v>
                </c:pt>
                <c:pt idx="352">
                  <c:v>3272.8762000000002</c:v>
                </c:pt>
                <c:pt idx="353">
                  <c:v>3270.8203699999999</c:v>
                </c:pt>
                <c:pt idx="354">
                  <c:v>3268.7645499999999</c:v>
                </c:pt>
                <c:pt idx="355">
                  <c:v>3266.7087200000001</c:v>
                </c:pt>
                <c:pt idx="356">
                  <c:v>3264.6528899999998</c:v>
                </c:pt>
                <c:pt idx="357">
                  <c:v>3262.5970699999998</c:v>
                </c:pt>
                <c:pt idx="358">
                  <c:v>3260.54124</c:v>
                </c:pt>
                <c:pt idx="359">
                  <c:v>3258.4854099999998</c:v>
                </c:pt>
                <c:pt idx="360">
                  <c:v>3256.4295900000002</c:v>
                </c:pt>
                <c:pt idx="361">
                  <c:v>3254.3737599999999</c:v>
                </c:pt>
                <c:pt idx="362">
                  <c:v>3252.3179300000002</c:v>
                </c:pt>
                <c:pt idx="363">
                  <c:v>3250.2620999999999</c:v>
                </c:pt>
                <c:pt idx="364">
                  <c:v>3248.2062799999999</c:v>
                </c:pt>
                <c:pt idx="365">
                  <c:v>3246.1504500000001</c:v>
                </c:pt>
                <c:pt idx="366">
                  <c:v>3244.0946199999998</c:v>
                </c:pt>
                <c:pt idx="367">
                  <c:v>3242.0387999999998</c:v>
                </c:pt>
                <c:pt idx="368">
                  <c:v>3239.98297</c:v>
                </c:pt>
                <c:pt idx="369">
                  <c:v>3237.9271399999998</c:v>
                </c:pt>
                <c:pt idx="370">
                  <c:v>3235.8713200000002</c:v>
                </c:pt>
                <c:pt idx="371">
                  <c:v>3233.81549</c:v>
                </c:pt>
                <c:pt idx="372">
                  <c:v>3231.7596600000002</c:v>
                </c:pt>
                <c:pt idx="373">
                  <c:v>3229.7038400000001</c:v>
                </c:pt>
                <c:pt idx="374">
                  <c:v>3227.6480099999999</c:v>
                </c:pt>
                <c:pt idx="375">
                  <c:v>3225.5921800000001</c:v>
                </c:pt>
                <c:pt idx="376">
                  <c:v>3223.5363600000001</c:v>
                </c:pt>
                <c:pt idx="377">
                  <c:v>3221.4805299999998</c:v>
                </c:pt>
                <c:pt idx="378">
                  <c:v>3219.4247</c:v>
                </c:pt>
                <c:pt idx="379">
                  <c:v>3217.36888</c:v>
                </c:pt>
                <c:pt idx="380">
                  <c:v>3215.3130500000002</c:v>
                </c:pt>
                <c:pt idx="381">
                  <c:v>3213.25722</c:v>
                </c:pt>
                <c:pt idx="382">
                  <c:v>3211.2013999999999</c:v>
                </c:pt>
                <c:pt idx="383">
                  <c:v>3209.1455700000001</c:v>
                </c:pt>
                <c:pt idx="384">
                  <c:v>3207.0897399999999</c:v>
                </c:pt>
                <c:pt idx="385">
                  <c:v>3205.0339199999999</c:v>
                </c:pt>
                <c:pt idx="386">
                  <c:v>3202.9780900000001</c:v>
                </c:pt>
                <c:pt idx="387">
                  <c:v>3200.9222599999998</c:v>
                </c:pt>
                <c:pt idx="388">
                  <c:v>3198.8664399999998</c:v>
                </c:pt>
                <c:pt idx="389">
                  <c:v>3196.81061</c:v>
                </c:pt>
                <c:pt idx="390">
                  <c:v>3194.7547800000002</c:v>
                </c:pt>
                <c:pt idx="391">
                  <c:v>3192.6989600000002</c:v>
                </c:pt>
                <c:pt idx="392">
                  <c:v>3190.6431299999999</c:v>
                </c:pt>
                <c:pt idx="393">
                  <c:v>3188.5873000000001</c:v>
                </c:pt>
                <c:pt idx="394">
                  <c:v>3186.5314800000001</c:v>
                </c:pt>
                <c:pt idx="395">
                  <c:v>3184.4756499999999</c:v>
                </c:pt>
                <c:pt idx="396">
                  <c:v>3182.4198200000001</c:v>
                </c:pt>
                <c:pt idx="397">
                  <c:v>3180.364</c:v>
                </c:pt>
                <c:pt idx="398">
                  <c:v>3178.3081699999998</c:v>
                </c:pt>
                <c:pt idx="399">
                  <c:v>3176.25234</c:v>
                </c:pt>
                <c:pt idx="400">
                  <c:v>3174.1965100000002</c:v>
                </c:pt>
                <c:pt idx="401">
                  <c:v>3172.1406900000002</c:v>
                </c:pt>
                <c:pt idx="402">
                  <c:v>3170.0848599999999</c:v>
                </c:pt>
                <c:pt idx="403">
                  <c:v>3168.0290300000001</c:v>
                </c:pt>
                <c:pt idx="404">
                  <c:v>3165.9732100000001</c:v>
                </c:pt>
                <c:pt idx="405">
                  <c:v>3163.9173799999999</c:v>
                </c:pt>
                <c:pt idx="406">
                  <c:v>3161.8615500000001</c:v>
                </c:pt>
                <c:pt idx="407">
                  <c:v>3159.80573</c:v>
                </c:pt>
                <c:pt idx="408">
                  <c:v>3157.7498999999998</c:v>
                </c:pt>
                <c:pt idx="409">
                  <c:v>3155.69407</c:v>
                </c:pt>
                <c:pt idx="410">
                  <c:v>3153.63825</c:v>
                </c:pt>
                <c:pt idx="411">
                  <c:v>3151.5824200000002</c:v>
                </c:pt>
                <c:pt idx="412">
                  <c:v>3149.5265899999999</c:v>
                </c:pt>
                <c:pt idx="413">
                  <c:v>3147.4707699999999</c:v>
                </c:pt>
                <c:pt idx="414">
                  <c:v>3145.4149400000001</c:v>
                </c:pt>
                <c:pt idx="415">
                  <c:v>3143.3591099999999</c:v>
                </c:pt>
                <c:pt idx="416">
                  <c:v>3141.3032899999998</c:v>
                </c:pt>
                <c:pt idx="417">
                  <c:v>3139.24746</c:v>
                </c:pt>
                <c:pt idx="418">
                  <c:v>3137.1916299999998</c:v>
                </c:pt>
                <c:pt idx="419">
                  <c:v>3135.1358100000002</c:v>
                </c:pt>
                <c:pt idx="420">
                  <c:v>3133.07998</c:v>
                </c:pt>
                <c:pt idx="421">
                  <c:v>3131.0241500000002</c:v>
                </c:pt>
                <c:pt idx="422">
                  <c:v>3128.9683300000002</c:v>
                </c:pt>
                <c:pt idx="423">
                  <c:v>3126.9124999999999</c:v>
                </c:pt>
                <c:pt idx="424">
                  <c:v>3124.8566700000001</c:v>
                </c:pt>
                <c:pt idx="425">
                  <c:v>3122.8008500000001</c:v>
                </c:pt>
                <c:pt idx="426">
                  <c:v>3120.7450199999998</c:v>
                </c:pt>
                <c:pt idx="427">
                  <c:v>3118.6891900000001</c:v>
                </c:pt>
                <c:pt idx="428">
                  <c:v>3116.63337</c:v>
                </c:pt>
                <c:pt idx="429">
                  <c:v>3114.5775400000002</c:v>
                </c:pt>
                <c:pt idx="430">
                  <c:v>3112.52171</c:v>
                </c:pt>
                <c:pt idx="431">
                  <c:v>3110.4658899999999</c:v>
                </c:pt>
                <c:pt idx="432">
                  <c:v>3108.4100600000002</c:v>
                </c:pt>
                <c:pt idx="433">
                  <c:v>3106.3542299999999</c:v>
                </c:pt>
                <c:pt idx="434">
                  <c:v>3104.2984099999999</c:v>
                </c:pt>
                <c:pt idx="435">
                  <c:v>3102.2425800000001</c:v>
                </c:pt>
                <c:pt idx="436">
                  <c:v>3100.1867499999998</c:v>
                </c:pt>
                <c:pt idx="437">
                  <c:v>3098.1309200000001</c:v>
                </c:pt>
                <c:pt idx="438">
                  <c:v>3096.0751</c:v>
                </c:pt>
                <c:pt idx="439">
                  <c:v>3094.0192699999998</c:v>
                </c:pt>
                <c:pt idx="440">
                  <c:v>3091.96344</c:v>
                </c:pt>
                <c:pt idx="441">
                  <c:v>3089.90762</c:v>
                </c:pt>
                <c:pt idx="442">
                  <c:v>3087.8517900000002</c:v>
                </c:pt>
                <c:pt idx="443">
                  <c:v>3085.7959599999999</c:v>
                </c:pt>
                <c:pt idx="444">
                  <c:v>3083.7401399999999</c:v>
                </c:pt>
                <c:pt idx="445">
                  <c:v>3081.6843100000001</c:v>
                </c:pt>
                <c:pt idx="446">
                  <c:v>3079.6284799999999</c:v>
                </c:pt>
                <c:pt idx="447">
                  <c:v>3077.5726599999998</c:v>
                </c:pt>
                <c:pt idx="448">
                  <c:v>3075.51683</c:v>
                </c:pt>
                <c:pt idx="449">
                  <c:v>3073.4609999999998</c:v>
                </c:pt>
                <c:pt idx="450">
                  <c:v>3071.4051800000002</c:v>
                </c:pt>
                <c:pt idx="451">
                  <c:v>3069.34935</c:v>
                </c:pt>
                <c:pt idx="452">
                  <c:v>3067.2935200000002</c:v>
                </c:pt>
                <c:pt idx="453">
                  <c:v>3065.2377000000001</c:v>
                </c:pt>
                <c:pt idx="454">
                  <c:v>3063.1818699999999</c:v>
                </c:pt>
                <c:pt idx="455">
                  <c:v>3061.1260400000001</c:v>
                </c:pt>
                <c:pt idx="456">
                  <c:v>3059.0702200000001</c:v>
                </c:pt>
                <c:pt idx="457">
                  <c:v>3057.0143899999998</c:v>
                </c:pt>
                <c:pt idx="458">
                  <c:v>3054.95856</c:v>
                </c:pt>
                <c:pt idx="459">
                  <c:v>3052.90274</c:v>
                </c:pt>
                <c:pt idx="460">
                  <c:v>3050.8469100000002</c:v>
                </c:pt>
                <c:pt idx="461">
                  <c:v>3048.79108</c:v>
                </c:pt>
                <c:pt idx="462">
                  <c:v>3046.7352599999999</c:v>
                </c:pt>
                <c:pt idx="463">
                  <c:v>3044.6794300000001</c:v>
                </c:pt>
                <c:pt idx="464">
                  <c:v>3042.6235999999999</c:v>
                </c:pt>
                <c:pt idx="465">
                  <c:v>3040.5677799999999</c:v>
                </c:pt>
                <c:pt idx="466">
                  <c:v>3038.5119500000001</c:v>
                </c:pt>
                <c:pt idx="467">
                  <c:v>3036.4561199999998</c:v>
                </c:pt>
                <c:pt idx="468">
                  <c:v>3034.4002999999998</c:v>
                </c:pt>
                <c:pt idx="469">
                  <c:v>3032.34447</c:v>
                </c:pt>
                <c:pt idx="470">
                  <c:v>3030.2886400000002</c:v>
                </c:pt>
                <c:pt idx="471">
                  <c:v>3028.2328200000002</c:v>
                </c:pt>
                <c:pt idx="472">
                  <c:v>3026.1769899999999</c:v>
                </c:pt>
                <c:pt idx="473">
                  <c:v>3024.1211600000001</c:v>
                </c:pt>
                <c:pt idx="474">
                  <c:v>3022.0653299999999</c:v>
                </c:pt>
                <c:pt idx="475">
                  <c:v>3020.0095099999999</c:v>
                </c:pt>
                <c:pt idx="476">
                  <c:v>3017.9536800000001</c:v>
                </c:pt>
                <c:pt idx="477">
                  <c:v>3015.8978499999998</c:v>
                </c:pt>
                <c:pt idx="478">
                  <c:v>3013.8420299999998</c:v>
                </c:pt>
                <c:pt idx="479">
                  <c:v>3011.7862</c:v>
                </c:pt>
                <c:pt idx="480">
                  <c:v>3009.7303700000002</c:v>
                </c:pt>
                <c:pt idx="481">
                  <c:v>3007.6745500000002</c:v>
                </c:pt>
                <c:pt idx="482">
                  <c:v>3005.6187199999999</c:v>
                </c:pt>
                <c:pt idx="483">
                  <c:v>3003.5628900000002</c:v>
                </c:pt>
                <c:pt idx="484">
                  <c:v>3001.5070700000001</c:v>
                </c:pt>
                <c:pt idx="485">
                  <c:v>2999.4512399999999</c:v>
                </c:pt>
                <c:pt idx="486">
                  <c:v>2997.3954100000001</c:v>
                </c:pt>
                <c:pt idx="487">
                  <c:v>2995.33959</c:v>
                </c:pt>
                <c:pt idx="488">
                  <c:v>2993.2837599999998</c:v>
                </c:pt>
                <c:pt idx="489">
                  <c:v>2991.22793</c:v>
                </c:pt>
                <c:pt idx="490">
                  <c:v>2989.17211</c:v>
                </c:pt>
                <c:pt idx="491">
                  <c:v>2987.1162800000002</c:v>
                </c:pt>
                <c:pt idx="492">
                  <c:v>2985.0604499999999</c:v>
                </c:pt>
                <c:pt idx="493">
                  <c:v>2983.0046299999999</c:v>
                </c:pt>
                <c:pt idx="494">
                  <c:v>2980.9488000000001</c:v>
                </c:pt>
                <c:pt idx="495">
                  <c:v>2978.8929699999999</c:v>
                </c:pt>
                <c:pt idx="496">
                  <c:v>2976.8371499999998</c:v>
                </c:pt>
                <c:pt idx="497">
                  <c:v>2974.7813200000001</c:v>
                </c:pt>
                <c:pt idx="498">
                  <c:v>2972.7254899999998</c:v>
                </c:pt>
                <c:pt idx="499">
                  <c:v>2970.6696700000002</c:v>
                </c:pt>
                <c:pt idx="500">
                  <c:v>2968.61384</c:v>
                </c:pt>
                <c:pt idx="501">
                  <c:v>2966.5580100000002</c:v>
                </c:pt>
                <c:pt idx="502">
                  <c:v>2964.5021900000002</c:v>
                </c:pt>
                <c:pt idx="503">
                  <c:v>2962.4463599999999</c:v>
                </c:pt>
                <c:pt idx="504">
                  <c:v>2960.3905300000001</c:v>
                </c:pt>
                <c:pt idx="505">
                  <c:v>2958.3347100000001</c:v>
                </c:pt>
                <c:pt idx="506">
                  <c:v>2956.2788799999998</c:v>
                </c:pt>
                <c:pt idx="507">
                  <c:v>2954.2230500000001</c:v>
                </c:pt>
                <c:pt idx="508">
                  <c:v>2952.1672199999998</c:v>
                </c:pt>
                <c:pt idx="509">
                  <c:v>2950.1113999999998</c:v>
                </c:pt>
                <c:pt idx="510">
                  <c:v>2948.05557</c:v>
                </c:pt>
                <c:pt idx="511">
                  <c:v>2945.9997400000002</c:v>
                </c:pt>
                <c:pt idx="512">
                  <c:v>2943.9439200000002</c:v>
                </c:pt>
                <c:pt idx="513">
                  <c:v>2941.8880899999999</c:v>
                </c:pt>
                <c:pt idx="514">
                  <c:v>2939.8322600000001</c:v>
                </c:pt>
                <c:pt idx="515">
                  <c:v>2937.7764400000001</c:v>
                </c:pt>
                <c:pt idx="516">
                  <c:v>2935.7206099999999</c:v>
                </c:pt>
                <c:pt idx="517">
                  <c:v>2933.6647800000001</c:v>
                </c:pt>
                <c:pt idx="518">
                  <c:v>2931.60896</c:v>
                </c:pt>
                <c:pt idx="519">
                  <c:v>2929.5531299999998</c:v>
                </c:pt>
                <c:pt idx="520">
                  <c:v>2927.4973</c:v>
                </c:pt>
                <c:pt idx="521">
                  <c:v>2925.44148</c:v>
                </c:pt>
                <c:pt idx="522">
                  <c:v>2923.3856500000002</c:v>
                </c:pt>
                <c:pt idx="523">
                  <c:v>2921.3298199999999</c:v>
                </c:pt>
                <c:pt idx="524">
                  <c:v>2919.2739999999999</c:v>
                </c:pt>
                <c:pt idx="525">
                  <c:v>2917.2181700000001</c:v>
                </c:pt>
                <c:pt idx="526">
                  <c:v>2915.1623399999999</c:v>
                </c:pt>
                <c:pt idx="527">
                  <c:v>2913.1065199999998</c:v>
                </c:pt>
                <c:pt idx="528">
                  <c:v>2911.05069</c:v>
                </c:pt>
                <c:pt idx="529">
                  <c:v>2908.9948599999998</c:v>
                </c:pt>
                <c:pt idx="530">
                  <c:v>2906.9390400000002</c:v>
                </c:pt>
                <c:pt idx="531">
                  <c:v>2904.88321</c:v>
                </c:pt>
                <c:pt idx="532">
                  <c:v>2902.8273800000002</c:v>
                </c:pt>
                <c:pt idx="533">
                  <c:v>2900.7715600000001</c:v>
                </c:pt>
                <c:pt idx="534">
                  <c:v>2898.7157299999999</c:v>
                </c:pt>
                <c:pt idx="535">
                  <c:v>2896.6599000000001</c:v>
                </c:pt>
                <c:pt idx="536">
                  <c:v>2894.6040800000001</c:v>
                </c:pt>
                <c:pt idx="537">
                  <c:v>2892.5482499999998</c:v>
                </c:pt>
                <c:pt idx="538">
                  <c:v>2890.49242</c:v>
                </c:pt>
                <c:pt idx="539">
                  <c:v>2888.4366</c:v>
                </c:pt>
                <c:pt idx="540">
                  <c:v>2886.3807700000002</c:v>
                </c:pt>
                <c:pt idx="541">
                  <c:v>2884.32494</c:v>
                </c:pt>
                <c:pt idx="542">
                  <c:v>2882.2691199999999</c:v>
                </c:pt>
                <c:pt idx="543">
                  <c:v>2880.2132900000001</c:v>
                </c:pt>
                <c:pt idx="544">
                  <c:v>2878.1574599999999</c:v>
                </c:pt>
                <c:pt idx="545">
                  <c:v>2876.1016300000001</c:v>
                </c:pt>
                <c:pt idx="546">
                  <c:v>2874.0458100000001</c:v>
                </c:pt>
                <c:pt idx="547">
                  <c:v>2871.9899799999998</c:v>
                </c:pt>
                <c:pt idx="548">
                  <c:v>2869.93415</c:v>
                </c:pt>
                <c:pt idx="549">
                  <c:v>2867.87833</c:v>
                </c:pt>
                <c:pt idx="550">
                  <c:v>2865.8225000000002</c:v>
                </c:pt>
                <c:pt idx="551">
                  <c:v>2863.76667</c:v>
                </c:pt>
                <c:pt idx="552">
                  <c:v>2861.7108499999999</c:v>
                </c:pt>
                <c:pt idx="553">
                  <c:v>2859.6550200000001</c:v>
                </c:pt>
                <c:pt idx="554">
                  <c:v>2857.5991899999999</c:v>
                </c:pt>
                <c:pt idx="555">
                  <c:v>2855.5433699999999</c:v>
                </c:pt>
                <c:pt idx="556">
                  <c:v>2853.4875400000001</c:v>
                </c:pt>
                <c:pt idx="557">
                  <c:v>2851.4317099999998</c:v>
                </c:pt>
                <c:pt idx="558">
                  <c:v>2849.3758899999998</c:v>
                </c:pt>
                <c:pt idx="559">
                  <c:v>2847.32006</c:v>
                </c:pt>
                <c:pt idx="560">
                  <c:v>2845.2642300000002</c:v>
                </c:pt>
                <c:pt idx="561">
                  <c:v>2843.2084100000002</c:v>
                </c:pt>
                <c:pt idx="562">
                  <c:v>2841.1525799999999</c:v>
                </c:pt>
                <c:pt idx="563">
                  <c:v>2839.0967500000002</c:v>
                </c:pt>
                <c:pt idx="564">
                  <c:v>2837.0409300000001</c:v>
                </c:pt>
                <c:pt idx="565">
                  <c:v>2834.9850999999999</c:v>
                </c:pt>
                <c:pt idx="566">
                  <c:v>2832.9292700000001</c:v>
                </c:pt>
                <c:pt idx="567">
                  <c:v>2830.87345</c:v>
                </c:pt>
                <c:pt idx="568">
                  <c:v>2828.8176199999998</c:v>
                </c:pt>
                <c:pt idx="569">
                  <c:v>2826.76179</c:v>
                </c:pt>
                <c:pt idx="570">
                  <c:v>2824.70597</c:v>
                </c:pt>
                <c:pt idx="571">
                  <c:v>2822.6501400000002</c:v>
                </c:pt>
                <c:pt idx="572">
                  <c:v>2820.59431</c:v>
                </c:pt>
                <c:pt idx="573">
                  <c:v>2818.5384899999999</c:v>
                </c:pt>
                <c:pt idx="574">
                  <c:v>2816.4826600000001</c:v>
                </c:pt>
                <c:pt idx="575">
                  <c:v>2814.4268299999999</c:v>
                </c:pt>
                <c:pt idx="576">
                  <c:v>2812.3710099999998</c:v>
                </c:pt>
                <c:pt idx="577">
                  <c:v>2810.3151800000001</c:v>
                </c:pt>
                <c:pt idx="578">
                  <c:v>2808.2593499999998</c:v>
                </c:pt>
                <c:pt idx="579">
                  <c:v>2806.2035299999998</c:v>
                </c:pt>
                <c:pt idx="580">
                  <c:v>2804.1477</c:v>
                </c:pt>
                <c:pt idx="581">
                  <c:v>2802.0918700000002</c:v>
                </c:pt>
                <c:pt idx="582">
                  <c:v>2800.03604</c:v>
                </c:pt>
                <c:pt idx="583">
                  <c:v>2797.9802199999999</c:v>
                </c:pt>
                <c:pt idx="584">
                  <c:v>2795.9243900000001</c:v>
                </c:pt>
                <c:pt idx="585">
                  <c:v>2793.8685599999999</c:v>
                </c:pt>
                <c:pt idx="586">
                  <c:v>2791.8127399999998</c:v>
                </c:pt>
                <c:pt idx="587">
                  <c:v>2789.7569100000001</c:v>
                </c:pt>
                <c:pt idx="588">
                  <c:v>2787.7010799999998</c:v>
                </c:pt>
                <c:pt idx="589">
                  <c:v>2785.6452599999998</c:v>
                </c:pt>
                <c:pt idx="590">
                  <c:v>2783.58943</c:v>
                </c:pt>
                <c:pt idx="591">
                  <c:v>2781.5336000000002</c:v>
                </c:pt>
                <c:pt idx="592">
                  <c:v>2779.4777800000002</c:v>
                </c:pt>
                <c:pt idx="593">
                  <c:v>2777.4219499999999</c:v>
                </c:pt>
                <c:pt idx="594">
                  <c:v>2775.3661200000001</c:v>
                </c:pt>
                <c:pt idx="595">
                  <c:v>2773.3103000000001</c:v>
                </c:pt>
                <c:pt idx="596">
                  <c:v>2771.2544699999999</c:v>
                </c:pt>
                <c:pt idx="597">
                  <c:v>2769.1986400000001</c:v>
                </c:pt>
                <c:pt idx="598">
                  <c:v>2767.14282</c:v>
                </c:pt>
                <c:pt idx="599">
                  <c:v>2765.0869899999998</c:v>
                </c:pt>
                <c:pt idx="600">
                  <c:v>2763.03116</c:v>
                </c:pt>
                <c:pt idx="601">
                  <c:v>2760.97534</c:v>
                </c:pt>
                <c:pt idx="602">
                  <c:v>2758.9195100000002</c:v>
                </c:pt>
                <c:pt idx="603">
                  <c:v>2756.8636799999999</c:v>
                </c:pt>
                <c:pt idx="604">
                  <c:v>2754.8078599999999</c:v>
                </c:pt>
                <c:pt idx="605">
                  <c:v>2752.7520300000001</c:v>
                </c:pt>
                <c:pt idx="606">
                  <c:v>2750.6961999999999</c:v>
                </c:pt>
                <c:pt idx="607">
                  <c:v>2748.6403799999998</c:v>
                </c:pt>
                <c:pt idx="608">
                  <c:v>2746.58455</c:v>
                </c:pt>
                <c:pt idx="609">
                  <c:v>2744.5287199999998</c:v>
                </c:pt>
                <c:pt idx="610">
                  <c:v>2742.4729000000002</c:v>
                </c:pt>
                <c:pt idx="611">
                  <c:v>2740.41707</c:v>
                </c:pt>
                <c:pt idx="612">
                  <c:v>2738.3612400000002</c:v>
                </c:pt>
                <c:pt idx="613">
                  <c:v>2736.3054200000001</c:v>
                </c:pt>
                <c:pt idx="614">
                  <c:v>2734.2495899999999</c:v>
                </c:pt>
                <c:pt idx="615">
                  <c:v>2732.1937600000001</c:v>
                </c:pt>
                <c:pt idx="616">
                  <c:v>2730.1379400000001</c:v>
                </c:pt>
                <c:pt idx="617">
                  <c:v>2728.0821099999998</c:v>
                </c:pt>
                <c:pt idx="618">
                  <c:v>2726.02628</c:v>
                </c:pt>
                <c:pt idx="619">
                  <c:v>2723.9704499999998</c:v>
                </c:pt>
                <c:pt idx="620">
                  <c:v>2721.9146300000002</c:v>
                </c:pt>
                <c:pt idx="621">
                  <c:v>2719.8588</c:v>
                </c:pt>
                <c:pt idx="622">
                  <c:v>2717.8029700000002</c:v>
                </c:pt>
                <c:pt idx="623">
                  <c:v>2715.7471500000001</c:v>
                </c:pt>
                <c:pt idx="624">
                  <c:v>2713.6913199999999</c:v>
                </c:pt>
                <c:pt idx="625">
                  <c:v>2711.6354900000001</c:v>
                </c:pt>
                <c:pt idx="626">
                  <c:v>2709.5796700000001</c:v>
                </c:pt>
                <c:pt idx="627">
                  <c:v>2707.5238399999998</c:v>
                </c:pt>
                <c:pt idx="628">
                  <c:v>2705.46801</c:v>
                </c:pt>
                <c:pt idx="629">
                  <c:v>2703.41219</c:v>
                </c:pt>
                <c:pt idx="630">
                  <c:v>2701.3563600000002</c:v>
                </c:pt>
                <c:pt idx="631">
                  <c:v>2699.30053</c:v>
                </c:pt>
                <c:pt idx="632">
                  <c:v>2697.2447099999999</c:v>
                </c:pt>
                <c:pt idx="633">
                  <c:v>2695.1888800000002</c:v>
                </c:pt>
                <c:pt idx="634">
                  <c:v>2693.1330499999999</c:v>
                </c:pt>
                <c:pt idx="635">
                  <c:v>2691.0772299999999</c:v>
                </c:pt>
                <c:pt idx="636">
                  <c:v>2689.0214000000001</c:v>
                </c:pt>
                <c:pt idx="637">
                  <c:v>2686.9655699999998</c:v>
                </c:pt>
                <c:pt idx="638">
                  <c:v>2684.9097499999998</c:v>
                </c:pt>
                <c:pt idx="639">
                  <c:v>2682.85392</c:v>
                </c:pt>
                <c:pt idx="640">
                  <c:v>2680.7980899999998</c:v>
                </c:pt>
                <c:pt idx="641">
                  <c:v>2678.7422700000002</c:v>
                </c:pt>
                <c:pt idx="642">
                  <c:v>2676.6864399999999</c:v>
                </c:pt>
                <c:pt idx="643">
                  <c:v>2674.6306100000002</c:v>
                </c:pt>
                <c:pt idx="644">
                  <c:v>2672.5747900000001</c:v>
                </c:pt>
                <c:pt idx="645">
                  <c:v>2670.5189599999999</c:v>
                </c:pt>
                <c:pt idx="646">
                  <c:v>2668.4631300000001</c:v>
                </c:pt>
                <c:pt idx="647">
                  <c:v>2666.4073100000001</c:v>
                </c:pt>
                <c:pt idx="648">
                  <c:v>2664.3514799999998</c:v>
                </c:pt>
                <c:pt idx="649">
                  <c:v>2662.29565</c:v>
                </c:pt>
                <c:pt idx="650">
                  <c:v>2660.23983</c:v>
                </c:pt>
                <c:pt idx="651">
                  <c:v>2658.1840000000002</c:v>
                </c:pt>
                <c:pt idx="652">
                  <c:v>2656.12817</c:v>
                </c:pt>
                <c:pt idx="653">
                  <c:v>2654.0723499999999</c:v>
                </c:pt>
                <c:pt idx="654">
                  <c:v>2652.0165200000001</c:v>
                </c:pt>
                <c:pt idx="655">
                  <c:v>2649.9606899999999</c:v>
                </c:pt>
                <c:pt idx="656">
                  <c:v>2647.9048600000001</c:v>
                </c:pt>
                <c:pt idx="657">
                  <c:v>2645.8490400000001</c:v>
                </c:pt>
                <c:pt idx="658">
                  <c:v>2643.7932099999998</c:v>
                </c:pt>
                <c:pt idx="659">
                  <c:v>2641.73738</c:v>
                </c:pt>
                <c:pt idx="660">
                  <c:v>2639.68156</c:v>
                </c:pt>
                <c:pt idx="661">
                  <c:v>2637.6257300000002</c:v>
                </c:pt>
                <c:pt idx="662">
                  <c:v>2635.5699</c:v>
                </c:pt>
                <c:pt idx="663">
                  <c:v>2633.5140799999999</c:v>
                </c:pt>
                <c:pt idx="664">
                  <c:v>2631.4582500000001</c:v>
                </c:pt>
                <c:pt idx="665">
                  <c:v>2629.4024199999999</c:v>
                </c:pt>
                <c:pt idx="666">
                  <c:v>2627.3465999999999</c:v>
                </c:pt>
                <c:pt idx="667">
                  <c:v>2625.2907700000001</c:v>
                </c:pt>
                <c:pt idx="668">
                  <c:v>2623.2349399999998</c:v>
                </c:pt>
                <c:pt idx="669">
                  <c:v>2621.1791199999998</c:v>
                </c:pt>
                <c:pt idx="670">
                  <c:v>2619.12329</c:v>
                </c:pt>
                <c:pt idx="671">
                  <c:v>2617.0674600000002</c:v>
                </c:pt>
                <c:pt idx="672">
                  <c:v>2615.0116400000002</c:v>
                </c:pt>
                <c:pt idx="673">
                  <c:v>2612.9558099999999</c:v>
                </c:pt>
                <c:pt idx="674">
                  <c:v>2610.8999800000001</c:v>
                </c:pt>
                <c:pt idx="675">
                  <c:v>2608.8441600000001</c:v>
                </c:pt>
                <c:pt idx="676">
                  <c:v>2606.7883299999999</c:v>
                </c:pt>
                <c:pt idx="677">
                  <c:v>2604.7325000000001</c:v>
                </c:pt>
                <c:pt idx="678">
                  <c:v>2602.67668</c:v>
                </c:pt>
                <c:pt idx="679">
                  <c:v>2600.6208499999998</c:v>
                </c:pt>
                <c:pt idx="680">
                  <c:v>2598.56502</c:v>
                </c:pt>
                <c:pt idx="681">
                  <c:v>2596.5092</c:v>
                </c:pt>
                <c:pt idx="682">
                  <c:v>2594.4533700000002</c:v>
                </c:pt>
                <c:pt idx="683">
                  <c:v>2592.3975399999999</c:v>
                </c:pt>
                <c:pt idx="684">
                  <c:v>2590.3417199999999</c:v>
                </c:pt>
                <c:pt idx="685">
                  <c:v>2588.2858900000001</c:v>
                </c:pt>
                <c:pt idx="686">
                  <c:v>2586.2300599999999</c:v>
                </c:pt>
                <c:pt idx="687">
                  <c:v>2584.1742399999998</c:v>
                </c:pt>
                <c:pt idx="688">
                  <c:v>2582.11841</c:v>
                </c:pt>
                <c:pt idx="689">
                  <c:v>2580.0625799999998</c:v>
                </c:pt>
                <c:pt idx="690">
                  <c:v>2578.00675</c:v>
                </c:pt>
                <c:pt idx="691">
                  <c:v>2575.95093</c:v>
                </c:pt>
                <c:pt idx="692">
                  <c:v>2573.8951000000002</c:v>
                </c:pt>
                <c:pt idx="693">
                  <c:v>2571.8392699999999</c:v>
                </c:pt>
                <c:pt idx="694">
                  <c:v>2569.7834499999999</c:v>
                </c:pt>
                <c:pt idx="695">
                  <c:v>2567.7276200000001</c:v>
                </c:pt>
                <c:pt idx="696">
                  <c:v>2565.6717899999999</c:v>
                </c:pt>
                <c:pt idx="697">
                  <c:v>2563.6159699999998</c:v>
                </c:pt>
                <c:pt idx="698">
                  <c:v>2561.56014</c:v>
                </c:pt>
                <c:pt idx="699">
                  <c:v>2559.5043099999998</c:v>
                </c:pt>
                <c:pt idx="700">
                  <c:v>2557.4484900000002</c:v>
                </c:pt>
                <c:pt idx="701">
                  <c:v>2555.39266</c:v>
                </c:pt>
                <c:pt idx="702">
                  <c:v>2553.3368300000002</c:v>
                </c:pt>
                <c:pt idx="703">
                  <c:v>2551.2810100000002</c:v>
                </c:pt>
                <c:pt idx="704">
                  <c:v>2549.2251799999999</c:v>
                </c:pt>
                <c:pt idx="705">
                  <c:v>2547.1693500000001</c:v>
                </c:pt>
                <c:pt idx="706">
                  <c:v>2545.1135300000001</c:v>
                </c:pt>
                <c:pt idx="707">
                  <c:v>2543.0576999999998</c:v>
                </c:pt>
                <c:pt idx="708">
                  <c:v>2541.0018700000001</c:v>
                </c:pt>
                <c:pt idx="709">
                  <c:v>2538.94605</c:v>
                </c:pt>
                <c:pt idx="710">
                  <c:v>2536.8902200000002</c:v>
                </c:pt>
                <c:pt idx="711">
                  <c:v>2534.83439</c:v>
                </c:pt>
                <c:pt idx="712">
                  <c:v>2532.7785699999999</c:v>
                </c:pt>
                <c:pt idx="713">
                  <c:v>2530.7227400000002</c:v>
                </c:pt>
                <c:pt idx="714">
                  <c:v>2528.6669099999999</c:v>
                </c:pt>
                <c:pt idx="715">
                  <c:v>2526.6110899999999</c:v>
                </c:pt>
                <c:pt idx="716">
                  <c:v>2524.5552600000001</c:v>
                </c:pt>
                <c:pt idx="717">
                  <c:v>2522.4994299999998</c:v>
                </c:pt>
                <c:pt idx="718">
                  <c:v>2520.4436099999998</c:v>
                </c:pt>
                <c:pt idx="719">
                  <c:v>2518.38778</c:v>
                </c:pt>
                <c:pt idx="720">
                  <c:v>2516.3319499999998</c:v>
                </c:pt>
                <c:pt idx="721">
                  <c:v>2514.2761300000002</c:v>
                </c:pt>
                <c:pt idx="722">
                  <c:v>2512.2203</c:v>
                </c:pt>
                <c:pt idx="723">
                  <c:v>2510.1644700000002</c:v>
                </c:pt>
                <c:pt idx="724">
                  <c:v>2508.1086500000001</c:v>
                </c:pt>
                <c:pt idx="725">
                  <c:v>2506.0528199999999</c:v>
                </c:pt>
                <c:pt idx="726">
                  <c:v>2503.9969900000001</c:v>
                </c:pt>
                <c:pt idx="727">
                  <c:v>2501.9411599999999</c:v>
                </c:pt>
                <c:pt idx="728">
                  <c:v>2499.8853399999998</c:v>
                </c:pt>
                <c:pt idx="729">
                  <c:v>2497.82951</c:v>
                </c:pt>
                <c:pt idx="730">
                  <c:v>2495.7736799999998</c:v>
                </c:pt>
                <c:pt idx="731">
                  <c:v>2493.7178600000002</c:v>
                </c:pt>
                <c:pt idx="732">
                  <c:v>2491.66203</c:v>
                </c:pt>
                <c:pt idx="733">
                  <c:v>2489.6062000000002</c:v>
                </c:pt>
                <c:pt idx="734">
                  <c:v>2487.5503800000001</c:v>
                </c:pt>
                <c:pt idx="735">
                  <c:v>2485.4945499999999</c:v>
                </c:pt>
                <c:pt idx="736">
                  <c:v>2483.4387200000001</c:v>
                </c:pt>
                <c:pt idx="737">
                  <c:v>2481.3829000000001</c:v>
                </c:pt>
                <c:pt idx="738">
                  <c:v>2479.3270699999998</c:v>
                </c:pt>
                <c:pt idx="739">
                  <c:v>2477.27124</c:v>
                </c:pt>
                <c:pt idx="740">
                  <c:v>2475.21542</c:v>
                </c:pt>
                <c:pt idx="741">
                  <c:v>2473.1595900000002</c:v>
                </c:pt>
                <c:pt idx="742">
                  <c:v>2471.10376</c:v>
                </c:pt>
                <c:pt idx="743">
                  <c:v>2469.0479399999999</c:v>
                </c:pt>
                <c:pt idx="744">
                  <c:v>2466.9921100000001</c:v>
                </c:pt>
                <c:pt idx="745">
                  <c:v>2464.9362799999999</c:v>
                </c:pt>
                <c:pt idx="746">
                  <c:v>2462.8804599999999</c:v>
                </c:pt>
                <c:pt idx="747">
                  <c:v>2460.8246300000001</c:v>
                </c:pt>
                <c:pt idx="748">
                  <c:v>2458.7687999999998</c:v>
                </c:pt>
                <c:pt idx="749">
                  <c:v>2456.7129799999998</c:v>
                </c:pt>
                <c:pt idx="750">
                  <c:v>2454.65715</c:v>
                </c:pt>
                <c:pt idx="751">
                  <c:v>2452.6013200000002</c:v>
                </c:pt>
                <c:pt idx="752">
                  <c:v>2450.5455000000002</c:v>
                </c:pt>
                <c:pt idx="753">
                  <c:v>2448.4896699999999</c:v>
                </c:pt>
                <c:pt idx="754">
                  <c:v>2446.4338400000001</c:v>
                </c:pt>
                <c:pt idx="755">
                  <c:v>2444.3780200000001</c:v>
                </c:pt>
                <c:pt idx="756">
                  <c:v>2442.3221899999999</c:v>
                </c:pt>
                <c:pt idx="757">
                  <c:v>2440.2663600000001</c:v>
                </c:pt>
                <c:pt idx="758">
                  <c:v>2438.21054</c:v>
                </c:pt>
                <c:pt idx="759">
                  <c:v>2436.1547099999998</c:v>
                </c:pt>
                <c:pt idx="760">
                  <c:v>2434.09888</c:v>
                </c:pt>
                <c:pt idx="761">
                  <c:v>2432.04306</c:v>
                </c:pt>
                <c:pt idx="762">
                  <c:v>2429.9872300000002</c:v>
                </c:pt>
                <c:pt idx="763">
                  <c:v>2427.9313999999999</c:v>
                </c:pt>
                <c:pt idx="764">
                  <c:v>2425.8755700000002</c:v>
                </c:pt>
                <c:pt idx="765">
                  <c:v>2423.8197500000001</c:v>
                </c:pt>
                <c:pt idx="766">
                  <c:v>2421.7639199999999</c:v>
                </c:pt>
                <c:pt idx="767">
                  <c:v>2419.7080900000001</c:v>
                </c:pt>
                <c:pt idx="768">
                  <c:v>2417.65227</c:v>
                </c:pt>
                <c:pt idx="769">
                  <c:v>2415.5964399999998</c:v>
                </c:pt>
                <c:pt idx="770">
                  <c:v>2413.54061</c:v>
                </c:pt>
                <c:pt idx="771">
                  <c:v>2411.48479</c:v>
                </c:pt>
                <c:pt idx="772">
                  <c:v>2409.4289600000002</c:v>
                </c:pt>
                <c:pt idx="773">
                  <c:v>2407.3731299999999</c:v>
                </c:pt>
                <c:pt idx="774">
                  <c:v>2405.3173099999999</c:v>
                </c:pt>
                <c:pt idx="775">
                  <c:v>2403.2614800000001</c:v>
                </c:pt>
                <c:pt idx="776">
                  <c:v>2401.2056499999999</c:v>
                </c:pt>
                <c:pt idx="777">
                  <c:v>2399.1498299999998</c:v>
                </c:pt>
                <c:pt idx="778">
                  <c:v>2397.0940000000001</c:v>
                </c:pt>
                <c:pt idx="779">
                  <c:v>2395.0381699999998</c:v>
                </c:pt>
                <c:pt idx="780">
                  <c:v>2392.9823500000002</c:v>
                </c:pt>
                <c:pt idx="781">
                  <c:v>2390.92652</c:v>
                </c:pt>
                <c:pt idx="782">
                  <c:v>2388.8706900000002</c:v>
                </c:pt>
                <c:pt idx="783">
                  <c:v>2386.8148700000002</c:v>
                </c:pt>
                <c:pt idx="784">
                  <c:v>2384.7590399999999</c:v>
                </c:pt>
                <c:pt idx="785">
                  <c:v>2382.7032100000001</c:v>
                </c:pt>
                <c:pt idx="786">
                  <c:v>2380.6473900000001</c:v>
                </c:pt>
                <c:pt idx="787">
                  <c:v>2378.5915599999998</c:v>
                </c:pt>
                <c:pt idx="788">
                  <c:v>2376.5357300000001</c:v>
                </c:pt>
                <c:pt idx="789">
                  <c:v>2374.47991</c:v>
                </c:pt>
                <c:pt idx="790">
                  <c:v>2372.4240799999998</c:v>
                </c:pt>
                <c:pt idx="791">
                  <c:v>2370.36825</c:v>
                </c:pt>
                <c:pt idx="792">
                  <c:v>2368.3124299999999</c:v>
                </c:pt>
                <c:pt idx="793">
                  <c:v>2366.2566000000002</c:v>
                </c:pt>
                <c:pt idx="794">
                  <c:v>2364.2007699999999</c:v>
                </c:pt>
                <c:pt idx="795">
                  <c:v>2362.1449499999999</c:v>
                </c:pt>
                <c:pt idx="796">
                  <c:v>2360.0891200000001</c:v>
                </c:pt>
                <c:pt idx="797">
                  <c:v>2358.0332899999999</c:v>
                </c:pt>
                <c:pt idx="798">
                  <c:v>2355.9774699999998</c:v>
                </c:pt>
                <c:pt idx="799">
                  <c:v>2353.92164</c:v>
                </c:pt>
                <c:pt idx="800">
                  <c:v>2351.8658099999998</c:v>
                </c:pt>
                <c:pt idx="801">
                  <c:v>2349.80998</c:v>
                </c:pt>
                <c:pt idx="802">
                  <c:v>2347.75416</c:v>
                </c:pt>
                <c:pt idx="803">
                  <c:v>2345.6983300000002</c:v>
                </c:pt>
                <c:pt idx="804">
                  <c:v>2343.6424999999999</c:v>
                </c:pt>
                <c:pt idx="805">
                  <c:v>2341.5866799999999</c:v>
                </c:pt>
                <c:pt idx="806">
                  <c:v>2339.5308500000001</c:v>
                </c:pt>
                <c:pt idx="807">
                  <c:v>2337.4750199999999</c:v>
                </c:pt>
                <c:pt idx="808">
                  <c:v>2335.4191999999998</c:v>
                </c:pt>
                <c:pt idx="809">
                  <c:v>2333.36337</c:v>
                </c:pt>
                <c:pt idx="810">
                  <c:v>2331.3075399999998</c:v>
                </c:pt>
                <c:pt idx="811">
                  <c:v>2329.2517200000002</c:v>
                </c:pt>
                <c:pt idx="812">
                  <c:v>2327.19589</c:v>
                </c:pt>
                <c:pt idx="813">
                  <c:v>2325.1400600000002</c:v>
                </c:pt>
                <c:pt idx="814">
                  <c:v>2323.0842400000001</c:v>
                </c:pt>
                <c:pt idx="815">
                  <c:v>2321.0284099999999</c:v>
                </c:pt>
                <c:pt idx="816">
                  <c:v>2318.9725800000001</c:v>
                </c:pt>
                <c:pt idx="817">
                  <c:v>2316.9167600000001</c:v>
                </c:pt>
                <c:pt idx="818">
                  <c:v>2314.8609299999998</c:v>
                </c:pt>
                <c:pt idx="819">
                  <c:v>2312.8051</c:v>
                </c:pt>
                <c:pt idx="820">
                  <c:v>2310.74928</c:v>
                </c:pt>
                <c:pt idx="821">
                  <c:v>2308.6934500000002</c:v>
                </c:pt>
                <c:pt idx="822">
                  <c:v>2306.63762</c:v>
                </c:pt>
                <c:pt idx="823">
                  <c:v>2304.5817999999999</c:v>
                </c:pt>
                <c:pt idx="824">
                  <c:v>2302.5259700000001</c:v>
                </c:pt>
                <c:pt idx="825">
                  <c:v>2300.4701399999999</c:v>
                </c:pt>
                <c:pt idx="826">
                  <c:v>2298.4143199999999</c:v>
                </c:pt>
                <c:pt idx="827">
                  <c:v>2296.3584900000001</c:v>
                </c:pt>
                <c:pt idx="828">
                  <c:v>2294.3026599999998</c:v>
                </c:pt>
                <c:pt idx="829">
                  <c:v>2292.2468399999998</c:v>
                </c:pt>
                <c:pt idx="830">
                  <c:v>2290.19101</c:v>
                </c:pt>
                <c:pt idx="831">
                  <c:v>2288.1351800000002</c:v>
                </c:pt>
                <c:pt idx="832">
                  <c:v>2286.0793600000002</c:v>
                </c:pt>
                <c:pt idx="833">
                  <c:v>2284.0235299999999</c:v>
                </c:pt>
                <c:pt idx="834">
                  <c:v>2281.9677000000001</c:v>
                </c:pt>
                <c:pt idx="835">
                  <c:v>2279.9118699999999</c:v>
                </c:pt>
                <c:pt idx="836">
                  <c:v>2277.8560499999999</c:v>
                </c:pt>
                <c:pt idx="837">
                  <c:v>2275.8002200000001</c:v>
                </c:pt>
                <c:pt idx="838">
                  <c:v>2273.7443899999998</c:v>
                </c:pt>
                <c:pt idx="839">
                  <c:v>2271.6885699999998</c:v>
                </c:pt>
                <c:pt idx="840">
                  <c:v>2269.63274</c:v>
                </c:pt>
                <c:pt idx="841">
                  <c:v>2267.5769100000002</c:v>
                </c:pt>
                <c:pt idx="842">
                  <c:v>2265.5210900000002</c:v>
                </c:pt>
                <c:pt idx="843">
                  <c:v>2263.4652599999999</c:v>
                </c:pt>
                <c:pt idx="844">
                  <c:v>2261.4094300000002</c:v>
                </c:pt>
                <c:pt idx="845">
                  <c:v>2259.3536100000001</c:v>
                </c:pt>
                <c:pt idx="846">
                  <c:v>2257.2977799999999</c:v>
                </c:pt>
                <c:pt idx="847">
                  <c:v>2255.2419500000001</c:v>
                </c:pt>
                <c:pt idx="848">
                  <c:v>2253.18613</c:v>
                </c:pt>
                <c:pt idx="849">
                  <c:v>2251.1302999999998</c:v>
                </c:pt>
                <c:pt idx="850">
                  <c:v>2249.07447</c:v>
                </c:pt>
                <c:pt idx="851">
                  <c:v>2247.01865</c:v>
                </c:pt>
                <c:pt idx="852">
                  <c:v>2244.9628200000002</c:v>
                </c:pt>
                <c:pt idx="853">
                  <c:v>2242.90699</c:v>
                </c:pt>
                <c:pt idx="854">
                  <c:v>2240.8511699999999</c:v>
                </c:pt>
                <c:pt idx="855">
                  <c:v>2238.7953400000001</c:v>
                </c:pt>
                <c:pt idx="856">
                  <c:v>2236.7395099999999</c:v>
                </c:pt>
                <c:pt idx="857">
                  <c:v>2234.6836899999998</c:v>
                </c:pt>
                <c:pt idx="858">
                  <c:v>2232.6278600000001</c:v>
                </c:pt>
                <c:pt idx="859">
                  <c:v>2230.5720299999998</c:v>
                </c:pt>
                <c:pt idx="860">
                  <c:v>2228.5162099999998</c:v>
                </c:pt>
                <c:pt idx="861">
                  <c:v>2226.46038</c:v>
                </c:pt>
                <c:pt idx="862">
                  <c:v>2224.4045500000002</c:v>
                </c:pt>
                <c:pt idx="863">
                  <c:v>2222.3487300000002</c:v>
                </c:pt>
                <c:pt idx="864">
                  <c:v>2220.2928999999999</c:v>
                </c:pt>
                <c:pt idx="865">
                  <c:v>2218.2370700000001</c:v>
                </c:pt>
                <c:pt idx="866">
                  <c:v>2216.1812500000001</c:v>
                </c:pt>
                <c:pt idx="867">
                  <c:v>2214.1254199999998</c:v>
                </c:pt>
                <c:pt idx="868">
                  <c:v>2212.0695900000001</c:v>
                </c:pt>
                <c:pt idx="869">
                  <c:v>2210.01377</c:v>
                </c:pt>
                <c:pt idx="870">
                  <c:v>2207.9579399999998</c:v>
                </c:pt>
                <c:pt idx="871">
                  <c:v>2205.90211</c:v>
                </c:pt>
                <c:pt idx="872">
                  <c:v>2203.8462800000002</c:v>
                </c:pt>
                <c:pt idx="873">
                  <c:v>2201.7904600000002</c:v>
                </c:pt>
                <c:pt idx="874">
                  <c:v>2199.7346299999999</c:v>
                </c:pt>
                <c:pt idx="875">
                  <c:v>2197.6788000000001</c:v>
                </c:pt>
                <c:pt idx="876">
                  <c:v>2195.6229800000001</c:v>
                </c:pt>
                <c:pt idx="877">
                  <c:v>2193.5671499999999</c:v>
                </c:pt>
                <c:pt idx="878">
                  <c:v>2191.5113200000001</c:v>
                </c:pt>
                <c:pt idx="879">
                  <c:v>2189.4555</c:v>
                </c:pt>
                <c:pt idx="880">
                  <c:v>2187.3996699999998</c:v>
                </c:pt>
                <c:pt idx="881">
                  <c:v>2185.34384</c:v>
                </c:pt>
                <c:pt idx="882">
                  <c:v>2183.28802</c:v>
                </c:pt>
                <c:pt idx="883">
                  <c:v>2181.2321900000002</c:v>
                </c:pt>
                <c:pt idx="884">
                  <c:v>2179.1763599999999</c:v>
                </c:pt>
                <c:pt idx="885">
                  <c:v>2177.1205399999999</c:v>
                </c:pt>
                <c:pt idx="886">
                  <c:v>2175.0647100000001</c:v>
                </c:pt>
                <c:pt idx="887">
                  <c:v>2173.0088799999999</c:v>
                </c:pt>
                <c:pt idx="888">
                  <c:v>2170.9530599999998</c:v>
                </c:pt>
                <c:pt idx="889">
                  <c:v>2168.89723</c:v>
                </c:pt>
                <c:pt idx="890">
                  <c:v>2166.8413999999998</c:v>
                </c:pt>
                <c:pt idx="891">
                  <c:v>2164.7855800000002</c:v>
                </c:pt>
                <c:pt idx="892">
                  <c:v>2162.72975</c:v>
                </c:pt>
                <c:pt idx="893">
                  <c:v>2160.6739200000002</c:v>
                </c:pt>
                <c:pt idx="894">
                  <c:v>2158.6181000000001</c:v>
                </c:pt>
                <c:pt idx="895">
                  <c:v>2156.5622699999999</c:v>
                </c:pt>
                <c:pt idx="896">
                  <c:v>2154.5064400000001</c:v>
                </c:pt>
                <c:pt idx="897">
                  <c:v>2152.4506200000001</c:v>
                </c:pt>
                <c:pt idx="898">
                  <c:v>2150.3947899999998</c:v>
                </c:pt>
                <c:pt idx="899">
                  <c:v>2148.33896</c:v>
                </c:pt>
                <c:pt idx="900">
                  <c:v>2146.28314</c:v>
                </c:pt>
                <c:pt idx="901">
                  <c:v>2144.2273100000002</c:v>
                </c:pt>
                <c:pt idx="902">
                  <c:v>2142.17148</c:v>
                </c:pt>
                <c:pt idx="903">
                  <c:v>2140.1156599999999</c:v>
                </c:pt>
                <c:pt idx="904">
                  <c:v>2138.0598300000001</c:v>
                </c:pt>
                <c:pt idx="905">
                  <c:v>2136.0039999999999</c:v>
                </c:pt>
                <c:pt idx="906">
                  <c:v>2133.9481799999999</c:v>
                </c:pt>
                <c:pt idx="907">
                  <c:v>2131.8923500000001</c:v>
                </c:pt>
                <c:pt idx="908">
                  <c:v>2129.8365199999998</c:v>
                </c:pt>
                <c:pt idx="909">
                  <c:v>2127.78069</c:v>
                </c:pt>
                <c:pt idx="910">
                  <c:v>2125.72487</c:v>
                </c:pt>
                <c:pt idx="911">
                  <c:v>2123.6690400000002</c:v>
                </c:pt>
                <c:pt idx="912">
                  <c:v>2121.61321</c:v>
                </c:pt>
                <c:pt idx="913">
                  <c:v>2119.5573899999999</c:v>
                </c:pt>
                <c:pt idx="914">
                  <c:v>2117.5015600000002</c:v>
                </c:pt>
                <c:pt idx="915">
                  <c:v>2115.4457299999999</c:v>
                </c:pt>
                <c:pt idx="916">
                  <c:v>2113.3899099999999</c:v>
                </c:pt>
                <c:pt idx="917">
                  <c:v>2111.3340800000001</c:v>
                </c:pt>
                <c:pt idx="918">
                  <c:v>2109.2782499999998</c:v>
                </c:pt>
                <c:pt idx="919">
                  <c:v>2107.2224299999998</c:v>
                </c:pt>
                <c:pt idx="920">
                  <c:v>2105.1666</c:v>
                </c:pt>
                <c:pt idx="921">
                  <c:v>2103.1107699999998</c:v>
                </c:pt>
                <c:pt idx="922">
                  <c:v>2101.0549500000002</c:v>
                </c:pt>
                <c:pt idx="923">
                  <c:v>2098.9991199999999</c:v>
                </c:pt>
                <c:pt idx="924">
                  <c:v>2096.9432900000002</c:v>
                </c:pt>
                <c:pt idx="925">
                  <c:v>2094.8874700000001</c:v>
                </c:pt>
                <c:pt idx="926">
                  <c:v>2092.8316399999999</c:v>
                </c:pt>
                <c:pt idx="927">
                  <c:v>2090.7758100000001</c:v>
                </c:pt>
                <c:pt idx="928">
                  <c:v>2088.7199900000001</c:v>
                </c:pt>
                <c:pt idx="929">
                  <c:v>2086.6641599999998</c:v>
                </c:pt>
                <c:pt idx="930">
                  <c:v>2084.60833</c:v>
                </c:pt>
                <c:pt idx="931">
                  <c:v>2082.55251</c:v>
                </c:pt>
                <c:pt idx="932">
                  <c:v>2080.4966800000002</c:v>
                </c:pt>
                <c:pt idx="933">
                  <c:v>2078.44085</c:v>
                </c:pt>
                <c:pt idx="934">
                  <c:v>2076.3850299999999</c:v>
                </c:pt>
                <c:pt idx="935">
                  <c:v>2074.3292000000001</c:v>
                </c:pt>
                <c:pt idx="936">
                  <c:v>2072.2733699999999</c:v>
                </c:pt>
                <c:pt idx="937">
                  <c:v>2070.2175499999998</c:v>
                </c:pt>
                <c:pt idx="938">
                  <c:v>2068.1617200000001</c:v>
                </c:pt>
                <c:pt idx="939">
                  <c:v>2066.1058899999998</c:v>
                </c:pt>
                <c:pt idx="940">
                  <c:v>2064.0500699999998</c:v>
                </c:pt>
                <c:pt idx="941">
                  <c:v>2061.99424</c:v>
                </c:pt>
                <c:pt idx="942">
                  <c:v>2059.9384100000002</c:v>
                </c:pt>
                <c:pt idx="943">
                  <c:v>2057.8825900000002</c:v>
                </c:pt>
                <c:pt idx="944">
                  <c:v>2055.8267599999999</c:v>
                </c:pt>
                <c:pt idx="945">
                  <c:v>2053.7709300000001</c:v>
                </c:pt>
                <c:pt idx="946">
                  <c:v>2051.7150999999999</c:v>
                </c:pt>
                <c:pt idx="947">
                  <c:v>2049.6592799999999</c:v>
                </c:pt>
                <c:pt idx="948">
                  <c:v>2047.6034500000001</c:v>
                </c:pt>
                <c:pt idx="949">
                  <c:v>2045.5476200000001</c:v>
                </c:pt>
                <c:pt idx="950">
                  <c:v>2043.4918</c:v>
                </c:pt>
                <c:pt idx="951">
                  <c:v>2041.43597</c:v>
                </c:pt>
                <c:pt idx="952">
                  <c:v>2039.38014</c:v>
                </c:pt>
                <c:pt idx="953">
                  <c:v>2037.3243199999999</c:v>
                </c:pt>
                <c:pt idx="954">
                  <c:v>2035.2684899999999</c:v>
                </c:pt>
                <c:pt idx="955">
                  <c:v>2033.2126599999999</c:v>
                </c:pt>
                <c:pt idx="956">
                  <c:v>2031.1568400000001</c:v>
                </c:pt>
                <c:pt idx="957">
                  <c:v>2029.1010100000001</c:v>
                </c:pt>
                <c:pt idx="958">
                  <c:v>2027.0451800000001</c:v>
                </c:pt>
                <c:pt idx="959">
                  <c:v>2024.98936</c:v>
                </c:pt>
                <c:pt idx="960">
                  <c:v>2022.93353</c:v>
                </c:pt>
                <c:pt idx="961">
                  <c:v>2020.8777</c:v>
                </c:pt>
                <c:pt idx="962">
                  <c:v>2018.82188</c:v>
                </c:pt>
                <c:pt idx="963">
                  <c:v>2016.76605</c:v>
                </c:pt>
                <c:pt idx="964">
                  <c:v>2014.7102199999999</c:v>
                </c:pt>
                <c:pt idx="965">
                  <c:v>2012.6543999999999</c:v>
                </c:pt>
                <c:pt idx="966">
                  <c:v>2010.5985700000001</c:v>
                </c:pt>
                <c:pt idx="967">
                  <c:v>2008.5427400000001</c:v>
                </c:pt>
                <c:pt idx="968">
                  <c:v>2006.4869200000001</c:v>
                </c:pt>
                <c:pt idx="969">
                  <c:v>2004.43109</c:v>
                </c:pt>
                <c:pt idx="970">
                  <c:v>2002.37526</c:v>
                </c:pt>
                <c:pt idx="971">
                  <c:v>2000.31944</c:v>
                </c:pt>
                <c:pt idx="972">
                  <c:v>1998.26361</c:v>
                </c:pt>
                <c:pt idx="973">
                  <c:v>1996.20778</c:v>
                </c:pt>
                <c:pt idx="974">
                  <c:v>1994.1519599999999</c:v>
                </c:pt>
                <c:pt idx="975">
                  <c:v>1992.0961299999999</c:v>
                </c:pt>
                <c:pt idx="976">
                  <c:v>1990.0402999999999</c:v>
                </c:pt>
                <c:pt idx="977">
                  <c:v>1987.9844800000001</c:v>
                </c:pt>
                <c:pt idx="978">
                  <c:v>1985.9286500000001</c:v>
                </c:pt>
                <c:pt idx="979">
                  <c:v>1983.87282</c:v>
                </c:pt>
                <c:pt idx="980">
                  <c:v>1981.817</c:v>
                </c:pt>
                <c:pt idx="981">
                  <c:v>1979.76117</c:v>
                </c:pt>
                <c:pt idx="982">
                  <c:v>1977.70534</c:v>
                </c:pt>
                <c:pt idx="983">
                  <c:v>1975.64951</c:v>
                </c:pt>
                <c:pt idx="984">
                  <c:v>1973.5936899999999</c:v>
                </c:pt>
                <c:pt idx="985">
                  <c:v>1971.5378599999999</c:v>
                </c:pt>
                <c:pt idx="986">
                  <c:v>1969.4820299999999</c:v>
                </c:pt>
                <c:pt idx="987">
                  <c:v>1967.4262100000001</c:v>
                </c:pt>
                <c:pt idx="988">
                  <c:v>1965.3703800000001</c:v>
                </c:pt>
                <c:pt idx="989">
                  <c:v>1963.3145500000001</c:v>
                </c:pt>
                <c:pt idx="990">
                  <c:v>1961.25873</c:v>
                </c:pt>
                <c:pt idx="991">
                  <c:v>1959.2029</c:v>
                </c:pt>
                <c:pt idx="992">
                  <c:v>1957.14707</c:v>
                </c:pt>
                <c:pt idx="993">
                  <c:v>1955.0912499999999</c:v>
                </c:pt>
                <c:pt idx="994">
                  <c:v>1953.0354199999999</c:v>
                </c:pt>
                <c:pt idx="995">
                  <c:v>1950.9795899999999</c:v>
                </c:pt>
                <c:pt idx="996">
                  <c:v>1948.9237700000001</c:v>
                </c:pt>
                <c:pt idx="997">
                  <c:v>1946.8679400000001</c:v>
                </c:pt>
                <c:pt idx="998">
                  <c:v>1944.8121100000001</c:v>
                </c:pt>
                <c:pt idx="999">
                  <c:v>1942.75629</c:v>
                </c:pt>
                <c:pt idx="1000">
                  <c:v>1940.70046</c:v>
                </c:pt>
                <c:pt idx="1001">
                  <c:v>1938.64463</c:v>
                </c:pt>
                <c:pt idx="1002">
                  <c:v>1936.58881</c:v>
                </c:pt>
                <c:pt idx="1003">
                  <c:v>1934.53298</c:v>
                </c:pt>
                <c:pt idx="1004">
                  <c:v>1932.4771499999999</c:v>
                </c:pt>
                <c:pt idx="1005">
                  <c:v>1930.4213299999999</c:v>
                </c:pt>
                <c:pt idx="1006">
                  <c:v>1928.3655000000001</c:v>
                </c:pt>
                <c:pt idx="1007">
                  <c:v>1926.3096700000001</c:v>
                </c:pt>
                <c:pt idx="1008">
                  <c:v>1924.2538500000001</c:v>
                </c:pt>
                <c:pt idx="1009">
                  <c:v>1922.19802</c:v>
                </c:pt>
                <c:pt idx="1010">
                  <c:v>1920.14219</c:v>
                </c:pt>
                <c:pt idx="1011">
                  <c:v>1918.08637</c:v>
                </c:pt>
                <c:pt idx="1012">
                  <c:v>1916.03054</c:v>
                </c:pt>
                <c:pt idx="1013">
                  <c:v>1913.97471</c:v>
                </c:pt>
                <c:pt idx="1014">
                  <c:v>1911.9188899999999</c:v>
                </c:pt>
                <c:pt idx="1015">
                  <c:v>1909.8630599999999</c:v>
                </c:pt>
                <c:pt idx="1016">
                  <c:v>1907.8072299999999</c:v>
                </c:pt>
                <c:pt idx="1017">
                  <c:v>1905.7514000000001</c:v>
                </c:pt>
                <c:pt idx="1018">
                  <c:v>1903.6955800000001</c:v>
                </c:pt>
                <c:pt idx="1019">
                  <c:v>1901.63975</c:v>
                </c:pt>
                <c:pt idx="1020">
                  <c:v>1899.58392</c:v>
                </c:pt>
                <c:pt idx="1021">
                  <c:v>1897.5281</c:v>
                </c:pt>
                <c:pt idx="1022">
                  <c:v>1895.47227</c:v>
                </c:pt>
                <c:pt idx="1023">
                  <c:v>1893.41644</c:v>
                </c:pt>
                <c:pt idx="1024">
                  <c:v>1891.3606199999999</c:v>
                </c:pt>
                <c:pt idx="1025">
                  <c:v>1889.3047899999999</c:v>
                </c:pt>
                <c:pt idx="1026">
                  <c:v>1887.2489599999999</c:v>
                </c:pt>
                <c:pt idx="1027">
                  <c:v>1885.1931400000001</c:v>
                </c:pt>
                <c:pt idx="1028">
                  <c:v>1883.1373100000001</c:v>
                </c:pt>
                <c:pt idx="1029">
                  <c:v>1881.0814800000001</c:v>
                </c:pt>
                <c:pt idx="1030">
                  <c:v>1879.02566</c:v>
                </c:pt>
                <c:pt idx="1031">
                  <c:v>1876.96983</c:v>
                </c:pt>
                <c:pt idx="1032">
                  <c:v>1874.914</c:v>
                </c:pt>
                <c:pt idx="1033">
                  <c:v>1872.8581799999999</c:v>
                </c:pt>
                <c:pt idx="1034">
                  <c:v>1870.8023499999999</c:v>
                </c:pt>
                <c:pt idx="1035">
                  <c:v>1868.7465199999999</c:v>
                </c:pt>
                <c:pt idx="1036">
                  <c:v>1866.6907000000001</c:v>
                </c:pt>
                <c:pt idx="1037">
                  <c:v>1864.6348700000001</c:v>
                </c:pt>
                <c:pt idx="1038">
                  <c:v>1862.5790400000001</c:v>
                </c:pt>
                <c:pt idx="1039">
                  <c:v>1860.52322</c:v>
                </c:pt>
                <c:pt idx="1040">
                  <c:v>1858.46739</c:v>
                </c:pt>
                <c:pt idx="1041">
                  <c:v>1856.41156</c:v>
                </c:pt>
                <c:pt idx="1042">
                  <c:v>1854.35574</c:v>
                </c:pt>
                <c:pt idx="1043">
                  <c:v>1852.29991</c:v>
                </c:pt>
                <c:pt idx="1044">
                  <c:v>1850.2440799999999</c:v>
                </c:pt>
                <c:pt idx="1045">
                  <c:v>1848.1882599999999</c:v>
                </c:pt>
                <c:pt idx="1046">
                  <c:v>1846.1324300000001</c:v>
                </c:pt>
                <c:pt idx="1047">
                  <c:v>1844.0766000000001</c:v>
                </c:pt>
                <c:pt idx="1048">
                  <c:v>1842.0207800000001</c:v>
                </c:pt>
                <c:pt idx="1049">
                  <c:v>1839.96495</c:v>
                </c:pt>
                <c:pt idx="1050">
                  <c:v>1837.90912</c:v>
                </c:pt>
                <c:pt idx="1051">
                  <c:v>1835.8533</c:v>
                </c:pt>
                <c:pt idx="1052">
                  <c:v>1833.79747</c:v>
                </c:pt>
                <c:pt idx="1053">
                  <c:v>1831.74164</c:v>
                </c:pt>
                <c:pt idx="1054">
                  <c:v>1829.6858099999999</c:v>
                </c:pt>
                <c:pt idx="1055">
                  <c:v>1827.6299899999999</c:v>
                </c:pt>
                <c:pt idx="1056">
                  <c:v>1825.5741599999999</c:v>
                </c:pt>
                <c:pt idx="1057">
                  <c:v>1823.5183300000001</c:v>
                </c:pt>
                <c:pt idx="1058">
                  <c:v>1821.4625100000001</c:v>
                </c:pt>
                <c:pt idx="1059">
                  <c:v>1819.4066800000001</c:v>
                </c:pt>
                <c:pt idx="1060">
                  <c:v>1817.35085</c:v>
                </c:pt>
                <c:pt idx="1061">
                  <c:v>1815.29503</c:v>
                </c:pt>
                <c:pt idx="1062">
                  <c:v>1813.2392</c:v>
                </c:pt>
                <c:pt idx="1063">
                  <c:v>1811.18337</c:v>
                </c:pt>
                <c:pt idx="1064">
                  <c:v>1809.1275499999999</c:v>
                </c:pt>
                <c:pt idx="1065">
                  <c:v>1807.0717199999999</c:v>
                </c:pt>
                <c:pt idx="1066">
                  <c:v>1805.0158899999999</c:v>
                </c:pt>
                <c:pt idx="1067">
                  <c:v>1802.9600700000001</c:v>
                </c:pt>
                <c:pt idx="1068">
                  <c:v>1800.9042400000001</c:v>
                </c:pt>
                <c:pt idx="1069">
                  <c:v>1798.8484100000001</c:v>
                </c:pt>
                <c:pt idx="1070">
                  <c:v>1796.79259</c:v>
                </c:pt>
                <c:pt idx="1071">
                  <c:v>1794.73676</c:v>
                </c:pt>
                <c:pt idx="1072">
                  <c:v>1792.68093</c:v>
                </c:pt>
                <c:pt idx="1073">
                  <c:v>1790.6251099999999</c:v>
                </c:pt>
                <c:pt idx="1074">
                  <c:v>1788.5692799999999</c:v>
                </c:pt>
                <c:pt idx="1075">
                  <c:v>1786.5134499999999</c:v>
                </c:pt>
                <c:pt idx="1076">
                  <c:v>1784.4576300000001</c:v>
                </c:pt>
                <c:pt idx="1077">
                  <c:v>1782.4018000000001</c:v>
                </c:pt>
                <c:pt idx="1078">
                  <c:v>1780.3459700000001</c:v>
                </c:pt>
                <c:pt idx="1079">
                  <c:v>1778.29015</c:v>
                </c:pt>
                <c:pt idx="1080">
                  <c:v>1776.23432</c:v>
                </c:pt>
                <c:pt idx="1081">
                  <c:v>1774.17849</c:v>
                </c:pt>
                <c:pt idx="1082">
                  <c:v>1772.12267</c:v>
                </c:pt>
                <c:pt idx="1083">
                  <c:v>1770.06684</c:v>
                </c:pt>
                <c:pt idx="1084">
                  <c:v>1768.0110099999999</c:v>
                </c:pt>
                <c:pt idx="1085">
                  <c:v>1765.9551899999999</c:v>
                </c:pt>
                <c:pt idx="1086">
                  <c:v>1763.8993599999999</c:v>
                </c:pt>
                <c:pt idx="1087">
                  <c:v>1761.8435300000001</c:v>
                </c:pt>
                <c:pt idx="1088">
                  <c:v>1759.7877100000001</c:v>
                </c:pt>
                <c:pt idx="1089">
                  <c:v>1757.73188</c:v>
                </c:pt>
                <c:pt idx="1090">
                  <c:v>1755.67605</c:v>
                </c:pt>
                <c:pt idx="1091">
                  <c:v>1753.62022</c:v>
                </c:pt>
                <c:pt idx="1092">
                  <c:v>1751.5644</c:v>
                </c:pt>
                <c:pt idx="1093">
                  <c:v>1749.50857</c:v>
                </c:pt>
                <c:pt idx="1094">
                  <c:v>1747.4527399999999</c:v>
                </c:pt>
                <c:pt idx="1095">
                  <c:v>1745.3969199999999</c:v>
                </c:pt>
                <c:pt idx="1096">
                  <c:v>1743.3410899999999</c:v>
                </c:pt>
                <c:pt idx="1097">
                  <c:v>1741.2852600000001</c:v>
                </c:pt>
                <c:pt idx="1098">
                  <c:v>1739.2294400000001</c:v>
                </c:pt>
                <c:pt idx="1099">
                  <c:v>1737.1736100000001</c:v>
                </c:pt>
                <c:pt idx="1100">
                  <c:v>1735.11778</c:v>
                </c:pt>
                <c:pt idx="1101">
                  <c:v>1733.06196</c:v>
                </c:pt>
                <c:pt idx="1102">
                  <c:v>1731.00613</c:v>
                </c:pt>
                <c:pt idx="1103">
                  <c:v>1728.9503</c:v>
                </c:pt>
                <c:pt idx="1104">
                  <c:v>1726.8944799999999</c:v>
                </c:pt>
                <c:pt idx="1105">
                  <c:v>1724.8386499999999</c:v>
                </c:pt>
                <c:pt idx="1106">
                  <c:v>1722.7828199999999</c:v>
                </c:pt>
                <c:pt idx="1107">
                  <c:v>1720.7270000000001</c:v>
                </c:pt>
                <c:pt idx="1108">
                  <c:v>1718.6711700000001</c:v>
                </c:pt>
                <c:pt idx="1109">
                  <c:v>1716.6153400000001</c:v>
                </c:pt>
                <c:pt idx="1110">
                  <c:v>1714.55952</c:v>
                </c:pt>
                <c:pt idx="1111">
                  <c:v>1712.50369</c:v>
                </c:pt>
                <c:pt idx="1112">
                  <c:v>1710.44786</c:v>
                </c:pt>
                <c:pt idx="1113">
                  <c:v>1708.39204</c:v>
                </c:pt>
                <c:pt idx="1114">
                  <c:v>1706.3362099999999</c:v>
                </c:pt>
                <c:pt idx="1115">
                  <c:v>1704.2803799999999</c:v>
                </c:pt>
                <c:pt idx="1116">
                  <c:v>1702.2245600000001</c:v>
                </c:pt>
                <c:pt idx="1117">
                  <c:v>1700.1687300000001</c:v>
                </c:pt>
                <c:pt idx="1118">
                  <c:v>1698.1129000000001</c:v>
                </c:pt>
                <c:pt idx="1119">
                  <c:v>1696.05708</c:v>
                </c:pt>
                <c:pt idx="1120">
                  <c:v>1694.00125</c:v>
                </c:pt>
                <c:pt idx="1121">
                  <c:v>1691.94542</c:v>
                </c:pt>
                <c:pt idx="1122">
                  <c:v>1689.8896</c:v>
                </c:pt>
                <c:pt idx="1123">
                  <c:v>1687.83377</c:v>
                </c:pt>
                <c:pt idx="1124">
                  <c:v>1685.7779399999999</c:v>
                </c:pt>
                <c:pt idx="1125">
                  <c:v>1683.7221199999999</c:v>
                </c:pt>
                <c:pt idx="1126">
                  <c:v>1681.6662899999999</c:v>
                </c:pt>
                <c:pt idx="1127">
                  <c:v>1679.6104600000001</c:v>
                </c:pt>
                <c:pt idx="1128">
                  <c:v>1677.5546300000001</c:v>
                </c:pt>
                <c:pt idx="1129">
                  <c:v>1675.49881</c:v>
                </c:pt>
                <c:pt idx="1130">
                  <c:v>1673.44298</c:v>
                </c:pt>
                <c:pt idx="1131">
                  <c:v>1671.38715</c:v>
                </c:pt>
                <c:pt idx="1132">
                  <c:v>1669.33133</c:v>
                </c:pt>
                <c:pt idx="1133">
                  <c:v>1667.2755</c:v>
                </c:pt>
                <c:pt idx="1134">
                  <c:v>1665.21967</c:v>
                </c:pt>
                <c:pt idx="1135">
                  <c:v>1663.1638499999999</c:v>
                </c:pt>
                <c:pt idx="1136">
                  <c:v>1661.1080199999999</c:v>
                </c:pt>
                <c:pt idx="1137">
                  <c:v>1659.0521900000001</c:v>
                </c:pt>
                <c:pt idx="1138">
                  <c:v>1656.9963700000001</c:v>
                </c:pt>
                <c:pt idx="1139">
                  <c:v>1654.9405400000001</c:v>
                </c:pt>
                <c:pt idx="1140">
                  <c:v>1652.88471</c:v>
                </c:pt>
                <c:pt idx="1141">
                  <c:v>1650.82889</c:v>
                </c:pt>
                <c:pt idx="1142">
                  <c:v>1648.77306</c:v>
                </c:pt>
                <c:pt idx="1143">
                  <c:v>1646.71723</c:v>
                </c:pt>
                <c:pt idx="1144">
                  <c:v>1644.6614099999999</c:v>
                </c:pt>
                <c:pt idx="1145">
                  <c:v>1642.6055799999999</c:v>
                </c:pt>
                <c:pt idx="1146">
                  <c:v>1640.5497499999999</c:v>
                </c:pt>
                <c:pt idx="1147">
                  <c:v>1638.4939300000001</c:v>
                </c:pt>
                <c:pt idx="1148">
                  <c:v>1636.4381000000001</c:v>
                </c:pt>
                <c:pt idx="1149">
                  <c:v>1634.3822700000001</c:v>
                </c:pt>
                <c:pt idx="1150">
                  <c:v>1632.32645</c:v>
                </c:pt>
                <c:pt idx="1151">
                  <c:v>1630.27062</c:v>
                </c:pt>
                <c:pt idx="1152">
                  <c:v>1628.21479</c:v>
                </c:pt>
                <c:pt idx="1153">
                  <c:v>1626.15897</c:v>
                </c:pt>
                <c:pt idx="1154">
                  <c:v>1624.1031399999999</c:v>
                </c:pt>
                <c:pt idx="1155">
                  <c:v>1622.0473099999999</c:v>
                </c:pt>
                <c:pt idx="1156">
                  <c:v>1619.9914900000001</c:v>
                </c:pt>
                <c:pt idx="1157">
                  <c:v>1617.9356600000001</c:v>
                </c:pt>
                <c:pt idx="1158">
                  <c:v>1615.8798300000001</c:v>
                </c:pt>
                <c:pt idx="1159">
                  <c:v>1613.82401</c:v>
                </c:pt>
                <c:pt idx="1160">
                  <c:v>1611.76818</c:v>
                </c:pt>
                <c:pt idx="1161">
                  <c:v>1609.71235</c:v>
                </c:pt>
                <c:pt idx="1162">
                  <c:v>1607.65653</c:v>
                </c:pt>
                <c:pt idx="1163">
                  <c:v>1605.6007</c:v>
                </c:pt>
                <c:pt idx="1164">
                  <c:v>1603.5448699999999</c:v>
                </c:pt>
                <c:pt idx="1165">
                  <c:v>1601.4890399999999</c:v>
                </c:pt>
                <c:pt idx="1166">
                  <c:v>1599.4332199999999</c:v>
                </c:pt>
                <c:pt idx="1167">
                  <c:v>1597.3773900000001</c:v>
                </c:pt>
                <c:pt idx="1168">
                  <c:v>1595.3215600000001</c:v>
                </c:pt>
                <c:pt idx="1169">
                  <c:v>1593.2657400000001</c:v>
                </c:pt>
                <c:pt idx="1170">
                  <c:v>1591.20991</c:v>
                </c:pt>
                <c:pt idx="1171">
                  <c:v>1589.15408</c:v>
                </c:pt>
                <c:pt idx="1172">
                  <c:v>1587.09826</c:v>
                </c:pt>
                <c:pt idx="1173">
                  <c:v>1585.04243</c:v>
                </c:pt>
                <c:pt idx="1174">
                  <c:v>1582.9866</c:v>
                </c:pt>
                <c:pt idx="1175">
                  <c:v>1580.9307799999999</c:v>
                </c:pt>
                <c:pt idx="1176">
                  <c:v>1578.8749499999999</c:v>
                </c:pt>
                <c:pt idx="1177">
                  <c:v>1576.8191200000001</c:v>
                </c:pt>
                <c:pt idx="1178">
                  <c:v>1574.7633000000001</c:v>
                </c:pt>
                <c:pt idx="1179">
                  <c:v>1572.7074700000001</c:v>
                </c:pt>
                <c:pt idx="1180">
                  <c:v>1570.65164</c:v>
                </c:pt>
                <c:pt idx="1181">
                  <c:v>1568.59582</c:v>
                </c:pt>
                <c:pt idx="1182">
                  <c:v>1566.53999</c:v>
                </c:pt>
                <c:pt idx="1183">
                  <c:v>1564.48416</c:v>
                </c:pt>
                <c:pt idx="1184">
                  <c:v>1562.4283399999999</c:v>
                </c:pt>
                <c:pt idx="1185">
                  <c:v>1560.3725099999999</c:v>
                </c:pt>
                <c:pt idx="1186">
                  <c:v>1558.3166799999999</c:v>
                </c:pt>
                <c:pt idx="1187">
                  <c:v>1556.2608600000001</c:v>
                </c:pt>
                <c:pt idx="1188">
                  <c:v>1554.2050300000001</c:v>
                </c:pt>
                <c:pt idx="1189">
                  <c:v>1552.1492000000001</c:v>
                </c:pt>
                <c:pt idx="1190">
                  <c:v>1550.09338</c:v>
                </c:pt>
                <c:pt idx="1191">
                  <c:v>1548.03755</c:v>
                </c:pt>
                <c:pt idx="1192">
                  <c:v>1545.98172</c:v>
                </c:pt>
                <c:pt idx="1193">
                  <c:v>1543.9259</c:v>
                </c:pt>
                <c:pt idx="1194">
                  <c:v>1541.8700699999999</c:v>
                </c:pt>
                <c:pt idx="1195">
                  <c:v>1539.8142399999999</c:v>
                </c:pt>
                <c:pt idx="1196">
                  <c:v>1537.7584199999999</c:v>
                </c:pt>
                <c:pt idx="1197">
                  <c:v>1535.7025900000001</c:v>
                </c:pt>
                <c:pt idx="1198">
                  <c:v>1533.6467600000001</c:v>
                </c:pt>
                <c:pt idx="1199">
                  <c:v>1531.5909300000001</c:v>
                </c:pt>
                <c:pt idx="1200">
                  <c:v>1529.53511</c:v>
                </c:pt>
                <c:pt idx="1201">
                  <c:v>1527.47928</c:v>
                </c:pt>
                <c:pt idx="1202">
                  <c:v>1525.42345</c:v>
                </c:pt>
                <c:pt idx="1203">
                  <c:v>1523.36763</c:v>
                </c:pt>
                <c:pt idx="1204">
                  <c:v>1521.3117999999999</c:v>
                </c:pt>
                <c:pt idx="1205">
                  <c:v>1519.2559699999999</c:v>
                </c:pt>
                <c:pt idx="1206">
                  <c:v>1517.2001499999999</c:v>
                </c:pt>
                <c:pt idx="1207">
                  <c:v>1515.1443200000001</c:v>
                </c:pt>
                <c:pt idx="1208">
                  <c:v>1513.0884900000001</c:v>
                </c:pt>
                <c:pt idx="1209">
                  <c:v>1511.0326700000001</c:v>
                </c:pt>
                <c:pt idx="1210">
                  <c:v>1508.97684</c:v>
                </c:pt>
                <c:pt idx="1211">
                  <c:v>1506.92101</c:v>
                </c:pt>
                <c:pt idx="1212">
                  <c:v>1504.86519</c:v>
                </c:pt>
                <c:pt idx="1213">
                  <c:v>1502.80936</c:v>
                </c:pt>
                <c:pt idx="1214">
                  <c:v>1500.75353</c:v>
                </c:pt>
                <c:pt idx="1215">
                  <c:v>1498.6977099999999</c:v>
                </c:pt>
                <c:pt idx="1216">
                  <c:v>1496.6418799999999</c:v>
                </c:pt>
                <c:pt idx="1217">
                  <c:v>1494.5860499999999</c:v>
                </c:pt>
                <c:pt idx="1218">
                  <c:v>1492.5302300000001</c:v>
                </c:pt>
                <c:pt idx="1219">
                  <c:v>1490.4744000000001</c:v>
                </c:pt>
                <c:pt idx="1220">
                  <c:v>1488.41857</c:v>
                </c:pt>
                <c:pt idx="1221">
                  <c:v>1486.36275</c:v>
                </c:pt>
                <c:pt idx="1222">
                  <c:v>1484.30692</c:v>
                </c:pt>
                <c:pt idx="1223">
                  <c:v>1482.25109</c:v>
                </c:pt>
                <c:pt idx="1224">
                  <c:v>1480.1952699999999</c:v>
                </c:pt>
                <c:pt idx="1225">
                  <c:v>1478.1394399999999</c:v>
                </c:pt>
                <c:pt idx="1226">
                  <c:v>1476.0836099999999</c:v>
                </c:pt>
                <c:pt idx="1227">
                  <c:v>1474.0277900000001</c:v>
                </c:pt>
                <c:pt idx="1228">
                  <c:v>1471.9719600000001</c:v>
                </c:pt>
                <c:pt idx="1229">
                  <c:v>1469.9161300000001</c:v>
                </c:pt>
                <c:pt idx="1230">
                  <c:v>1467.86031</c:v>
                </c:pt>
                <c:pt idx="1231">
                  <c:v>1465.80448</c:v>
                </c:pt>
                <c:pt idx="1232">
                  <c:v>1463.74865</c:v>
                </c:pt>
                <c:pt idx="1233">
                  <c:v>1461.69283</c:v>
                </c:pt>
                <c:pt idx="1234">
                  <c:v>1459.6369999999999</c:v>
                </c:pt>
                <c:pt idx="1235">
                  <c:v>1457.5811699999999</c:v>
                </c:pt>
                <c:pt idx="1236">
                  <c:v>1455.5253399999999</c:v>
                </c:pt>
                <c:pt idx="1237">
                  <c:v>1453.4695200000001</c:v>
                </c:pt>
                <c:pt idx="1238">
                  <c:v>1451.4136900000001</c:v>
                </c:pt>
                <c:pt idx="1239">
                  <c:v>1449.3578600000001</c:v>
                </c:pt>
                <c:pt idx="1240">
                  <c:v>1447.30204</c:v>
                </c:pt>
                <c:pt idx="1241">
                  <c:v>1445.24621</c:v>
                </c:pt>
                <c:pt idx="1242">
                  <c:v>1443.19038</c:v>
                </c:pt>
                <c:pt idx="1243">
                  <c:v>1441.13456</c:v>
                </c:pt>
                <c:pt idx="1244">
                  <c:v>1439.07873</c:v>
                </c:pt>
                <c:pt idx="1245">
                  <c:v>1437.0228999999999</c:v>
                </c:pt>
                <c:pt idx="1246">
                  <c:v>1434.9670799999999</c:v>
                </c:pt>
                <c:pt idx="1247">
                  <c:v>1432.9112500000001</c:v>
                </c:pt>
                <c:pt idx="1248">
                  <c:v>1430.8554200000001</c:v>
                </c:pt>
                <c:pt idx="1249">
                  <c:v>1428.7996000000001</c:v>
                </c:pt>
                <c:pt idx="1250">
                  <c:v>1426.74377</c:v>
                </c:pt>
                <c:pt idx="1251">
                  <c:v>1424.68794</c:v>
                </c:pt>
                <c:pt idx="1252">
                  <c:v>1422.63212</c:v>
                </c:pt>
                <c:pt idx="1253">
                  <c:v>1420.57629</c:v>
                </c:pt>
                <c:pt idx="1254">
                  <c:v>1418.52046</c:v>
                </c:pt>
                <c:pt idx="1255">
                  <c:v>1416.4646399999999</c:v>
                </c:pt>
                <c:pt idx="1256">
                  <c:v>1414.4088099999999</c:v>
                </c:pt>
                <c:pt idx="1257">
                  <c:v>1412.3529799999999</c:v>
                </c:pt>
                <c:pt idx="1258">
                  <c:v>1410.2971600000001</c:v>
                </c:pt>
                <c:pt idx="1259">
                  <c:v>1408.2413300000001</c:v>
                </c:pt>
                <c:pt idx="1260">
                  <c:v>1406.1855</c:v>
                </c:pt>
                <c:pt idx="1261">
                  <c:v>1404.12968</c:v>
                </c:pt>
                <c:pt idx="1262">
                  <c:v>1402.07385</c:v>
                </c:pt>
                <c:pt idx="1263">
                  <c:v>1400.01802</c:v>
                </c:pt>
                <c:pt idx="1264">
                  <c:v>1397.9621999999999</c:v>
                </c:pt>
                <c:pt idx="1265">
                  <c:v>1395.9063699999999</c:v>
                </c:pt>
                <c:pt idx="1266">
                  <c:v>1393.8505399999999</c:v>
                </c:pt>
                <c:pt idx="1267">
                  <c:v>1391.7947200000001</c:v>
                </c:pt>
                <c:pt idx="1268">
                  <c:v>1389.7388900000001</c:v>
                </c:pt>
                <c:pt idx="1269">
                  <c:v>1387.6830600000001</c:v>
                </c:pt>
                <c:pt idx="1270">
                  <c:v>1385.62724</c:v>
                </c:pt>
                <c:pt idx="1271">
                  <c:v>1383.57141</c:v>
                </c:pt>
                <c:pt idx="1272">
                  <c:v>1381.51558</c:v>
                </c:pt>
                <c:pt idx="1273">
                  <c:v>1379.45975</c:v>
                </c:pt>
                <c:pt idx="1274">
                  <c:v>1377.4039299999999</c:v>
                </c:pt>
                <c:pt idx="1275">
                  <c:v>1375.3480999999999</c:v>
                </c:pt>
                <c:pt idx="1276">
                  <c:v>1373.2922699999999</c:v>
                </c:pt>
                <c:pt idx="1277">
                  <c:v>1371.2364500000001</c:v>
                </c:pt>
                <c:pt idx="1278">
                  <c:v>1369.1806200000001</c:v>
                </c:pt>
                <c:pt idx="1279">
                  <c:v>1367.1247900000001</c:v>
                </c:pt>
                <c:pt idx="1280">
                  <c:v>1365.06897</c:v>
                </c:pt>
                <c:pt idx="1281">
                  <c:v>1363.01314</c:v>
                </c:pt>
                <c:pt idx="1282">
                  <c:v>1360.95731</c:v>
                </c:pt>
                <c:pt idx="1283">
                  <c:v>1358.90149</c:v>
                </c:pt>
                <c:pt idx="1284">
                  <c:v>1356.84566</c:v>
                </c:pt>
                <c:pt idx="1285">
                  <c:v>1354.7898299999999</c:v>
                </c:pt>
                <c:pt idx="1286">
                  <c:v>1352.7340099999999</c:v>
                </c:pt>
                <c:pt idx="1287">
                  <c:v>1350.6781800000001</c:v>
                </c:pt>
                <c:pt idx="1288">
                  <c:v>1348.6223500000001</c:v>
                </c:pt>
                <c:pt idx="1289">
                  <c:v>1346.5665300000001</c:v>
                </c:pt>
                <c:pt idx="1290">
                  <c:v>1344.5107</c:v>
                </c:pt>
                <c:pt idx="1291">
                  <c:v>1342.45487</c:v>
                </c:pt>
                <c:pt idx="1292">
                  <c:v>1340.39905</c:v>
                </c:pt>
                <c:pt idx="1293">
                  <c:v>1338.34322</c:v>
                </c:pt>
                <c:pt idx="1294">
                  <c:v>1336.28739</c:v>
                </c:pt>
                <c:pt idx="1295">
                  <c:v>1334.2315699999999</c:v>
                </c:pt>
                <c:pt idx="1296">
                  <c:v>1332.1757399999999</c:v>
                </c:pt>
                <c:pt idx="1297">
                  <c:v>1330.1199099999999</c:v>
                </c:pt>
                <c:pt idx="1298">
                  <c:v>1328.0640900000001</c:v>
                </c:pt>
                <c:pt idx="1299">
                  <c:v>1326.0082600000001</c:v>
                </c:pt>
                <c:pt idx="1300">
                  <c:v>1323.95243</c:v>
                </c:pt>
                <c:pt idx="1301">
                  <c:v>1321.89661</c:v>
                </c:pt>
                <c:pt idx="1302">
                  <c:v>1319.84078</c:v>
                </c:pt>
                <c:pt idx="1303">
                  <c:v>1317.78495</c:v>
                </c:pt>
                <c:pt idx="1304">
                  <c:v>1315.7291299999999</c:v>
                </c:pt>
                <c:pt idx="1305">
                  <c:v>1313.6732999999999</c:v>
                </c:pt>
                <c:pt idx="1306">
                  <c:v>1311.6174699999999</c:v>
                </c:pt>
                <c:pt idx="1307">
                  <c:v>1309.5616500000001</c:v>
                </c:pt>
                <c:pt idx="1308">
                  <c:v>1307.5058200000001</c:v>
                </c:pt>
                <c:pt idx="1309">
                  <c:v>1305.4499900000001</c:v>
                </c:pt>
                <c:pt idx="1310">
                  <c:v>1303.3941600000001</c:v>
                </c:pt>
                <c:pt idx="1311">
                  <c:v>1301.33834</c:v>
                </c:pt>
                <c:pt idx="1312">
                  <c:v>1299.28251</c:v>
                </c:pt>
                <c:pt idx="1313">
                  <c:v>1297.22668</c:v>
                </c:pt>
                <c:pt idx="1314">
                  <c:v>1295.1708599999999</c:v>
                </c:pt>
                <c:pt idx="1315">
                  <c:v>1293.1150299999999</c:v>
                </c:pt>
                <c:pt idx="1316">
                  <c:v>1291.0591999999999</c:v>
                </c:pt>
                <c:pt idx="1317">
                  <c:v>1289.0033800000001</c:v>
                </c:pt>
                <c:pt idx="1318">
                  <c:v>1286.9475500000001</c:v>
                </c:pt>
                <c:pt idx="1319">
                  <c:v>1284.8917200000001</c:v>
                </c:pt>
                <c:pt idx="1320">
                  <c:v>1282.8359</c:v>
                </c:pt>
                <c:pt idx="1321">
                  <c:v>1280.78007</c:v>
                </c:pt>
                <c:pt idx="1322">
                  <c:v>1278.72424</c:v>
                </c:pt>
                <c:pt idx="1323">
                  <c:v>1276.66842</c:v>
                </c:pt>
                <c:pt idx="1324">
                  <c:v>1274.61259</c:v>
                </c:pt>
                <c:pt idx="1325">
                  <c:v>1272.5567599999999</c:v>
                </c:pt>
                <c:pt idx="1326">
                  <c:v>1270.5009399999999</c:v>
                </c:pt>
                <c:pt idx="1327">
                  <c:v>1268.4451100000001</c:v>
                </c:pt>
                <c:pt idx="1328">
                  <c:v>1266.3892800000001</c:v>
                </c:pt>
                <c:pt idx="1329">
                  <c:v>1264.3334600000001</c:v>
                </c:pt>
                <c:pt idx="1330">
                  <c:v>1262.27763</c:v>
                </c:pt>
                <c:pt idx="1331">
                  <c:v>1260.2218</c:v>
                </c:pt>
                <c:pt idx="1332">
                  <c:v>1258.16598</c:v>
                </c:pt>
                <c:pt idx="1333">
                  <c:v>1256.11015</c:v>
                </c:pt>
                <c:pt idx="1334">
                  <c:v>1254.05432</c:v>
                </c:pt>
                <c:pt idx="1335">
                  <c:v>1251.9984999999999</c:v>
                </c:pt>
                <c:pt idx="1336">
                  <c:v>1249.9426699999999</c:v>
                </c:pt>
                <c:pt idx="1337">
                  <c:v>1247.8868399999999</c:v>
                </c:pt>
                <c:pt idx="1338">
                  <c:v>1245.8310200000001</c:v>
                </c:pt>
                <c:pt idx="1339">
                  <c:v>1243.7751900000001</c:v>
                </c:pt>
                <c:pt idx="1340">
                  <c:v>1241.7193600000001</c:v>
                </c:pt>
                <c:pt idx="1341">
                  <c:v>1239.66354</c:v>
                </c:pt>
                <c:pt idx="1342">
                  <c:v>1237.60771</c:v>
                </c:pt>
                <c:pt idx="1343">
                  <c:v>1235.55188</c:v>
                </c:pt>
                <c:pt idx="1344">
                  <c:v>1233.4960599999999</c:v>
                </c:pt>
                <c:pt idx="1345">
                  <c:v>1231.4402299999999</c:v>
                </c:pt>
                <c:pt idx="1346">
                  <c:v>1229.3843999999999</c:v>
                </c:pt>
                <c:pt idx="1347">
                  <c:v>1227.3285699999999</c:v>
                </c:pt>
                <c:pt idx="1348">
                  <c:v>1225.2727500000001</c:v>
                </c:pt>
                <c:pt idx="1349">
                  <c:v>1223.2169200000001</c:v>
                </c:pt>
                <c:pt idx="1350">
                  <c:v>1221.1610900000001</c:v>
                </c:pt>
                <c:pt idx="1351">
                  <c:v>1219.10527</c:v>
                </c:pt>
                <c:pt idx="1352">
                  <c:v>1217.04944</c:v>
                </c:pt>
                <c:pt idx="1353">
                  <c:v>1214.99361</c:v>
                </c:pt>
                <c:pt idx="1354">
                  <c:v>1212.9377899999999</c:v>
                </c:pt>
                <c:pt idx="1355">
                  <c:v>1210.8819599999999</c:v>
                </c:pt>
                <c:pt idx="1356">
                  <c:v>1208.8261299999999</c:v>
                </c:pt>
                <c:pt idx="1357">
                  <c:v>1206.7703100000001</c:v>
                </c:pt>
                <c:pt idx="1358">
                  <c:v>1204.7144800000001</c:v>
                </c:pt>
                <c:pt idx="1359">
                  <c:v>1202.6586500000001</c:v>
                </c:pt>
                <c:pt idx="1360">
                  <c:v>1200.60283</c:v>
                </c:pt>
                <c:pt idx="1361">
                  <c:v>1198.547</c:v>
                </c:pt>
                <c:pt idx="1362">
                  <c:v>1196.49117</c:v>
                </c:pt>
                <c:pt idx="1363">
                  <c:v>1194.43535</c:v>
                </c:pt>
                <c:pt idx="1364">
                  <c:v>1192.37952</c:v>
                </c:pt>
                <c:pt idx="1365">
                  <c:v>1190.3236899999999</c:v>
                </c:pt>
                <c:pt idx="1366">
                  <c:v>1188.2678699999999</c:v>
                </c:pt>
                <c:pt idx="1367">
                  <c:v>1186.2120399999999</c:v>
                </c:pt>
                <c:pt idx="1368">
                  <c:v>1184.1562100000001</c:v>
                </c:pt>
                <c:pt idx="1369">
                  <c:v>1182.1003900000001</c:v>
                </c:pt>
                <c:pt idx="1370">
                  <c:v>1180.04456</c:v>
                </c:pt>
                <c:pt idx="1371">
                  <c:v>1177.98873</c:v>
                </c:pt>
                <c:pt idx="1372">
                  <c:v>1175.93291</c:v>
                </c:pt>
                <c:pt idx="1373">
                  <c:v>1173.87708</c:v>
                </c:pt>
                <c:pt idx="1374">
                  <c:v>1171.82125</c:v>
                </c:pt>
                <c:pt idx="1375">
                  <c:v>1169.7654299999999</c:v>
                </c:pt>
                <c:pt idx="1376">
                  <c:v>1167.7095999999999</c:v>
                </c:pt>
                <c:pt idx="1377">
                  <c:v>1165.6537699999999</c:v>
                </c:pt>
                <c:pt idx="1378">
                  <c:v>1163.5979500000001</c:v>
                </c:pt>
                <c:pt idx="1379">
                  <c:v>1161.5421200000001</c:v>
                </c:pt>
                <c:pt idx="1380">
                  <c:v>1159.4862900000001</c:v>
                </c:pt>
                <c:pt idx="1381">
                  <c:v>1157.43046</c:v>
                </c:pt>
                <c:pt idx="1382">
                  <c:v>1155.37464</c:v>
                </c:pt>
                <c:pt idx="1383">
                  <c:v>1153.31881</c:v>
                </c:pt>
                <c:pt idx="1384">
                  <c:v>1151.26298</c:v>
                </c:pt>
                <c:pt idx="1385">
                  <c:v>1149.2071599999999</c:v>
                </c:pt>
                <c:pt idx="1386">
                  <c:v>1147.1513299999999</c:v>
                </c:pt>
                <c:pt idx="1387">
                  <c:v>1145.0954999999999</c:v>
                </c:pt>
                <c:pt idx="1388">
                  <c:v>1143.0396800000001</c:v>
                </c:pt>
                <c:pt idx="1389">
                  <c:v>1140.9838500000001</c:v>
                </c:pt>
                <c:pt idx="1390">
                  <c:v>1138.9280200000001</c:v>
                </c:pt>
                <c:pt idx="1391">
                  <c:v>1136.8722</c:v>
                </c:pt>
                <c:pt idx="1392">
                  <c:v>1134.81637</c:v>
                </c:pt>
                <c:pt idx="1393">
                  <c:v>1132.76054</c:v>
                </c:pt>
                <c:pt idx="1394">
                  <c:v>1130.70472</c:v>
                </c:pt>
                <c:pt idx="1395">
                  <c:v>1128.6488899999999</c:v>
                </c:pt>
                <c:pt idx="1396">
                  <c:v>1126.5930599999999</c:v>
                </c:pt>
                <c:pt idx="1397">
                  <c:v>1124.5372400000001</c:v>
                </c:pt>
                <c:pt idx="1398">
                  <c:v>1122.4814100000001</c:v>
                </c:pt>
                <c:pt idx="1399">
                  <c:v>1120.4255800000001</c:v>
                </c:pt>
                <c:pt idx="1400">
                  <c:v>1118.36976</c:v>
                </c:pt>
                <c:pt idx="1401">
                  <c:v>1116.31393</c:v>
                </c:pt>
                <c:pt idx="1402">
                  <c:v>1114.2581</c:v>
                </c:pt>
                <c:pt idx="1403">
                  <c:v>1112.20228</c:v>
                </c:pt>
                <c:pt idx="1404">
                  <c:v>1110.14645</c:v>
                </c:pt>
                <c:pt idx="1405">
                  <c:v>1108.0906199999999</c:v>
                </c:pt>
                <c:pt idx="1406">
                  <c:v>1106.0347999999999</c:v>
                </c:pt>
                <c:pt idx="1407">
                  <c:v>1103.9789699999999</c:v>
                </c:pt>
                <c:pt idx="1408">
                  <c:v>1101.9231400000001</c:v>
                </c:pt>
                <c:pt idx="1409">
                  <c:v>1099.8673200000001</c:v>
                </c:pt>
                <c:pt idx="1410">
                  <c:v>1097.81149</c:v>
                </c:pt>
                <c:pt idx="1411">
                  <c:v>1095.75566</c:v>
                </c:pt>
                <c:pt idx="1412">
                  <c:v>1093.69984</c:v>
                </c:pt>
                <c:pt idx="1413">
                  <c:v>1091.64401</c:v>
                </c:pt>
                <c:pt idx="1414">
                  <c:v>1089.58818</c:v>
                </c:pt>
                <c:pt idx="1415">
                  <c:v>1087.5323599999999</c:v>
                </c:pt>
                <c:pt idx="1416">
                  <c:v>1085.4765299999999</c:v>
                </c:pt>
                <c:pt idx="1417">
                  <c:v>1083.4206999999999</c:v>
                </c:pt>
                <c:pt idx="1418">
                  <c:v>1081.3648700000001</c:v>
                </c:pt>
                <c:pt idx="1419">
                  <c:v>1079.3090500000001</c:v>
                </c:pt>
                <c:pt idx="1420">
                  <c:v>1077.2532200000001</c:v>
                </c:pt>
                <c:pt idx="1421">
                  <c:v>1075.19739</c:v>
                </c:pt>
                <c:pt idx="1422">
                  <c:v>1073.14157</c:v>
                </c:pt>
                <c:pt idx="1423">
                  <c:v>1071.08574</c:v>
                </c:pt>
                <c:pt idx="1424">
                  <c:v>1069.02991</c:v>
                </c:pt>
                <c:pt idx="1425">
                  <c:v>1066.9740899999999</c:v>
                </c:pt>
                <c:pt idx="1426">
                  <c:v>1064.9182599999999</c:v>
                </c:pt>
                <c:pt idx="1427">
                  <c:v>1062.8624299999999</c:v>
                </c:pt>
                <c:pt idx="1428">
                  <c:v>1060.8066100000001</c:v>
                </c:pt>
                <c:pt idx="1429">
                  <c:v>1058.7507800000001</c:v>
                </c:pt>
                <c:pt idx="1430">
                  <c:v>1056.6949500000001</c:v>
                </c:pt>
                <c:pt idx="1431">
                  <c:v>1054.63913</c:v>
                </c:pt>
                <c:pt idx="1432">
                  <c:v>1052.5833</c:v>
                </c:pt>
                <c:pt idx="1433">
                  <c:v>1050.52747</c:v>
                </c:pt>
                <c:pt idx="1434">
                  <c:v>1048.47165</c:v>
                </c:pt>
                <c:pt idx="1435">
                  <c:v>1046.4158199999999</c:v>
                </c:pt>
                <c:pt idx="1436">
                  <c:v>1044.3599899999999</c:v>
                </c:pt>
                <c:pt idx="1437">
                  <c:v>1042.3041700000001</c:v>
                </c:pt>
                <c:pt idx="1438">
                  <c:v>1040.2483400000001</c:v>
                </c:pt>
                <c:pt idx="1439">
                  <c:v>1038.1925100000001</c:v>
                </c:pt>
                <c:pt idx="1440">
                  <c:v>1036.13669</c:v>
                </c:pt>
                <c:pt idx="1441">
                  <c:v>1034.08086</c:v>
                </c:pt>
                <c:pt idx="1442">
                  <c:v>1032.02503</c:v>
                </c:pt>
                <c:pt idx="1443">
                  <c:v>1029.96921</c:v>
                </c:pt>
                <c:pt idx="1444">
                  <c:v>1027.91338</c:v>
                </c:pt>
                <c:pt idx="1445">
                  <c:v>1025.8575499999999</c:v>
                </c:pt>
                <c:pt idx="1446">
                  <c:v>1023.80173</c:v>
                </c:pt>
                <c:pt idx="1447">
                  <c:v>1021.7459</c:v>
                </c:pt>
                <c:pt idx="1448">
                  <c:v>1019.69007</c:v>
                </c:pt>
                <c:pt idx="1449">
                  <c:v>1017.63425</c:v>
                </c:pt>
                <c:pt idx="1450">
                  <c:v>1015.5784200000001</c:v>
                </c:pt>
                <c:pt idx="1451">
                  <c:v>1013.52259</c:v>
                </c:pt>
                <c:pt idx="1452">
                  <c:v>1011.46677</c:v>
                </c:pt>
                <c:pt idx="1453">
                  <c:v>1009.41094</c:v>
                </c:pt>
                <c:pt idx="1454">
                  <c:v>1007.35511</c:v>
                </c:pt>
                <c:pt idx="1455">
                  <c:v>1005.29928</c:v>
                </c:pt>
                <c:pt idx="1456">
                  <c:v>1003.24346</c:v>
                </c:pt>
                <c:pt idx="1457">
                  <c:v>1001.18763</c:v>
                </c:pt>
                <c:pt idx="1458">
                  <c:v>999.1318</c:v>
                </c:pt>
                <c:pt idx="1459">
                  <c:v>997.07597999999996</c:v>
                </c:pt>
                <c:pt idx="1460">
                  <c:v>995.02014999999994</c:v>
                </c:pt>
                <c:pt idx="1461">
                  <c:v>992.96432000000004</c:v>
                </c:pt>
                <c:pt idx="1462">
                  <c:v>990.9085</c:v>
                </c:pt>
                <c:pt idx="1463">
                  <c:v>988.85266999999999</c:v>
                </c:pt>
                <c:pt idx="1464">
                  <c:v>986.79683999999997</c:v>
                </c:pt>
                <c:pt idx="1465">
                  <c:v>984.74102000000005</c:v>
                </c:pt>
                <c:pt idx="1466">
                  <c:v>982.68519000000003</c:v>
                </c:pt>
                <c:pt idx="1467">
                  <c:v>980.62936000000002</c:v>
                </c:pt>
                <c:pt idx="1468">
                  <c:v>978.57353999999998</c:v>
                </c:pt>
                <c:pt idx="1469">
                  <c:v>976.51770999999997</c:v>
                </c:pt>
                <c:pt idx="1470">
                  <c:v>974.46187999999995</c:v>
                </c:pt>
                <c:pt idx="1471">
                  <c:v>972.40606000000002</c:v>
                </c:pt>
                <c:pt idx="1472">
                  <c:v>970.35023000000001</c:v>
                </c:pt>
                <c:pt idx="1473">
                  <c:v>968.2944</c:v>
                </c:pt>
                <c:pt idx="1474">
                  <c:v>966.23857999999996</c:v>
                </c:pt>
                <c:pt idx="1475">
                  <c:v>964.18275000000006</c:v>
                </c:pt>
                <c:pt idx="1476">
                  <c:v>962.12692000000004</c:v>
                </c:pt>
                <c:pt idx="1477">
                  <c:v>960.0711</c:v>
                </c:pt>
                <c:pt idx="1478">
                  <c:v>958.01526999999999</c:v>
                </c:pt>
                <c:pt idx="1479">
                  <c:v>955.95943999999997</c:v>
                </c:pt>
                <c:pt idx="1480">
                  <c:v>953.90362000000005</c:v>
                </c:pt>
                <c:pt idx="1481">
                  <c:v>951.84779000000003</c:v>
                </c:pt>
                <c:pt idx="1482">
                  <c:v>949.79196000000002</c:v>
                </c:pt>
                <c:pt idx="1483">
                  <c:v>947.73613999999998</c:v>
                </c:pt>
                <c:pt idx="1484">
                  <c:v>945.68030999999996</c:v>
                </c:pt>
                <c:pt idx="1485">
                  <c:v>943.62447999999995</c:v>
                </c:pt>
                <c:pt idx="1486">
                  <c:v>941.56866000000002</c:v>
                </c:pt>
                <c:pt idx="1487">
                  <c:v>939.51283000000001</c:v>
                </c:pt>
                <c:pt idx="1488">
                  <c:v>937.45699999999999</c:v>
                </c:pt>
                <c:pt idx="1489">
                  <c:v>935.40117999999995</c:v>
                </c:pt>
                <c:pt idx="1490">
                  <c:v>933.34535000000005</c:v>
                </c:pt>
                <c:pt idx="1491">
                  <c:v>931.28952000000004</c:v>
                </c:pt>
                <c:pt idx="1492">
                  <c:v>929.23369000000002</c:v>
                </c:pt>
                <c:pt idx="1493">
                  <c:v>927.17786999999998</c:v>
                </c:pt>
                <c:pt idx="1494">
                  <c:v>925.12203999999997</c:v>
                </c:pt>
                <c:pt idx="1495">
                  <c:v>923.06620999999996</c:v>
                </c:pt>
                <c:pt idx="1496">
                  <c:v>921.01039000000003</c:v>
                </c:pt>
                <c:pt idx="1497">
                  <c:v>918.95456000000001</c:v>
                </c:pt>
                <c:pt idx="1498">
                  <c:v>916.89873</c:v>
                </c:pt>
                <c:pt idx="1499">
                  <c:v>914.84290999999996</c:v>
                </c:pt>
                <c:pt idx="1500">
                  <c:v>912.78707999999995</c:v>
                </c:pt>
                <c:pt idx="1501">
                  <c:v>910.73125000000005</c:v>
                </c:pt>
                <c:pt idx="1502">
                  <c:v>908.67543000000001</c:v>
                </c:pt>
                <c:pt idx="1503">
                  <c:v>906.61959999999999</c:v>
                </c:pt>
                <c:pt idx="1504">
                  <c:v>904.56376999999998</c:v>
                </c:pt>
                <c:pt idx="1505">
                  <c:v>902.50795000000005</c:v>
                </c:pt>
                <c:pt idx="1506">
                  <c:v>900.45212000000004</c:v>
                </c:pt>
                <c:pt idx="1507">
                  <c:v>898.39629000000002</c:v>
                </c:pt>
                <c:pt idx="1508">
                  <c:v>896.34046999999998</c:v>
                </c:pt>
                <c:pt idx="1509">
                  <c:v>894.28463999999997</c:v>
                </c:pt>
                <c:pt idx="1510">
                  <c:v>892.22880999999995</c:v>
                </c:pt>
                <c:pt idx="1511">
                  <c:v>890.17299000000003</c:v>
                </c:pt>
                <c:pt idx="1512">
                  <c:v>888.11716000000001</c:v>
                </c:pt>
                <c:pt idx="1513">
                  <c:v>886.06133</c:v>
                </c:pt>
                <c:pt idx="1514">
                  <c:v>884.00550999999996</c:v>
                </c:pt>
                <c:pt idx="1515">
                  <c:v>881.94967999999994</c:v>
                </c:pt>
                <c:pt idx="1516">
                  <c:v>879.89385000000004</c:v>
                </c:pt>
                <c:pt idx="1517">
                  <c:v>877.83803</c:v>
                </c:pt>
                <c:pt idx="1518">
                  <c:v>875.78219999999999</c:v>
                </c:pt>
                <c:pt idx="1519">
                  <c:v>873.72636999999997</c:v>
                </c:pt>
                <c:pt idx="1520">
                  <c:v>871.67055000000005</c:v>
                </c:pt>
                <c:pt idx="1521">
                  <c:v>869.61472000000003</c:v>
                </c:pt>
                <c:pt idx="1522">
                  <c:v>867.55889000000002</c:v>
                </c:pt>
                <c:pt idx="1523">
                  <c:v>865.50306999999998</c:v>
                </c:pt>
                <c:pt idx="1524">
                  <c:v>863.44723999999997</c:v>
                </c:pt>
                <c:pt idx="1525">
                  <c:v>861.39140999999995</c:v>
                </c:pt>
                <c:pt idx="1526">
                  <c:v>859.33558000000005</c:v>
                </c:pt>
                <c:pt idx="1527">
                  <c:v>857.27976000000001</c:v>
                </c:pt>
                <c:pt idx="1528">
                  <c:v>855.22393</c:v>
                </c:pt>
                <c:pt idx="1529">
                  <c:v>853.16809999999998</c:v>
                </c:pt>
                <c:pt idx="1530">
                  <c:v>851.11228000000006</c:v>
                </c:pt>
                <c:pt idx="1531">
                  <c:v>849.05645000000004</c:v>
                </c:pt>
                <c:pt idx="1532">
                  <c:v>847.00062000000003</c:v>
                </c:pt>
                <c:pt idx="1533">
                  <c:v>844.94479999999999</c:v>
                </c:pt>
                <c:pt idx="1534">
                  <c:v>842.88896999999997</c:v>
                </c:pt>
                <c:pt idx="1535">
                  <c:v>840.83313999999996</c:v>
                </c:pt>
                <c:pt idx="1536">
                  <c:v>838.77732000000003</c:v>
                </c:pt>
                <c:pt idx="1537">
                  <c:v>836.72149000000002</c:v>
                </c:pt>
                <c:pt idx="1538">
                  <c:v>834.66566</c:v>
                </c:pt>
                <c:pt idx="1539">
                  <c:v>832.60983999999996</c:v>
                </c:pt>
                <c:pt idx="1540">
                  <c:v>830.55400999999995</c:v>
                </c:pt>
                <c:pt idx="1541">
                  <c:v>828.49818000000005</c:v>
                </c:pt>
                <c:pt idx="1542">
                  <c:v>826.44236000000001</c:v>
                </c:pt>
                <c:pt idx="1543">
                  <c:v>824.38652999999999</c:v>
                </c:pt>
                <c:pt idx="1544">
                  <c:v>822.33069999999998</c:v>
                </c:pt>
                <c:pt idx="1545">
                  <c:v>820.27488000000005</c:v>
                </c:pt>
                <c:pt idx="1546">
                  <c:v>818.21905000000004</c:v>
                </c:pt>
                <c:pt idx="1547">
                  <c:v>816.16322000000002</c:v>
                </c:pt>
                <c:pt idx="1548">
                  <c:v>814.10739999999998</c:v>
                </c:pt>
                <c:pt idx="1549">
                  <c:v>812.05156999999997</c:v>
                </c:pt>
                <c:pt idx="1550">
                  <c:v>809.99573999999996</c:v>
                </c:pt>
                <c:pt idx="1551">
                  <c:v>807.93992000000003</c:v>
                </c:pt>
                <c:pt idx="1552">
                  <c:v>805.88409000000001</c:v>
                </c:pt>
                <c:pt idx="1553">
                  <c:v>803.82826</c:v>
                </c:pt>
                <c:pt idx="1554">
                  <c:v>801.77243999999996</c:v>
                </c:pt>
                <c:pt idx="1555">
                  <c:v>799.71660999999995</c:v>
                </c:pt>
                <c:pt idx="1556">
                  <c:v>797.66078000000005</c:v>
                </c:pt>
                <c:pt idx="1557">
                  <c:v>795.60496000000001</c:v>
                </c:pt>
                <c:pt idx="1558">
                  <c:v>793.54912999999999</c:v>
                </c:pt>
                <c:pt idx="1559">
                  <c:v>791.49329999999998</c:v>
                </c:pt>
                <c:pt idx="1560">
                  <c:v>789.43748000000005</c:v>
                </c:pt>
                <c:pt idx="1561">
                  <c:v>787.38165000000004</c:v>
                </c:pt>
                <c:pt idx="1562">
                  <c:v>785.32582000000002</c:v>
                </c:pt>
                <c:pt idx="1563">
                  <c:v>783.26999000000001</c:v>
                </c:pt>
                <c:pt idx="1564">
                  <c:v>781.21416999999997</c:v>
                </c:pt>
                <c:pt idx="1565">
                  <c:v>779.15833999999995</c:v>
                </c:pt>
                <c:pt idx="1566">
                  <c:v>777.10251000000005</c:v>
                </c:pt>
                <c:pt idx="1567">
                  <c:v>775.04669000000001</c:v>
                </c:pt>
                <c:pt idx="1568">
                  <c:v>772.99086</c:v>
                </c:pt>
                <c:pt idx="1569">
                  <c:v>770.93502999999998</c:v>
                </c:pt>
                <c:pt idx="1570">
                  <c:v>768.87920999999994</c:v>
                </c:pt>
                <c:pt idx="1571">
                  <c:v>766.82338000000004</c:v>
                </c:pt>
                <c:pt idx="1572">
                  <c:v>764.76755000000003</c:v>
                </c:pt>
                <c:pt idx="1573">
                  <c:v>762.71172999999999</c:v>
                </c:pt>
                <c:pt idx="1574">
                  <c:v>760.65589999999997</c:v>
                </c:pt>
                <c:pt idx="1575">
                  <c:v>758.60006999999996</c:v>
                </c:pt>
                <c:pt idx="1576">
                  <c:v>756.54425000000003</c:v>
                </c:pt>
                <c:pt idx="1577">
                  <c:v>754.48842000000002</c:v>
                </c:pt>
                <c:pt idx="1578">
                  <c:v>752.43259</c:v>
                </c:pt>
                <c:pt idx="1579">
                  <c:v>750.37676999999996</c:v>
                </c:pt>
                <c:pt idx="1580">
                  <c:v>748.32093999999995</c:v>
                </c:pt>
                <c:pt idx="1581">
                  <c:v>746.26511000000005</c:v>
                </c:pt>
                <c:pt idx="1582">
                  <c:v>744.20929000000001</c:v>
                </c:pt>
                <c:pt idx="1583">
                  <c:v>742.15346</c:v>
                </c:pt>
                <c:pt idx="1584">
                  <c:v>740.09762999999998</c:v>
                </c:pt>
                <c:pt idx="1585">
                  <c:v>738.04181000000005</c:v>
                </c:pt>
                <c:pt idx="1586">
                  <c:v>735.98598000000004</c:v>
                </c:pt>
                <c:pt idx="1587">
                  <c:v>733.93015000000003</c:v>
                </c:pt>
                <c:pt idx="1588">
                  <c:v>731.87432999999999</c:v>
                </c:pt>
                <c:pt idx="1589">
                  <c:v>729.81849999999997</c:v>
                </c:pt>
                <c:pt idx="1590">
                  <c:v>727.76266999999996</c:v>
                </c:pt>
                <c:pt idx="1591">
                  <c:v>725.70685000000003</c:v>
                </c:pt>
                <c:pt idx="1592">
                  <c:v>723.65102000000002</c:v>
                </c:pt>
                <c:pt idx="1593">
                  <c:v>721.59519</c:v>
                </c:pt>
                <c:pt idx="1594">
                  <c:v>719.53936999999996</c:v>
                </c:pt>
                <c:pt idx="1595">
                  <c:v>717.48353999999995</c:v>
                </c:pt>
                <c:pt idx="1596">
                  <c:v>715.42771000000005</c:v>
                </c:pt>
                <c:pt idx="1597">
                  <c:v>713.37189000000001</c:v>
                </c:pt>
                <c:pt idx="1598">
                  <c:v>711.31605999999999</c:v>
                </c:pt>
                <c:pt idx="1599">
                  <c:v>709.26022999999998</c:v>
                </c:pt>
                <c:pt idx="1600">
                  <c:v>707.20439999999996</c:v>
                </c:pt>
                <c:pt idx="1601">
                  <c:v>705.14858000000004</c:v>
                </c:pt>
                <c:pt idx="1602">
                  <c:v>703.09275000000002</c:v>
                </c:pt>
                <c:pt idx="1603">
                  <c:v>701.03692000000001</c:v>
                </c:pt>
                <c:pt idx="1604">
                  <c:v>698.98109999999997</c:v>
                </c:pt>
                <c:pt idx="1605">
                  <c:v>696.92526999999995</c:v>
                </c:pt>
                <c:pt idx="1606">
                  <c:v>694.86944000000005</c:v>
                </c:pt>
                <c:pt idx="1607">
                  <c:v>692.81362000000001</c:v>
                </c:pt>
                <c:pt idx="1608">
                  <c:v>690.75779</c:v>
                </c:pt>
                <c:pt idx="1609">
                  <c:v>688.70195999999999</c:v>
                </c:pt>
                <c:pt idx="1610">
                  <c:v>686.64613999999995</c:v>
                </c:pt>
                <c:pt idx="1611">
                  <c:v>684.59031000000004</c:v>
                </c:pt>
                <c:pt idx="1612">
                  <c:v>682.53448000000003</c:v>
                </c:pt>
                <c:pt idx="1613">
                  <c:v>680.47865999999999</c:v>
                </c:pt>
                <c:pt idx="1614">
                  <c:v>678.42282999999998</c:v>
                </c:pt>
                <c:pt idx="1615">
                  <c:v>676.36699999999996</c:v>
                </c:pt>
                <c:pt idx="1616">
                  <c:v>674.31118000000004</c:v>
                </c:pt>
                <c:pt idx="1617">
                  <c:v>672.25535000000002</c:v>
                </c:pt>
                <c:pt idx="1618">
                  <c:v>670.19952000000001</c:v>
                </c:pt>
                <c:pt idx="1619">
                  <c:v>668.14369999999997</c:v>
                </c:pt>
                <c:pt idx="1620">
                  <c:v>666.08786999999995</c:v>
                </c:pt>
                <c:pt idx="1621">
                  <c:v>664.03204000000005</c:v>
                </c:pt>
                <c:pt idx="1622">
                  <c:v>661.97622000000001</c:v>
                </c:pt>
                <c:pt idx="1623">
                  <c:v>659.92039</c:v>
                </c:pt>
                <c:pt idx="1624">
                  <c:v>657.86455999999998</c:v>
                </c:pt>
                <c:pt idx="1625">
                  <c:v>655.80873999999994</c:v>
                </c:pt>
                <c:pt idx="1626">
                  <c:v>653.75291000000004</c:v>
                </c:pt>
                <c:pt idx="1627">
                  <c:v>651.69708000000003</c:v>
                </c:pt>
                <c:pt idx="1628">
                  <c:v>649.64125999999999</c:v>
                </c:pt>
                <c:pt idx="1629">
                  <c:v>647.58542999999997</c:v>
                </c:pt>
                <c:pt idx="1630">
                  <c:v>645.52959999999996</c:v>
                </c:pt>
                <c:pt idx="1631">
                  <c:v>643.47378000000003</c:v>
                </c:pt>
                <c:pt idx="1632">
                  <c:v>641.41795000000002</c:v>
                </c:pt>
                <c:pt idx="1633">
                  <c:v>639.36212</c:v>
                </c:pt>
                <c:pt idx="1634">
                  <c:v>637.30629999999996</c:v>
                </c:pt>
                <c:pt idx="1635">
                  <c:v>635.25046999999995</c:v>
                </c:pt>
                <c:pt idx="1636">
                  <c:v>633.19464000000005</c:v>
                </c:pt>
                <c:pt idx="1637">
                  <c:v>631.13881000000003</c:v>
                </c:pt>
                <c:pt idx="1638">
                  <c:v>629.08299</c:v>
                </c:pt>
                <c:pt idx="1639">
                  <c:v>627.02715999999998</c:v>
                </c:pt>
                <c:pt idx="1640">
                  <c:v>624.97132999999997</c:v>
                </c:pt>
                <c:pt idx="1641">
                  <c:v>622.91551000000004</c:v>
                </c:pt>
                <c:pt idx="1642">
                  <c:v>620.85968000000003</c:v>
                </c:pt>
                <c:pt idx="1643">
                  <c:v>618.80385000000001</c:v>
                </c:pt>
                <c:pt idx="1644">
                  <c:v>616.74802999999997</c:v>
                </c:pt>
                <c:pt idx="1645">
                  <c:v>614.69219999999996</c:v>
                </c:pt>
                <c:pt idx="1646">
                  <c:v>612.63637000000006</c:v>
                </c:pt>
                <c:pt idx="1647">
                  <c:v>610.58055000000002</c:v>
                </c:pt>
                <c:pt idx="1648">
                  <c:v>608.52472</c:v>
                </c:pt>
                <c:pt idx="1649">
                  <c:v>606.46888999999999</c:v>
                </c:pt>
                <c:pt idx="1650">
                  <c:v>604.41306999999995</c:v>
                </c:pt>
                <c:pt idx="1651">
                  <c:v>602.35724000000005</c:v>
                </c:pt>
                <c:pt idx="1652">
                  <c:v>600.30141000000003</c:v>
                </c:pt>
                <c:pt idx="1653">
                  <c:v>598.24558999999999</c:v>
                </c:pt>
                <c:pt idx="1654">
                  <c:v>596.18975999999998</c:v>
                </c:pt>
                <c:pt idx="1655">
                  <c:v>594.13392999999996</c:v>
                </c:pt>
                <c:pt idx="1656">
                  <c:v>592.07811000000004</c:v>
                </c:pt>
                <c:pt idx="1657">
                  <c:v>590.02228000000002</c:v>
                </c:pt>
                <c:pt idx="1658">
                  <c:v>587.96645000000001</c:v>
                </c:pt>
                <c:pt idx="1659">
                  <c:v>585.91062999999997</c:v>
                </c:pt>
                <c:pt idx="1660">
                  <c:v>583.85479999999995</c:v>
                </c:pt>
                <c:pt idx="1661">
                  <c:v>581.79897000000005</c:v>
                </c:pt>
                <c:pt idx="1662">
                  <c:v>579.74315000000001</c:v>
                </c:pt>
                <c:pt idx="1663">
                  <c:v>577.68732</c:v>
                </c:pt>
                <c:pt idx="1664">
                  <c:v>575.63148999999999</c:v>
                </c:pt>
                <c:pt idx="1665">
                  <c:v>573.57566999999995</c:v>
                </c:pt>
                <c:pt idx="1666">
                  <c:v>571.51984000000004</c:v>
                </c:pt>
                <c:pt idx="1667">
                  <c:v>569.46401000000003</c:v>
                </c:pt>
                <c:pt idx="1668">
                  <c:v>567.40818999999999</c:v>
                </c:pt>
                <c:pt idx="1669">
                  <c:v>565.35235999999998</c:v>
                </c:pt>
                <c:pt idx="1670">
                  <c:v>563.29652999999996</c:v>
                </c:pt>
                <c:pt idx="1671">
                  <c:v>561.24071000000004</c:v>
                </c:pt>
                <c:pt idx="1672">
                  <c:v>559.18488000000002</c:v>
                </c:pt>
                <c:pt idx="1673">
                  <c:v>557.12905000000001</c:v>
                </c:pt>
                <c:pt idx="1674">
                  <c:v>555.07321999999999</c:v>
                </c:pt>
                <c:pt idx="1675">
                  <c:v>553.01739999999995</c:v>
                </c:pt>
                <c:pt idx="1676">
                  <c:v>550.96157000000005</c:v>
                </c:pt>
                <c:pt idx="1677">
                  <c:v>548.90574000000004</c:v>
                </c:pt>
                <c:pt idx="1678">
                  <c:v>546.84992</c:v>
                </c:pt>
                <c:pt idx="1679">
                  <c:v>544.79408999999998</c:v>
                </c:pt>
                <c:pt idx="1680">
                  <c:v>542.73825999999997</c:v>
                </c:pt>
                <c:pt idx="1681">
                  <c:v>540.68244000000004</c:v>
                </c:pt>
                <c:pt idx="1682">
                  <c:v>538.62661000000003</c:v>
                </c:pt>
                <c:pt idx="1683">
                  <c:v>536.57078000000001</c:v>
                </c:pt>
                <c:pt idx="1684">
                  <c:v>534.51495999999997</c:v>
                </c:pt>
                <c:pt idx="1685">
                  <c:v>532.45912999999996</c:v>
                </c:pt>
                <c:pt idx="1686">
                  <c:v>530.40329999999994</c:v>
                </c:pt>
                <c:pt idx="1687">
                  <c:v>528.34748000000002</c:v>
                </c:pt>
                <c:pt idx="1688">
                  <c:v>526.29165</c:v>
                </c:pt>
                <c:pt idx="1689">
                  <c:v>524.23581999999999</c:v>
                </c:pt>
                <c:pt idx="1690">
                  <c:v>522.17999999999995</c:v>
                </c:pt>
                <c:pt idx="1691">
                  <c:v>520.12417000000005</c:v>
                </c:pt>
                <c:pt idx="1692">
                  <c:v>518.06834000000003</c:v>
                </c:pt>
                <c:pt idx="1693">
                  <c:v>516.01251999999999</c:v>
                </c:pt>
                <c:pt idx="1694">
                  <c:v>513.95668999999998</c:v>
                </c:pt>
                <c:pt idx="1695">
                  <c:v>511.90086000000002</c:v>
                </c:pt>
                <c:pt idx="1696">
                  <c:v>509.84503999999998</c:v>
                </c:pt>
                <c:pt idx="1697">
                  <c:v>507.78921000000003</c:v>
                </c:pt>
                <c:pt idx="1698">
                  <c:v>505.73338000000001</c:v>
                </c:pt>
                <c:pt idx="1699">
                  <c:v>503.67756000000003</c:v>
                </c:pt>
                <c:pt idx="1700">
                  <c:v>501.62173000000001</c:v>
                </c:pt>
                <c:pt idx="1701">
                  <c:v>499.5659</c:v>
                </c:pt>
              </c:numCache>
            </c:numRef>
          </c:cat>
          <c:val>
            <c:numRef>
              <c:f>Sheet1!$F$2:$F$1703</c:f>
              <c:numCache>
                <c:formatCode>General</c:formatCode>
                <c:ptCount val="1702"/>
                <c:pt idx="0">
                  <c:v>5.0000000000000002E-5</c:v>
                </c:pt>
                <c:pt idx="1">
                  <c:v>5.0000000000000002E-5</c:v>
                </c:pt>
                <c:pt idx="2">
                  <c:v>5.0000000000000002E-5</c:v>
                </c:pt>
                <c:pt idx="3">
                  <c:v>5.0000000000000002E-5</c:v>
                </c:pt>
                <c:pt idx="4">
                  <c:v>5.0000000000000002E-5</c:v>
                </c:pt>
                <c:pt idx="5">
                  <c:v>5.0000000000000002E-5</c:v>
                </c:pt>
                <c:pt idx="6">
                  <c:v>5.0000000000000002E-5</c:v>
                </c:pt>
                <c:pt idx="7">
                  <c:v>5.0000000000000002E-5</c:v>
                </c:pt>
                <c:pt idx="8">
                  <c:v>5.0000000000000002E-5</c:v>
                </c:pt>
                <c:pt idx="9">
                  <c:v>5.0000000000000002E-5</c:v>
                </c:pt>
                <c:pt idx="10">
                  <c:v>5.0000000000000002E-5</c:v>
                </c:pt>
                <c:pt idx="11">
                  <c:v>5.0000000000000002E-5</c:v>
                </c:pt>
                <c:pt idx="12">
                  <c:v>5.0000000000000002E-5</c:v>
                </c:pt>
                <c:pt idx="13">
                  <c:v>9.0000000000000006E-5</c:v>
                </c:pt>
                <c:pt idx="14">
                  <c:v>1.3999999999999999E-4</c:v>
                </c:pt>
                <c:pt idx="15">
                  <c:v>2.0000000000000001E-4</c:v>
                </c:pt>
                <c:pt idx="16">
                  <c:v>2.5999999999999998E-4</c:v>
                </c:pt>
                <c:pt idx="17">
                  <c:v>3.4000000000000002E-4</c:v>
                </c:pt>
                <c:pt idx="18">
                  <c:v>4.2000000000000002E-4</c:v>
                </c:pt>
                <c:pt idx="19">
                  <c:v>5.1000000000000004E-4</c:v>
                </c:pt>
                <c:pt idx="20">
                  <c:v>5.9999999999999995E-4</c:v>
                </c:pt>
                <c:pt idx="21">
                  <c:v>6.8999999999999997E-4</c:v>
                </c:pt>
                <c:pt idx="22">
                  <c:v>7.9000000000000001E-4</c:v>
                </c:pt>
                <c:pt idx="23">
                  <c:v>8.8000000000000003E-4</c:v>
                </c:pt>
                <c:pt idx="24">
                  <c:v>9.7000000000000005E-4</c:v>
                </c:pt>
                <c:pt idx="25">
                  <c:v>1.0499999999999999E-3</c:v>
                </c:pt>
                <c:pt idx="26">
                  <c:v>1.1199999999999999E-3</c:v>
                </c:pt>
                <c:pt idx="27">
                  <c:v>1.1900000000000001E-3</c:v>
                </c:pt>
                <c:pt idx="28">
                  <c:v>1.25E-3</c:v>
                </c:pt>
                <c:pt idx="29">
                  <c:v>1.31E-3</c:v>
                </c:pt>
                <c:pt idx="30">
                  <c:v>1.3699999999999999E-3</c:v>
                </c:pt>
                <c:pt idx="31">
                  <c:v>1.4300000000000001E-3</c:v>
                </c:pt>
                <c:pt idx="32">
                  <c:v>1.48E-3</c:v>
                </c:pt>
                <c:pt idx="33">
                  <c:v>1.5399999999999999E-3</c:v>
                </c:pt>
                <c:pt idx="34">
                  <c:v>1.6100000000000001E-3</c:v>
                </c:pt>
                <c:pt idx="35">
                  <c:v>1.67E-3</c:v>
                </c:pt>
                <c:pt idx="36">
                  <c:v>1.75E-3</c:v>
                </c:pt>
                <c:pt idx="37">
                  <c:v>1.83E-3</c:v>
                </c:pt>
                <c:pt idx="38">
                  <c:v>1.9300000000000001E-3</c:v>
                </c:pt>
                <c:pt idx="39">
                  <c:v>2.0300000000000001E-3</c:v>
                </c:pt>
                <c:pt idx="40">
                  <c:v>2.14E-3</c:v>
                </c:pt>
                <c:pt idx="41">
                  <c:v>2.2699999999999999E-3</c:v>
                </c:pt>
                <c:pt idx="42">
                  <c:v>2.3900000000000002E-3</c:v>
                </c:pt>
                <c:pt idx="43">
                  <c:v>2.5300000000000001E-3</c:v>
                </c:pt>
                <c:pt idx="44">
                  <c:v>2.6700000000000001E-3</c:v>
                </c:pt>
                <c:pt idx="45">
                  <c:v>2.81E-3</c:v>
                </c:pt>
                <c:pt idx="46">
                  <c:v>2.9499999999999999E-3</c:v>
                </c:pt>
                <c:pt idx="47">
                  <c:v>3.0899999999999999E-3</c:v>
                </c:pt>
                <c:pt idx="48">
                  <c:v>3.2299999999999998E-3</c:v>
                </c:pt>
                <c:pt idx="49">
                  <c:v>3.3600000000000001E-3</c:v>
                </c:pt>
                <c:pt idx="50">
                  <c:v>3.49E-3</c:v>
                </c:pt>
                <c:pt idx="51">
                  <c:v>3.62E-3</c:v>
                </c:pt>
                <c:pt idx="52">
                  <c:v>3.7399999999999998E-3</c:v>
                </c:pt>
                <c:pt idx="53">
                  <c:v>3.8500000000000001E-3</c:v>
                </c:pt>
                <c:pt idx="54">
                  <c:v>3.9699999999999996E-3</c:v>
                </c:pt>
                <c:pt idx="55">
                  <c:v>4.0800000000000003E-3</c:v>
                </c:pt>
                <c:pt idx="56">
                  <c:v>4.1799999999999997E-3</c:v>
                </c:pt>
                <c:pt idx="57">
                  <c:v>4.2900000000000004E-3</c:v>
                </c:pt>
                <c:pt idx="58">
                  <c:v>4.3899999999999998E-3</c:v>
                </c:pt>
                <c:pt idx="59">
                  <c:v>4.4900000000000001E-3</c:v>
                </c:pt>
                <c:pt idx="60">
                  <c:v>4.5799999999999999E-3</c:v>
                </c:pt>
                <c:pt idx="61">
                  <c:v>4.6800000000000001E-3</c:v>
                </c:pt>
                <c:pt idx="62">
                  <c:v>4.7800000000000004E-3</c:v>
                </c:pt>
                <c:pt idx="63">
                  <c:v>4.8700000000000002E-3</c:v>
                </c:pt>
                <c:pt idx="64">
                  <c:v>4.96E-3</c:v>
                </c:pt>
                <c:pt idx="65">
                  <c:v>5.0400000000000002E-3</c:v>
                </c:pt>
                <c:pt idx="66">
                  <c:v>5.1200000000000004E-3</c:v>
                </c:pt>
                <c:pt idx="67">
                  <c:v>5.1900000000000002E-3</c:v>
                </c:pt>
                <c:pt idx="68">
                  <c:v>5.2500000000000003E-3</c:v>
                </c:pt>
                <c:pt idx="69">
                  <c:v>5.3E-3</c:v>
                </c:pt>
                <c:pt idx="70">
                  <c:v>5.3400000000000001E-3</c:v>
                </c:pt>
                <c:pt idx="71">
                  <c:v>5.3699999999999998E-3</c:v>
                </c:pt>
                <c:pt idx="72">
                  <c:v>5.3899999999999998E-3</c:v>
                </c:pt>
                <c:pt idx="73">
                  <c:v>5.4000000000000003E-3</c:v>
                </c:pt>
                <c:pt idx="74">
                  <c:v>5.4000000000000003E-3</c:v>
                </c:pt>
                <c:pt idx="75">
                  <c:v>5.3800000000000002E-3</c:v>
                </c:pt>
                <c:pt idx="76">
                  <c:v>5.3600000000000002E-3</c:v>
                </c:pt>
                <c:pt idx="77">
                  <c:v>5.3299999999999997E-3</c:v>
                </c:pt>
                <c:pt idx="78">
                  <c:v>5.2900000000000004E-3</c:v>
                </c:pt>
                <c:pt idx="79">
                  <c:v>5.2399999999999999E-3</c:v>
                </c:pt>
                <c:pt idx="80">
                  <c:v>5.1900000000000002E-3</c:v>
                </c:pt>
                <c:pt idx="81">
                  <c:v>5.13E-3</c:v>
                </c:pt>
                <c:pt idx="82">
                  <c:v>5.0600000000000003E-3</c:v>
                </c:pt>
                <c:pt idx="83">
                  <c:v>4.9800000000000001E-3</c:v>
                </c:pt>
                <c:pt idx="84">
                  <c:v>4.8999999999999998E-3</c:v>
                </c:pt>
                <c:pt idx="85">
                  <c:v>4.81E-3</c:v>
                </c:pt>
                <c:pt idx="86">
                  <c:v>4.7000000000000002E-3</c:v>
                </c:pt>
                <c:pt idx="87">
                  <c:v>4.5799999999999999E-3</c:v>
                </c:pt>
                <c:pt idx="88">
                  <c:v>4.45E-3</c:v>
                </c:pt>
                <c:pt idx="89">
                  <c:v>4.3099999999999996E-3</c:v>
                </c:pt>
                <c:pt idx="90">
                  <c:v>4.15E-3</c:v>
                </c:pt>
                <c:pt idx="91">
                  <c:v>3.98E-3</c:v>
                </c:pt>
                <c:pt idx="92">
                  <c:v>3.79E-3</c:v>
                </c:pt>
                <c:pt idx="93">
                  <c:v>3.5899999999999999E-3</c:v>
                </c:pt>
                <c:pt idx="94">
                  <c:v>3.3800000000000002E-3</c:v>
                </c:pt>
                <c:pt idx="95">
                  <c:v>3.16E-3</c:v>
                </c:pt>
                <c:pt idx="96">
                  <c:v>2.9299999999999999E-3</c:v>
                </c:pt>
                <c:pt idx="97">
                  <c:v>2.7000000000000001E-3</c:v>
                </c:pt>
                <c:pt idx="98">
                  <c:v>2.48E-3</c:v>
                </c:pt>
                <c:pt idx="99">
                  <c:v>2.2599999999999999E-3</c:v>
                </c:pt>
                <c:pt idx="100">
                  <c:v>2.0699999999999998E-3</c:v>
                </c:pt>
                <c:pt idx="101">
                  <c:v>1.91E-3</c:v>
                </c:pt>
                <c:pt idx="102">
                  <c:v>1.7799999999999999E-3</c:v>
                </c:pt>
                <c:pt idx="103">
                  <c:v>1.6999999999999999E-3</c:v>
                </c:pt>
                <c:pt idx="104">
                  <c:v>1.67E-3</c:v>
                </c:pt>
                <c:pt idx="105">
                  <c:v>1.6900000000000001E-3</c:v>
                </c:pt>
                <c:pt idx="106">
                  <c:v>1.7799999999999999E-3</c:v>
                </c:pt>
                <c:pt idx="107">
                  <c:v>1.9300000000000001E-3</c:v>
                </c:pt>
                <c:pt idx="108">
                  <c:v>2.15E-3</c:v>
                </c:pt>
                <c:pt idx="109">
                  <c:v>2.4199999999999998E-3</c:v>
                </c:pt>
                <c:pt idx="110">
                  <c:v>2.7599999999999999E-3</c:v>
                </c:pt>
                <c:pt idx="111">
                  <c:v>3.15E-3</c:v>
                </c:pt>
                <c:pt idx="112">
                  <c:v>3.5799999999999998E-3</c:v>
                </c:pt>
                <c:pt idx="113">
                  <c:v>4.0499999999999998E-3</c:v>
                </c:pt>
                <c:pt idx="114">
                  <c:v>4.5300000000000002E-3</c:v>
                </c:pt>
                <c:pt idx="115">
                  <c:v>5.0299999999999997E-3</c:v>
                </c:pt>
                <c:pt idx="116">
                  <c:v>5.5199999999999997E-3</c:v>
                </c:pt>
                <c:pt idx="117">
                  <c:v>6.0000000000000001E-3</c:v>
                </c:pt>
                <c:pt idx="118">
                  <c:v>6.4400000000000004E-3</c:v>
                </c:pt>
                <c:pt idx="119">
                  <c:v>6.8300000000000001E-3</c:v>
                </c:pt>
                <c:pt idx="120">
                  <c:v>7.1700000000000002E-3</c:v>
                </c:pt>
                <c:pt idx="121">
                  <c:v>7.45E-3</c:v>
                </c:pt>
                <c:pt idx="122">
                  <c:v>7.6499999999999997E-3</c:v>
                </c:pt>
                <c:pt idx="123">
                  <c:v>7.79E-3</c:v>
                </c:pt>
                <c:pt idx="124">
                  <c:v>7.8499999999999993E-3</c:v>
                </c:pt>
                <c:pt idx="125">
                  <c:v>7.8399999999999997E-3</c:v>
                </c:pt>
                <c:pt idx="126">
                  <c:v>7.7600000000000004E-3</c:v>
                </c:pt>
                <c:pt idx="127">
                  <c:v>7.62E-3</c:v>
                </c:pt>
                <c:pt idx="128">
                  <c:v>7.43E-3</c:v>
                </c:pt>
                <c:pt idx="129">
                  <c:v>7.1799999999999998E-3</c:v>
                </c:pt>
                <c:pt idx="130">
                  <c:v>6.9100000000000003E-3</c:v>
                </c:pt>
                <c:pt idx="131">
                  <c:v>6.6100000000000004E-3</c:v>
                </c:pt>
                <c:pt idx="132">
                  <c:v>6.3099999999999996E-3</c:v>
                </c:pt>
                <c:pt idx="133">
                  <c:v>6.0000000000000001E-3</c:v>
                </c:pt>
                <c:pt idx="134">
                  <c:v>5.7000000000000002E-3</c:v>
                </c:pt>
                <c:pt idx="135">
                  <c:v>5.4299999999999999E-3</c:v>
                </c:pt>
                <c:pt idx="136">
                  <c:v>5.1799999999999997E-3</c:v>
                </c:pt>
                <c:pt idx="137">
                  <c:v>4.9699999999999996E-3</c:v>
                </c:pt>
                <c:pt idx="138">
                  <c:v>4.7999999999999996E-3</c:v>
                </c:pt>
                <c:pt idx="139">
                  <c:v>4.6699999999999997E-3</c:v>
                </c:pt>
                <c:pt idx="140">
                  <c:v>4.5999999999999999E-3</c:v>
                </c:pt>
                <c:pt idx="141">
                  <c:v>4.5700000000000003E-3</c:v>
                </c:pt>
                <c:pt idx="142">
                  <c:v>4.5900000000000003E-3</c:v>
                </c:pt>
                <c:pt idx="143">
                  <c:v>4.6600000000000001E-3</c:v>
                </c:pt>
                <c:pt idx="144">
                  <c:v>4.7699999999999999E-3</c:v>
                </c:pt>
                <c:pt idx="145">
                  <c:v>4.9300000000000004E-3</c:v>
                </c:pt>
                <c:pt idx="146">
                  <c:v>5.1200000000000004E-3</c:v>
                </c:pt>
                <c:pt idx="147">
                  <c:v>5.3299999999999997E-3</c:v>
                </c:pt>
                <c:pt idx="148">
                  <c:v>5.5799999999999999E-3</c:v>
                </c:pt>
                <c:pt idx="149">
                  <c:v>5.8399999999999997E-3</c:v>
                </c:pt>
                <c:pt idx="150">
                  <c:v>6.1199999999999996E-3</c:v>
                </c:pt>
                <c:pt idx="151">
                  <c:v>6.4099999999999999E-3</c:v>
                </c:pt>
                <c:pt idx="152">
                  <c:v>6.7099999999999998E-3</c:v>
                </c:pt>
                <c:pt idx="153">
                  <c:v>7.0200000000000002E-3</c:v>
                </c:pt>
                <c:pt idx="154">
                  <c:v>7.3299999999999997E-3</c:v>
                </c:pt>
                <c:pt idx="155">
                  <c:v>7.6499999999999997E-3</c:v>
                </c:pt>
                <c:pt idx="156">
                  <c:v>7.9699999999999997E-3</c:v>
                </c:pt>
                <c:pt idx="157">
                  <c:v>8.3000000000000001E-3</c:v>
                </c:pt>
                <c:pt idx="158">
                  <c:v>8.6300000000000005E-3</c:v>
                </c:pt>
                <c:pt idx="159">
                  <c:v>8.9599999999999992E-3</c:v>
                </c:pt>
                <c:pt idx="160">
                  <c:v>9.2999999999999992E-3</c:v>
                </c:pt>
                <c:pt idx="161">
                  <c:v>9.6600000000000002E-3</c:v>
                </c:pt>
                <c:pt idx="162">
                  <c:v>1.0030000000000001E-2</c:v>
                </c:pt>
                <c:pt idx="163">
                  <c:v>1.043E-2</c:v>
                </c:pt>
                <c:pt idx="164">
                  <c:v>1.0840000000000001E-2</c:v>
                </c:pt>
                <c:pt idx="165">
                  <c:v>1.129E-2</c:v>
                </c:pt>
                <c:pt idx="166">
                  <c:v>1.176E-2</c:v>
                </c:pt>
                <c:pt idx="167">
                  <c:v>1.226E-2</c:v>
                </c:pt>
                <c:pt idx="168">
                  <c:v>1.2800000000000001E-2</c:v>
                </c:pt>
                <c:pt idx="169">
                  <c:v>1.337E-2</c:v>
                </c:pt>
                <c:pt idx="170">
                  <c:v>1.397E-2</c:v>
                </c:pt>
                <c:pt idx="171">
                  <c:v>1.461E-2</c:v>
                </c:pt>
                <c:pt idx="172">
                  <c:v>1.528E-2</c:v>
                </c:pt>
                <c:pt idx="173">
                  <c:v>1.5980000000000001E-2</c:v>
                </c:pt>
                <c:pt idx="174">
                  <c:v>1.6719999999999999E-2</c:v>
                </c:pt>
                <c:pt idx="175">
                  <c:v>1.7500000000000002E-2</c:v>
                </c:pt>
                <c:pt idx="176">
                  <c:v>1.83E-2</c:v>
                </c:pt>
                <c:pt idx="177">
                  <c:v>1.9140000000000001E-2</c:v>
                </c:pt>
                <c:pt idx="178">
                  <c:v>0.02</c:v>
                </c:pt>
                <c:pt idx="179">
                  <c:v>2.0879999999999999E-2</c:v>
                </c:pt>
                <c:pt idx="180">
                  <c:v>2.1780000000000001E-2</c:v>
                </c:pt>
                <c:pt idx="181">
                  <c:v>2.2700000000000001E-2</c:v>
                </c:pt>
                <c:pt idx="182">
                  <c:v>2.3630000000000002E-2</c:v>
                </c:pt>
                <c:pt idx="183">
                  <c:v>2.4580000000000001E-2</c:v>
                </c:pt>
                <c:pt idx="184">
                  <c:v>2.554E-2</c:v>
                </c:pt>
                <c:pt idx="185">
                  <c:v>2.6519999999999998E-2</c:v>
                </c:pt>
                <c:pt idx="186">
                  <c:v>2.75E-2</c:v>
                </c:pt>
                <c:pt idx="187">
                  <c:v>2.8500000000000001E-2</c:v>
                </c:pt>
                <c:pt idx="188">
                  <c:v>2.9520000000000001E-2</c:v>
                </c:pt>
                <c:pt idx="189">
                  <c:v>3.0550000000000001E-2</c:v>
                </c:pt>
                <c:pt idx="190">
                  <c:v>3.159E-2</c:v>
                </c:pt>
                <c:pt idx="191">
                  <c:v>3.2660000000000002E-2</c:v>
                </c:pt>
                <c:pt idx="192">
                  <c:v>3.3750000000000002E-2</c:v>
                </c:pt>
                <c:pt idx="193">
                  <c:v>3.4860000000000002E-2</c:v>
                </c:pt>
                <c:pt idx="194">
                  <c:v>3.601E-2</c:v>
                </c:pt>
                <c:pt idx="195">
                  <c:v>3.7199999999999997E-2</c:v>
                </c:pt>
                <c:pt idx="196">
                  <c:v>3.8429999999999999E-2</c:v>
                </c:pt>
                <c:pt idx="197">
                  <c:v>3.9690000000000003E-2</c:v>
                </c:pt>
                <c:pt idx="198">
                  <c:v>4.1000000000000002E-2</c:v>
                </c:pt>
                <c:pt idx="199">
                  <c:v>4.2360000000000002E-2</c:v>
                </c:pt>
                <c:pt idx="200">
                  <c:v>4.376E-2</c:v>
                </c:pt>
                <c:pt idx="201">
                  <c:v>4.5199999999999997E-2</c:v>
                </c:pt>
                <c:pt idx="202">
                  <c:v>4.6679999999999999E-2</c:v>
                </c:pt>
                <c:pt idx="203">
                  <c:v>4.82E-2</c:v>
                </c:pt>
                <c:pt idx="204">
                  <c:v>4.9770000000000002E-2</c:v>
                </c:pt>
                <c:pt idx="205">
                  <c:v>5.1360000000000003E-2</c:v>
                </c:pt>
                <c:pt idx="206">
                  <c:v>5.2990000000000002E-2</c:v>
                </c:pt>
                <c:pt idx="207">
                  <c:v>5.4649999999999997E-2</c:v>
                </c:pt>
                <c:pt idx="208">
                  <c:v>5.6329999999999998E-2</c:v>
                </c:pt>
                <c:pt idx="209">
                  <c:v>5.8020000000000002E-2</c:v>
                </c:pt>
                <c:pt idx="210">
                  <c:v>5.9740000000000001E-2</c:v>
                </c:pt>
                <c:pt idx="211">
                  <c:v>6.1460000000000001E-2</c:v>
                </c:pt>
                <c:pt idx="212">
                  <c:v>6.3200000000000006E-2</c:v>
                </c:pt>
                <c:pt idx="213">
                  <c:v>6.4949999999999994E-2</c:v>
                </c:pt>
                <c:pt idx="214">
                  <c:v>6.6720000000000002E-2</c:v>
                </c:pt>
                <c:pt idx="215">
                  <c:v>6.8500000000000005E-2</c:v>
                </c:pt>
                <c:pt idx="216">
                  <c:v>7.0290000000000005E-2</c:v>
                </c:pt>
                <c:pt idx="217">
                  <c:v>7.2109999999999994E-2</c:v>
                </c:pt>
                <c:pt idx="218">
                  <c:v>7.3929999999999996E-2</c:v>
                </c:pt>
                <c:pt idx="219">
                  <c:v>7.578E-2</c:v>
                </c:pt>
                <c:pt idx="220">
                  <c:v>7.7649999999999997E-2</c:v>
                </c:pt>
                <c:pt idx="221">
                  <c:v>7.954E-2</c:v>
                </c:pt>
                <c:pt idx="222">
                  <c:v>8.1449999999999995E-2</c:v>
                </c:pt>
                <c:pt idx="223">
                  <c:v>8.3390000000000006E-2</c:v>
                </c:pt>
                <c:pt idx="224">
                  <c:v>8.5360000000000005E-2</c:v>
                </c:pt>
                <c:pt idx="225">
                  <c:v>8.7349999999999997E-2</c:v>
                </c:pt>
                <c:pt idx="226">
                  <c:v>8.9370000000000005E-2</c:v>
                </c:pt>
                <c:pt idx="227">
                  <c:v>9.1420000000000001E-2</c:v>
                </c:pt>
                <c:pt idx="228">
                  <c:v>9.3479999999999994E-2</c:v>
                </c:pt>
                <c:pt idx="229">
                  <c:v>9.5570000000000002E-2</c:v>
                </c:pt>
                <c:pt idx="230">
                  <c:v>9.7680000000000003E-2</c:v>
                </c:pt>
                <c:pt idx="231">
                  <c:v>9.98E-2</c:v>
                </c:pt>
                <c:pt idx="232">
                  <c:v>0.10193000000000001</c:v>
                </c:pt>
                <c:pt idx="233">
                  <c:v>0.10408000000000001</c:v>
                </c:pt>
                <c:pt idx="234">
                  <c:v>0.10623</c:v>
                </c:pt>
                <c:pt idx="235">
                  <c:v>0.10839</c:v>
                </c:pt>
                <c:pt idx="236">
                  <c:v>0.11056000000000001</c:v>
                </c:pt>
                <c:pt idx="237">
                  <c:v>0.11273</c:v>
                </c:pt>
                <c:pt idx="238">
                  <c:v>0.1149</c:v>
                </c:pt>
                <c:pt idx="239">
                  <c:v>0.11708</c:v>
                </c:pt>
                <c:pt idx="240">
                  <c:v>0.11924999999999999</c:v>
                </c:pt>
                <c:pt idx="241">
                  <c:v>0.12142</c:v>
                </c:pt>
                <c:pt idx="242">
                  <c:v>0.1236</c:v>
                </c:pt>
                <c:pt idx="243">
                  <c:v>0.12576999999999999</c:v>
                </c:pt>
                <c:pt idx="244">
                  <c:v>0.12795000000000001</c:v>
                </c:pt>
                <c:pt idx="245">
                  <c:v>0.13013</c:v>
                </c:pt>
                <c:pt idx="246">
                  <c:v>0.13231999999999999</c:v>
                </c:pt>
                <c:pt idx="247">
                  <c:v>0.13450999999999999</c:v>
                </c:pt>
                <c:pt idx="248">
                  <c:v>0.13669999999999999</c:v>
                </c:pt>
                <c:pt idx="249">
                  <c:v>0.1389</c:v>
                </c:pt>
                <c:pt idx="250">
                  <c:v>0.14111000000000001</c:v>
                </c:pt>
                <c:pt idx="251">
                  <c:v>0.14332</c:v>
                </c:pt>
                <c:pt idx="252">
                  <c:v>0.14554</c:v>
                </c:pt>
                <c:pt idx="253">
                  <c:v>0.14777000000000001</c:v>
                </c:pt>
                <c:pt idx="254">
                  <c:v>0.15</c:v>
                </c:pt>
                <c:pt idx="255">
                  <c:v>0.15223</c:v>
                </c:pt>
                <c:pt idx="256">
                  <c:v>0.15447</c:v>
                </c:pt>
                <c:pt idx="257">
                  <c:v>0.15670999999999999</c:v>
                </c:pt>
                <c:pt idx="258">
                  <c:v>0.15895000000000001</c:v>
                </c:pt>
                <c:pt idx="259">
                  <c:v>0.16120000000000001</c:v>
                </c:pt>
                <c:pt idx="260">
                  <c:v>0.16344</c:v>
                </c:pt>
                <c:pt idx="261">
                  <c:v>0.16567000000000001</c:v>
                </c:pt>
                <c:pt idx="262">
                  <c:v>0.16791</c:v>
                </c:pt>
                <c:pt idx="263">
                  <c:v>0.17013</c:v>
                </c:pt>
                <c:pt idx="264">
                  <c:v>0.17235</c:v>
                </c:pt>
                <c:pt idx="265">
                  <c:v>0.17457</c:v>
                </c:pt>
                <c:pt idx="266">
                  <c:v>0.17677000000000001</c:v>
                </c:pt>
                <c:pt idx="267">
                  <c:v>0.17896999999999999</c:v>
                </c:pt>
                <c:pt idx="268">
                  <c:v>0.18115000000000001</c:v>
                </c:pt>
                <c:pt idx="269">
                  <c:v>0.18332999999999999</c:v>
                </c:pt>
                <c:pt idx="270">
                  <c:v>0.18548999999999999</c:v>
                </c:pt>
                <c:pt idx="271">
                  <c:v>0.18765000000000001</c:v>
                </c:pt>
                <c:pt idx="272">
                  <c:v>0.18978999999999999</c:v>
                </c:pt>
                <c:pt idx="273">
                  <c:v>0.19192999999999999</c:v>
                </c:pt>
                <c:pt idx="274">
                  <c:v>0.19405</c:v>
                </c:pt>
                <c:pt idx="275">
                  <c:v>0.19617000000000001</c:v>
                </c:pt>
                <c:pt idx="276">
                  <c:v>0.19828000000000001</c:v>
                </c:pt>
                <c:pt idx="277">
                  <c:v>0.20036999999999999</c:v>
                </c:pt>
                <c:pt idx="278">
                  <c:v>0.20246</c:v>
                </c:pt>
                <c:pt idx="279">
                  <c:v>0.20454</c:v>
                </c:pt>
                <c:pt idx="280">
                  <c:v>0.20660000000000001</c:v>
                </c:pt>
                <c:pt idx="281">
                  <c:v>0.20866000000000001</c:v>
                </c:pt>
                <c:pt idx="282">
                  <c:v>0.21071000000000001</c:v>
                </c:pt>
                <c:pt idx="283">
                  <c:v>0.21274999999999999</c:v>
                </c:pt>
                <c:pt idx="284">
                  <c:v>0.21478</c:v>
                </c:pt>
                <c:pt idx="285">
                  <c:v>0.21679000000000001</c:v>
                </c:pt>
                <c:pt idx="286">
                  <c:v>0.21879999999999999</c:v>
                </c:pt>
                <c:pt idx="287">
                  <c:v>0.22078999999999999</c:v>
                </c:pt>
                <c:pt idx="288">
                  <c:v>0.22276000000000001</c:v>
                </c:pt>
                <c:pt idx="289">
                  <c:v>0.22473000000000001</c:v>
                </c:pt>
                <c:pt idx="290">
                  <c:v>0.22667000000000001</c:v>
                </c:pt>
                <c:pt idx="291">
                  <c:v>0.2286</c:v>
                </c:pt>
                <c:pt idx="292">
                  <c:v>0.23050999999999999</c:v>
                </c:pt>
                <c:pt idx="293">
                  <c:v>0.2324</c:v>
                </c:pt>
                <c:pt idx="294">
                  <c:v>0.23426</c:v>
                </c:pt>
                <c:pt idx="295">
                  <c:v>0.23610999999999999</c:v>
                </c:pt>
                <c:pt idx="296">
                  <c:v>0.23793</c:v>
                </c:pt>
                <c:pt idx="297">
                  <c:v>0.23973</c:v>
                </c:pt>
                <c:pt idx="298">
                  <c:v>0.24149999999999999</c:v>
                </c:pt>
                <c:pt idx="299">
                  <c:v>0.24324000000000001</c:v>
                </c:pt>
                <c:pt idx="300">
                  <c:v>0.24495</c:v>
                </c:pt>
                <c:pt idx="301">
                  <c:v>0.24664</c:v>
                </c:pt>
                <c:pt idx="302">
                  <c:v>0.24829000000000001</c:v>
                </c:pt>
                <c:pt idx="303">
                  <c:v>0.24990999999999999</c:v>
                </c:pt>
                <c:pt idx="304">
                  <c:v>0.2515</c:v>
                </c:pt>
                <c:pt idx="305">
                  <c:v>0.25306000000000001</c:v>
                </c:pt>
                <c:pt idx="306">
                  <c:v>0.25458999999999998</c:v>
                </c:pt>
                <c:pt idx="307">
                  <c:v>0.25607999999999997</c:v>
                </c:pt>
                <c:pt idx="308">
                  <c:v>0.25753999999999999</c:v>
                </c:pt>
                <c:pt idx="309">
                  <c:v>0.25896000000000002</c:v>
                </c:pt>
                <c:pt idx="310">
                  <c:v>0.26035000000000003</c:v>
                </c:pt>
                <c:pt idx="311">
                  <c:v>0.26171</c:v>
                </c:pt>
                <c:pt idx="312">
                  <c:v>0.26302999999999999</c:v>
                </c:pt>
                <c:pt idx="313">
                  <c:v>0.26432</c:v>
                </c:pt>
                <c:pt idx="314">
                  <c:v>0.26557999999999998</c:v>
                </c:pt>
                <c:pt idx="315">
                  <c:v>0.26679999999999998</c:v>
                </c:pt>
                <c:pt idx="316">
                  <c:v>0.26800000000000002</c:v>
                </c:pt>
                <c:pt idx="317">
                  <c:v>0.26916000000000001</c:v>
                </c:pt>
                <c:pt idx="318">
                  <c:v>0.27028999999999997</c:v>
                </c:pt>
                <c:pt idx="319">
                  <c:v>0.27139999999999997</c:v>
                </c:pt>
                <c:pt idx="320">
                  <c:v>0.27248</c:v>
                </c:pt>
                <c:pt idx="321">
                  <c:v>0.27351999999999999</c:v>
                </c:pt>
                <c:pt idx="322">
                  <c:v>0.27455000000000002</c:v>
                </c:pt>
                <c:pt idx="323">
                  <c:v>0.27554000000000001</c:v>
                </c:pt>
                <c:pt idx="324">
                  <c:v>0.27650999999999998</c:v>
                </c:pt>
                <c:pt idx="325">
                  <c:v>0.27744999999999997</c:v>
                </c:pt>
                <c:pt idx="326">
                  <c:v>0.27837000000000001</c:v>
                </c:pt>
                <c:pt idx="327">
                  <c:v>0.27927000000000002</c:v>
                </c:pt>
                <c:pt idx="328">
                  <c:v>0.28012999999999999</c:v>
                </c:pt>
                <c:pt idx="329">
                  <c:v>0.28098000000000001</c:v>
                </c:pt>
                <c:pt idx="330">
                  <c:v>0.28179999999999999</c:v>
                </c:pt>
                <c:pt idx="331">
                  <c:v>0.28259000000000001</c:v>
                </c:pt>
                <c:pt idx="332">
                  <c:v>0.28336</c:v>
                </c:pt>
                <c:pt idx="333">
                  <c:v>0.28410000000000002</c:v>
                </c:pt>
                <c:pt idx="334">
                  <c:v>0.28482000000000002</c:v>
                </c:pt>
                <c:pt idx="335">
                  <c:v>0.28550999999999999</c:v>
                </c:pt>
                <c:pt idx="336">
                  <c:v>0.28617999999999999</c:v>
                </c:pt>
                <c:pt idx="337">
                  <c:v>0.28682999999999997</c:v>
                </c:pt>
                <c:pt idx="338">
                  <c:v>0.28743999999999997</c:v>
                </c:pt>
                <c:pt idx="339">
                  <c:v>0.28803000000000001</c:v>
                </c:pt>
                <c:pt idx="340">
                  <c:v>0.28860000000000002</c:v>
                </c:pt>
                <c:pt idx="341">
                  <c:v>0.28914000000000001</c:v>
                </c:pt>
                <c:pt idx="342">
                  <c:v>0.28965000000000002</c:v>
                </c:pt>
                <c:pt idx="343">
                  <c:v>0.29013</c:v>
                </c:pt>
                <c:pt idx="344">
                  <c:v>0.29059000000000001</c:v>
                </c:pt>
                <c:pt idx="345">
                  <c:v>0.29100999999999999</c:v>
                </c:pt>
                <c:pt idx="346">
                  <c:v>0.29139999999999999</c:v>
                </c:pt>
                <c:pt idx="347">
                  <c:v>0.29176999999999997</c:v>
                </c:pt>
                <c:pt idx="348">
                  <c:v>0.29210000000000003</c:v>
                </c:pt>
                <c:pt idx="349">
                  <c:v>0.29238999999999998</c:v>
                </c:pt>
                <c:pt idx="350">
                  <c:v>0.29265000000000002</c:v>
                </c:pt>
                <c:pt idx="351">
                  <c:v>0.29287999999999997</c:v>
                </c:pt>
                <c:pt idx="352">
                  <c:v>0.29307</c:v>
                </c:pt>
                <c:pt idx="353">
                  <c:v>0.29322999999999999</c:v>
                </c:pt>
                <c:pt idx="354">
                  <c:v>0.29333999999999999</c:v>
                </c:pt>
                <c:pt idx="355">
                  <c:v>0.29342000000000001</c:v>
                </c:pt>
                <c:pt idx="356">
                  <c:v>0.29346</c:v>
                </c:pt>
                <c:pt idx="357">
                  <c:v>0.29346</c:v>
                </c:pt>
                <c:pt idx="358">
                  <c:v>0.29342000000000001</c:v>
                </c:pt>
                <c:pt idx="359">
                  <c:v>0.29332999999999998</c:v>
                </c:pt>
                <c:pt idx="360">
                  <c:v>0.29321000000000003</c:v>
                </c:pt>
                <c:pt idx="361">
                  <c:v>0.29304000000000002</c:v>
                </c:pt>
                <c:pt idx="362">
                  <c:v>0.29282999999999998</c:v>
                </c:pt>
                <c:pt idx="363">
                  <c:v>0.29258000000000001</c:v>
                </c:pt>
                <c:pt idx="364">
                  <c:v>0.29227999999999998</c:v>
                </c:pt>
                <c:pt idx="365">
                  <c:v>0.29193000000000002</c:v>
                </c:pt>
                <c:pt idx="366">
                  <c:v>0.29154000000000002</c:v>
                </c:pt>
                <c:pt idx="367">
                  <c:v>0.29110000000000003</c:v>
                </c:pt>
                <c:pt idx="368">
                  <c:v>0.29060999999999998</c:v>
                </c:pt>
                <c:pt idx="369">
                  <c:v>0.29006999999999999</c:v>
                </c:pt>
                <c:pt idx="370">
                  <c:v>0.28948000000000002</c:v>
                </c:pt>
                <c:pt idx="371">
                  <c:v>0.28883999999999999</c:v>
                </c:pt>
                <c:pt idx="372">
                  <c:v>0.28814000000000001</c:v>
                </c:pt>
                <c:pt idx="373">
                  <c:v>0.28739999999999999</c:v>
                </c:pt>
                <c:pt idx="374">
                  <c:v>0.28660000000000002</c:v>
                </c:pt>
                <c:pt idx="375">
                  <c:v>0.28575</c:v>
                </c:pt>
                <c:pt idx="376">
                  <c:v>0.28484999999999999</c:v>
                </c:pt>
                <c:pt idx="377">
                  <c:v>0.28388999999999998</c:v>
                </c:pt>
                <c:pt idx="378">
                  <c:v>0.28288000000000002</c:v>
                </c:pt>
                <c:pt idx="379">
                  <c:v>0.28182000000000001</c:v>
                </c:pt>
                <c:pt idx="380">
                  <c:v>0.28071000000000002</c:v>
                </c:pt>
                <c:pt idx="381">
                  <c:v>0.27954000000000001</c:v>
                </c:pt>
                <c:pt idx="382">
                  <c:v>0.27832000000000001</c:v>
                </c:pt>
                <c:pt idx="383">
                  <c:v>0.27705000000000002</c:v>
                </c:pt>
                <c:pt idx="384">
                  <c:v>0.27572000000000002</c:v>
                </c:pt>
                <c:pt idx="385">
                  <c:v>0.27434999999999998</c:v>
                </c:pt>
                <c:pt idx="386">
                  <c:v>0.27292</c:v>
                </c:pt>
                <c:pt idx="387">
                  <c:v>0.27144000000000001</c:v>
                </c:pt>
                <c:pt idx="388">
                  <c:v>0.26990999999999998</c:v>
                </c:pt>
                <c:pt idx="389">
                  <c:v>0.26833000000000001</c:v>
                </c:pt>
                <c:pt idx="390">
                  <c:v>0.26669999999999999</c:v>
                </c:pt>
                <c:pt idx="391">
                  <c:v>0.26501999999999998</c:v>
                </c:pt>
                <c:pt idx="392">
                  <c:v>0.26328000000000001</c:v>
                </c:pt>
                <c:pt idx="393">
                  <c:v>0.26150000000000001</c:v>
                </c:pt>
                <c:pt idx="394">
                  <c:v>0.25967000000000001</c:v>
                </c:pt>
                <c:pt idx="395">
                  <c:v>0.25778000000000001</c:v>
                </c:pt>
                <c:pt idx="396">
                  <c:v>0.25585000000000002</c:v>
                </c:pt>
                <c:pt idx="397">
                  <c:v>0.25387999999999999</c:v>
                </c:pt>
                <c:pt idx="398">
                  <c:v>0.25185000000000002</c:v>
                </c:pt>
                <c:pt idx="399">
                  <c:v>0.24978</c:v>
                </c:pt>
                <c:pt idx="400">
                  <c:v>0.24767</c:v>
                </c:pt>
                <c:pt idx="401">
                  <c:v>0.24551999999999999</c:v>
                </c:pt>
                <c:pt idx="402">
                  <c:v>0.24332000000000001</c:v>
                </c:pt>
                <c:pt idx="403">
                  <c:v>0.24109</c:v>
                </c:pt>
                <c:pt idx="404">
                  <c:v>0.23882</c:v>
                </c:pt>
                <c:pt idx="405">
                  <c:v>0.23652000000000001</c:v>
                </c:pt>
                <c:pt idx="406">
                  <c:v>0.23418</c:v>
                </c:pt>
                <c:pt idx="407">
                  <c:v>0.23180999999999999</c:v>
                </c:pt>
                <c:pt idx="408">
                  <c:v>0.22941</c:v>
                </c:pt>
                <c:pt idx="409">
                  <c:v>0.22697999999999999</c:v>
                </c:pt>
                <c:pt idx="410">
                  <c:v>0.22453000000000001</c:v>
                </c:pt>
                <c:pt idx="411">
                  <c:v>0.22205</c:v>
                </c:pt>
                <c:pt idx="412">
                  <c:v>0.21955</c:v>
                </c:pt>
                <c:pt idx="413">
                  <c:v>0.21701999999999999</c:v>
                </c:pt>
                <c:pt idx="414">
                  <c:v>0.21448</c:v>
                </c:pt>
                <c:pt idx="415">
                  <c:v>0.21190999999999999</c:v>
                </c:pt>
                <c:pt idx="416">
                  <c:v>0.20932999999999999</c:v>
                </c:pt>
                <c:pt idx="417">
                  <c:v>0.20673</c:v>
                </c:pt>
                <c:pt idx="418">
                  <c:v>0.20411000000000001</c:v>
                </c:pt>
                <c:pt idx="419">
                  <c:v>0.20147999999999999</c:v>
                </c:pt>
                <c:pt idx="420">
                  <c:v>0.19883000000000001</c:v>
                </c:pt>
                <c:pt idx="421">
                  <c:v>0.19617000000000001</c:v>
                </c:pt>
                <c:pt idx="422">
                  <c:v>0.19350000000000001</c:v>
                </c:pt>
                <c:pt idx="423">
                  <c:v>0.19081999999999999</c:v>
                </c:pt>
                <c:pt idx="424">
                  <c:v>0.18812999999999999</c:v>
                </c:pt>
                <c:pt idx="425">
                  <c:v>0.18543999999999999</c:v>
                </c:pt>
                <c:pt idx="426">
                  <c:v>0.18274000000000001</c:v>
                </c:pt>
                <c:pt idx="427">
                  <c:v>0.18004000000000001</c:v>
                </c:pt>
                <c:pt idx="428">
                  <c:v>0.17734</c:v>
                </c:pt>
                <c:pt idx="429">
                  <c:v>0.17463999999999999</c:v>
                </c:pt>
                <c:pt idx="430">
                  <c:v>0.17194000000000001</c:v>
                </c:pt>
                <c:pt idx="431">
                  <c:v>0.16925000000000001</c:v>
                </c:pt>
                <c:pt idx="432">
                  <c:v>0.16657</c:v>
                </c:pt>
                <c:pt idx="433">
                  <c:v>0.16389000000000001</c:v>
                </c:pt>
                <c:pt idx="434">
                  <c:v>0.16123000000000001</c:v>
                </c:pt>
                <c:pt idx="435">
                  <c:v>0.15858</c:v>
                </c:pt>
                <c:pt idx="436">
                  <c:v>0.15594</c:v>
                </c:pt>
                <c:pt idx="437">
                  <c:v>0.15332000000000001</c:v>
                </c:pt>
                <c:pt idx="438">
                  <c:v>0.15071999999999999</c:v>
                </c:pt>
                <c:pt idx="439">
                  <c:v>0.14813999999999999</c:v>
                </c:pt>
                <c:pt idx="440">
                  <c:v>0.14557</c:v>
                </c:pt>
                <c:pt idx="441">
                  <c:v>0.14302999999999999</c:v>
                </c:pt>
                <c:pt idx="442">
                  <c:v>0.14051</c:v>
                </c:pt>
                <c:pt idx="443">
                  <c:v>0.13800999999999999</c:v>
                </c:pt>
                <c:pt idx="444">
                  <c:v>0.13553999999999999</c:v>
                </c:pt>
                <c:pt idx="445">
                  <c:v>0.13309000000000001</c:v>
                </c:pt>
                <c:pt idx="446">
                  <c:v>0.13066</c:v>
                </c:pt>
                <c:pt idx="447">
                  <c:v>0.12826000000000001</c:v>
                </c:pt>
                <c:pt idx="448">
                  <c:v>0.12589</c:v>
                </c:pt>
                <c:pt idx="449">
                  <c:v>0.12354999999999999</c:v>
                </c:pt>
                <c:pt idx="450">
                  <c:v>0.12123</c:v>
                </c:pt>
                <c:pt idx="451">
                  <c:v>0.11895</c:v>
                </c:pt>
                <c:pt idx="452">
                  <c:v>0.1167</c:v>
                </c:pt>
                <c:pt idx="453">
                  <c:v>0.11447</c:v>
                </c:pt>
                <c:pt idx="454">
                  <c:v>0.11229</c:v>
                </c:pt>
                <c:pt idx="455">
                  <c:v>0.11013000000000001</c:v>
                </c:pt>
                <c:pt idx="456">
                  <c:v>0.10800999999999999</c:v>
                </c:pt>
                <c:pt idx="457">
                  <c:v>0.10593</c:v>
                </c:pt>
                <c:pt idx="458">
                  <c:v>0.10388</c:v>
                </c:pt>
                <c:pt idx="459">
                  <c:v>0.10187</c:v>
                </c:pt>
                <c:pt idx="460">
                  <c:v>9.9900000000000003E-2</c:v>
                </c:pt>
                <c:pt idx="461">
                  <c:v>9.7970000000000002E-2</c:v>
                </c:pt>
                <c:pt idx="462">
                  <c:v>9.6079999999999999E-2</c:v>
                </c:pt>
                <c:pt idx="463">
                  <c:v>9.4229999999999994E-2</c:v>
                </c:pt>
                <c:pt idx="464">
                  <c:v>9.2420000000000002E-2</c:v>
                </c:pt>
                <c:pt idx="465">
                  <c:v>9.0649999999999994E-2</c:v>
                </c:pt>
                <c:pt idx="466">
                  <c:v>8.8919999999999999E-2</c:v>
                </c:pt>
                <c:pt idx="467">
                  <c:v>8.7230000000000002E-2</c:v>
                </c:pt>
                <c:pt idx="468">
                  <c:v>8.5580000000000003E-2</c:v>
                </c:pt>
                <c:pt idx="469">
                  <c:v>8.3979999999999999E-2</c:v>
                </c:pt>
                <c:pt idx="470">
                  <c:v>8.2409999999999997E-2</c:v>
                </c:pt>
                <c:pt idx="471">
                  <c:v>8.0890000000000004E-2</c:v>
                </c:pt>
                <c:pt idx="472">
                  <c:v>7.9420000000000004E-2</c:v>
                </c:pt>
                <c:pt idx="473">
                  <c:v>7.8E-2</c:v>
                </c:pt>
                <c:pt idx="474">
                  <c:v>7.6619999999999994E-2</c:v>
                </c:pt>
                <c:pt idx="475">
                  <c:v>7.5300000000000006E-2</c:v>
                </c:pt>
                <c:pt idx="476">
                  <c:v>7.4039999999999995E-2</c:v>
                </c:pt>
                <c:pt idx="477">
                  <c:v>7.2840000000000002E-2</c:v>
                </c:pt>
                <c:pt idx="478">
                  <c:v>7.1709999999999996E-2</c:v>
                </c:pt>
                <c:pt idx="479">
                  <c:v>7.0660000000000001E-2</c:v>
                </c:pt>
                <c:pt idx="480">
                  <c:v>6.9680000000000006E-2</c:v>
                </c:pt>
                <c:pt idx="481">
                  <c:v>6.8779999999999994E-2</c:v>
                </c:pt>
                <c:pt idx="482">
                  <c:v>6.7970000000000003E-2</c:v>
                </c:pt>
                <c:pt idx="483">
                  <c:v>6.7250000000000004E-2</c:v>
                </c:pt>
                <c:pt idx="484">
                  <c:v>6.6629999999999995E-2</c:v>
                </c:pt>
                <c:pt idx="485">
                  <c:v>6.6110000000000002E-2</c:v>
                </c:pt>
                <c:pt idx="486">
                  <c:v>6.5689999999999998E-2</c:v>
                </c:pt>
                <c:pt idx="487">
                  <c:v>6.5369999999999998E-2</c:v>
                </c:pt>
                <c:pt idx="488">
                  <c:v>6.5170000000000006E-2</c:v>
                </c:pt>
                <c:pt idx="489">
                  <c:v>6.5070000000000003E-2</c:v>
                </c:pt>
                <c:pt idx="490">
                  <c:v>6.5079999999999999E-2</c:v>
                </c:pt>
                <c:pt idx="491">
                  <c:v>6.5199999999999994E-2</c:v>
                </c:pt>
                <c:pt idx="492">
                  <c:v>6.5430000000000002E-2</c:v>
                </c:pt>
                <c:pt idx="493">
                  <c:v>6.5769999999999995E-2</c:v>
                </c:pt>
                <c:pt idx="494">
                  <c:v>6.6229999999999997E-2</c:v>
                </c:pt>
                <c:pt idx="495">
                  <c:v>6.6790000000000002E-2</c:v>
                </c:pt>
                <c:pt idx="496">
                  <c:v>6.7470000000000002E-2</c:v>
                </c:pt>
                <c:pt idx="497">
                  <c:v>6.8269999999999997E-2</c:v>
                </c:pt>
                <c:pt idx="498">
                  <c:v>6.9169999999999995E-2</c:v>
                </c:pt>
                <c:pt idx="499">
                  <c:v>7.0199999999999999E-2</c:v>
                </c:pt>
                <c:pt idx="500">
                  <c:v>7.1330000000000005E-2</c:v>
                </c:pt>
                <c:pt idx="501">
                  <c:v>7.2580000000000006E-2</c:v>
                </c:pt>
                <c:pt idx="502">
                  <c:v>7.3929999999999996E-2</c:v>
                </c:pt>
                <c:pt idx="503">
                  <c:v>7.5389999999999999E-2</c:v>
                </c:pt>
                <c:pt idx="504">
                  <c:v>7.6950000000000005E-2</c:v>
                </c:pt>
                <c:pt idx="505">
                  <c:v>7.8589999999999993E-2</c:v>
                </c:pt>
                <c:pt idx="506">
                  <c:v>8.0299999999999996E-2</c:v>
                </c:pt>
                <c:pt idx="507">
                  <c:v>8.208E-2</c:v>
                </c:pt>
                <c:pt idx="508">
                  <c:v>8.3900000000000002E-2</c:v>
                </c:pt>
                <c:pt idx="509">
                  <c:v>8.5750000000000007E-2</c:v>
                </c:pt>
                <c:pt idx="510">
                  <c:v>8.7599999999999997E-2</c:v>
                </c:pt>
                <c:pt idx="511">
                  <c:v>8.9440000000000006E-2</c:v>
                </c:pt>
                <c:pt idx="512">
                  <c:v>9.1240000000000002E-2</c:v>
                </c:pt>
                <c:pt idx="513">
                  <c:v>9.2969999999999997E-2</c:v>
                </c:pt>
                <c:pt idx="514">
                  <c:v>9.4630000000000006E-2</c:v>
                </c:pt>
                <c:pt idx="515">
                  <c:v>9.6180000000000002E-2</c:v>
                </c:pt>
                <c:pt idx="516">
                  <c:v>9.7600000000000006E-2</c:v>
                </c:pt>
                <c:pt idx="517">
                  <c:v>9.8890000000000006E-2</c:v>
                </c:pt>
                <c:pt idx="518">
                  <c:v>0.10002999999999999</c:v>
                </c:pt>
                <c:pt idx="519">
                  <c:v>0.10102</c:v>
                </c:pt>
                <c:pt idx="520">
                  <c:v>0.10184</c:v>
                </c:pt>
                <c:pt idx="521">
                  <c:v>0.10249999999999999</c:v>
                </c:pt>
                <c:pt idx="522">
                  <c:v>0.10299999999999999</c:v>
                </c:pt>
                <c:pt idx="523">
                  <c:v>0.10335</c:v>
                </c:pt>
                <c:pt idx="524">
                  <c:v>0.10356</c:v>
                </c:pt>
                <c:pt idx="525">
                  <c:v>0.10364</c:v>
                </c:pt>
                <c:pt idx="526">
                  <c:v>0.1036</c:v>
                </c:pt>
                <c:pt idx="527">
                  <c:v>0.10347000000000001</c:v>
                </c:pt>
                <c:pt idx="528">
                  <c:v>0.10324999999999999</c:v>
                </c:pt>
                <c:pt idx="529">
                  <c:v>0.10296</c:v>
                </c:pt>
                <c:pt idx="530">
                  <c:v>0.10262</c:v>
                </c:pt>
                <c:pt idx="531">
                  <c:v>0.10223</c:v>
                </c:pt>
                <c:pt idx="532">
                  <c:v>0.1018</c:v>
                </c:pt>
                <c:pt idx="533">
                  <c:v>0.10135</c:v>
                </c:pt>
                <c:pt idx="534">
                  <c:v>0.10087</c:v>
                </c:pt>
                <c:pt idx="535">
                  <c:v>0.10037</c:v>
                </c:pt>
                <c:pt idx="536">
                  <c:v>9.9849999999999994E-2</c:v>
                </c:pt>
                <c:pt idx="537">
                  <c:v>9.9299999999999999E-2</c:v>
                </c:pt>
                <c:pt idx="538">
                  <c:v>9.8720000000000002E-2</c:v>
                </c:pt>
                <c:pt idx="539">
                  <c:v>9.8110000000000003E-2</c:v>
                </c:pt>
                <c:pt idx="540">
                  <c:v>9.7460000000000005E-2</c:v>
                </c:pt>
                <c:pt idx="541">
                  <c:v>9.6759999999999999E-2</c:v>
                </c:pt>
                <c:pt idx="542">
                  <c:v>9.6000000000000002E-2</c:v>
                </c:pt>
                <c:pt idx="543">
                  <c:v>9.5189999999999997E-2</c:v>
                </c:pt>
                <c:pt idx="544">
                  <c:v>9.4310000000000005E-2</c:v>
                </c:pt>
                <c:pt idx="545">
                  <c:v>9.3369999999999995E-2</c:v>
                </c:pt>
                <c:pt idx="546">
                  <c:v>9.2359999999999998E-2</c:v>
                </c:pt>
                <c:pt idx="547">
                  <c:v>9.128E-2</c:v>
                </c:pt>
                <c:pt idx="548">
                  <c:v>9.0130000000000002E-2</c:v>
                </c:pt>
                <c:pt idx="549">
                  <c:v>8.8919999999999999E-2</c:v>
                </c:pt>
                <c:pt idx="550">
                  <c:v>8.7639999999999996E-2</c:v>
                </c:pt>
                <c:pt idx="551">
                  <c:v>8.6300000000000002E-2</c:v>
                </c:pt>
                <c:pt idx="552">
                  <c:v>8.4909999999999999E-2</c:v>
                </c:pt>
                <c:pt idx="553">
                  <c:v>8.3479999999999999E-2</c:v>
                </c:pt>
                <c:pt idx="554">
                  <c:v>8.2000000000000003E-2</c:v>
                </c:pt>
                <c:pt idx="555">
                  <c:v>8.0500000000000002E-2</c:v>
                </c:pt>
                <c:pt idx="556">
                  <c:v>7.8979999999999995E-2</c:v>
                </c:pt>
                <c:pt idx="557">
                  <c:v>7.7439999999999995E-2</c:v>
                </c:pt>
                <c:pt idx="558">
                  <c:v>7.5889999999999999E-2</c:v>
                </c:pt>
                <c:pt idx="559">
                  <c:v>7.4349999999999999E-2</c:v>
                </c:pt>
                <c:pt idx="560">
                  <c:v>7.2819999999999996E-2</c:v>
                </c:pt>
                <c:pt idx="561">
                  <c:v>7.1309999999999998E-2</c:v>
                </c:pt>
                <c:pt idx="562">
                  <c:v>6.9819999999999993E-2</c:v>
                </c:pt>
                <c:pt idx="563">
                  <c:v>6.837E-2</c:v>
                </c:pt>
                <c:pt idx="564">
                  <c:v>6.6949999999999996E-2</c:v>
                </c:pt>
                <c:pt idx="565">
                  <c:v>6.5579999999999999E-2</c:v>
                </c:pt>
                <c:pt idx="566">
                  <c:v>6.4250000000000002E-2</c:v>
                </c:pt>
                <c:pt idx="567">
                  <c:v>6.2969999999999998E-2</c:v>
                </c:pt>
                <c:pt idx="568">
                  <c:v>6.1740000000000003E-2</c:v>
                </c:pt>
                <c:pt idx="569">
                  <c:v>6.0569999999999999E-2</c:v>
                </c:pt>
                <c:pt idx="570">
                  <c:v>5.944E-2</c:v>
                </c:pt>
                <c:pt idx="571">
                  <c:v>5.8369999999999998E-2</c:v>
                </c:pt>
                <c:pt idx="572">
                  <c:v>5.7349999999999998E-2</c:v>
                </c:pt>
                <c:pt idx="573">
                  <c:v>5.638E-2</c:v>
                </c:pt>
                <c:pt idx="574">
                  <c:v>5.5449999999999999E-2</c:v>
                </c:pt>
                <c:pt idx="575">
                  <c:v>5.457E-2</c:v>
                </c:pt>
                <c:pt idx="576">
                  <c:v>5.3719999999999997E-2</c:v>
                </c:pt>
                <c:pt idx="577">
                  <c:v>5.2909999999999999E-2</c:v>
                </c:pt>
                <c:pt idx="578">
                  <c:v>5.2139999999999999E-2</c:v>
                </c:pt>
                <c:pt idx="579">
                  <c:v>5.1400000000000001E-2</c:v>
                </c:pt>
                <c:pt idx="580">
                  <c:v>5.0680000000000003E-2</c:v>
                </c:pt>
                <c:pt idx="581">
                  <c:v>4.999E-2</c:v>
                </c:pt>
                <c:pt idx="582">
                  <c:v>4.9320000000000003E-2</c:v>
                </c:pt>
                <c:pt idx="583">
                  <c:v>4.8680000000000001E-2</c:v>
                </c:pt>
                <c:pt idx="584">
                  <c:v>4.8050000000000002E-2</c:v>
                </c:pt>
                <c:pt idx="585">
                  <c:v>4.7449999999999999E-2</c:v>
                </c:pt>
                <c:pt idx="586">
                  <c:v>4.6859999999999999E-2</c:v>
                </c:pt>
                <c:pt idx="587">
                  <c:v>4.6280000000000002E-2</c:v>
                </c:pt>
                <c:pt idx="588">
                  <c:v>4.573E-2</c:v>
                </c:pt>
                <c:pt idx="589">
                  <c:v>4.5190000000000001E-2</c:v>
                </c:pt>
                <c:pt idx="590">
                  <c:v>4.4659999999999998E-2</c:v>
                </c:pt>
                <c:pt idx="591">
                  <c:v>4.4159999999999998E-2</c:v>
                </c:pt>
                <c:pt idx="592">
                  <c:v>4.367E-2</c:v>
                </c:pt>
                <c:pt idx="593">
                  <c:v>4.3200000000000002E-2</c:v>
                </c:pt>
                <c:pt idx="594">
                  <c:v>4.274E-2</c:v>
                </c:pt>
                <c:pt idx="595">
                  <c:v>4.231E-2</c:v>
                </c:pt>
                <c:pt idx="596">
                  <c:v>4.1889999999999997E-2</c:v>
                </c:pt>
                <c:pt idx="597">
                  <c:v>4.1489999999999999E-2</c:v>
                </c:pt>
                <c:pt idx="598">
                  <c:v>4.1110000000000001E-2</c:v>
                </c:pt>
                <c:pt idx="599">
                  <c:v>4.0750000000000001E-2</c:v>
                </c:pt>
                <c:pt idx="600">
                  <c:v>4.0399999999999998E-2</c:v>
                </c:pt>
                <c:pt idx="601">
                  <c:v>4.0079999999999998E-2</c:v>
                </c:pt>
                <c:pt idx="602">
                  <c:v>3.977E-2</c:v>
                </c:pt>
                <c:pt idx="603">
                  <c:v>3.9480000000000001E-2</c:v>
                </c:pt>
                <c:pt idx="604">
                  <c:v>3.9210000000000002E-2</c:v>
                </c:pt>
                <c:pt idx="605">
                  <c:v>3.8949999999999999E-2</c:v>
                </c:pt>
                <c:pt idx="606">
                  <c:v>3.8710000000000001E-2</c:v>
                </c:pt>
                <c:pt idx="607">
                  <c:v>3.8490000000000003E-2</c:v>
                </c:pt>
                <c:pt idx="608">
                  <c:v>3.8269999999999998E-2</c:v>
                </c:pt>
                <c:pt idx="609">
                  <c:v>3.807E-2</c:v>
                </c:pt>
                <c:pt idx="610">
                  <c:v>3.7879999999999997E-2</c:v>
                </c:pt>
                <c:pt idx="611">
                  <c:v>3.7690000000000001E-2</c:v>
                </c:pt>
                <c:pt idx="612">
                  <c:v>3.7510000000000002E-2</c:v>
                </c:pt>
                <c:pt idx="613">
                  <c:v>3.7339999999999998E-2</c:v>
                </c:pt>
                <c:pt idx="614">
                  <c:v>3.7170000000000002E-2</c:v>
                </c:pt>
                <c:pt idx="615">
                  <c:v>3.6999999999999998E-2</c:v>
                </c:pt>
                <c:pt idx="616">
                  <c:v>3.6830000000000002E-2</c:v>
                </c:pt>
                <c:pt idx="617">
                  <c:v>3.6670000000000001E-2</c:v>
                </c:pt>
                <c:pt idx="618">
                  <c:v>3.6499999999999998E-2</c:v>
                </c:pt>
                <c:pt idx="619">
                  <c:v>3.6330000000000001E-2</c:v>
                </c:pt>
                <c:pt idx="620">
                  <c:v>3.6159999999999998E-2</c:v>
                </c:pt>
                <c:pt idx="621">
                  <c:v>3.5979999999999998E-2</c:v>
                </c:pt>
                <c:pt idx="622">
                  <c:v>3.5799999999999998E-2</c:v>
                </c:pt>
                <c:pt idx="623">
                  <c:v>3.5610000000000003E-2</c:v>
                </c:pt>
                <c:pt idx="624">
                  <c:v>3.542E-2</c:v>
                </c:pt>
                <c:pt idx="625">
                  <c:v>3.5220000000000001E-2</c:v>
                </c:pt>
                <c:pt idx="626">
                  <c:v>3.5009999999999999E-2</c:v>
                </c:pt>
                <c:pt idx="627">
                  <c:v>3.4799999999999998E-2</c:v>
                </c:pt>
                <c:pt idx="628">
                  <c:v>3.458E-2</c:v>
                </c:pt>
                <c:pt idx="629">
                  <c:v>3.4349999999999999E-2</c:v>
                </c:pt>
                <c:pt idx="630">
                  <c:v>3.4110000000000001E-2</c:v>
                </c:pt>
                <c:pt idx="631">
                  <c:v>3.3860000000000001E-2</c:v>
                </c:pt>
                <c:pt idx="632">
                  <c:v>3.3599999999999998E-2</c:v>
                </c:pt>
                <c:pt idx="633">
                  <c:v>3.3329999999999999E-2</c:v>
                </c:pt>
                <c:pt idx="634">
                  <c:v>3.3050000000000003E-2</c:v>
                </c:pt>
                <c:pt idx="635">
                  <c:v>3.2750000000000001E-2</c:v>
                </c:pt>
                <c:pt idx="636">
                  <c:v>3.2439999999999997E-2</c:v>
                </c:pt>
                <c:pt idx="637">
                  <c:v>3.2129999999999999E-2</c:v>
                </c:pt>
                <c:pt idx="638">
                  <c:v>3.1800000000000002E-2</c:v>
                </c:pt>
                <c:pt idx="639">
                  <c:v>3.1460000000000002E-2</c:v>
                </c:pt>
                <c:pt idx="640">
                  <c:v>3.1109999999999999E-2</c:v>
                </c:pt>
                <c:pt idx="641">
                  <c:v>3.075E-2</c:v>
                </c:pt>
                <c:pt idx="642">
                  <c:v>3.0380000000000001E-2</c:v>
                </c:pt>
                <c:pt idx="643">
                  <c:v>0.03</c:v>
                </c:pt>
                <c:pt idx="644">
                  <c:v>2.962E-2</c:v>
                </c:pt>
                <c:pt idx="645">
                  <c:v>2.9229999999999999E-2</c:v>
                </c:pt>
                <c:pt idx="646">
                  <c:v>2.8830000000000001E-2</c:v>
                </c:pt>
                <c:pt idx="647">
                  <c:v>2.843E-2</c:v>
                </c:pt>
                <c:pt idx="648">
                  <c:v>2.8029999999999999E-2</c:v>
                </c:pt>
                <c:pt idx="649">
                  <c:v>2.7619999999999999E-2</c:v>
                </c:pt>
                <c:pt idx="650">
                  <c:v>2.7210000000000002E-2</c:v>
                </c:pt>
                <c:pt idx="651">
                  <c:v>2.6800000000000001E-2</c:v>
                </c:pt>
                <c:pt idx="652">
                  <c:v>2.639E-2</c:v>
                </c:pt>
                <c:pt idx="653">
                  <c:v>2.5989999999999999E-2</c:v>
                </c:pt>
                <c:pt idx="654">
                  <c:v>2.5579999999999999E-2</c:v>
                </c:pt>
                <c:pt idx="655">
                  <c:v>2.5180000000000001E-2</c:v>
                </c:pt>
                <c:pt idx="656">
                  <c:v>2.479E-2</c:v>
                </c:pt>
                <c:pt idx="657">
                  <c:v>2.4389999999999998E-2</c:v>
                </c:pt>
                <c:pt idx="658">
                  <c:v>2.401E-2</c:v>
                </c:pt>
                <c:pt idx="659">
                  <c:v>2.3630000000000002E-2</c:v>
                </c:pt>
                <c:pt idx="660">
                  <c:v>2.3259999999999999E-2</c:v>
                </c:pt>
                <c:pt idx="661">
                  <c:v>2.29E-2</c:v>
                </c:pt>
                <c:pt idx="662">
                  <c:v>2.2540000000000001E-2</c:v>
                </c:pt>
                <c:pt idx="663">
                  <c:v>2.2200000000000001E-2</c:v>
                </c:pt>
                <c:pt idx="664">
                  <c:v>2.1860000000000001E-2</c:v>
                </c:pt>
                <c:pt idx="665">
                  <c:v>2.154E-2</c:v>
                </c:pt>
                <c:pt idx="666">
                  <c:v>2.1219999999999999E-2</c:v>
                </c:pt>
                <c:pt idx="667">
                  <c:v>2.0920000000000001E-2</c:v>
                </c:pt>
                <c:pt idx="668">
                  <c:v>2.0629999999999999E-2</c:v>
                </c:pt>
                <c:pt idx="669">
                  <c:v>2.034E-2</c:v>
                </c:pt>
                <c:pt idx="670">
                  <c:v>2.0070000000000001E-2</c:v>
                </c:pt>
                <c:pt idx="671">
                  <c:v>1.9800000000000002E-2</c:v>
                </c:pt>
                <c:pt idx="672">
                  <c:v>1.9539999999999998E-2</c:v>
                </c:pt>
                <c:pt idx="673">
                  <c:v>1.9290000000000002E-2</c:v>
                </c:pt>
                <c:pt idx="674">
                  <c:v>1.9050000000000001E-2</c:v>
                </c:pt>
                <c:pt idx="675">
                  <c:v>1.882E-2</c:v>
                </c:pt>
                <c:pt idx="676">
                  <c:v>1.8599999999999998E-2</c:v>
                </c:pt>
                <c:pt idx="677">
                  <c:v>1.8380000000000001E-2</c:v>
                </c:pt>
                <c:pt idx="678">
                  <c:v>1.8169999999999999E-2</c:v>
                </c:pt>
                <c:pt idx="679">
                  <c:v>1.797E-2</c:v>
                </c:pt>
                <c:pt idx="680">
                  <c:v>1.7780000000000001E-2</c:v>
                </c:pt>
                <c:pt idx="681">
                  <c:v>1.7590000000000001E-2</c:v>
                </c:pt>
                <c:pt idx="682">
                  <c:v>1.7399999999999999E-2</c:v>
                </c:pt>
                <c:pt idx="683">
                  <c:v>1.7229999999999999E-2</c:v>
                </c:pt>
                <c:pt idx="684">
                  <c:v>1.7059999999999999E-2</c:v>
                </c:pt>
                <c:pt idx="685">
                  <c:v>1.6899999999999998E-2</c:v>
                </c:pt>
                <c:pt idx="686">
                  <c:v>1.6740000000000001E-2</c:v>
                </c:pt>
                <c:pt idx="687">
                  <c:v>1.6580000000000001E-2</c:v>
                </c:pt>
                <c:pt idx="688">
                  <c:v>1.644E-2</c:v>
                </c:pt>
                <c:pt idx="689">
                  <c:v>1.6289999999999999E-2</c:v>
                </c:pt>
                <c:pt idx="690">
                  <c:v>1.6160000000000001E-2</c:v>
                </c:pt>
                <c:pt idx="691">
                  <c:v>1.6029999999999999E-2</c:v>
                </c:pt>
                <c:pt idx="692">
                  <c:v>1.5900000000000001E-2</c:v>
                </c:pt>
                <c:pt idx="693">
                  <c:v>1.5779999999999999E-2</c:v>
                </c:pt>
                <c:pt idx="694">
                  <c:v>1.566E-2</c:v>
                </c:pt>
                <c:pt idx="695">
                  <c:v>1.554E-2</c:v>
                </c:pt>
                <c:pt idx="696">
                  <c:v>1.5429999999999999E-2</c:v>
                </c:pt>
                <c:pt idx="697">
                  <c:v>1.533E-2</c:v>
                </c:pt>
                <c:pt idx="698">
                  <c:v>1.5219999999999999E-2</c:v>
                </c:pt>
                <c:pt idx="699">
                  <c:v>1.5129999999999999E-2</c:v>
                </c:pt>
                <c:pt idx="700">
                  <c:v>1.503E-2</c:v>
                </c:pt>
                <c:pt idx="701">
                  <c:v>1.494E-2</c:v>
                </c:pt>
                <c:pt idx="702">
                  <c:v>1.4840000000000001E-2</c:v>
                </c:pt>
                <c:pt idx="703">
                  <c:v>1.4760000000000001E-2</c:v>
                </c:pt>
                <c:pt idx="704">
                  <c:v>1.4670000000000001E-2</c:v>
                </c:pt>
                <c:pt idx="705">
                  <c:v>1.4579999999999999E-2</c:v>
                </c:pt>
                <c:pt idx="706">
                  <c:v>1.4500000000000001E-2</c:v>
                </c:pt>
                <c:pt idx="707">
                  <c:v>1.4409999999999999E-2</c:v>
                </c:pt>
                <c:pt idx="708">
                  <c:v>1.4330000000000001E-2</c:v>
                </c:pt>
                <c:pt idx="709">
                  <c:v>1.4239999999999999E-2</c:v>
                </c:pt>
                <c:pt idx="710">
                  <c:v>1.4160000000000001E-2</c:v>
                </c:pt>
                <c:pt idx="711">
                  <c:v>1.4069999999999999E-2</c:v>
                </c:pt>
                <c:pt idx="712">
                  <c:v>1.3990000000000001E-2</c:v>
                </c:pt>
                <c:pt idx="713">
                  <c:v>1.391E-2</c:v>
                </c:pt>
                <c:pt idx="714">
                  <c:v>1.3820000000000001E-2</c:v>
                </c:pt>
                <c:pt idx="715">
                  <c:v>1.374E-2</c:v>
                </c:pt>
                <c:pt idx="716">
                  <c:v>1.3650000000000001E-2</c:v>
                </c:pt>
                <c:pt idx="717">
                  <c:v>1.357E-2</c:v>
                </c:pt>
                <c:pt idx="718">
                  <c:v>1.3480000000000001E-2</c:v>
                </c:pt>
                <c:pt idx="719">
                  <c:v>1.34E-2</c:v>
                </c:pt>
                <c:pt idx="720">
                  <c:v>1.332E-2</c:v>
                </c:pt>
                <c:pt idx="721">
                  <c:v>1.323E-2</c:v>
                </c:pt>
                <c:pt idx="722">
                  <c:v>1.315E-2</c:v>
                </c:pt>
                <c:pt idx="723">
                  <c:v>1.306E-2</c:v>
                </c:pt>
                <c:pt idx="724">
                  <c:v>1.2970000000000001E-2</c:v>
                </c:pt>
                <c:pt idx="725">
                  <c:v>1.289E-2</c:v>
                </c:pt>
                <c:pt idx="726">
                  <c:v>1.2800000000000001E-2</c:v>
                </c:pt>
                <c:pt idx="727">
                  <c:v>1.2699999999999999E-2</c:v>
                </c:pt>
                <c:pt idx="728">
                  <c:v>1.261E-2</c:v>
                </c:pt>
                <c:pt idx="729">
                  <c:v>1.251E-2</c:v>
                </c:pt>
                <c:pt idx="730">
                  <c:v>1.2409999999999999E-2</c:v>
                </c:pt>
                <c:pt idx="731">
                  <c:v>1.23E-2</c:v>
                </c:pt>
                <c:pt idx="732">
                  <c:v>1.218E-2</c:v>
                </c:pt>
                <c:pt idx="733">
                  <c:v>1.2070000000000001E-2</c:v>
                </c:pt>
                <c:pt idx="734">
                  <c:v>1.1939999999999999E-2</c:v>
                </c:pt>
                <c:pt idx="735">
                  <c:v>1.1820000000000001E-2</c:v>
                </c:pt>
                <c:pt idx="736">
                  <c:v>1.1679999999999999E-2</c:v>
                </c:pt>
                <c:pt idx="737">
                  <c:v>1.155E-2</c:v>
                </c:pt>
                <c:pt idx="738">
                  <c:v>1.14E-2</c:v>
                </c:pt>
                <c:pt idx="739">
                  <c:v>1.1259999999999999E-2</c:v>
                </c:pt>
                <c:pt idx="740">
                  <c:v>1.11E-2</c:v>
                </c:pt>
                <c:pt idx="741">
                  <c:v>1.095E-2</c:v>
                </c:pt>
                <c:pt idx="742">
                  <c:v>1.0789999999999999E-2</c:v>
                </c:pt>
                <c:pt idx="743">
                  <c:v>1.0630000000000001E-2</c:v>
                </c:pt>
                <c:pt idx="744">
                  <c:v>1.047E-2</c:v>
                </c:pt>
                <c:pt idx="745">
                  <c:v>1.031E-2</c:v>
                </c:pt>
                <c:pt idx="746">
                  <c:v>1.014E-2</c:v>
                </c:pt>
                <c:pt idx="747">
                  <c:v>9.9799999999999993E-3</c:v>
                </c:pt>
                <c:pt idx="748">
                  <c:v>9.8099999999999993E-3</c:v>
                </c:pt>
                <c:pt idx="749">
                  <c:v>9.6500000000000006E-3</c:v>
                </c:pt>
                <c:pt idx="750">
                  <c:v>9.4800000000000006E-3</c:v>
                </c:pt>
                <c:pt idx="751">
                  <c:v>9.3200000000000002E-3</c:v>
                </c:pt>
                <c:pt idx="752">
                  <c:v>9.1599999999999997E-3</c:v>
                </c:pt>
                <c:pt idx="753">
                  <c:v>8.9999999999999993E-3</c:v>
                </c:pt>
                <c:pt idx="754">
                  <c:v>8.8400000000000006E-3</c:v>
                </c:pt>
                <c:pt idx="755">
                  <c:v>8.6800000000000002E-3</c:v>
                </c:pt>
                <c:pt idx="756">
                  <c:v>8.5299999999999994E-3</c:v>
                </c:pt>
                <c:pt idx="757">
                  <c:v>8.3800000000000003E-3</c:v>
                </c:pt>
                <c:pt idx="758">
                  <c:v>8.2299999999999995E-3</c:v>
                </c:pt>
                <c:pt idx="759">
                  <c:v>8.0800000000000004E-3</c:v>
                </c:pt>
                <c:pt idx="760">
                  <c:v>7.9299999999999995E-3</c:v>
                </c:pt>
                <c:pt idx="761">
                  <c:v>7.79E-3</c:v>
                </c:pt>
                <c:pt idx="762">
                  <c:v>7.6499999999999997E-3</c:v>
                </c:pt>
                <c:pt idx="763">
                  <c:v>7.5100000000000002E-3</c:v>
                </c:pt>
                <c:pt idx="764">
                  <c:v>7.3699999999999998E-3</c:v>
                </c:pt>
                <c:pt idx="765">
                  <c:v>7.2399999999999999E-3</c:v>
                </c:pt>
                <c:pt idx="766">
                  <c:v>7.1000000000000004E-3</c:v>
                </c:pt>
                <c:pt idx="767">
                  <c:v>6.9699999999999996E-3</c:v>
                </c:pt>
                <c:pt idx="768">
                  <c:v>6.8500000000000002E-3</c:v>
                </c:pt>
                <c:pt idx="769">
                  <c:v>6.7200000000000003E-3</c:v>
                </c:pt>
                <c:pt idx="770">
                  <c:v>6.6100000000000004E-3</c:v>
                </c:pt>
                <c:pt idx="771">
                  <c:v>6.4999999999999997E-3</c:v>
                </c:pt>
                <c:pt idx="772">
                  <c:v>6.4000000000000003E-3</c:v>
                </c:pt>
                <c:pt idx="773">
                  <c:v>6.3099999999999996E-3</c:v>
                </c:pt>
                <c:pt idx="774">
                  <c:v>6.2300000000000003E-3</c:v>
                </c:pt>
                <c:pt idx="775">
                  <c:v>6.1599999999999997E-3</c:v>
                </c:pt>
                <c:pt idx="776">
                  <c:v>6.11E-3</c:v>
                </c:pt>
                <c:pt idx="777">
                  <c:v>6.0800000000000003E-3</c:v>
                </c:pt>
                <c:pt idx="778">
                  <c:v>6.0600000000000003E-3</c:v>
                </c:pt>
                <c:pt idx="779">
                  <c:v>6.0600000000000003E-3</c:v>
                </c:pt>
                <c:pt idx="780">
                  <c:v>6.0699999999999999E-3</c:v>
                </c:pt>
                <c:pt idx="781">
                  <c:v>6.11E-3</c:v>
                </c:pt>
                <c:pt idx="782">
                  <c:v>6.1599999999999997E-3</c:v>
                </c:pt>
                <c:pt idx="783">
                  <c:v>6.2199999999999998E-3</c:v>
                </c:pt>
                <c:pt idx="784">
                  <c:v>6.2899999999999996E-3</c:v>
                </c:pt>
                <c:pt idx="785">
                  <c:v>6.3800000000000003E-3</c:v>
                </c:pt>
                <c:pt idx="786">
                  <c:v>6.4700000000000001E-3</c:v>
                </c:pt>
                <c:pt idx="787">
                  <c:v>6.5500000000000003E-3</c:v>
                </c:pt>
                <c:pt idx="788">
                  <c:v>6.6400000000000001E-3</c:v>
                </c:pt>
                <c:pt idx="789">
                  <c:v>6.7299999999999999E-3</c:v>
                </c:pt>
                <c:pt idx="790">
                  <c:v>6.7999999999999996E-3</c:v>
                </c:pt>
                <c:pt idx="791">
                  <c:v>6.8700000000000002E-3</c:v>
                </c:pt>
                <c:pt idx="792">
                  <c:v>6.9199999999999999E-3</c:v>
                </c:pt>
                <c:pt idx="793">
                  <c:v>6.96E-3</c:v>
                </c:pt>
                <c:pt idx="794">
                  <c:v>6.9800000000000001E-3</c:v>
                </c:pt>
                <c:pt idx="795">
                  <c:v>6.9899999999999997E-3</c:v>
                </c:pt>
                <c:pt idx="796">
                  <c:v>6.9899999999999997E-3</c:v>
                </c:pt>
                <c:pt idx="797">
                  <c:v>6.9699999999999996E-3</c:v>
                </c:pt>
                <c:pt idx="798">
                  <c:v>6.9499999999999996E-3</c:v>
                </c:pt>
                <c:pt idx="799">
                  <c:v>6.9100000000000003E-3</c:v>
                </c:pt>
                <c:pt idx="800">
                  <c:v>6.8700000000000002E-3</c:v>
                </c:pt>
                <c:pt idx="801">
                  <c:v>6.8300000000000001E-3</c:v>
                </c:pt>
                <c:pt idx="802">
                  <c:v>6.7799999999999996E-3</c:v>
                </c:pt>
                <c:pt idx="803">
                  <c:v>6.7400000000000003E-3</c:v>
                </c:pt>
                <c:pt idx="804">
                  <c:v>6.7000000000000002E-3</c:v>
                </c:pt>
                <c:pt idx="805">
                  <c:v>6.6600000000000001E-3</c:v>
                </c:pt>
                <c:pt idx="806">
                  <c:v>6.6299999999999996E-3</c:v>
                </c:pt>
                <c:pt idx="807">
                  <c:v>6.6E-3</c:v>
                </c:pt>
                <c:pt idx="808">
                  <c:v>6.5700000000000003E-3</c:v>
                </c:pt>
                <c:pt idx="809">
                  <c:v>6.5399999999999998E-3</c:v>
                </c:pt>
                <c:pt idx="810">
                  <c:v>6.5199999999999998E-3</c:v>
                </c:pt>
                <c:pt idx="811">
                  <c:v>6.4900000000000001E-3</c:v>
                </c:pt>
                <c:pt idx="812">
                  <c:v>6.4700000000000001E-3</c:v>
                </c:pt>
                <c:pt idx="813">
                  <c:v>6.43E-3</c:v>
                </c:pt>
                <c:pt idx="814">
                  <c:v>6.3899999999999998E-3</c:v>
                </c:pt>
                <c:pt idx="815">
                  <c:v>6.3499999999999997E-3</c:v>
                </c:pt>
                <c:pt idx="816">
                  <c:v>6.2899999999999996E-3</c:v>
                </c:pt>
                <c:pt idx="817">
                  <c:v>6.2300000000000003E-3</c:v>
                </c:pt>
                <c:pt idx="818">
                  <c:v>6.1599999999999997E-3</c:v>
                </c:pt>
                <c:pt idx="819">
                  <c:v>6.0800000000000003E-3</c:v>
                </c:pt>
                <c:pt idx="820">
                  <c:v>6.0000000000000001E-3</c:v>
                </c:pt>
                <c:pt idx="821">
                  <c:v>5.9100000000000003E-3</c:v>
                </c:pt>
                <c:pt idx="822">
                  <c:v>5.8199999999999997E-3</c:v>
                </c:pt>
                <c:pt idx="823">
                  <c:v>5.7200000000000003E-3</c:v>
                </c:pt>
                <c:pt idx="824">
                  <c:v>5.6299999999999996E-3</c:v>
                </c:pt>
                <c:pt idx="825">
                  <c:v>5.5399999999999998E-3</c:v>
                </c:pt>
                <c:pt idx="826">
                  <c:v>5.45E-3</c:v>
                </c:pt>
                <c:pt idx="827">
                  <c:v>5.3699999999999998E-3</c:v>
                </c:pt>
                <c:pt idx="828">
                  <c:v>5.2900000000000004E-3</c:v>
                </c:pt>
                <c:pt idx="829">
                  <c:v>5.2300000000000003E-3</c:v>
                </c:pt>
                <c:pt idx="830">
                  <c:v>5.1700000000000001E-3</c:v>
                </c:pt>
                <c:pt idx="831">
                  <c:v>5.1200000000000004E-3</c:v>
                </c:pt>
                <c:pt idx="832">
                  <c:v>5.0899999999999999E-3</c:v>
                </c:pt>
                <c:pt idx="833">
                  <c:v>5.0600000000000003E-3</c:v>
                </c:pt>
                <c:pt idx="834">
                  <c:v>5.0400000000000002E-3</c:v>
                </c:pt>
                <c:pt idx="835">
                  <c:v>5.0400000000000002E-3</c:v>
                </c:pt>
                <c:pt idx="836">
                  <c:v>5.0400000000000002E-3</c:v>
                </c:pt>
                <c:pt idx="837">
                  <c:v>5.0400000000000002E-3</c:v>
                </c:pt>
                <c:pt idx="838">
                  <c:v>5.0600000000000003E-3</c:v>
                </c:pt>
                <c:pt idx="839">
                  <c:v>5.0800000000000003E-3</c:v>
                </c:pt>
                <c:pt idx="840">
                  <c:v>5.1000000000000004E-3</c:v>
                </c:pt>
                <c:pt idx="841">
                  <c:v>5.13E-3</c:v>
                </c:pt>
                <c:pt idx="842">
                  <c:v>5.1599999999999997E-3</c:v>
                </c:pt>
                <c:pt idx="843">
                  <c:v>5.1900000000000002E-3</c:v>
                </c:pt>
                <c:pt idx="844">
                  <c:v>5.2300000000000003E-3</c:v>
                </c:pt>
                <c:pt idx="845">
                  <c:v>5.2700000000000004E-3</c:v>
                </c:pt>
                <c:pt idx="846">
                  <c:v>5.3099999999999996E-3</c:v>
                </c:pt>
                <c:pt idx="847">
                  <c:v>5.3499999999999997E-3</c:v>
                </c:pt>
                <c:pt idx="848">
                  <c:v>5.3899999999999998E-3</c:v>
                </c:pt>
                <c:pt idx="849">
                  <c:v>5.4299999999999999E-3</c:v>
                </c:pt>
                <c:pt idx="850">
                  <c:v>5.47E-3</c:v>
                </c:pt>
                <c:pt idx="851">
                  <c:v>5.5100000000000001E-3</c:v>
                </c:pt>
                <c:pt idx="852">
                  <c:v>5.5500000000000002E-3</c:v>
                </c:pt>
                <c:pt idx="853">
                  <c:v>5.5900000000000004E-3</c:v>
                </c:pt>
                <c:pt idx="854">
                  <c:v>5.6299999999999996E-3</c:v>
                </c:pt>
                <c:pt idx="855">
                  <c:v>5.6699999999999997E-3</c:v>
                </c:pt>
                <c:pt idx="856">
                  <c:v>5.7200000000000003E-3</c:v>
                </c:pt>
                <c:pt idx="857">
                  <c:v>5.7600000000000004E-3</c:v>
                </c:pt>
                <c:pt idx="858">
                  <c:v>5.7999999999999996E-3</c:v>
                </c:pt>
                <c:pt idx="859">
                  <c:v>5.8500000000000002E-3</c:v>
                </c:pt>
                <c:pt idx="860">
                  <c:v>5.8900000000000003E-3</c:v>
                </c:pt>
                <c:pt idx="861">
                  <c:v>5.94E-3</c:v>
                </c:pt>
                <c:pt idx="862">
                  <c:v>5.9899999999999997E-3</c:v>
                </c:pt>
                <c:pt idx="863">
                  <c:v>6.0400000000000002E-3</c:v>
                </c:pt>
                <c:pt idx="864">
                  <c:v>6.0899999999999999E-3</c:v>
                </c:pt>
                <c:pt idx="865">
                  <c:v>6.1500000000000001E-3</c:v>
                </c:pt>
                <c:pt idx="866">
                  <c:v>6.1999999999999998E-3</c:v>
                </c:pt>
                <c:pt idx="867">
                  <c:v>6.2599999999999999E-3</c:v>
                </c:pt>
                <c:pt idx="868">
                  <c:v>6.3200000000000001E-3</c:v>
                </c:pt>
                <c:pt idx="869">
                  <c:v>6.3800000000000003E-3</c:v>
                </c:pt>
                <c:pt idx="870">
                  <c:v>6.4400000000000004E-3</c:v>
                </c:pt>
                <c:pt idx="871">
                  <c:v>6.4999999999999997E-3</c:v>
                </c:pt>
                <c:pt idx="872">
                  <c:v>6.5599999999999999E-3</c:v>
                </c:pt>
                <c:pt idx="873">
                  <c:v>6.62E-3</c:v>
                </c:pt>
                <c:pt idx="874">
                  <c:v>6.6800000000000002E-3</c:v>
                </c:pt>
                <c:pt idx="875">
                  <c:v>6.7400000000000003E-3</c:v>
                </c:pt>
                <c:pt idx="876">
                  <c:v>6.7999999999999996E-3</c:v>
                </c:pt>
                <c:pt idx="877">
                  <c:v>6.8599999999999998E-3</c:v>
                </c:pt>
                <c:pt idx="878">
                  <c:v>6.9199999999999999E-3</c:v>
                </c:pt>
                <c:pt idx="879">
                  <c:v>6.9800000000000001E-3</c:v>
                </c:pt>
                <c:pt idx="880">
                  <c:v>7.0299999999999998E-3</c:v>
                </c:pt>
                <c:pt idx="881">
                  <c:v>7.0899999999999999E-3</c:v>
                </c:pt>
                <c:pt idx="882">
                  <c:v>7.1399999999999996E-3</c:v>
                </c:pt>
                <c:pt idx="883">
                  <c:v>7.1900000000000002E-3</c:v>
                </c:pt>
                <c:pt idx="884">
                  <c:v>7.2500000000000004E-3</c:v>
                </c:pt>
                <c:pt idx="885">
                  <c:v>7.3000000000000001E-3</c:v>
                </c:pt>
                <c:pt idx="886">
                  <c:v>7.3400000000000002E-3</c:v>
                </c:pt>
                <c:pt idx="887">
                  <c:v>7.3899999999999999E-3</c:v>
                </c:pt>
                <c:pt idx="888">
                  <c:v>7.4400000000000004E-3</c:v>
                </c:pt>
                <c:pt idx="889">
                  <c:v>7.4799999999999997E-3</c:v>
                </c:pt>
                <c:pt idx="890">
                  <c:v>7.5300000000000002E-3</c:v>
                </c:pt>
                <c:pt idx="891">
                  <c:v>7.5700000000000003E-3</c:v>
                </c:pt>
                <c:pt idx="892">
                  <c:v>7.6099999999999996E-3</c:v>
                </c:pt>
                <c:pt idx="893">
                  <c:v>7.6499999999999997E-3</c:v>
                </c:pt>
                <c:pt idx="894">
                  <c:v>7.6899999999999998E-3</c:v>
                </c:pt>
                <c:pt idx="895">
                  <c:v>7.7200000000000003E-3</c:v>
                </c:pt>
                <c:pt idx="896">
                  <c:v>7.7600000000000004E-3</c:v>
                </c:pt>
                <c:pt idx="897">
                  <c:v>7.79E-3</c:v>
                </c:pt>
                <c:pt idx="898">
                  <c:v>7.8200000000000006E-3</c:v>
                </c:pt>
                <c:pt idx="899">
                  <c:v>7.8499999999999993E-3</c:v>
                </c:pt>
                <c:pt idx="900">
                  <c:v>7.8799999999999999E-3</c:v>
                </c:pt>
                <c:pt idx="901">
                  <c:v>7.9100000000000004E-3</c:v>
                </c:pt>
                <c:pt idx="902">
                  <c:v>7.9299999999999995E-3</c:v>
                </c:pt>
                <c:pt idx="903">
                  <c:v>7.9600000000000001E-3</c:v>
                </c:pt>
                <c:pt idx="904">
                  <c:v>7.9799999999999992E-3</c:v>
                </c:pt>
                <c:pt idx="905">
                  <c:v>7.9900000000000006E-3</c:v>
                </c:pt>
                <c:pt idx="906">
                  <c:v>8.0099999999999998E-3</c:v>
                </c:pt>
                <c:pt idx="907">
                  <c:v>8.0199999999999994E-3</c:v>
                </c:pt>
                <c:pt idx="908">
                  <c:v>8.0300000000000007E-3</c:v>
                </c:pt>
                <c:pt idx="909">
                  <c:v>8.0400000000000003E-3</c:v>
                </c:pt>
                <c:pt idx="910">
                  <c:v>8.0400000000000003E-3</c:v>
                </c:pt>
                <c:pt idx="911">
                  <c:v>8.0300000000000007E-3</c:v>
                </c:pt>
                <c:pt idx="912">
                  <c:v>8.0300000000000007E-3</c:v>
                </c:pt>
                <c:pt idx="913">
                  <c:v>8.0099999999999998E-3</c:v>
                </c:pt>
                <c:pt idx="914">
                  <c:v>8.0000000000000002E-3</c:v>
                </c:pt>
                <c:pt idx="915">
                  <c:v>7.9799999999999992E-3</c:v>
                </c:pt>
                <c:pt idx="916">
                  <c:v>7.9500000000000005E-3</c:v>
                </c:pt>
                <c:pt idx="917">
                  <c:v>7.92E-3</c:v>
                </c:pt>
                <c:pt idx="918">
                  <c:v>7.8899999999999994E-3</c:v>
                </c:pt>
                <c:pt idx="919">
                  <c:v>7.8600000000000007E-3</c:v>
                </c:pt>
                <c:pt idx="920">
                  <c:v>7.8200000000000006E-3</c:v>
                </c:pt>
                <c:pt idx="921">
                  <c:v>7.7799999999999996E-3</c:v>
                </c:pt>
                <c:pt idx="922">
                  <c:v>7.7400000000000004E-3</c:v>
                </c:pt>
                <c:pt idx="923">
                  <c:v>7.7000000000000002E-3</c:v>
                </c:pt>
                <c:pt idx="924">
                  <c:v>7.6600000000000001E-3</c:v>
                </c:pt>
                <c:pt idx="925">
                  <c:v>7.62E-3</c:v>
                </c:pt>
                <c:pt idx="926">
                  <c:v>7.5799999999999999E-3</c:v>
                </c:pt>
                <c:pt idx="927">
                  <c:v>7.5399999999999998E-3</c:v>
                </c:pt>
                <c:pt idx="928">
                  <c:v>7.5100000000000002E-3</c:v>
                </c:pt>
                <c:pt idx="929">
                  <c:v>7.4700000000000001E-3</c:v>
                </c:pt>
                <c:pt idx="930">
                  <c:v>7.4400000000000004E-3</c:v>
                </c:pt>
                <c:pt idx="931">
                  <c:v>7.4000000000000003E-3</c:v>
                </c:pt>
                <c:pt idx="932">
                  <c:v>7.3699999999999998E-3</c:v>
                </c:pt>
                <c:pt idx="933">
                  <c:v>7.3400000000000002E-3</c:v>
                </c:pt>
                <c:pt idx="934">
                  <c:v>7.3099999999999997E-3</c:v>
                </c:pt>
                <c:pt idx="935">
                  <c:v>7.2700000000000004E-3</c:v>
                </c:pt>
                <c:pt idx="936">
                  <c:v>7.2399999999999999E-3</c:v>
                </c:pt>
                <c:pt idx="937">
                  <c:v>7.2100000000000003E-3</c:v>
                </c:pt>
                <c:pt idx="938">
                  <c:v>7.1700000000000002E-3</c:v>
                </c:pt>
                <c:pt idx="939">
                  <c:v>7.1399999999999996E-3</c:v>
                </c:pt>
                <c:pt idx="940">
                  <c:v>7.1000000000000004E-3</c:v>
                </c:pt>
                <c:pt idx="941">
                  <c:v>7.0499999999999998E-3</c:v>
                </c:pt>
                <c:pt idx="942">
                  <c:v>7.0099999999999997E-3</c:v>
                </c:pt>
                <c:pt idx="943">
                  <c:v>6.9699999999999996E-3</c:v>
                </c:pt>
                <c:pt idx="944">
                  <c:v>6.9199999999999999E-3</c:v>
                </c:pt>
                <c:pt idx="945">
                  <c:v>6.8700000000000002E-3</c:v>
                </c:pt>
                <c:pt idx="946">
                  <c:v>6.8199999999999997E-3</c:v>
                </c:pt>
                <c:pt idx="947">
                  <c:v>6.7600000000000004E-3</c:v>
                </c:pt>
                <c:pt idx="948">
                  <c:v>6.7099999999999998E-3</c:v>
                </c:pt>
                <c:pt idx="949">
                  <c:v>6.6499999999999997E-3</c:v>
                </c:pt>
                <c:pt idx="950">
                  <c:v>6.6E-3</c:v>
                </c:pt>
                <c:pt idx="951">
                  <c:v>6.5399999999999998E-3</c:v>
                </c:pt>
                <c:pt idx="952">
                  <c:v>6.4799999999999996E-3</c:v>
                </c:pt>
                <c:pt idx="953">
                  <c:v>6.4200000000000004E-3</c:v>
                </c:pt>
                <c:pt idx="954">
                  <c:v>6.3600000000000002E-3</c:v>
                </c:pt>
                <c:pt idx="955">
                  <c:v>6.3E-3</c:v>
                </c:pt>
                <c:pt idx="956">
                  <c:v>6.2300000000000003E-3</c:v>
                </c:pt>
                <c:pt idx="957">
                  <c:v>6.1700000000000001E-3</c:v>
                </c:pt>
                <c:pt idx="958">
                  <c:v>6.1000000000000004E-3</c:v>
                </c:pt>
                <c:pt idx="959">
                  <c:v>6.0400000000000002E-3</c:v>
                </c:pt>
                <c:pt idx="960">
                  <c:v>5.9699999999999996E-3</c:v>
                </c:pt>
                <c:pt idx="961">
                  <c:v>5.9100000000000003E-3</c:v>
                </c:pt>
                <c:pt idx="962">
                  <c:v>5.8399999999999997E-3</c:v>
                </c:pt>
                <c:pt idx="963">
                  <c:v>5.77E-3</c:v>
                </c:pt>
                <c:pt idx="964">
                  <c:v>5.7099999999999998E-3</c:v>
                </c:pt>
                <c:pt idx="965">
                  <c:v>5.6499999999999996E-3</c:v>
                </c:pt>
                <c:pt idx="966">
                  <c:v>5.5799999999999999E-3</c:v>
                </c:pt>
                <c:pt idx="967">
                  <c:v>5.5199999999999997E-3</c:v>
                </c:pt>
                <c:pt idx="968">
                  <c:v>5.4599999999999996E-3</c:v>
                </c:pt>
                <c:pt idx="969">
                  <c:v>5.4099999999999999E-3</c:v>
                </c:pt>
                <c:pt idx="970">
                  <c:v>5.3600000000000002E-3</c:v>
                </c:pt>
                <c:pt idx="971">
                  <c:v>5.3099999999999996E-3</c:v>
                </c:pt>
                <c:pt idx="972">
                  <c:v>5.2599999999999999E-3</c:v>
                </c:pt>
                <c:pt idx="973">
                  <c:v>5.2100000000000002E-3</c:v>
                </c:pt>
                <c:pt idx="974">
                  <c:v>5.1700000000000001E-3</c:v>
                </c:pt>
                <c:pt idx="975">
                  <c:v>5.13E-3</c:v>
                </c:pt>
                <c:pt idx="976">
                  <c:v>5.1000000000000004E-3</c:v>
                </c:pt>
                <c:pt idx="977">
                  <c:v>5.0699999999999999E-3</c:v>
                </c:pt>
                <c:pt idx="978">
                  <c:v>5.0299999999999997E-3</c:v>
                </c:pt>
                <c:pt idx="979">
                  <c:v>5.0000000000000001E-3</c:v>
                </c:pt>
                <c:pt idx="980">
                  <c:v>4.9800000000000001E-3</c:v>
                </c:pt>
                <c:pt idx="981">
                  <c:v>4.9500000000000004E-3</c:v>
                </c:pt>
                <c:pt idx="982">
                  <c:v>4.9300000000000004E-3</c:v>
                </c:pt>
                <c:pt idx="983">
                  <c:v>4.9100000000000003E-3</c:v>
                </c:pt>
                <c:pt idx="984">
                  <c:v>4.8900000000000002E-3</c:v>
                </c:pt>
                <c:pt idx="985">
                  <c:v>4.8700000000000002E-3</c:v>
                </c:pt>
                <c:pt idx="986">
                  <c:v>4.8599999999999997E-3</c:v>
                </c:pt>
                <c:pt idx="987">
                  <c:v>4.8399999999999997E-3</c:v>
                </c:pt>
                <c:pt idx="988">
                  <c:v>4.8300000000000001E-3</c:v>
                </c:pt>
                <c:pt idx="989">
                  <c:v>4.8199999999999996E-3</c:v>
                </c:pt>
                <c:pt idx="990">
                  <c:v>4.81E-3</c:v>
                </c:pt>
                <c:pt idx="991">
                  <c:v>4.7999999999999996E-3</c:v>
                </c:pt>
                <c:pt idx="992">
                  <c:v>4.79E-3</c:v>
                </c:pt>
                <c:pt idx="993">
                  <c:v>4.7800000000000004E-3</c:v>
                </c:pt>
                <c:pt idx="994">
                  <c:v>4.7800000000000004E-3</c:v>
                </c:pt>
                <c:pt idx="995">
                  <c:v>4.7699999999999999E-3</c:v>
                </c:pt>
                <c:pt idx="996">
                  <c:v>4.7800000000000004E-3</c:v>
                </c:pt>
                <c:pt idx="997">
                  <c:v>4.7800000000000004E-3</c:v>
                </c:pt>
                <c:pt idx="998">
                  <c:v>4.7800000000000004E-3</c:v>
                </c:pt>
                <c:pt idx="999">
                  <c:v>4.79E-3</c:v>
                </c:pt>
                <c:pt idx="1000">
                  <c:v>4.7999999999999996E-3</c:v>
                </c:pt>
                <c:pt idx="1001">
                  <c:v>4.81E-3</c:v>
                </c:pt>
                <c:pt idx="1002">
                  <c:v>4.8300000000000001E-3</c:v>
                </c:pt>
                <c:pt idx="1003">
                  <c:v>4.8399999999999997E-3</c:v>
                </c:pt>
                <c:pt idx="1004">
                  <c:v>4.8599999999999997E-3</c:v>
                </c:pt>
                <c:pt idx="1005">
                  <c:v>4.8700000000000002E-3</c:v>
                </c:pt>
                <c:pt idx="1006">
                  <c:v>4.8900000000000002E-3</c:v>
                </c:pt>
                <c:pt idx="1007">
                  <c:v>4.8999999999999998E-3</c:v>
                </c:pt>
                <c:pt idx="1008">
                  <c:v>4.9100000000000003E-3</c:v>
                </c:pt>
                <c:pt idx="1009">
                  <c:v>4.9199999999999999E-3</c:v>
                </c:pt>
                <c:pt idx="1010">
                  <c:v>4.9300000000000004E-3</c:v>
                </c:pt>
                <c:pt idx="1011">
                  <c:v>4.9300000000000004E-3</c:v>
                </c:pt>
                <c:pt idx="1012">
                  <c:v>4.9300000000000004E-3</c:v>
                </c:pt>
                <c:pt idx="1013">
                  <c:v>4.9199999999999999E-3</c:v>
                </c:pt>
                <c:pt idx="1014">
                  <c:v>4.9100000000000003E-3</c:v>
                </c:pt>
                <c:pt idx="1015">
                  <c:v>4.8999999999999998E-3</c:v>
                </c:pt>
                <c:pt idx="1016">
                  <c:v>4.8900000000000002E-3</c:v>
                </c:pt>
                <c:pt idx="1017">
                  <c:v>4.8700000000000002E-3</c:v>
                </c:pt>
                <c:pt idx="1018">
                  <c:v>4.8599999999999997E-3</c:v>
                </c:pt>
                <c:pt idx="1019">
                  <c:v>4.8500000000000001E-3</c:v>
                </c:pt>
                <c:pt idx="1020">
                  <c:v>4.8399999999999997E-3</c:v>
                </c:pt>
                <c:pt idx="1021">
                  <c:v>4.8300000000000001E-3</c:v>
                </c:pt>
                <c:pt idx="1022">
                  <c:v>4.8300000000000001E-3</c:v>
                </c:pt>
                <c:pt idx="1023">
                  <c:v>4.8399999999999997E-3</c:v>
                </c:pt>
                <c:pt idx="1024">
                  <c:v>4.8500000000000001E-3</c:v>
                </c:pt>
                <c:pt idx="1025">
                  <c:v>4.8599999999999997E-3</c:v>
                </c:pt>
                <c:pt idx="1026">
                  <c:v>4.8799999999999998E-3</c:v>
                </c:pt>
                <c:pt idx="1027">
                  <c:v>4.8999999999999998E-3</c:v>
                </c:pt>
                <c:pt idx="1028">
                  <c:v>4.9300000000000004E-3</c:v>
                </c:pt>
                <c:pt idx="1029">
                  <c:v>4.96E-3</c:v>
                </c:pt>
                <c:pt idx="1030">
                  <c:v>4.9899999999999996E-3</c:v>
                </c:pt>
                <c:pt idx="1031">
                  <c:v>5.0299999999999997E-3</c:v>
                </c:pt>
                <c:pt idx="1032">
                  <c:v>5.0600000000000003E-3</c:v>
                </c:pt>
                <c:pt idx="1033">
                  <c:v>5.0899999999999999E-3</c:v>
                </c:pt>
                <c:pt idx="1034">
                  <c:v>5.13E-3</c:v>
                </c:pt>
                <c:pt idx="1035">
                  <c:v>5.1599999999999997E-3</c:v>
                </c:pt>
                <c:pt idx="1036">
                  <c:v>5.1900000000000002E-3</c:v>
                </c:pt>
                <c:pt idx="1037">
                  <c:v>5.2199999999999998E-3</c:v>
                </c:pt>
                <c:pt idx="1038">
                  <c:v>5.2500000000000003E-3</c:v>
                </c:pt>
                <c:pt idx="1039">
                  <c:v>5.2700000000000004E-3</c:v>
                </c:pt>
                <c:pt idx="1040">
                  <c:v>5.3E-3</c:v>
                </c:pt>
                <c:pt idx="1041">
                  <c:v>5.3200000000000001E-3</c:v>
                </c:pt>
                <c:pt idx="1042">
                  <c:v>5.3400000000000001E-3</c:v>
                </c:pt>
                <c:pt idx="1043">
                  <c:v>5.3699999999999998E-3</c:v>
                </c:pt>
                <c:pt idx="1044">
                  <c:v>5.3800000000000002E-3</c:v>
                </c:pt>
                <c:pt idx="1045">
                  <c:v>5.4000000000000003E-3</c:v>
                </c:pt>
                <c:pt idx="1046">
                  <c:v>5.4099999999999999E-3</c:v>
                </c:pt>
                <c:pt idx="1047">
                  <c:v>5.4099999999999999E-3</c:v>
                </c:pt>
                <c:pt idx="1048">
                  <c:v>5.4000000000000003E-3</c:v>
                </c:pt>
                <c:pt idx="1049">
                  <c:v>5.3899999999999998E-3</c:v>
                </c:pt>
                <c:pt idx="1050">
                  <c:v>5.3699999999999998E-3</c:v>
                </c:pt>
                <c:pt idx="1051">
                  <c:v>5.3499999999999997E-3</c:v>
                </c:pt>
                <c:pt idx="1052">
                  <c:v>5.3099999999999996E-3</c:v>
                </c:pt>
                <c:pt idx="1053">
                  <c:v>5.28E-3</c:v>
                </c:pt>
                <c:pt idx="1054">
                  <c:v>5.2399999999999999E-3</c:v>
                </c:pt>
                <c:pt idx="1055">
                  <c:v>5.1900000000000002E-3</c:v>
                </c:pt>
                <c:pt idx="1056">
                  <c:v>5.1500000000000001E-3</c:v>
                </c:pt>
                <c:pt idx="1057">
                  <c:v>5.11E-3</c:v>
                </c:pt>
                <c:pt idx="1058">
                  <c:v>5.0800000000000003E-3</c:v>
                </c:pt>
                <c:pt idx="1059">
                  <c:v>5.0499999999999998E-3</c:v>
                </c:pt>
                <c:pt idx="1060">
                  <c:v>5.0200000000000002E-3</c:v>
                </c:pt>
                <c:pt idx="1061">
                  <c:v>5.0099999999999997E-3</c:v>
                </c:pt>
                <c:pt idx="1062">
                  <c:v>5.0000000000000001E-3</c:v>
                </c:pt>
                <c:pt idx="1063">
                  <c:v>5.0099999999999997E-3</c:v>
                </c:pt>
                <c:pt idx="1064">
                  <c:v>5.0299999999999997E-3</c:v>
                </c:pt>
                <c:pt idx="1065">
                  <c:v>5.0499999999999998E-3</c:v>
                </c:pt>
                <c:pt idx="1066">
                  <c:v>5.0800000000000003E-3</c:v>
                </c:pt>
                <c:pt idx="1067">
                  <c:v>5.1200000000000004E-3</c:v>
                </c:pt>
                <c:pt idx="1068">
                  <c:v>5.1599999999999997E-3</c:v>
                </c:pt>
                <c:pt idx="1069">
                  <c:v>5.1999999999999998E-3</c:v>
                </c:pt>
                <c:pt idx="1070">
                  <c:v>5.2399999999999999E-3</c:v>
                </c:pt>
                <c:pt idx="1071">
                  <c:v>5.28E-3</c:v>
                </c:pt>
                <c:pt idx="1072">
                  <c:v>5.3099999999999996E-3</c:v>
                </c:pt>
                <c:pt idx="1073">
                  <c:v>5.3299999999999997E-3</c:v>
                </c:pt>
                <c:pt idx="1074">
                  <c:v>5.3600000000000002E-3</c:v>
                </c:pt>
                <c:pt idx="1075">
                  <c:v>5.3800000000000002E-3</c:v>
                </c:pt>
                <c:pt idx="1076">
                  <c:v>5.4000000000000003E-3</c:v>
                </c:pt>
                <c:pt idx="1077">
                  <c:v>5.4200000000000003E-3</c:v>
                </c:pt>
                <c:pt idx="1078">
                  <c:v>5.45E-3</c:v>
                </c:pt>
                <c:pt idx="1079">
                  <c:v>5.4799999999999996E-3</c:v>
                </c:pt>
                <c:pt idx="1080">
                  <c:v>5.5199999999999997E-3</c:v>
                </c:pt>
                <c:pt idx="1081">
                  <c:v>5.5700000000000003E-3</c:v>
                </c:pt>
                <c:pt idx="1082">
                  <c:v>5.64E-3</c:v>
                </c:pt>
                <c:pt idx="1083">
                  <c:v>5.7200000000000003E-3</c:v>
                </c:pt>
                <c:pt idx="1084">
                  <c:v>5.8100000000000001E-3</c:v>
                </c:pt>
                <c:pt idx="1085">
                  <c:v>5.9300000000000004E-3</c:v>
                </c:pt>
                <c:pt idx="1086">
                  <c:v>6.0600000000000003E-3</c:v>
                </c:pt>
                <c:pt idx="1087">
                  <c:v>6.1999999999999998E-3</c:v>
                </c:pt>
                <c:pt idx="1088">
                  <c:v>6.3600000000000002E-3</c:v>
                </c:pt>
                <c:pt idx="1089">
                  <c:v>6.5199999999999998E-3</c:v>
                </c:pt>
                <c:pt idx="1090">
                  <c:v>6.7000000000000002E-3</c:v>
                </c:pt>
                <c:pt idx="1091">
                  <c:v>6.8799999999999998E-3</c:v>
                </c:pt>
                <c:pt idx="1092">
                  <c:v>7.0600000000000003E-3</c:v>
                </c:pt>
                <c:pt idx="1093">
                  <c:v>7.2300000000000003E-3</c:v>
                </c:pt>
                <c:pt idx="1094">
                  <c:v>7.4099999999999999E-3</c:v>
                </c:pt>
                <c:pt idx="1095">
                  <c:v>7.5799999999999999E-3</c:v>
                </c:pt>
                <c:pt idx="1096">
                  <c:v>7.7400000000000004E-3</c:v>
                </c:pt>
                <c:pt idx="1097">
                  <c:v>7.9000000000000008E-3</c:v>
                </c:pt>
                <c:pt idx="1098">
                  <c:v>8.0599999999999995E-3</c:v>
                </c:pt>
                <c:pt idx="1099">
                  <c:v>8.2299999999999995E-3</c:v>
                </c:pt>
                <c:pt idx="1100">
                  <c:v>8.4100000000000008E-3</c:v>
                </c:pt>
                <c:pt idx="1101">
                  <c:v>8.6099999999999996E-3</c:v>
                </c:pt>
                <c:pt idx="1102">
                  <c:v>8.8299999999999993E-3</c:v>
                </c:pt>
                <c:pt idx="1103">
                  <c:v>9.0900000000000009E-3</c:v>
                </c:pt>
                <c:pt idx="1104">
                  <c:v>9.3799999999999994E-3</c:v>
                </c:pt>
                <c:pt idx="1105">
                  <c:v>9.7099999999999999E-3</c:v>
                </c:pt>
                <c:pt idx="1106">
                  <c:v>1.0109999999999999E-2</c:v>
                </c:pt>
                <c:pt idx="1107">
                  <c:v>1.056E-2</c:v>
                </c:pt>
                <c:pt idx="1108">
                  <c:v>1.107E-2</c:v>
                </c:pt>
                <c:pt idx="1109">
                  <c:v>1.166E-2</c:v>
                </c:pt>
                <c:pt idx="1110">
                  <c:v>1.231E-2</c:v>
                </c:pt>
                <c:pt idx="1111">
                  <c:v>1.304E-2</c:v>
                </c:pt>
                <c:pt idx="1112">
                  <c:v>1.384E-2</c:v>
                </c:pt>
                <c:pt idx="1113">
                  <c:v>1.472E-2</c:v>
                </c:pt>
                <c:pt idx="1114">
                  <c:v>1.5679999999999999E-2</c:v>
                </c:pt>
                <c:pt idx="1115">
                  <c:v>1.67E-2</c:v>
                </c:pt>
                <c:pt idx="1116">
                  <c:v>1.78E-2</c:v>
                </c:pt>
                <c:pt idx="1117">
                  <c:v>1.8960000000000001E-2</c:v>
                </c:pt>
                <c:pt idx="1118">
                  <c:v>2.019E-2</c:v>
                </c:pt>
                <c:pt idx="1119">
                  <c:v>2.1489999999999999E-2</c:v>
                </c:pt>
                <c:pt idx="1120">
                  <c:v>2.2839999999999999E-2</c:v>
                </c:pt>
                <c:pt idx="1121">
                  <c:v>2.426E-2</c:v>
                </c:pt>
                <c:pt idx="1122">
                  <c:v>2.5729999999999999E-2</c:v>
                </c:pt>
                <c:pt idx="1123">
                  <c:v>2.726E-2</c:v>
                </c:pt>
                <c:pt idx="1124">
                  <c:v>2.8850000000000001E-2</c:v>
                </c:pt>
                <c:pt idx="1125">
                  <c:v>3.049E-2</c:v>
                </c:pt>
                <c:pt idx="1126">
                  <c:v>3.2169999999999997E-2</c:v>
                </c:pt>
                <c:pt idx="1127">
                  <c:v>3.39E-2</c:v>
                </c:pt>
                <c:pt idx="1128">
                  <c:v>3.5659999999999997E-2</c:v>
                </c:pt>
                <c:pt idx="1129">
                  <c:v>3.7449999999999997E-2</c:v>
                </c:pt>
                <c:pt idx="1130">
                  <c:v>3.925E-2</c:v>
                </c:pt>
                <c:pt idx="1131">
                  <c:v>4.1059999999999999E-2</c:v>
                </c:pt>
                <c:pt idx="1132">
                  <c:v>4.2849999999999999E-2</c:v>
                </c:pt>
                <c:pt idx="1133">
                  <c:v>4.4609999999999997E-2</c:v>
                </c:pt>
                <c:pt idx="1134">
                  <c:v>4.632E-2</c:v>
                </c:pt>
                <c:pt idx="1135">
                  <c:v>4.7960000000000003E-2</c:v>
                </c:pt>
                <c:pt idx="1136">
                  <c:v>4.9509999999999998E-2</c:v>
                </c:pt>
                <c:pt idx="1137">
                  <c:v>5.0950000000000002E-2</c:v>
                </c:pt>
                <c:pt idx="1138">
                  <c:v>5.2249999999999998E-2</c:v>
                </c:pt>
                <c:pt idx="1139">
                  <c:v>5.3400000000000003E-2</c:v>
                </c:pt>
                <c:pt idx="1140">
                  <c:v>5.4379999999999998E-2</c:v>
                </c:pt>
                <c:pt idx="1141">
                  <c:v>5.5149999999999998E-2</c:v>
                </c:pt>
                <c:pt idx="1142">
                  <c:v>5.5730000000000002E-2</c:v>
                </c:pt>
                <c:pt idx="1143">
                  <c:v>5.6079999999999998E-2</c:v>
                </c:pt>
                <c:pt idx="1144">
                  <c:v>5.62E-2</c:v>
                </c:pt>
                <c:pt idx="1145">
                  <c:v>5.6099999999999997E-2</c:v>
                </c:pt>
                <c:pt idx="1146">
                  <c:v>5.577E-2</c:v>
                </c:pt>
                <c:pt idx="1147">
                  <c:v>5.5210000000000002E-2</c:v>
                </c:pt>
                <c:pt idx="1148">
                  <c:v>5.4440000000000002E-2</c:v>
                </c:pt>
                <c:pt idx="1149">
                  <c:v>5.3460000000000001E-2</c:v>
                </c:pt>
                <c:pt idx="1150">
                  <c:v>5.2290000000000003E-2</c:v>
                </c:pt>
                <c:pt idx="1151">
                  <c:v>5.0950000000000002E-2</c:v>
                </c:pt>
                <c:pt idx="1152">
                  <c:v>4.9459999999999997E-2</c:v>
                </c:pt>
                <c:pt idx="1153">
                  <c:v>4.7829999999999998E-2</c:v>
                </c:pt>
                <c:pt idx="1154">
                  <c:v>4.6100000000000002E-2</c:v>
                </c:pt>
                <c:pt idx="1155">
                  <c:v>4.4290000000000003E-2</c:v>
                </c:pt>
                <c:pt idx="1156">
                  <c:v>4.2419999999999999E-2</c:v>
                </c:pt>
                <c:pt idx="1157">
                  <c:v>4.052E-2</c:v>
                </c:pt>
                <c:pt idx="1158">
                  <c:v>3.8609999999999998E-2</c:v>
                </c:pt>
                <c:pt idx="1159">
                  <c:v>3.6700000000000003E-2</c:v>
                </c:pt>
                <c:pt idx="1160">
                  <c:v>3.483E-2</c:v>
                </c:pt>
                <c:pt idx="1161">
                  <c:v>3.3009999999999998E-2</c:v>
                </c:pt>
                <c:pt idx="1162">
                  <c:v>3.125E-2</c:v>
                </c:pt>
                <c:pt idx="1163">
                  <c:v>2.9569999999999999E-2</c:v>
                </c:pt>
                <c:pt idx="1164">
                  <c:v>2.7980000000000001E-2</c:v>
                </c:pt>
                <c:pt idx="1165">
                  <c:v>2.649E-2</c:v>
                </c:pt>
                <c:pt idx="1166">
                  <c:v>2.511E-2</c:v>
                </c:pt>
                <c:pt idx="1167">
                  <c:v>2.384E-2</c:v>
                </c:pt>
                <c:pt idx="1168">
                  <c:v>2.2689999999999998E-2</c:v>
                </c:pt>
                <c:pt idx="1169">
                  <c:v>2.1659999999999999E-2</c:v>
                </c:pt>
                <c:pt idx="1170">
                  <c:v>2.0750000000000001E-2</c:v>
                </c:pt>
                <c:pt idx="1171">
                  <c:v>1.9949999999999999E-2</c:v>
                </c:pt>
                <c:pt idx="1172">
                  <c:v>1.9259999999999999E-2</c:v>
                </c:pt>
                <c:pt idx="1173">
                  <c:v>1.8669999999999999E-2</c:v>
                </c:pt>
                <c:pt idx="1174">
                  <c:v>1.8169999999999999E-2</c:v>
                </c:pt>
                <c:pt idx="1175">
                  <c:v>1.7770000000000001E-2</c:v>
                </c:pt>
                <c:pt idx="1176">
                  <c:v>1.7440000000000001E-2</c:v>
                </c:pt>
                <c:pt idx="1177">
                  <c:v>1.7180000000000001E-2</c:v>
                </c:pt>
                <c:pt idx="1178">
                  <c:v>1.6969999999999999E-2</c:v>
                </c:pt>
                <c:pt idx="1179">
                  <c:v>1.6820000000000002E-2</c:v>
                </c:pt>
                <c:pt idx="1180">
                  <c:v>1.6709999999999999E-2</c:v>
                </c:pt>
                <c:pt idx="1181">
                  <c:v>1.6619999999999999E-2</c:v>
                </c:pt>
                <c:pt idx="1182">
                  <c:v>1.6559999999999998E-2</c:v>
                </c:pt>
                <c:pt idx="1183">
                  <c:v>1.651E-2</c:v>
                </c:pt>
                <c:pt idx="1184">
                  <c:v>1.6469999999999999E-2</c:v>
                </c:pt>
                <c:pt idx="1185">
                  <c:v>1.643E-2</c:v>
                </c:pt>
                <c:pt idx="1186">
                  <c:v>1.6400000000000001E-2</c:v>
                </c:pt>
                <c:pt idx="1187">
                  <c:v>1.636E-2</c:v>
                </c:pt>
                <c:pt idx="1188">
                  <c:v>1.6320000000000001E-2</c:v>
                </c:pt>
                <c:pt idx="1189">
                  <c:v>1.627E-2</c:v>
                </c:pt>
                <c:pt idx="1190">
                  <c:v>1.6230000000000001E-2</c:v>
                </c:pt>
                <c:pt idx="1191">
                  <c:v>1.6199999999999999E-2</c:v>
                </c:pt>
                <c:pt idx="1192">
                  <c:v>1.6160000000000001E-2</c:v>
                </c:pt>
                <c:pt idx="1193">
                  <c:v>1.6140000000000002E-2</c:v>
                </c:pt>
                <c:pt idx="1194">
                  <c:v>1.6129999999999999E-2</c:v>
                </c:pt>
                <c:pt idx="1195">
                  <c:v>1.6129999999999999E-2</c:v>
                </c:pt>
                <c:pt idx="1196">
                  <c:v>1.6150000000000001E-2</c:v>
                </c:pt>
                <c:pt idx="1197">
                  <c:v>1.618E-2</c:v>
                </c:pt>
                <c:pt idx="1198">
                  <c:v>1.6230000000000001E-2</c:v>
                </c:pt>
                <c:pt idx="1199">
                  <c:v>1.6289999999999999E-2</c:v>
                </c:pt>
                <c:pt idx="1200">
                  <c:v>1.6369999999999999E-2</c:v>
                </c:pt>
                <c:pt idx="1201">
                  <c:v>1.6469999999999999E-2</c:v>
                </c:pt>
                <c:pt idx="1202">
                  <c:v>1.6580000000000001E-2</c:v>
                </c:pt>
                <c:pt idx="1203">
                  <c:v>1.67E-2</c:v>
                </c:pt>
                <c:pt idx="1204">
                  <c:v>1.6840000000000001E-2</c:v>
                </c:pt>
                <c:pt idx="1205">
                  <c:v>1.6990000000000002E-2</c:v>
                </c:pt>
                <c:pt idx="1206">
                  <c:v>1.7170000000000001E-2</c:v>
                </c:pt>
                <c:pt idx="1207">
                  <c:v>1.737E-2</c:v>
                </c:pt>
                <c:pt idx="1208">
                  <c:v>1.7600000000000001E-2</c:v>
                </c:pt>
                <c:pt idx="1209">
                  <c:v>1.789E-2</c:v>
                </c:pt>
                <c:pt idx="1210">
                  <c:v>1.8239999999999999E-2</c:v>
                </c:pt>
                <c:pt idx="1211">
                  <c:v>1.8679999999999999E-2</c:v>
                </c:pt>
                <c:pt idx="1212">
                  <c:v>1.9210000000000001E-2</c:v>
                </c:pt>
                <c:pt idx="1213">
                  <c:v>1.9879999999999998E-2</c:v>
                </c:pt>
                <c:pt idx="1214">
                  <c:v>2.068E-2</c:v>
                </c:pt>
                <c:pt idx="1215">
                  <c:v>2.1659999999999999E-2</c:v>
                </c:pt>
                <c:pt idx="1216">
                  <c:v>2.282E-2</c:v>
                </c:pt>
                <c:pt idx="1217">
                  <c:v>2.418E-2</c:v>
                </c:pt>
                <c:pt idx="1218">
                  <c:v>2.5760000000000002E-2</c:v>
                </c:pt>
                <c:pt idx="1219">
                  <c:v>2.7560000000000001E-2</c:v>
                </c:pt>
                <c:pt idx="1220">
                  <c:v>2.9590000000000002E-2</c:v>
                </c:pt>
                <c:pt idx="1221">
                  <c:v>3.1829999999999997E-2</c:v>
                </c:pt>
                <c:pt idx="1222">
                  <c:v>3.4279999999999998E-2</c:v>
                </c:pt>
                <c:pt idx="1223">
                  <c:v>3.6929999999999998E-2</c:v>
                </c:pt>
                <c:pt idx="1224">
                  <c:v>3.9730000000000001E-2</c:v>
                </c:pt>
                <c:pt idx="1225">
                  <c:v>4.2680000000000003E-2</c:v>
                </c:pt>
                <c:pt idx="1226">
                  <c:v>4.573E-2</c:v>
                </c:pt>
                <c:pt idx="1227">
                  <c:v>4.8840000000000001E-2</c:v>
                </c:pt>
                <c:pt idx="1228">
                  <c:v>5.1970000000000002E-2</c:v>
                </c:pt>
                <c:pt idx="1229">
                  <c:v>5.509E-2</c:v>
                </c:pt>
                <c:pt idx="1230">
                  <c:v>5.8160000000000003E-2</c:v>
                </c:pt>
                <c:pt idx="1231">
                  <c:v>6.114E-2</c:v>
                </c:pt>
                <c:pt idx="1232">
                  <c:v>6.4000000000000001E-2</c:v>
                </c:pt>
                <c:pt idx="1233">
                  <c:v>6.6729999999999998E-2</c:v>
                </c:pt>
                <c:pt idx="1234">
                  <c:v>6.9290000000000004E-2</c:v>
                </c:pt>
                <c:pt idx="1235">
                  <c:v>7.1690000000000004E-2</c:v>
                </c:pt>
                <c:pt idx="1236">
                  <c:v>7.3899999999999993E-2</c:v>
                </c:pt>
                <c:pt idx="1237">
                  <c:v>7.5939999999999994E-2</c:v>
                </c:pt>
                <c:pt idx="1238">
                  <c:v>7.7799999999999994E-2</c:v>
                </c:pt>
                <c:pt idx="1239">
                  <c:v>7.9500000000000001E-2</c:v>
                </c:pt>
                <c:pt idx="1240">
                  <c:v>8.1049999999999997E-2</c:v>
                </c:pt>
                <c:pt idx="1241">
                  <c:v>8.2460000000000006E-2</c:v>
                </c:pt>
                <c:pt idx="1242">
                  <c:v>8.3729999999999999E-2</c:v>
                </c:pt>
                <c:pt idx="1243">
                  <c:v>8.4889999999999993E-2</c:v>
                </c:pt>
                <c:pt idx="1244">
                  <c:v>8.5940000000000003E-2</c:v>
                </c:pt>
                <c:pt idx="1245">
                  <c:v>8.6889999999999995E-2</c:v>
                </c:pt>
                <c:pt idx="1246">
                  <c:v>8.7730000000000002E-2</c:v>
                </c:pt>
                <c:pt idx="1247">
                  <c:v>8.8469999999999993E-2</c:v>
                </c:pt>
                <c:pt idx="1248">
                  <c:v>8.9109999999999995E-2</c:v>
                </c:pt>
                <c:pt idx="1249">
                  <c:v>8.9620000000000005E-2</c:v>
                </c:pt>
                <c:pt idx="1250">
                  <c:v>9.0010000000000007E-2</c:v>
                </c:pt>
                <c:pt idx="1251">
                  <c:v>9.0279999999999999E-2</c:v>
                </c:pt>
                <c:pt idx="1252">
                  <c:v>9.0399999999999994E-2</c:v>
                </c:pt>
                <c:pt idx="1253">
                  <c:v>9.0380000000000002E-2</c:v>
                </c:pt>
                <c:pt idx="1254">
                  <c:v>9.0230000000000005E-2</c:v>
                </c:pt>
                <c:pt idx="1255">
                  <c:v>8.9940000000000006E-2</c:v>
                </c:pt>
                <c:pt idx="1256">
                  <c:v>8.9529999999999998E-2</c:v>
                </c:pt>
                <c:pt idx="1257">
                  <c:v>8.9020000000000002E-2</c:v>
                </c:pt>
                <c:pt idx="1258">
                  <c:v>8.8429999999999995E-2</c:v>
                </c:pt>
                <c:pt idx="1259">
                  <c:v>8.7790000000000007E-2</c:v>
                </c:pt>
                <c:pt idx="1260">
                  <c:v>8.7139999999999995E-2</c:v>
                </c:pt>
                <c:pt idx="1261">
                  <c:v>8.652E-2</c:v>
                </c:pt>
                <c:pt idx="1262">
                  <c:v>8.5970000000000005E-2</c:v>
                </c:pt>
                <c:pt idx="1263">
                  <c:v>8.5529999999999995E-2</c:v>
                </c:pt>
                <c:pt idx="1264">
                  <c:v>8.5239999999999996E-2</c:v>
                </c:pt>
                <c:pt idx="1265">
                  <c:v>8.5129999999999997E-2</c:v>
                </c:pt>
                <c:pt idx="1266">
                  <c:v>8.5239999999999996E-2</c:v>
                </c:pt>
                <c:pt idx="1267">
                  <c:v>8.5569999999999993E-2</c:v>
                </c:pt>
                <c:pt idx="1268">
                  <c:v>8.616E-2</c:v>
                </c:pt>
                <c:pt idx="1269">
                  <c:v>8.6989999999999998E-2</c:v>
                </c:pt>
                <c:pt idx="1270">
                  <c:v>8.8050000000000003E-2</c:v>
                </c:pt>
                <c:pt idx="1271">
                  <c:v>8.9330000000000007E-2</c:v>
                </c:pt>
                <c:pt idx="1272">
                  <c:v>9.0800000000000006E-2</c:v>
                </c:pt>
                <c:pt idx="1273">
                  <c:v>9.2420000000000002E-2</c:v>
                </c:pt>
                <c:pt idx="1274">
                  <c:v>9.4140000000000001E-2</c:v>
                </c:pt>
                <c:pt idx="1275">
                  <c:v>9.5920000000000005E-2</c:v>
                </c:pt>
                <c:pt idx="1276">
                  <c:v>9.7699999999999995E-2</c:v>
                </c:pt>
                <c:pt idx="1277">
                  <c:v>9.9440000000000001E-2</c:v>
                </c:pt>
                <c:pt idx="1278">
                  <c:v>0.10106999999999999</c:v>
                </c:pt>
                <c:pt idx="1279">
                  <c:v>0.10255</c:v>
                </c:pt>
                <c:pt idx="1280">
                  <c:v>0.10384</c:v>
                </c:pt>
                <c:pt idx="1281">
                  <c:v>0.10491</c:v>
                </c:pt>
                <c:pt idx="1282">
                  <c:v>0.10573</c:v>
                </c:pt>
                <c:pt idx="1283">
                  <c:v>0.10629</c:v>
                </c:pt>
                <c:pt idx="1284">
                  <c:v>0.10657999999999999</c:v>
                </c:pt>
                <c:pt idx="1285">
                  <c:v>0.10661</c:v>
                </c:pt>
                <c:pt idx="1286">
                  <c:v>0.10638</c:v>
                </c:pt>
                <c:pt idx="1287">
                  <c:v>0.10592</c:v>
                </c:pt>
                <c:pt idx="1288">
                  <c:v>0.10525</c:v>
                </c:pt>
                <c:pt idx="1289">
                  <c:v>0.10441</c:v>
                </c:pt>
                <c:pt idx="1290">
                  <c:v>0.10341</c:v>
                </c:pt>
                <c:pt idx="1291">
                  <c:v>0.10229000000000001</c:v>
                </c:pt>
                <c:pt idx="1292">
                  <c:v>0.10108</c:v>
                </c:pt>
                <c:pt idx="1293">
                  <c:v>9.98E-2</c:v>
                </c:pt>
                <c:pt idx="1294">
                  <c:v>9.8470000000000002E-2</c:v>
                </c:pt>
                <c:pt idx="1295">
                  <c:v>9.7110000000000002E-2</c:v>
                </c:pt>
                <c:pt idx="1296">
                  <c:v>9.5740000000000006E-2</c:v>
                </c:pt>
                <c:pt idx="1297">
                  <c:v>9.4339999999999993E-2</c:v>
                </c:pt>
                <c:pt idx="1298">
                  <c:v>9.2939999999999995E-2</c:v>
                </c:pt>
                <c:pt idx="1299">
                  <c:v>9.1520000000000004E-2</c:v>
                </c:pt>
                <c:pt idx="1300">
                  <c:v>9.0079999999999993E-2</c:v>
                </c:pt>
                <c:pt idx="1301">
                  <c:v>8.8620000000000004E-2</c:v>
                </c:pt>
                <c:pt idx="1302">
                  <c:v>8.7129999999999999E-2</c:v>
                </c:pt>
                <c:pt idx="1303">
                  <c:v>8.5599999999999996E-2</c:v>
                </c:pt>
                <c:pt idx="1304">
                  <c:v>8.4029999999999994E-2</c:v>
                </c:pt>
                <c:pt idx="1305">
                  <c:v>8.2430000000000003E-2</c:v>
                </c:pt>
                <c:pt idx="1306">
                  <c:v>8.0799999999999997E-2</c:v>
                </c:pt>
                <c:pt idx="1307">
                  <c:v>7.9159999999999994E-2</c:v>
                </c:pt>
                <c:pt idx="1308">
                  <c:v>7.7499999999999999E-2</c:v>
                </c:pt>
                <c:pt idx="1309">
                  <c:v>7.5870000000000007E-2</c:v>
                </c:pt>
                <c:pt idx="1310">
                  <c:v>7.4260000000000007E-2</c:v>
                </c:pt>
                <c:pt idx="1311">
                  <c:v>7.2720000000000007E-2</c:v>
                </c:pt>
                <c:pt idx="1312">
                  <c:v>7.1249999999999994E-2</c:v>
                </c:pt>
                <c:pt idx="1313">
                  <c:v>6.9889999999999994E-2</c:v>
                </c:pt>
                <c:pt idx="1314">
                  <c:v>6.8650000000000003E-2</c:v>
                </c:pt>
                <c:pt idx="1315">
                  <c:v>6.7559999999999995E-2</c:v>
                </c:pt>
                <c:pt idx="1316">
                  <c:v>6.6619999999999999E-2</c:v>
                </c:pt>
                <c:pt idx="1317">
                  <c:v>6.5839999999999996E-2</c:v>
                </c:pt>
                <c:pt idx="1318">
                  <c:v>6.5229999999999996E-2</c:v>
                </c:pt>
                <c:pt idx="1319">
                  <c:v>6.479E-2</c:v>
                </c:pt>
                <c:pt idx="1320">
                  <c:v>6.4500000000000002E-2</c:v>
                </c:pt>
                <c:pt idx="1321">
                  <c:v>6.4369999999999997E-2</c:v>
                </c:pt>
                <c:pt idx="1322">
                  <c:v>6.4360000000000001E-2</c:v>
                </c:pt>
                <c:pt idx="1323">
                  <c:v>6.4460000000000003E-2</c:v>
                </c:pt>
                <c:pt idx="1324">
                  <c:v>6.4640000000000003E-2</c:v>
                </c:pt>
                <c:pt idx="1325">
                  <c:v>6.4879999999999993E-2</c:v>
                </c:pt>
                <c:pt idx="1326">
                  <c:v>6.515E-2</c:v>
                </c:pt>
                <c:pt idx="1327">
                  <c:v>6.5420000000000006E-2</c:v>
                </c:pt>
                <c:pt idx="1328">
                  <c:v>6.565E-2</c:v>
                </c:pt>
                <c:pt idx="1329">
                  <c:v>6.583E-2</c:v>
                </c:pt>
                <c:pt idx="1330">
                  <c:v>6.5939999999999999E-2</c:v>
                </c:pt>
                <c:pt idx="1331">
                  <c:v>6.5939999999999999E-2</c:v>
                </c:pt>
                <c:pt idx="1332">
                  <c:v>6.5820000000000004E-2</c:v>
                </c:pt>
                <c:pt idx="1333">
                  <c:v>6.5559999999999993E-2</c:v>
                </c:pt>
                <c:pt idx="1334">
                  <c:v>6.5159999999999996E-2</c:v>
                </c:pt>
                <c:pt idx="1335">
                  <c:v>6.4619999999999997E-2</c:v>
                </c:pt>
                <c:pt idx="1336">
                  <c:v>6.3909999999999995E-2</c:v>
                </c:pt>
                <c:pt idx="1337">
                  <c:v>6.3060000000000005E-2</c:v>
                </c:pt>
                <c:pt idx="1338">
                  <c:v>6.2059999999999997E-2</c:v>
                </c:pt>
                <c:pt idx="1339">
                  <c:v>6.0920000000000002E-2</c:v>
                </c:pt>
                <c:pt idx="1340">
                  <c:v>5.9659999999999998E-2</c:v>
                </c:pt>
                <c:pt idx="1341">
                  <c:v>5.8299999999999998E-2</c:v>
                </c:pt>
                <c:pt idx="1342">
                  <c:v>5.6840000000000002E-2</c:v>
                </c:pt>
                <c:pt idx="1343">
                  <c:v>5.5320000000000001E-2</c:v>
                </c:pt>
                <c:pt idx="1344">
                  <c:v>5.3740000000000003E-2</c:v>
                </c:pt>
                <c:pt idx="1345">
                  <c:v>5.2139999999999999E-2</c:v>
                </c:pt>
                <c:pt idx="1346">
                  <c:v>5.0509999999999999E-2</c:v>
                </c:pt>
                <c:pt idx="1347">
                  <c:v>4.8869999999999997E-2</c:v>
                </c:pt>
                <c:pt idx="1348">
                  <c:v>4.7219999999999998E-2</c:v>
                </c:pt>
                <c:pt idx="1349">
                  <c:v>4.5569999999999999E-2</c:v>
                </c:pt>
                <c:pt idx="1350">
                  <c:v>4.3920000000000001E-2</c:v>
                </c:pt>
                <c:pt idx="1351">
                  <c:v>4.2250000000000003E-2</c:v>
                </c:pt>
                <c:pt idx="1352">
                  <c:v>4.0559999999999999E-2</c:v>
                </c:pt>
                <c:pt idx="1353">
                  <c:v>3.882E-2</c:v>
                </c:pt>
                <c:pt idx="1354">
                  <c:v>3.703E-2</c:v>
                </c:pt>
                <c:pt idx="1355">
                  <c:v>3.517E-2</c:v>
                </c:pt>
                <c:pt idx="1356">
                  <c:v>3.3239999999999999E-2</c:v>
                </c:pt>
                <c:pt idx="1357">
                  <c:v>3.1230000000000001E-2</c:v>
                </c:pt>
                <c:pt idx="1358">
                  <c:v>2.913E-2</c:v>
                </c:pt>
                <c:pt idx="1359">
                  <c:v>2.6980000000000001E-2</c:v>
                </c:pt>
                <c:pt idx="1360">
                  <c:v>2.478E-2</c:v>
                </c:pt>
                <c:pt idx="1361">
                  <c:v>2.2579999999999999E-2</c:v>
                </c:pt>
                <c:pt idx="1362">
                  <c:v>2.043E-2</c:v>
                </c:pt>
                <c:pt idx="1363">
                  <c:v>1.839E-2</c:v>
                </c:pt>
                <c:pt idx="1364">
                  <c:v>1.6539999999999999E-2</c:v>
                </c:pt>
                <c:pt idx="1365">
                  <c:v>1.494E-2</c:v>
                </c:pt>
                <c:pt idx="1366">
                  <c:v>1.3690000000000001E-2</c:v>
                </c:pt>
                <c:pt idx="1367">
                  <c:v>1.2869999999999999E-2</c:v>
                </c:pt>
                <c:pt idx="1368">
                  <c:v>1.255E-2</c:v>
                </c:pt>
                <c:pt idx="1369">
                  <c:v>1.2789999999999999E-2</c:v>
                </c:pt>
                <c:pt idx="1370">
                  <c:v>1.366E-2</c:v>
                </c:pt>
                <c:pt idx="1371">
                  <c:v>1.519E-2</c:v>
                </c:pt>
                <c:pt idx="1372">
                  <c:v>1.737E-2</c:v>
                </c:pt>
                <c:pt idx="1373">
                  <c:v>2.0209999999999999E-2</c:v>
                </c:pt>
                <c:pt idx="1374">
                  <c:v>2.367E-2</c:v>
                </c:pt>
                <c:pt idx="1375">
                  <c:v>2.7699999999999999E-2</c:v>
                </c:pt>
                <c:pt idx="1376">
                  <c:v>3.2219999999999999E-2</c:v>
                </c:pt>
                <c:pt idx="1377">
                  <c:v>3.7139999999999999E-2</c:v>
                </c:pt>
                <c:pt idx="1378">
                  <c:v>4.2380000000000001E-2</c:v>
                </c:pt>
                <c:pt idx="1379">
                  <c:v>4.7820000000000001E-2</c:v>
                </c:pt>
                <c:pt idx="1380">
                  <c:v>5.3359999999999998E-2</c:v>
                </c:pt>
                <c:pt idx="1381">
                  <c:v>5.8909999999999997E-2</c:v>
                </c:pt>
                <c:pt idx="1382">
                  <c:v>6.4390000000000003E-2</c:v>
                </c:pt>
                <c:pt idx="1383">
                  <c:v>6.9709999999999994E-2</c:v>
                </c:pt>
                <c:pt idx="1384">
                  <c:v>7.4829999999999994E-2</c:v>
                </c:pt>
                <c:pt idx="1385">
                  <c:v>7.9719999999999999E-2</c:v>
                </c:pt>
                <c:pt idx="1386">
                  <c:v>8.4370000000000001E-2</c:v>
                </c:pt>
                <c:pt idx="1387">
                  <c:v>8.8779999999999998E-2</c:v>
                </c:pt>
                <c:pt idx="1388">
                  <c:v>9.2990000000000003E-2</c:v>
                </c:pt>
                <c:pt idx="1389">
                  <c:v>9.7030000000000005E-2</c:v>
                </c:pt>
                <c:pt idx="1390">
                  <c:v>0.10095999999999999</c:v>
                </c:pt>
                <c:pt idx="1391">
                  <c:v>0.10484</c:v>
                </c:pt>
                <c:pt idx="1392">
                  <c:v>0.10872</c:v>
                </c:pt>
                <c:pt idx="1393">
                  <c:v>0.11266</c:v>
                </c:pt>
                <c:pt idx="1394">
                  <c:v>0.11668000000000001</c:v>
                </c:pt>
                <c:pt idx="1395">
                  <c:v>0.12083000000000001</c:v>
                </c:pt>
                <c:pt idx="1396">
                  <c:v>0.12511</c:v>
                </c:pt>
                <c:pt idx="1397">
                  <c:v>0.12955</c:v>
                </c:pt>
                <c:pt idx="1398">
                  <c:v>0.13414000000000001</c:v>
                </c:pt>
                <c:pt idx="1399">
                  <c:v>0.13888</c:v>
                </c:pt>
                <c:pt idx="1400">
                  <c:v>0.14374999999999999</c:v>
                </c:pt>
                <c:pt idx="1401">
                  <c:v>0.14874000000000001</c:v>
                </c:pt>
                <c:pt idx="1402">
                  <c:v>0.15386</c:v>
                </c:pt>
                <c:pt idx="1403">
                  <c:v>0.15908</c:v>
                </c:pt>
                <c:pt idx="1404">
                  <c:v>0.16441</c:v>
                </c:pt>
                <c:pt idx="1405">
                  <c:v>0.16986000000000001</c:v>
                </c:pt>
                <c:pt idx="1406">
                  <c:v>0.17541999999999999</c:v>
                </c:pt>
                <c:pt idx="1407">
                  <c:v>0.18110000000000001</c:v>
                </c:pt>
                <c:pt idx="1408">
                  <c:v>0.18692</c:v>
                </c:pt>
                <c:pt idx="1409">
                  <c:v>0.19287000000000001</c:v>
                </c:pt>
                <c:pt idx="1410">
                  <c:v>0.19896</c:v>
                </c:pt>
                <c:pt idx="1411">
                  <c:v>0.20519000000000001</c:v>
                </c:pt>
                <c:pt idx="1412">
                  <c:v>0.21154000000000001</c:v>
                </c:pt>
                <c:pt idx="1413">
                  <c:v>0.21798999999999999</c:v>
                </c:pt>
                <c:pt idx="1414">
                  <c:v>0.22450000000000001</c:v>
                </c:pt>
                <c:pt idx="1415">
                  <c:v>0.23103000000000001</c:v>
                </c:pt>
                <c:pt idx="1416">
                  <c:v>0.23751</c:v>
                </c:pt>
                <c:pt idx="1417">
                  <c:v>0.24387</c:v>
                </c:pt>
                <c:pt idx="1418">
                  <c:v>0.25003999999999998</c:v>
                </c:pt>
                <c:pt idx="1419">
                  <c:v>0.25596000000000002</c:v>
                </c:pt>
                <c:pt idx="1420">
                  <c:v>0.26157000000000002</c:v>
                </c:pt>
                <c:pt idx="1421">
                  <c:v>0.26683000000000001</c:v>
                </c:pt>
                <c:pt idx="1422">
                  <c:v>0.27172000000000002</c:v>
                </c:pt>
                <c:pt idx="1423">
                  <c:v>0.27627000000000002</c:v>
                </c:pt>
                <c:pt idx="1424">
                  <c:v>0.28051999999999999</c:v>
                </c:pt>
                <c:pt idx="1425">
                  <c:v>0.28455000000000003</c:v>
                </c:pt>
                <c:pt idx="1426">
                  <c:v>0.28845999999999999</c:v>
                </c:pt>
                <c:pt idx="1427">
                  <c:v>0.29237000000000002</c:v>
                </c:pt>
                <c:pt idx="1428">
                  <c:v>0.29641000000000001</c:v>
                </c:pt>
                <c:pt idx="1429">
                  <c:v>0.30074000000000001</c:v>
                </c:pt>
                <c:pt idx="1430">
                  <c:v>0.30548999999999998</c:v>
                </c:pt>
                <c:pt idx="1431">
                  <c:v>0.31080000000000002</c:v>
                </c:pt>
                <c:pt idx="1432">
                  <c:v>0.31678000000000001</c:v>
                </c:pt>
                <c:pt idx="1433">
                  <c:v>0.32351999999999997</c:v>
                </c:pt>
                <c:pt idx="1434">
                  <c:v>0.33109</c:v>
                </c:pt>
                <c:pt idx="1435">
                  <c:v>0.33950999999999998</c:v>
                </c:pt>
                <c:pt idx="1436">
                  <c:v>0.34876000000000001</c:v>
                </c:pt>
                <c:pt idx="1437">
                  <c:v>0.35879</c:v>
                </c:pt>
                <c:pt idx="1438">
                  <c:v>0.36948999999999999</c:v>
                </c:pt>
                <c:pt idx="1439">
                  <c:v>0.38074000000000002</c:v>
                </c:pt>
                <c:pt idx="1440">
                  <c:v>0.39234999999999998</c:v>
                </c:pt>
                <c:pt idx="1441">
                  <c:v>0.40412999999999999</c:v>
                </c:pt>
                <c:pt idx="1442">
                  <c:v>0.41586000000000001</c:v>
                </c:pt>
                <c:pt idx="1443">
                  <c:v>0.42732999999999999</c:v>
                </c:pt>
                <c:pt idx="1444">
                  <c:v>0.43833</c:v>
                </c:pt>
                <c:pt idx="1445">
                  <c:v>0.44864999999999999</c:v>
                </c:pt>
                <c:pt idx="1446">
                  <c:v>0.45812999999999998</c:v>
                </c:pt>
                <c:pt idx="1447">
                  <c:v>0.46661000000000002</c:v>
                </c:pt>
                <c:pt idx="1448">
                  <c:v>0.47395999999999999</c:v>
                </c:pt>
                <c:pt idx="1449">
                  <c:v>0.48008000000000001</c:v>
                </c:pt>
                <c:pt idx="1450">
                  <c:v>0.48488999999999999</c:v>
                </c:pt>
                <c:pt idx="1451">
                  <c:v>0.48831000000000002</c:v>
                </c:pt>
                <c:pt idx="1452">
                  <c:v>0.49029</c:v>
                </c:pt>
                <c:pt idx="1453">
                  <c:v>0.49079</c:v>
                </c:pt>
                <c:pt idx="1454">
                  <c:v>0.48976999999999998</c:v>
                </c:pt>
                <c:pt idx="1455">
                  <c:v>0.48720000000000002</c:v>
                </c:pt>
                <c:pt idx="1456">
                  <c:v>0.48304999999999998</c:v>
                </c:pt>
                <c:pt idx="1457">
                  <c:v>0.47728999999999999</c:v>
                </c:pt>
                <c:pt idx="1458">
                  <c:v>0.46989999999999998</c:v>
                </c:pt>
                <c:pt idx="1459">
                  <c:v>0.46084000000000003</c:v>
                </c:pt>
                <c:pt idx="1460">
                  <c:v>0.45011000000000001</c:v>
                </c:pt>
                <c:pt idx="1461">
                  <c:v>0.43768000000000001</c:v>
                </c:pt>
                <c:pt idx="1462">
                  <c:v>0.42354999999999998</c:v>
                </c:pt>
                <c:pt idx="1463">
                  <c:v>0.40773999999999999</c:v>
                </c:pt>
                <c:pt idx="1464">
                  <c:v>0.39029000000000003</c:v>
                </c:pt>
                <c:pt idx="1465">
                  <c:v>0.37128</c:v>
                </c:pt>
                <c:pt idx="1466">
                  <c:v>0.35082999999999998</c:v>
                </c:pt>
                <c:pt idx="1467">
                  <c:v>0.32908999999999999</c:v>
                </c:pt>
                <c:pt idx="1468">
                  <c:v>0.30625999999999998</c:v>
                </c:pt>
                <c:pt idx="1469">
                  <c:v>0.28260000000000002</c:v>
                </c:pt>
                <c:pt idx="1470">
                  <c:v>0.25836999999999999</c:v>
                </c:pt>
                <c:pt idx="1471">
                  <c:v>0.23388</c:v>
                </c:pt>
                <c:pt idx="1472">
                  <c:v>0.20943999999999999</c:v>
                </c:pt>
                <c:pt idx="1473">
                  <c:v>0.18537999999999999</c:v>
                </c:pt>
                <c:pt idx="1474">
                  <c:v>0.16202</c:v>
                </c:pt>
                <c:pt idx="1475">
                  <c:v>0.13965</c:v>
                </c:pt>
                <c:pt idx="1476">
                  <c:v>0.11855</c:v>
                </c:pt>
                <c:pt idx="1477">
                  <c:v>9.8960000000000006E-2</c:v>
                </c:pt>
                <c:pt idx="1478">
                  <c:v>8.1100000000000005E-2</c:v>
                </c:pt>
                <c:pt idx="1479">
                  <c:v>6.5119999999999997E-2</c:v>
                </c:pt>
                <c:pt idx="1480">
                  <c:v>5.1130000000000002E-2</c:v>
                </c:pt>
                <c:pt idx="1481">
                  <c:v>3.9199999999999999E-2</c:v>
                </c:pt>
                <c:pt idx="1482">
                  <c:v>2.9340000000000001E-2</c:v>
                </c:pt>
                <c:pt idx="1483">
                  <c:v>2.1510000000000001E-2</c:v>
                </c:pt>
                <c:pt idx="1484">
                  <c:v>1.562E-2</c:v>
                </c:pt>
                <c:pt idx="1485">
                  <c:v>1.1560000000000001E-2</c:v>
                </c:pt>
                <c:pt idx="1486">
                  <c:v>9.1599999999999997E-3</c:v>
                </c:pt>
                <c:pt idx="1487">
                  <c:v>8.26E-3</c:v>
                </c:pt>
                <c:pt idx="1488">
                  <c:v>8.6700000000000006E-3</c:v>
                </c:pt>
                <c:pt idx="1489">
                  <c:v>1.018E-2</c:v>
                </c:pt>
                <c:pt idx="1490">
                  <c:v>1.259E-2</c:v>
                </c:pt>
                <c:pt idx="1491">
                  <c:v>1.5720000000000001E-2</c:v>
                </c:pt>
                <c:pt idx="1492">
                  <c:v>1.9369999999999998E-2</c:v>
                </c:pt>
                <c:pt idx="1493">
                  <c:v>2.3369999999999998E-2</c:v>
                </c:pt>
                <c:pt idx="1494">
                  <c:v>2.7529999999999999E-2</c:v>
                </c:pt>
                <c:pt idx="1495">
                  <c:v>3.1719999999999998E-2</c:v>
                </c:pt>
                <c:pt idx="1496">
                  <c:v>3.5779999999999999E-2</c:v>
                </c:pt>
                <c:pt idx="1497">
                  <c:v>3.9579999999999997E-2</c:v>
                </c:pt>
                <c:pt idx="1498">
                  <c:v>4.3020000000000003E-2</c:v>
                </c:pt>
                <c:pt idx="1499">
                  <c:v>4.5990000000000003E-2</c:v>
                </c:pt>
                <c:pt idx="1500">
                  <c:v>4.8419999999999998E-2</c:v>
                </c:pt>
                <c:pt idx="1501">
                  <c:v>5.0259999999999999E-2</c:v>
                </c:pt>
                <c:pt idx="1502">
                  <c:v>5.1459999999999999E-2</c:v>
                </c:pt>
                <c:pt idx="1503">
                  <c:v>5.1990000000000001E-2</c:v>
                </c:pt>
                <c:pt idx="1504">
                  <c:v>5.1880000000000003E-2</c:v>
                </c:pt>
                <c:pt idx="1505">
                  <c:v>5.1119999999999999E-2</c:v>
                </c:pt>
                <c:pt idx="1506">
                  <c:v>4.9750000000000003E-2</c:v>
                </c:pt>
                <c:pt idx="1507">
                  <c:v>4.7829999999999998E-2</c:v>
                </c:pt>
                <c:pt idx="1508">
                  <c:v>4.5420000000000002E-2</c:v>
                </c:pt>
                <c:pt idx="1509">
                  <c:v>4.2610000000000002E-2</c:v>
                </c:pt>
                <c:pt idx="1510">
                  <c:v>3.9489999999999997E-2</c:v>
                </c:pt>
                <c:pt idx="1511">
                  <c:v>3.6159999999999998E-2</c:v>
                </c:pt>
                <c:pt idx="1512">
                  <c:v>3.2719999999999999E-2</c:v>
                </c:pt>
                <c:pt idx="1513">
                  <c:v>2.93E-2</c:v>
                </c:pt>
                <c:pt idx="1514">
                  <c:v>2.598E-2</c:v>
                </c:pt>
                <c:pt idx="1515">
                  <c:v>2.2859999999999998E-2</c:v>
                </c:pt>
                <c:pt idx="1516">
                  <c:v>2.002E-2</c:v>
                </c:pt>
                <c:pt idx="1517">
                  <c:v>1.754E-2</c:v>
                </c:pt>
                <c:pt idx="1518">
                  <c:v>1.545E-2</c:v>
                </c:pt>
                <c:pt idx="1519">
                  <c:v>1.379E-2</c:v>
                </c:pt>
                <c:pt idx="1520">
                  <c:v>1.256E-2</c:v>
                </c:pt>
                <c:pt idx="1521">
                  <c:v>1.176E-2</c:v>
                </c:pt>
                <c:pt idx="1522">
                  <c:v>1.136E-2</c:v>
                </c:pt>
                <c:pt idx="1523">
                  <c:v>1.132E-2</c:v>
                </c:pt>
                <c:pt idx="1524">
                  <c:v>1.158E-2</c:v>
                </c:pt>
                <c:pt idx="1525">
                  <c:v>1.208E-2</c:v>
                </c:pt>
                <c:pt idx="1526">
                  <c:v>1.2749999999999999E-2</c:v>
                </c:pt>
                <c:pt idx="1527">
                  <c:v>1.353E-2</c:v>
                </c:pt>
                <c:pt idx="1528">
                  <c:v>1.434E-2</c:v>
                </c:pt>
                <c:pt idx="1529">
                  <c:v>1.512E-2</c:v>
                </c:pt>
                <c:pt idx="1530">
                  <c:v>1.5820000000000001E-2</c:v>
                </c:pt>
                <c:pt idx="1531">
                  <c:v>1.6379999999999999E-2</c:v>
                </c:pt>
                <c:pt idx="1532">
                  <c:v>1.6760000000000001E-2</c:v>
                </c:pt>
                <c:pt idx="1533">
                  <c:v>1.695E-2</c:v>
                </c:pt>
                <c:pt idx="1534">
                  <c:v>1.6930000000000001E-2</c:v>
                </c:pt>
                <c:pt idx="1535">
                  <c:v>1.668E-2</c:v>
                </c:pt>
                <c:pt idx="1536">
                  <c:v>1.6230000000000001E-2</c:v>
                </c:pt>
                <c:pt idx="1537">
                  <c:v>1.5570000000000001E-2</c:v>
                </c:pt>
                <c:pt idx="1538">
                  <c:v>1.474E-2</c:v>
                </c:pt>
                <c:pt idx="1539">
                  <c:v>1.376E-2</c:v>
                </c:pt>
                <c:pt idx="1540">
                  <c:v>1.265E-2</c:v>
                </c:pt>
                <c:pt idx="1541">
                  <c:v>1.145E-2</c:v>
                </c:pt>
                <c:pt idx="1542">
                  <c:v>1.0189999999999999E-2</c:v>
                </c:pt>
                <c:pt idx="1543">
                  <c:v>8.8999999999999999E-3</c:v>
                </c:pt>
                <c:pt idx="1544">
                  <c:v>7.6299999999999996E-3</c:v>
                </c:pt>
                <c:pt idx="1545">
                  <c:v>6.4000000000000003E-3</c:v>
                </c:pt>
                <c:pt idx="1546">
                  <c:v>5.2500000000000003E-3</c:v>
                </c:pt>
                <c:pt idx="1547">
                  <c:v>4.2100000000000002E-3</c:v>
                </c:pt>
                <c:pt idx="1548">
                  <c:v>3.3300000000000001E-3</c:v>
                </c:pt>
                <c:pt idx="1549">
                  <c:v>2.6199999999999999E-3</c:v>
                </c:pt>
                <c:pt idx="1550">
                  <c:v>2.14E-3</c:v>
                </c:pt>
                <c:pt idx="1551">
                  <c:v>1.9E-3</c:v>
                </c:pt>
                <c:pt idx="1552">
                  <c:v>1.9499999999999999E-3</c:v>
                </c:pt>
                <c:pt idx="1553">
                  <c:v>2.2899999999999999E-3</c:v>
                </c:pt>
                <c:pt idx="1554">
                  <c:v>2.9499999999999999E-3</c:v>
                </c:pt>
                <c:pt idx="1555">
                  <c:v>3.9199999999999999E-3</c:v>
                </c:pt>
                <c:pt idx="1556">
                  <c:v>5.2199999999999998E-3</c:v>
                </c:pt>
                <c:pt idx="1557">
                  <c:v>6.8199999999999997E-3</c:v>
                </c:pt>
                <c:pt idx="1558">
                  <c:v>8.6999999999999994E-3</c:v>
                </c:pt>
                <c:pt idx="1559">
                  <c:v>1.081E-2</c:v>
                </c:pt>
                <c:pt idx="1560">
                  <c:v>1.311E-2</c:v>
                </c:pt>
                <c:pt idx="1561">
                  <c:v>1.555E-2</c:v>
                </c:pt>
                <c:pt idx="1562">
                  <c:v>1.804E-2</c:v>
                </c:pt>
                <c:pt idx="1563">
                  <c:v>2.053E-2</c:v>
                </c:pt>
                <c:pt idx="1564">
                  <c:v>2.2919999999999999E-2</c:v>
                </c:pt>
                <c:pt idx="1565">
                  <c:v>2.5149999999999999E-2</c:v>
                </c:pt>
                <c:pt idx="1566">
                  <c:v>2.7140000000000001E-2</c:v>
                </c:pt>
                <c:pt idx="1567">
                  <c:v>2.8819999999999998E-2</c:v>
                </c:pt>
                <c:pt idx="1568">
                  <c:v>3.0130000000000001E-2</c:v>
                </c:pt>
                <c:pt idx="1569">
                  <c:v>3.1029999999999999E-2</c:v>
                </c:pt>
                <c:pt idx="1570">
                  <c:v>3.1489999999999997E-2</c:v>
                </c:pt>
                <c:pt idx="1571">
                  <c:v>3.15E-2</c:v>
                </c:pt>
                <c:pt idx="1572">
                  <c:v>3.107E-2</c:v>
                </c:pt>
                <c:pt idx="1573">
                  <c:v>3.0210000000000001E-2</c:v>
                </c:pt>
                <c:pt idx="1574">
                  <c:v>2.8979999999999999E-2</c:v>
                </c:pt>
                <c:pt idx="1575">
                  <c:v>2.743E-2</c:v>
                </c:pt>
                <c:pt idx="1576">
                  <c:v>2.5610000000000001E-2</c:v>
                </c:pt>
                <c:pt idx="1577">
                  <c:v>2.3599999999999999E-2</c:v>
                </c:pt>
                <c:pt idx="1578">
                  <c:v>2.147E-2</c:v>
                </c:pt>
                <c:pt idx="1579">
                  <c:v>1.9300000000000001E-2</c:v>
                </c:pt>
                <c:pt idx="1580">
                  <c:v>1.7170000000000001E-2</c:v>
                </c:pt>
                <c:pt idx="1581">
                  <c:v>1.5140000000000001E-2</c:v>
                </c:pt>
                <c:pt idx="1582">
                  <c:v>1.3270000000000001E-2</c:v>
                </c:pt>
                <c:pt idx="1583">
                  <c:v>1.163E-2</c:v>
                </c:pt>
                <c:pt idx="1584">
                  <c:v>1.023E-2</c:v>
                </c:pt>
                <c:pt idx="1585">
                  <c:v>9.1299999999999992E-3</c:v>
                </c:pt>
                <c:pt idx="1586">
                  <c:v>8.3199999999999993E-3</c:v>
                </c:pt>
                <c:pt idx="1587">
                  <c:v>7.8100000000000001E-3</c:v>
                </c:pt>
                <c:pt idx="1588">
                  <c:v>7.6E-3</c:v>
                </c:pt>
                <c:pt idx="1589">
                  <c:v>7.6600000000000001E-3</c:v>
                </c:pt>
                <c:pt idx="1590">
                  <c:v>7.9500000000000005E-3</c:v>
                </c:pt>
                <c:pt idx="1591">
                  <c:v>8.4499999999999992E-3</c:v>
                </c:pt>
                <c:pt idx="1592">
                  <c:v>9.1199999999999996E-3</c:v>
                </c:pt>
                <c:pt idx="1593">
                  <c:v>9.9000000000000008E-3</c:v>
                </c:pt>
                <c:pt idx="1594">
                  <c:v>1.0749999999999999E-2</c:v>
                </c:pt>
                <c:pt idx="1595">
                  <c:v>1.1639999999999999E-2</c:v>
                </c:pt>
                <c:pt idx="1596">
                  <c:v>1.2500000000000001E-2</c:v>
                </c:pt>
                <c:pt idx="1597">
                  <c:v>1.332E-2</c:v>
                </c:pt>
                <c:pt idx="1598">
                  <c:v>1.404E-2</c:v>
                </c:pt>
                <c:pt idx="1599">
                  <c:v>1.464E-2</c:v>
                </c:pt>
                <c:pt idx="1600">
                  <c:v>1.508E-2</c:v>
                </c:pt>
                <c:pt idx="1601">
                  <c:v>1.5350000000000001E-2</c:v>
                </c:pt>
                <c:pt idx="1602">
                  <c:v>1.5429999999999999E-2</c:v>
                </c:pt>
                <c:pt idx="1603">
                  <c:v>1.5310000000000001E-2</c:v>
                </c:pt>
                <c:pt idx="1604">
                  <c:v>1.499E-2</c:v>
                </c:pt>
                <c:pt idx="1605">
                  <c:v>1.447E-2</c:v>
                </c:pt>
                <c:pt idx="1606">
                  <c:v>1.3769999999999999E-2</c:v>
                </c:pt>
                <c:pt idx="1607">
                  <c:v>1.291E-2</c:v>
                </c:pt>
                <c:pt idx="1608">
                  <c:v>1.1900000000000001E-2</c:v>
                </c:pt>
                <c:pt idx="1609">
                  <c:v>1.077E-2</c:v>
                </c:pt>
                <c:pt idx="1610">
                  <c:v>9.5700000000000004E-3</c:v>
                </c:pt>
                <c:pt idx="1611">
                  <c:v>8.3199999999999993E-3</c:v>
                </c:pt>
                <c:pt idx="1612">
                  <c:v>7.0699999999999999E-3</c:v>
                </c:pt>
                <c:pt idx="1613">
                  <c:v>5.8599999999999998E-3</c:v>
                </c:pt>
                <c:pt idx="1614">
                  <c:v>4.7400000000000003E-3</c:v>
                </c:pt>
                <c:pt idx="1615">
                  <c:v>3.7599999999999999E-3</c:v>
                </c:pt>
                <c:pt idx="1616">
                  <c:v>2.97E-3</c:v>
                </c:pt>
                <c:pt idx="1617">
                  <c:v>2.3999999999999998E-3</c:v>
                </c:pt>
                <c:pt idx="1618">
                  <c:v>2.0999999999999999E-3</c:v>
                </c:pt>
                <c:pt idx="1619">
                  <c:v>2.0899999999999998E-3</c:v>
                </c:pt>
                <c:pt idx="1620">
                  <c:v>2.4099999999999998E-3</c:v>
                </c:pt>
                <c:pt idx="1621">
                  <c:v>3.0599999999999998E-3</c:v>
                </c:pt>
                <c:pt idx="1622">
                  <c:v>4.0400000000000002E-3</c:v>
                </c:pt>
                <c:pt idx="1623">
                  <c:v>5.3400000000000001E-3</c:v>
                </c:pt>
                <c:pt idx="1624">
                  <c:v>6.9300000000000004E-3</c:v>
                </c:pt>
                <c:pt idx="1625">
                  <c:v>8.7799999999999996E-3</c:v>
                </c:pt>
                <c:pt idx="1626">
                  <c:v>1.0840000000000001E-2</c:v>
                </c:pt>
                <c:pt idx="1627">
                  <c:v>1.304E-2</c:v>
                </c:pt>
                <c:pt idx="1628">
                  <c:v>1.532E-2</c:v>
                </c:pt>
                <c:pt idx="1629">
                  <c:v>1.7600000000000001E-2</c:v>
                </c:pt>
                <c:pt idx="1630">
                  <c:v>1.9800000000000002E-2</c:v>
                </c:pt>
                <c:pt idx="1631">
                  <c:v>2.1850000000000001E-2</c:v>
                </c:pt>
                <c:pt idx="1632">
                  <c:v>2.367E-2</c:v>
                </c:pt>
                <c:pt idx="1633">
                  <c:v>2.52E-2</c:v>
                </c:pt>
                <c:pt idx="1634">
                  <c:v>2.6370000000000001E-2</c:v>
                </c:pt>
                <c:pt idx="1635">
                  <c:v>2.716E-2</c:v>
                </c:pt>
                <c:pt idx="1636">
                  <c:v>2.7529999999999999E-2</c:v>
                </c:pt>
                <c:pt idx="1637">
                  <c:v>2.7490000000000001E-2</c:v>
                </c:pt>
                <c:pt idx="1638">
                  <c:v>2.7040000000000002E-2</c:v>
                </c:pt>
                <c:pt idx="1639">
                  <c:v>2.6200000000000001E-2</c:v>
                </c:pt>
                <c:pt idx="1640">
                  <c:v>2.503E-2</c:v>
                </c:pt>
                <c:pt idx="1641">
                  <c:v>2.358E-2</c:v>
                </c:pt>
                <c:pt idx="1642">
                  <c:v>2.1899999999999999E-2</c:v>
                </c:pt>
                <c:pt idx="1643">
                  <c:v>2.0070000000000001E-2</c:v>
                </c:pt>
                <c:pt idx="1644">
                  <c:v>1.8159999999999999E-2</c:v>
                </c:pt>
                <c:pt idx="1645">
                  <c:v>1.6240000000000001E-2</c:v>
                </c:pt>
                <c:pt idx="1646">
                  <c:v>1.4370000000000001E-2</c:v>
                </c:pt>
                <c:pt idx="1647">
                  <c:v>1.261E-2</c:v>
                </c:pt>
                <c:pt idx="1648">
                  <c:v>1.1010000000000001E-2</c:v>
                </c:pt>
                <c:pt idx="1649">
                  <c:v>9.6100000000000005E-3</c:v>
                </c:pt>
                <c:pt idx="1650">
                  <c:v>8.4200000000000004E-3</c:v>
                </c:pt>
                <c:pt idx="1651">
                  <c:v>7.4700000000000001E-3</c:v>
                </c:pt>
                <c:pt idx="1652">
                  <c:v>6.7600000000000004E-3</c:v>
                </c:pt>
                <c:pt idx="1653">
                  <c:v>6.28E-3</c:v>
                </c:pt>
                <c:pt idx="1654">
                  <c:v>6.0200000000000002E-3</c:v>
                </c:pt>
                <c:pt idx="1655">
                  <c:v>5.96E-3</c:v>
                </c:pt>
                <c:pt idx="1656">
                  <c:v>6.0699999999999999E-3</c:v>
                </c:pt>
                <c:pt idx="1657">
                  <c:v>6.3E-3</c:v>
                </c:pt>
                <c:pt idx="1658">
                  <c:v>6.6499999999999997E-3</c:v>
                </c:pt>
                <c:pt idx="1659">
                  <c:v>7.0499999999999998E-3</c:v>
                </c:pt>
                <c:pt idx="1660">
                  <c:v>7.4900000000000001E-3</c:v>
                </c:pt>
                <c:pt idx="1661">
                  <c:v>7.92E-3</c:v>
                </c:pt>
                <c:pt idx="1662">
                  <c:v>8.3199999999999993E-3</c:v>
                </c:pt>
                <c:pt idx="1663">
                  <c:v>8.6599999999999993E-3</c:v>
                </c:pt>
                <c:pt idx="1664">
                  <c:v>8.9099999999999995E-3</c:v>
                </c:pt>
                <c:pt idx="1665">
                  <c:v>9.0500000000000008E-3</c:v>
                </c:pt>
                <c:pt idx="1666">
                  <c:v>9.0600000000000003E-3</c:v>
                </c:pt>
                <c:pt idx="1667">
                  <c:v>8.9300000000000004E-3</c:v>
                </c:pt>
                <c:pt idx="1668">
                  <c:v>8.6400000000000001E-3</c:v>
                </c:pt>
                <c:pt idx="1669">
                  <c:v>8.2100000000000003E-3</c:v>
                </c:pt>
                <c:pt idx="1670">
                  <c:v>7.6600000000000001E-3</c:v>
                </c:pt>
                <c:pt idx="1671">
                  <c:v>7.0000000000000001E-3</c:v>
                </c:pt>
                <c:pt idx="1672">
                  <c:v>6.2599999999999999E-3</c:v>
                </c:pt>
                <c:pt idx="1673">
                  <c:v>5.45E-3</c:v>
                </c:pt>
                <c:pt idx="1674">
                  <c:v>4.6100000000000004E-3</c:v>
                </c:pt>
                <c:pt idx="1675">
                  <c:v>3.7799999999999999E-3</c:v>
                </c:pt>
                <c:pt idx="1676">
                  <c:v>2.99E-3</c:v>
                </c:pt>
                <c:pt idx="1677">
                  <c:v>2.2699999999999999E-3</c:v>
                </c:pt>
                <c:pt idx="1678">
                  <c:v>1.6800000000000001E-3</c:v>
                </c:pt>
                <c:pt idx="1679">
                  <c:v>1.2199999999999999E-3</c:v>
                </c:pt>
                <c:pt idx="1680">
                  <c:v>8.8000000000000003E-4</c:v>
                </c:pt>
                <c:pt idx="1681">
                  <c:v>6.7000000000000002E-4</c:v>
                </c:pt>
                <c:pt idx="1682">
                  <c:v>5.8E-4</c:v>
                </c:pt>
                <c:pt idx="1683">
                  <c:v>5.9000000000000003E-4</c:v>
                </c:pt>
                <c:pt idx="1684">
                  <c:v>6.8000000000000005E-4</c:v>
                </c:pt>
                <c:pt idx="1685">
                  <c:v>8.4000000000000003E-4</c:v>
                </c:pt>
                <c:pt idx="1686">
                  <c:v>1.0399999999999999E-3</c:v>
                </c:pt>
                <c:pt idx="1687">
                  <c:v>1.2600000000000001E-3</c:v>
                </c:pt>
                <c:pt idx="1688">
                  <c:v>1.48E-3</c:v>
                </c:pt>
                <c:pt idx="1689">
                  <c:v>1.66E-3</c:v>
                </c:pt>
                <c:pt idx="1690">
                  <c:v>1.66E-3</c:v>
                </c:pt>
                <c:pt idx="1691">
                  <c:v>1.66E-3</c:v>
                </c:pt>
                <c:pt idx="1692">
                  <c:v>1.66E-3</c:v>
                </c:pt>
                <c:pt idx="1693">
                  <c:v>1.66E-3</c:v>
                </c:pt>
                <c:pt idx="1694">
                  <c:v>1.66E-3</c:v>
                </c:pt>
                <c:pt idx="1695">
                  <c:v>1.66E-3</c:v>
                </c:pt>
                <c:pt idx="1696">
                  <c:v>1.66E-3</c:v>
                </c:pt>
                <c:pt idx="1697">
                  <c:v>1.66E-3</c:v>
                </c:pt>
                <c:pt idx="1698">
                  <c:v>1.66E-3</c:v>
                </c:pt>
                <c:pt idx="1699">
                  <c:v>1.66E-3</c:v>
                </c:pt>
                <c:pt idx="1700">
                  <c:v>1.66E-3</c:v>
                </c:pt>
                <c:pt idx="1701">
                  <c:v>1.66E-3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67-4430-8468-273453DC6B94}"/>
            </c:ext>
          </c:extLst>
        </c:ser>
        <c:ser>
          <c:idx val="4"/>
          <c:order val="2"/>
          <c:tx>
            <c:strRef>
              <c:f>Sheet1!$L$1</c:f>
              <c:strCache>
                <c:ptCount val="1"/>
                <c:pt idx="0">
                  <c:v>Day 10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Sheet1!$K$2:$K$1703</c:f>
              <c:numCache>
                <c:formatCode>0</c:formatCode>
                <c:ptCount val="1702"/>
                <c:pt idx="0">
                  <c:v>3996.5272199999999</c:v>
                </c:pt>
                <c:pt idx="1">
                  <c:v>3994.4713900000002</c:v>
                </c:pt>
                <c:pt idx="2">
                  <c:v>3992.4155599999999</c:v>
                </c:pt>
                <c:pt idx="3">
                  <c:v>3990.3597399999999</c:v>
                </c:pt>
                <c:pt idx="4">
                  <c:v>3988.3039100000001</c:v>
                </c:pt>
                <c:pt idx="5">
                  <c:v>3986.2480799999998</c:v>
                </c:pt>
                <c:pt idx="6">
                  <c:v>3984.1922599999998</c:v>
                </c:pt>
                <c:pt idx="7">
                  <c:v>3982.13643</c:v>
                </c:pt>
                <c:pt idx="8">
                  <c:v>3980.0805999999998</c:v>
                </c:pt>
                <c:pt idx="9">
                  <c:v>3978.0247800000002</c:v>
                </c:pt>
                <c:pt idx="10">
                  <c:v>3975.9689499999999</c:v>
                </c:pt>
                <c:pt idx="11">
                  <c:v>3973.9131200000002</c:v>
                </c:pt>
                <c:pt idx="12">
                  <c:v>3971.8573000000001</c:v>
                </c:pt>
                <c:pt idx="13">
                  <c:v>3969.8014699999999</c:v>
                </c:pt>
                <c:pt idx="14">
                  <c:v>3967.7456400000001</c:v>
                </c:pt>
                <c:pt idx="15">
                  <c:v>3965.6898200000001</c:v>
                </c:pt>
                <c:pt idx="16">
                  <c:v>3963.6339899999998</c:v>
                </c:pt>
                <c:pt idx="17">
                  <c:v>3961.57816</c:v>
                </c:pt>
                <c:pt idx="18">
                  <c:v>3959.52234</c:v>
                </c:pt>
                <c:pt idx="19">
                  <c:v>3957.4665100000002</c:v>
                </c:pt>
                <c:pt idx="20">
                  <c:v>3955.41068</c:v>
                </c:pt>
                <c:pt idx="21">
                  <c:v>3953.3548599999999</c:v>
                </c:pt>
                <c:pt idx="22">
                  <c:v>3951.2990300000001</c:v>
                </c:pt>
                <c:pt idx="23">
                  <c:v>3949.2431999999999</c:v>
                </c:pt>
                <c:pt idx="24">
                  <c:v>3947.1873799999998</c:v>
                </c:pt>
                <c:pt idx="25">
                  <c:v>3945.1315500000001</c:v>
                </c:pt>
                <c:pt idx="26">
                  <c:v>3943.0757199999998</c:v>
                </c:pt>
                <c:pt idx="27">
                  <c:v>3941.0198999999998</c:v>
                </c:pt>
                <c:pt idx="28">
                  <c:v>3938.96407</c:v>
                </c:pt>
                <c:pt idx="29">
                  <c:v>3936.9082400000002</c:v>
                </c:pt>
                <c:pt idx="30">
                  <c:v>3934.8524200000002</c:v>
                </c:pt>
                <c:pt idx="31">
                  <c:v>3932.7965899999999</c:v>
                </c:pt>
                <c:pt idx="32">
                  <c:v>3930.7407600000001</c:v>
                </c:pt>
                <c:pt idx="33">
                  <c:v>3928.6849400000001</c:v>
                </c:pt>
                <c:pt idx="34">
                  <c:v>3926.6291099999999</c:v>
                </c:pt>
                <c:pt idx="35">
                  <c:v>3924.5732800000001</c:v>
                </c:pt>
                <c:pt idx="36">
                  <c:v>3922.5174499999998</c:v>
                </c:pt>
                <c:pt idx="37">
                  <c:v>3920.4616299999998</c:v>
                </c:pt>
                <c:pt idx="38">
                  <c:v>3918.4058</c:v>
                </c:pt>
                <c:pt idx="39">
                  <c:v>3916.3499700000002</c:v>
                </c:pt>
                <c:pt idx="40">
                  <c:v>3914.2941500000002</c:v>
                </c:pt>
                <c:pt idx="41">
                  <c:v>3912.2383199999999</c:v>
                </c:pt>
                <c:pt idx="42">
                  <c:v>3910.1824900000001</c:v>
                </c:pt>
                <c:pt idx="43">
                  <c:v>3908.1266700000001</c:v>
                </c:pt>
                <c:pt idx="44">
                  <c:v>3906.0708399999999</c:v>
                </c:pt>
                <c:pt idx="45">
                  <c:v>3904.0150100000001</c:v>
                </c:pt>
                <c:pt idx="46">
                  <c:v>3901.95919</c:v>
                </c:pt>
                <c:pt idx="47">
                  <c:v>3899.9033599999998</c:v>
                </c:pt>
                <c:pt idx="48">
                  <c:v>3897.84753</c:v>
                </c:pt>
                <c:pt idx="49">
                  <c:v>3895.79171</c:v>
                </c:pt>
                <c:pt idx="50">
                  <c:v>3893.7358800000002</c:v>
                </c:pt>
                <c:pt idx="51">
                  <c:v>3891.6800499999999</c:v>
                </c:pt>
                <c:pt idx="52">
                  <c:v>3889.6242299999999</c:v>
                </c:pt>
                <c:pt idx="53">
                  <c:v>3887.5684000000001</c:v>
                </c:pt>
                <c:pt idx="54">
                  <c:v>3885.5125699999999</c:v>
                </c:pt>
                <c:pt idx="55">
                  <c:v>3883.4567499999998</c:v>
                </c:pt>
                <c:pt idx="56">
                  <c:v>3881.40092</c:v>
                </c:pt>
                <c:pt idx="57">
                  <c:v>3879.3450899999998</c:v>
                </c:pt>
                <c:pt idx="58">
                  <c:v>3877.2892700000002</c:v>
                </c:pt>
                <c:pt idx="59">
                  <c:v>3875.23344</c:v>
                </c:pt>
                <c:pt idx="60">
                  <c:v>3873.1776100000002</c:v>
                </c:pt>
                <c:pt idx="61">
                  <c:v>3871.1217900000001</c:v>
                </c:pt>
                <c:pt idx="62">
                  <c:v>3869.0659599999999</c:v>
                </c:pt>
                <c:pt idx="63">
                  <c:v>3867.0101300000001</c:v>
                </c:pt>
                <c:pt idx="64">
                  <c:v>3864.9543100000001</c:v>
                </c:pt>
                <c:pt idx="65">
                  <c:v>3862.8984799999998</c:v>
                </c:pt>
                <c:pt idx="66">
                  <c:v>3860.84265</c:v>
                </c:pt>
                <c:pt idx="67">
                  <c:v>3858.78683</c:v>
                </c:pt>
                <c:pt idx="68">
                  <c:v>3856.7310000000002</c:v>
                </c:pt>
                <c:pt idx="69">
                  <c:v>3854.67517</c:v>
                </c:pt>
                <c:pt idx="70">
                  <c:v>3852.6193499999999</c:v>
                </c:pt>
                <c:pt idx="71">
                  <c:v>3850.5635200000002</c:v>
                </c:pt>
                <c:pt idx="72">
                  <c:v>3848.5076899999999</c:v>
                </c:pt>
                <c:pt idx="73">
                  <c:v>3846.4518600000001</c:v>
                </c:pt>
                <c:pt idx="74">
                  <c:v>3844.3960400000001</c:v>
                </c:pt>
                <c:pt idx="75">
                  <c:v>3842.3402099999998</c:v>
                </c:pt>
                <c:pt idx="76">
                  <c:v>3840.2843800000001</c:v>
                </c:pt>
                <c:pt idx="77">
                  <c:v>3838.22856</c:v>
                </c:pt>
                <c:pt idx="78">
                  <c:v>3836.1727299999998</c:v>
                </c:pt>
                <c:pt idx="79">
                  <c:v>3834.1169</c:v>
                </c:pt>
                <c:pt idx="80">
                  <c:v>3832.0610799999999</c:v>
                </c:pt>
                <c:pt idx="81">
                  <c:v>3830.0052500000002</c:v>
                </c:pt>
                <c:pt idx="82">
                  <c:v>3827.9494199999999</c:v>
                </c:pt>
                <c:pt idx="83">
                  <c:v>3825.8935999999999</c:v>
                </c:pt>
                <c:pt idx="84">
                  <c:v>3823.8377700000001</c:v>
                </c:pt>
                <c:pt idx="85">
                  <c:v>3821.7819399999998</c:v>
                </c:pt>
                <c:pt idx="86">
                  <c:v>3819.7261199999998</c:v>
                </c:pt>
                <c:pt idx="87">
                  <c:v>3817.67029</c:v>
                </c:pt>
                <c:pt idx="88">
                  <c:v>3815.6144599999998</c:v>
                </c:pt>
                <c:pt idx="89">
                  <c:v>3813.5586400000002</c:v>
                </c:pt>
                <c:pt idx="90">
                  <c:v>3811.50281</c:v>
                </c:pt>
                <c:pt idx="91">
                  <c:v>3809.4469800000002</c:v>
                </c:pt>
                <c:pt idx="92">
                  <c:v>3807.3911600000001</c:v>
                </c:pt>
                <c:pt idx="93">
                  <c:v>3805.3353299999999</c:v>
                </c:pt>
                <c:pt idx="94">
                  <c:v>3803.2795000000001</c:v>
                </c:pt>
                <c:pt idx="95">
                  <c:v>3801.2236800000001</c:v>
                </c:pt>
                <c:pt idx="96">
                  <c:v>3799.1678499999998</c:v>
                </c:pt>
                <c:pt idx="97">
                  <c:v>3797.11202</c:v>
                </c:pt>
                <c:pt idx="98">
                  <c:v>3795.0562</c:v>
                </c:pt>
                <c:pt idx="99">
                  <c:v>3793.0003700000002</c:v>
                </c:pt>
                <c:pt idx="100">
                  <c:v>3790.94454</c:v>
                </c:pt>
                <c:pt idx="101">
                  <c:v>3788.8887199999999</c:v>
                </c:pt>
                <c:pt idx="102">
                  <c:v>3786.8328900000001</c:v>
                </c:pt>
                <c:pt idx="103">
                  <c:v>3784.7770599999999</c:v>
                </c:pt>
                <c:pt idx="104">
                  <c:v>3782.7212399999999</c:v>
                </c:pt>
                <c:pt idx="105">
                  <c:v>3780.6654100000001</c:v>
                </c:pt>
                <c:pt idx="106">
                  <c:v>3778.6095799999998</c:v>
                </c:pt>
                <c:pt idx="107">
                  <c:v>3776.5537599999998</c:v>
                </c:pt>
                <c:pt idx="108">
                  <c:v>3774.49793</c:v>
                </c:pt>
                <c:pt idx="109">
                  <c:v>3772.4421000000002</c:v>
                </c:pt>
                <c:pt idx="110">
                  <c:v>3770.38627</c:v>
                </c:pt>
                <c:pt idx="111">
                  <c:v>3768.3304499999999</c:v>
                </c:pt>
                <c:pt idx="112">
                  <c:v>3766.2746200000001</c:v>
                </c:pt>
                <c:pt idx="113">
                  <c:v>3764.2187899999999</c:v>
                </c:pt>
                <c:pt idx="114">
                  <c:v>3762.1629699999999</c:v>
                </c:pt>
                <c:pt idx="115">
                  <c:v>3760.1071400000001</c:v>
                </c:pt>
                <c:pt idx="116">
                  <c:v>3758.0513099999998</c:v>
                </c:pt>
                <c:pt idx="117">
                  <c:v>3755.9954899999998</c:v>
                </c:pt>
                <c:pt idx="118">
                  <c:v>3753.93966</c:v>
                </c:pt>
                <c:pt idx="119">
                  <c:v>3751.8838300000002</c:v>
                </c:pt>
                <c:pt idx="120">
                  <c:v>3749.8280100000002</c:v>
                </c:pt>
                <c:pt idx="121">
                  <c:v>3747.7721799999999</c:v>
                </c:pt>
                <c:pt idx="122">
                  <c:v>3745.7163500000001</c:v>
                </c:pt>
                <c:pt idx="123">
                  <c:v>3743.6605300000001</c:v>
                </c:pt>
                <c:pt idx="124">
                  <c:v>3741.6046999999999</c:v>
                </c:pt>
                <c:pt idx="125">
                  <c:v>3739.5488700000001</c:v>
                </c:pt>
                <c:pt idx="126">
                  <c:v>3737.49305</c:v>
                </c:pt>
                <c:pt idx="127">
                  <c:v>3735.4372199999998</c:v>
                </c:pt>
                <c:pt idx="128">
                  <c:v>3733.38139</c:v>
                </c:pt>
                <c:pt idx="129">
                  <c:v>3731.32557</c:v>
                </c:pt>
                <c:pt idx="130">
                  <c:v>3729.2697400000002</c:v>
                </c:pt>
                <c:pt idx="131">
                  <c:v>3727.2139099999999</c:v>
                </c:pt>
                <c:pt idx="132">
                  <c:v>3725.1580899999999</c:v>
                </c:pt>
                <c:pt idx="133">
                  <c:v>3723.1022600000001</c:v>
                </c:pt>
                <c:pt idx="134">
                  <c:v>3721.0464299999999</c:v>
                </c:pt>
                <c:pt idx="135">
                  <c:v>3718.9906099999998</c:v>
                </c:pt>
                <c:pt idx="136">
                  <c:v>3716.93478</c:v>
                </c:pt>
                <c:pt idx="137">
                  <c:v>3714.8789499999998</c:v>
                </c:pt>
                <c:pt idx="138">
                  <c:v>3712.8231300000002</c:v>
                </c:pt>
                <c:pt idx="139">
                  <c:v>3710.7673</c:v>
                </c:pt>
                <c:pt idx="140">
                  <c:v>3708.7114700000002</c:v>
                </c:pt>
                <c:pt idx="141">
                  <c:v>3706.6556500000002</c:v>
                </c:pt>
                <c:pt idx="142">
                  <c:v>3704.5998199999999</c:v>
                </c:pt>
                <c:pt idx="143">
                  <c:v>3702.5439900000001</c:v>
                </c:pt>
                <c:pt idx="144">
                  <c:v>3700.4881700000001</c:v>
                </c:pt>
                <c:pt idx="145">
                  <c:v>3698.4323399999998</c:v>
                </c:pt>
                <c:pt idx="146">
                  <c:v>3696.3765100000001</c:v>
                </c:pt>
                <c:pt idx="147">
                  <c:v>3694.3206799999998</c:v>
                </c:pt>
                <c:pt idx="148">
                  <c:v>3692.2648600000002</c:v>
                </c:pt>
                <c:pt idx="149">
                  <c:v>3690.20903</c:v>
                </c:pt>
                <c:pt idx="150">
                  <c:v>3688.1532000000002</c:v>
                </c:pt>
                <c:pt idx="151">
                  <c:v>3686.0973800000002</c:v>
                </c:pt>
                <c:pt idx="152">
                  <c:v>3684.0415499999999</c:v>
                </c:pt>
                <c:pt idx="153">
                  <c:v>3681.9857200000001</c:v>
                </c:pt>
                <c:pt idx="154">
                  <c:v>3679.9299000000001</c:v>
                </c:pt>
                <c:pt idx="155">
                  <c:v>3677.8740699999998</c:v>
                </c:pt>
                <c:pt idx="156">
                  <c:v>3675.8182400000001</c:v>
                </c:pt>
                <c:pt idx="157">
                  <c:v>3673.76242</c:v>
                </c:pt>
                <c:pt idx="158">
                  <c:v>3671.7065899999998</c:v>
                </c:pt>
                <c:pt idx="159">
                  <c:v>3669.65076</c:v>
                </c:pt>
                <c:pt idx="160">
                  <c:v>3667.59494</c:v>
                </c:pt>
                <c:pt idx="161">
                  <c:v>3665.5391100000002</c:v>
                </c:pt>
                <c:pt idx="162">
                  <c:v>3663.4832799999999</c:v>
                </c:pt>
                <c:pt idx="163">
                  <c:v>3661.4274599999999</c:v>
                </c:pt>
                <c:pt idx="164">
                  <c:v>3659.3716300000001</c:v>
                </c:pt>
                <c:pt idx="165">
                  <c:v>3657.3157999999999</c:v>
                </c:pt>
                <c:pt idx="166">
                  <c:v>3655.2599799999998</c:v>
                </c:pt>
                <c:pt idx="167">
                  <c:v>3653.20415</c:v>
                </c:pt>
                <c:pt idx="168">
                  <c:v>3651.1483199999998</c:v>
                </c:pt>
                <c:pt idx="169">
                  <c:v>3649.0925000000002</c:v>
                </c:pt>
                <c:pt idx="170">
                  <c:v>3647.03667</c:v>
                </c:pt>
                <c:pt idx="171">
                  <c:v>3644.9808400000002</c:v>
                </c:pt>
                <c:pt idx="172">
                  <c:v>3642.9250200000001</c:v>
                </c:pt>
                <c:pt idx="173">
                  <c:v>3640.8691899999999</c:v>
                </c:pt>
                <c:pt idx="174">
                  <c:v>3638.8133600000001</c:v>
                </c:pt>
                <c:pt idx="175">
                  <c:v>3636.7575400000001</c:v>
                </c:pt>
                <c:pt idx="176">
                  <c:v>3634.7017099999998</c:v>
                </c:pt>
                <c:pt idx="177">
                  <c:v>3632.64588</c:v>
                </c:pt>
                <c:pt idx="178">
                  <c:v>3630.59006</c:v>
                </c:pt>
                <c:pt idx="179">
                  <c:v>3628.5342300000002</c:v>
                </c:pt>
                <c:pt idx="180">
                  <c:v>3626.4784</c:v>
                </c:pt>
                <c:pt idx="181">
                  <c:v>3624.4225700000002</c:v>
                </c:pt>
                <c:pt idx="182">
                  <c:v>3622.3667500000001</c:v>
                </c:pt>
                <c:pt idx="183">
                  <c:v>3620.3109199999999</c:v>
                </c:pt>
                <c:pt idx="184">
                  <c:v>3618.2550900000001</c:v>
                </c:pt>
                <c:pt idx="185">
                  <c:v>3616.1992700000001</c:v>
                </c:pt>
                <c:pt idx="186">
                  <c:v>3614.1434399999998</c:v>
                </c:pt>
                <c:pt idx="187">
                  <c:v>3612.08761</c:v>
                </c:pt>
                <c:pt idx="188">
                  <c:v>3610.03179</c:v>
                </c:pt>
                <c:pt idx="189">
                  <c:v>3607.9759600000002</c:v>
                </c:pt>
                <c:pt idx="190">
                  <c:v>3605.92013</c:v>
                </c:pt>
                <c:pt idx="191">
                  <c:v>3603.8643099999999</c:v>
                </c:pt>
                <c:pt idx="192">
                  <c:v>3601.8084800000001</c:v>
                </c:pt>
                <c:pt idx="193">
                  <c:v>3599.7526499999999</c:v>
                </c:pt>
                <c:pt idx="194">
                  <c:v>3597.6968299999999</c:v>
                </c:pt>
                <c:pt idx="195">
                  <c:v>3595.6410000000001</c:v>
                </c:pt>
                <c:pt idx="196">
                  <c:v>3593.5851699999998</c:v>
                </c:pt>
                <c:pt idx="197">
                  <c:v>3591.5293499999998</c:v>
                </c:pt>
                <c:pt idx="198">
                  <c:v>3589.47352</c:v>
                </c:pt>
                <c:pt idx="199">
                  <c:v>3587.4176900000002</c:v>
                </c:pt>
                <c:pt idx="200">
                  <c:v>3585.3618700000002</c:v>
                </c:pt>
                <c:pt idx="201">
                  <c:v>3583.3060399999999</c:v>
                </c:pt>
                <c:pt idx="202">
                  <c:v>3581.2502100000002</c:v>
                </c:pt>
                <c:pt idx="203">
                  <c:v>3579.1943900000001</c:v>
                </c:pt>
                <c:pt idx="204">
                  <c:v>3577.1385599999999</c:v>
                </c:pt>
                <c:pt idx="205">
                  <c:v>3575.0827300000001</c:v>
                </c:pt>
                <c:pt idx="206">
                  <c:v>3573.02691</c:v>
                </c:pt>
                <c:pt idx="207">
                  <c:v>3570.9710799999998</c:v>
                </c:pt>
                <c:pt idx="208">
                  <c:v>3568.91525</c:v>
                </c:pt>
                <c:pt idx="209">
                  <c:v>3566.85943</c:v>
                </c:pt>
                <c:pt idx="210">
                  <c:v>3564.8036000000002</c:v>
                </c:pt>
                <c:pt idx="211">
                  <c:v>3562.7477699999999</c:v>
                </c:pt>
                <c:pt idx="212">
                  <c:v>3560.6919499999999</c:v>
                </c:pt>
                <c:pt idx="213">
                  <c:v>3558.6361200000001</c:v>
                </c:pt>
                <c:pt idx="214">
                  <c:v>3556.5802899999999</c:v>
                </c:pt>
                <c:pt idx="215">
                  <c:v>3554.5244699999998</c:v>
                </c:pt>
                <c:pt idx="216">
                  <c:v>3552.4686400000001</c:v>
                </c:pt>
                <c:pt idx="217">
                  <c:v>3550.4128099999998</c:v>
                </c:pt>
                <c:pt idx="218">
                  <c:v>3548.35698</c:v>
                </c:pt>
                <c:pt idx="219">
                  <c:v>3546.30116</c:v>
                </c:pt>
                <c:pt idx="220">
                  <c:v>3544.2453300000002</c:v>
                </c:pt>
                <c:pt idx="221">
                  <c:v>3542.1895</c:v>
                </c:pt>
                <c:pt idx="222">
                  <c:v>3540.1336799999999</c:v>
                </c:pt>
                <c:pt idx="223">
                  <c:v>3538.0778500000001</c:v>
                </c:pt>
                <c:pt idx="224">
                  <c:v>3536.0220199999999</c:v>
                </c:pt>
                <c:pt idx="225">
                  <c:v>3533.9661999999998</c:v>
                </c:pt>
                <c:pt idx="226">
                  <c:v>3531.9103700000001</c:v>
                </c:pt>
                <c:pt idx="227">
                  <c:v>3529.8545399999998</c:v>
                </c:pt>
                <c:pt idx="228">
                  <c:v>3527.7987199999998</c:v>
                </c:pt>
                <c:pt idx="229">
                  <c:v>3525.74289</c:v>
                </c:pt>
                <c:pt idx="230">
                  <c:v>3523.6870600000002</c:v>
                </c:pt>
                <c:pt idx="231">
                  <c:v>3521.6312400000002</c:v>
                </c:pt>
                <c:pt idx="232">
                  <c:v>3519.5754099999999</c:v>
                </c:pt>
                <c:pt idx="233">
                  <c:v>3517.5195800000001</c:v>
                </c:pt>
                <c:pt idx="234">
                  <c:v>3515.4637600000001</c:v>
                </c:pt>
                <c:pt idx="235">
                  <c:v>3513.4079299999999</c:v>
                </c:pt>
                <c:pt idx="236">
                  <c:v>3511.3521000000001</c:v>
                </c:pt>
                <c:pt idx="237">
                  <c:v>3509.29628</c:v>
                </c:pt>
                <c:pt idx="238">
                  <c:v>3507.2404499999998</c:v>
                </c:pt>
                <c:pt idx="239">
                  <c:v>3505.18462</c:v>
                </c:pt>
                <c:pt idx="240">
                  <c:v>3503.1288</c:v>
                </c:pt>
                <c:pt idx="241">
                  <c:v>3501.0729700000002</c:v>
                </c:pt>
                <c:pt idx="242">
                  <c:v>3499.0171399999999</c:v>
                </c:pt>
                <c:pt idx="243">
                  <c:v>3496.9613199999999</c:v>
                </c:pt>
                <c:pt idx="244">
                  <c:v>3494.9054900000001</c:v>
                </c:pt>
                <c:pt idx="245">
                  <c:v>3492.8496599999999</c:v>
                </c:pt>
                <c:pt idx="246">
                  <c:v>3490.7938399999998</c:v>
                </c:pt>
                <c:pt idx="247">
                  <c:v>3488.73801</c:v>
                </c:pt>
                <c:pt idx="248">
                  <c:v>3486.6821799999998</c:v>
                </c:pt>
                <c:pt idx="249">
                  <c:v>3484.6263600000002</c:v>
                </c:pt>
                <c:pt idx="250">
                  <c:v>3482.57053</c:v>
                </c:pt>
                <c:pt idx="251">
                  <c:v>3480.5147000000002</c:v>
                </c:pt>
                <c:pt idx="252">
                  <c:v>3478.4588800000001</c:v>
                </c:pt>
                <c:pt idx="253">
                  <c:v>3476.4030499999999</c:v>
                </c:pt>
                <c:pt idx="254">
                  <c:v>3474.3472200000001</c:v>
                </c:pt>
                <c:pt idx="255">
                  <c:v>3472.2913899999999</c:v>
                </c:pt>
                <c:pt idx="256">
                  <c:v>3470.2355699999998</c:v>
                </c:pt>
                <c:pt idx="257">
                  <c:v>3468.17974</c:v>
                </c:pt>
                <c:pt idx="258">
                  <c:v>3466.1239099999998</c:v>
                </c:pt>
                <c:pt idx="259">
                  <c:v>3464.0680900000002</c:v>
                </c:pt>
                <c:pt idx="260">
                  <c:v>3462.01226</c:v>
                </c:pt>
                <c:pt idx="261">
                  <c:v>3459.9564300000002</c:v>
                </c:pt>
                <c:pt idx="262">
                  <c:v>3457.9006100000001</c:v>
                </c:pt>
                <c:pt idx="263">
                  <c:v>3455.8447799999999</c:v>
                </c:pt>
                <c:pt idx="264">
                  <c:v>3453.7889500000001</c:v>
                </c:pt>
                <c:pt idx="265">
                  <c:v>3451.7331300000001</c:v>
                </c:pt>
                <c:pt idx="266">
                  <c:v>3449.6772999999998</c:v>
                </c:pt>
                <c:pt idx="267">
                  <c:v>3447.62147</c:v>
                </c:pt>
                <c:pt idx="268">
                  <c:v>3445.56565</c:v>
                </c:pt>
                <c:pt idx="269">
                  <c:v>3443.5098200000002</c:v>
                </c:pt>
                <c:pt idx="270">
                  <c:v>3441.45399</c:v>
                </c:pt>
                <c:pt idx="271">
                  <c:v>3439.3981699999999</c:v>
                </c:pt>
                <c:pt idx="272">
                  <c:v>3437.3423400000001</c:v>
                </c:pt>
                <c:pt idx="273">
                  <c:v>3435.2865099999999</c:v>
                </c:pt>
                <c:pt idx="274">
                  <c:v>3433.2306899999999</c:v>
                </c:pt>
                <c:pt idx="275">
                  <c:v>3431.1748600000001</c:v>
                </c:pt>
                <c:pt idx="276">
                  <c:v>3429.1190299999998</c:v>
                </c:pt>
                <c:pt idx="277">
                  <c:v>3427.0632099999998</c:v>
                </c:pt>
                <c:pt idx="278">
                  <c:v>3425.00738</c:v>
                </c:pt>
                <c:pt idx="279">
                  <c:v>3422.9515500000002</c:v>
                </c:pt>
                <c:pt idx="280">
                  <c:v>3420.8957300000002</c:v>
                </c:pt>
                <c:pt idx="281">
                  <c:v>3418.8398999999999</c:v>
                </c:pt>
                <c:pt idx="282">
                  <c:v>3416.7840700000002</c:v>
                </c:pt>
                <c:pt idx="283">
                  <c:v>3414.7282500000001</c:v>
                </c:pt>
                <c:pt idx="284">
                  <c:v>3412.6724199999999</c:v>
                </c:pt>
                <c:pt idx="285">
                  <c:v>3410.6165900000001</c:v>
                </c:pt>
                <c:pt idx="286">
                  <c:v>3408.56077</c:v>
                </c:pt>
                <c:pt idx="287">
                  <c:v>3406.5049399999998</c:v>
                </c:pt>
                <c:pt idx="288">
                  <c:v>3404.44911</c:v>
                </c:pt>
                <c:pt idx="289">
                  <c:v>3402.39329</c:v>
                </c:pt>
                <c:pt idx="290">
                  <c:v>3400.3374600000002</c:v>
                </c:pt>
                <c:pt idx="291">
                  <c:v>3398.28163</c:v>
                </c:pt>
                <c:pt idx="292">
                  <c:v>3396.2258000000002</c:v>
                </c:pt>
                <c:pt idx="293">
                  <c:v>3394.1699800000001</c:v>
                </c:pt>
                <c:pt idx="294">
                  <c:v>3392.1141499999999</c:v>
                </c:pt>
                <c:pt idx="295">
                  <c:v>3390.0583200000001</c:v>
                </c:pt>
                <c:pt idx="296">
                  <c:v>3388.0025000000001</c:v>
                </c:pt>
                <c:pt idx="297">
                  <c:v>3385.9466699999998</c:v>
                </c:pt>
                <c:pt idx="298">
                  <c:v>3383.89084</c:v>
                </c:pt>
                <c:pt idx="299">
                  <c:v>3381.83502</c:v>
                </c:pt>
                <c:pt idx="300">
                  <c:v>3379.7791900000002</c:v>
                </c:pt>
                <c:pt idx="301">
                  <c:v>3377.72336</c:v>
                </c:pt>
                <c:pt idx="302">
                  <c:v>3375.6675399999999</c:v>
                </c:pt>
                <c:pt idx="303">
                  <c:v>3373.6117100000001</c:v>
                </c:pt>
                <c:pt idx="304">
                  <c:v>3371.5558799999999</c:v>
                </c:pt>
                <c:pt idx="305">
                  <c:v>3369.5000599999998</c:v>
                </c:pt>
                <c:pt idx="306">
                  <c:v>3367.4442300000001</c:v>
                </c:pt>
                <c:pt idx="307">
                  <c:v>3365.3883999999998</c:v>
                </c:pt>
                <c:pt idx="308">
                  <c:v>3363.3325799999998</c:v>
                </c:pt>
                <c:pt idx="309">
                  <c:v>3361.27675</c:v>
                </c:pt>
                <c:pt idx="310">
                  <c:v>3359.2209200000002</c:v>
                </c:pt>
                <c:pt idx="311">
                  <c:v>3357.1651000000002</c:v>
                </c:pt>
                <c:pt idx="312">
                  <c:v>3355.1092699999999</c:v>
                </c:pt>
                <c:pt idx="313">
                  <c:v>3353.0534400000001</c:v>
                </c:pt>
                <c:pt idx="314">
                  <c:v>3350.9976200000001</c:v>
                </c:pt>
                <c:pt idx="315">
                  <c:v>3348.9417899999999</c:v>
                </c:pt>
                <c:pt idx="316">
                  <c:v>3346.8859600000001</c:v>
                </c:pt>
                <c:pt idx="317">
                  <c:v>3344.83014</c:v>
                </c:pt>
                <c:pt idx="318">
                  <c:v>3342.7743099999998</c:v>
                </c:pt>
                <c:pt idx="319">
                  <c:v>3340.71848</c:v>
                </c:pt>
                <c:pt idx="320">
                  <c:v>3338.66266</c:v>
                </c:pt>
                <c:pt idx="321">
                  <c:v>3336.6068300000002</c:v>
                </c:pt>
                <c:pt idx="322">
                  <c:v>3334.5509999999999</c:v>
                </c:pt>
                <c:pt idx="323">
                  <c:v>3332.4951799999999</c:v>
                </c:pt>
                <c:pt idx="324">
                  <c:v>3330.4393500000001</c:v>
                </c:pt>
                <c:pt idx="325">
                  <c:v>3328.3835199999999</c:v>
                </c:pt>
                <c:pt idx="326">
                  <c:v>3326.3276900000001</c:v>
                </c:pt>
                <c:pt idx="327">
                  <c:v>3324.27187</c:v>
                </c:pt>
                <c:pt idx="328">
                  <c:v>3322.2160399999998</c:v>
                </c:pt>
                <c:pt idx="329">
                  <c:v>3320.16021</c:v>
                </c:pt>
                <c:pt idx="330">
                  <c:v>3318.10439</c:v>
                </c:pt>
                <c:pt idx="331">
                  <c:v>3316.0485600000002</c:v>
                </c:pt>
                <c:pt idx="332">
                  <c:v>3313.9927299999999</c:v>
                </c:pt>
                <c:pt idx="333">
                  <c:v>3311.9369099999999</c:v>
                </c:pt>
                <c:pt idx="334">
                  <c:v>3309.8810800000001</c:v>
                </c:pt>
                <c:pt idx="335">
                  <c:v>3307.8252499999999</c:v>
                </c:pt>
                <c:pt idx="336">
                  <c:v>3305.7694299999998</c:v>
                </c:pt>
                <c:pt idx="337">
                  <c:v>3303.7136</c:v>
                </c:pt>
                <c:pt idx="338">
                  <c:v>3301.6577699999998</c:v>
                </c:pt>
                <c:pt idx="339">
                  <c:v>3299.6019500000002</c:v>
                </c:pt>
                <c:pt idx="340">
                  <c:v>3297.54612</c:v>
                </c:pt>
                <c:pt idx="341">
                  <c:v>3295.4902900000002</c:v>
                </c:pt>
                <c:pt idx="342">
                  <c:v>3293.4344700000001</c:v>
                </c:pt>
                <c:pt idx="343">
                  <c:v>3291.3786399999999</c:v>
                </c:pt>
                <c:pt idx="344">
                  <c:v>3289.3228100000001</c:v>
                </c:pt>
                <c:pt idx="345">
                  <c:v>3287.2669900000001</c:v>
                </c:pt>
                <c:pt idx="346">
                  <c:v>3285.2111599999998</c:v>
                </c:pt>
                <c:pt idx="347">
                  <c:v>3283.15533</c:v>
                </c:pt>
                <c:pt idx="348">
                  <c:v>3281.09951</c:v>
                </c:pt>
                <c:pt idx="349">
                  <c:v>3279.0436800000002</c:v>
                </c:pt>
                <c:pt idx="350">
                  <c:v>3276.98785</c:v>
                </c:pt>
                <c:pt idx="351">
                  <c:v>3274.9320299999999</c:v>
                </c:pt>
                <c:pt idx="352">
                  <c:v>3272.8762000000002</c:v>
                </c:pt>
                <c:pt idx="353">
                  <c:v>3270.8203699999999</c:v>
                </c:pt>
                <c:pt idx="354">
                  <c:v>3268.7645499999999</c:v>
                </c:pt>
                <c:pt idx="355">
                  <c:v>3266.7087200000001</c:v>
                </c:pt>
                <c:pt idx="356">
                  <c:v>3264.6528899999998</c:v>
                </c:pt>
                <c:pt idx="357">
                  <c:v>3262.5970699999998</c:v>
                </c:pt>
                <c:pt idx="358">
                  <c:v>3260.54124</c:v>
                </c:pt>
                <c:pt idx="359">
                  <c:v>3258.4854099999998</c:v>
                </c:pt>
                <c:pt idx="360">
                  <c:v>3256.4295900000002</c:v>
                </c:pt>
                <c:pt idx="361">
                  <c:v>3254.3737599999999</c:v>
                </c:pt>
                <c:pt idx="362">
                  <c:v>3252.3179300000002</c:v>
                </c:pt>
                <c:pt idx="363">
                  <c:v>3250.2620999999999</c:v>
                </c:pt>
                <c:pt idx="364">
                  <c:v>3248.2062799999999</c:v>
                </c:pt>
                <c:pt idx="365">
                  <c:v>3246.1504500000001</c:v>
                </c:pt>
                <c:pt idx="366">
                  <c:v>3244.0946199999998</c:v>
                </c:pt>
                <c:pt idx="367">
                  <c:v>3242.0387999999998</c:v>
                </c:pt>
                <c:pt idx="368">
                  <c:v>3239.98297</c:v>
                </c:pt>
                <c:pt idx="369">
                  <c:v>3237.9271399999998</c:v>
                </c:pt>
                <c:pt idx="370">
                  <c:v>3235.8713200000002</c:v>
                </c:pt>
                <c:pt idx="371">
                  <c:v>3233.81549</c:v>
                </c:pt>
                <c:pt idx="372">
                  <c:v>3231.7596600000002</c:v>
                </c:pt>
                <c:pt idx="373">
                  <c:v>3229.7038400000001</c:v>
                </c:pt>
                <c:pt idx="374">
                  <c:v>3227.6480099999999</c:v>
                </c:pt>
                <c:pt idx="375">
                  <c:v>3225.5921800000001</c:v>
                </c:pt>
                <c:pt idx="376">
                  <c:v>3223.5363600000001</c:v>
                </c:pt>
                <c:pt idx="377">
                  <c:v>3221.4805299999998</c:v>
                </c:pt>
                <c:pt idx="378">
                  <c:v>3219.4247</c:v>
                </c:pt>
                <c:pt idx="379">
                  <c:v>3217.36888</c:v>
                </c:pt>
                <c:pt idx="380">
                  <c:v>3215.3130500000002</c:v>
                </c:pt>
                <c:pt idx="381">
                  <c:v>3213.25722</c:v>
                </c:pt>
                <c:pt idx="382">
                  <c:v>3211.2013999999999</c:v>
                </c:pt>
                <c:pt idx="383">
                  <c:v>3209.1455700000001</c:v>
                </c:pt>
                <c:pt idx="384">
                  <c:v>3207.0897399999999</c:v>
                </c:pt>
                <c:pt idx="385">
                  <c:v>3205.0339199999999</c:v>
                </c:pt>
                <c:pt idx="386">
                  <c:v>3202.9780900000001</c:v>
                </c:pt>
                <c:pt idx="387">
                  <c:v>3200.9222599999998</c:v>
                </c:pt>
                <c:pt idx="388">
                  <c:v>3198.8664399999998</c:v>
                </c:pt>
                <c:pt idx="389">
                  <c:v>3196.81061</c:v>
                </c:pt>
                <c:pt idx="390">
                  <c:v>3194.7547800000002</c:v>
                </c:pt>
                <c:pt idx="391">
                  <c:v>3192.6989600000002</c:v>
                </c:pt>
                <c:pt idx="392">
                  <c:v>3190.6431299999999</c:v>
                </c:pt>
                <c:pt idx="393">
                  <c:v>3188.5873000000001</c:v>
                </c:pt>
                <c:pt idx="394">
                  <c:v>3186.5314800000001</c:v>
                </c:pt>
                <c:pt idx="395">
                  <c:v>3184.4756499999999</c:v>
                </c:pt>
                <c:pt idx="396">
                  <c:v>3182.4198200000001</c:v>
                </c:pt>
                <c:pt idx="397">
                  <c:v>3180.364</c:v>
                </c:pt>
                <c:pt idx="398">
                  <c:v>3178.3081699999998</c:v>
                </c:pt>
                <c:pt idx="399">
                  <c:v>3176.25234</c:v>
                </c:pt>
                <c:pt idx="400">
                  <c:v>3174.1965100000002</c:v>
                </c:pt>
                <c:pt idx="401">
                  <c:v>3172.1406900000002</c:v>
                </c:pt>
                <c:pt idx="402">
                  <c:v>3170.0848599999999</c:v>
                </c:pt>
                <c:pt idx="403">
                  <c:v>3168.0290300000001</c:v>
                </c:pt>
                <c:pt idx="404">
                  <c:v>3165.9732100000001</c:v>
                </c:pt>
                <c:pt idx="405">
                  <c:v>3163.9173799999999</c:v>
                </c:pt>
                <c:pt idx="406">
                  <c:v>3161.8615500000001</c:v>
                </c:pt>
                <c:pt idx="407">
                  <c:v>3159.80573</c:v>
                </c:pt>
                <c:pt idx="408">
                  <c:v>3157.7498999999998</c:v>
                </c:pt>
                <c:pt idx="409">
                  <c:v>3155.69407</c:v>
                </c:pt>
                <c:pt idx="410">
                  <c:v>3153.63825</c:v>
                </c:pt>
                <c:pt idx="411">
                  <c:v>3151.5824200000002</c:v>
                </c:pt>
                <c:pt idx="412">
                  <c:v>3149.5265899999999</c:v>
                </c:pt>
                <c:pt idx="413">
                  <c:v>3147.4707699999999</c:v>
                </c:pt>
                <c:pt idx="414">
                  <c:v>3145.4149400000001</c:v>
                </c:pt>
                <c:pt idx="415">
                  <c:v>3143.3591099999999</c:v>
                </c:pt>
                <c:pt idx="416">
                  <c:v>3141.3032899999998</c:v>
                </c:pt>
                <c:pt idx="417">
                  <c:v>3139.24746</c:v>
                </c:pt>
                <c:pt idx="418">
                  <c:v>3137.1916299999998</c:v>
                </c:pt>
                <c:pt idx="419">
                  <c:v>3135.1358100000002</c:v>
                </c:pt>
                <c:pt idx="420">
                  <c:v>3133.07998</c:v>
                </c:pt>
                <c:pt idx="421">
                  <c:v>3131.0241500000002</c:v>
                </c:pt>
                <c:pt idx="422">
                  <c:v>3128.9683300000002</c:v>
                </c:pt>
                <c:pt idx="423">
                  <c:v>3126.9124999999999</c:v>
                </c:pt>
                <c:pt idx="424">
                  <c:v>3124.8566700000001</c:v>
                </c:pt>
                <c:pt idx="425">
                  <c:v>3122.8008500000001</c:v>
                </c:pt>
                <c:pt idx="426">
                  <c:v>3120.7450199999998</c:v>
                </c:pt>
                <c:pt idx="427">
                  <c:v>3118.6891900000001</c:v>
                </c:pt>
                <c:pt idx="428">
                  <c:v>3116.63337</c:v>
                </c:pt>
                <c:pt idx="429">
                  <c:v>3114.5775400000002</c:v>
                </c:pt>
                <c:pt idx="430">
                  <c:v>3112.52171</c:v>
                </c:pt>
                <c:pt idx="431">
                  <c:v>3110.4658899999999</c:v>
                </c:pt>
                <c:pt idx="432">
                  <c:v>3108.4100600000002</c:v>
                </c:pt>
                <c:pt idx="433">
                  <c:v>3106.3542299999999</c:v>
                </c:pt>
                <c:pt idx="434">
                  <c:v>3104.2984099999999</c:v>
                </c:pt>
                <c:pt idx="435">
                  <c:v>3102.2425800000001</c:v>
                </c:pt>
                <c:pt idx="436">
                  <c:v>3100.1867499999998</c:v>
                </c:pt>
                <c:pt idx="437">
                  <c:v>3098.1309200000001</c:v>
                </c:pt>
                <c:pt idx="438">
                  <c:v>3096.0751</c:v>
                </c:pt>
                <c:pt idx="439">
                  <c:v>3094.0192699999998</c:v>
                </c:pt>
                <c:pt idx="440">
                  <c:v>3091.96344</c:v>
                </c:pt>
                <c:pt idx="441">
                  <c:v>3089.90762</c:v>
                </c:pt>
                <c:pt idx="442">
                  <c:v>3087.8517900000002</c:v>
                </c:pt>
                <c:pt idx="443">
                  <c:v>3085.7959599999999</c:v>
                </c:pt>
                <c:pt idx="444">
                  <c:v>3083.7401399999999</c:v>
                </c:pt>
                <c:pt idx="445">
                  <c:v>3081.6843100000001</c:v>
                </c:pt>
                <c:pt idx="446">
                  <c:v>3079.6284799999999</c:v>
                </c:pt>
                <c:pt idx="447">
                  <c:v>3077.5726599999998</c:v>
                </c:pt>
                <c:pt idx="448">
                  <c:v>3075.51683</c:v>
                </c:pt>
                <c:pt idx="449">
                  <c:v>3073.4609999999998</c:v>
                </c:pt>
                <c:pt idx="450">
                  <c:v>3071.4051800000002</c:v>
                </c:pt>
                <c:pt idx="451">
                  <c:v>3069.34935</c:v>
                </c:pt>
                <c:pt idx="452">
                  <c:v>3067.2935200000002</c:v>
                </c:pt>
                <c:pt idx="453">
                  <c:v>3065.2377000000001</c:v>
                </c:pt>
                <c:pt idx="454">
                  <c:v>3063.1818699999999</c:v>
                </c:pt>
                <c:pt idx="455">
                  <c:v>3061.1260400000001</c:v>
                </c:pt>
                <c:pt idx="456">
                  <c:v>3059.0702200000001</c:v>
                </c:pt>
                <c:pt idx="457">
                  <c:v>3057.0143899999998</c:v>
                </c:pt>
                <c:pt idx="458">
                  <c:v>3054.95856</c:v>
                </c:pt>
                <c:pt idx="459">
                  <c:v>3052.90274</c:v>
                </c:pt>
                <c:pt idx="460">
                  <c:v>3050.8469100000002</c:v>
                </c:pt>
                <c:pt idx="461">
                  <c:v>3048.79108</c:v>
                </c:pt>
                <c:pt idx="462">
                  <c:v>3046.7352599999999</c:v>
                </c:pt>
                <c:pt idx="463">
                  <c:v>3044.6794300000001</c:v>
                </c:pt>
                <c:pt idx="464">
                  <c:v>3042.6235999999999</c:v>
                </c:pt>
                <c:pt idx="465">
                  <c:v>3040.5677799999999</c:v>
                </c:pt>
                <c:pt idx="466">
                  <c:v>3038.5119500000001</c:v>
                </c:pt>
                <c:pt idx="467">
                  <c:v>3036.4561199999998</c:v>
                </c:pt>
                <c:pt idx="468">
                  <c:v>3034.4002999999998</c:v>
                </c:pt>
                <c:pt idx="469">
                  <c:v>3032.34447</c:v>
                </c:pt>
                <c:pt idx="470">
                  <c:v>3030.2886400000002</c:v>
                </c:pt>
                <c:pt idx="471">
                  <c:v>3028.2328200000002</c:v>
                </c:pt>
                <c:pt idx="472">
                  <c:v>3026.1769899999999</c:v>
                </c:pt>
                <c:pt idx="473">
                  <c:v>3024.1211600000001</c:v>
                </c:pt>
                <c:pt idx="474">
                  <c:v>3022.0653299999999</c:v>
                </c:pt>
                <c:pt idx="475">
                  <c:v>3020.0095099999999</c:v>
                </c:pt>
                <c:pt idx="476">
                  <c:v>3017.9536800000001</c:v>
                </c:pt>
                <c:pt idx="477">
                  <c:v>3015.8978499999998</c:v>
                </c:pt>
                <c:pt idx="478">
                  <c:v>3013.8420299999998</c:v>
                </c:pt>
                <c:pt idx="479">
                  <c:v>3011.7862</c:v>
                </c:pt>
                <c:pt idx="480">
                  <c:v>3009.7303700000002</c:v>
                </c:pt>
                <c:pt idx="481">
                  <c:v>3007.6745500000002</c:v>
                </c:pt>
                <c:pt idx="482">
                  <c:v>3005.6187199999999</c:v>
                </c:pt>
                <c:pt idx="483">
                  <c:v>3003.5628900000002</c:v>
                </c:pt>
                <c:pt idx="484">
                  <c:v>3001.5070700000001</c:v>
                </c:pt>
                <c:pt idx="485">
                  <c:v>2999.4512399999999</c:v>
                </c:pt>
                <c:pt idx="486">
                  <c:v>2997.3954100000001</c:v>
                </c:pt>
                <c:pt idx="487">
                  <c:v>2995.33959</c:v>
                </c:pt>
                <c:pt idx="488">
                  <c:v>2993.2837599999998</c:v>
                </c:pt>
                <c:pt idx="489">
                  <c:v>2991.22793</c:v>
                </c:pt>
                <c:pt idx="490">
                  <c:v>2989.17211</c:v>
                </c:pt>
                <c:pt idx="491">
                  <c:v>2987.1162800000002</c:v>
                </c:pt>
                <c:pt idx="492">
                  <c:v>2985.0604499999999</c:v>
                </c:pt>
                <c:pt idx="493">
                  <c:v>2983.0046299999999</c:v>
                </c:pt>
                <c:pt idx="494">
                  <c:v>2980.9488000000001</c:v>
                </c:pt>
                <c:pt idx="495">
                  <c:v>2978.8929699999999</c:v>
                </c:pt>
                <c:pt idx="496">
                  <c:v>2976.8371499999998</c:v>
                </c:pt>
                <c:pt idx="497">
                  <c:v>2974.7813200000001</c:v>
                </c:pt>
                <c:pt idx="498">
                  <c:v>2972.7254899999998</c:v>
                </c:pt>
                <c:pt idx="499">
                  <c:v>2970.6696700000002</c:v>
                </c:pt>
                <c:pt idx="500">
                  <c:v>2968.61384</c:v>
                </c:pt>
                <c:pt idx="501">
                  <c:v>2966.5580100000002</c:v>
                </c:pt>
                <c:pt idx="502">
                  <c:v>2964.5021900000002</c:v>
                </c:pt>
                <c:pt idx="503">
                  <c:v>2962.4463599999999</c:v>
                </c:pt>
                <c:pt idx="504">
                  <c:v>2960.3905300000001</c:v>
                </c:pt>
                <c:pt idx="505">
                  <c:v>2958.3347100000001</c:v>
                </c:pt>
                <c:pt idx="506">
                  <c:v>2956.2788799999998</c:v>
                </c:pt>
                <c:pt idx="507">
                  <c:v>2954.2230500000001</c:v>
                </c:pt>
                <c:pt idx="508">
                  <c:v>2952.1672199999998</c:v>
                </c:pt>
                <c:pt idx="509">
                  <c:v>2950.1113999999998</c:v>
                </c:pt>
                <c:pt idx="510">
                  <c:v>2948.05557</c:v>
                </c:pt>
                <c:pt idx="511">
                  <c:v>2945.9997400000002</c:v>
                </c:pt>
                <c:pt idx="512">
                  <c:v>2943.9439200000002</c:v>
                </c:pt>
                <c:pt idx="513">
                  <c:v>2941.8880899999999</c:v>
                </c:pt>
                <c:pt idx="514">
                  <c:v>2939.8322600000001</c:v>
                </c:pt>
                <c:pt idx="515">
                  <c:v>2937.7764400000001</c:v>
                </c:pt>
                <c:pt idx="516">
                  <c:v>2935.7206099999999</c:v>
                </c:pt>
                <c:pt idx="517">
                  <c:v>2933.6647800000001</c:v>
                </c:pt>
                <c:pt idx="518">
                  <c:v>2931.60896</c:v>
                </c:pt>
                <c:pt idx="519">
                  <c:v>2929.5531299999998</c:v>
                </c:pt>
                <c:pt idx="520">
                  <c:v>2927.4973</c:v>
                </c:pt>
                <c:pt idx="521">
                  <c:v>2925.44148</c:v>
                </c:pt>
                <c:pt idx="522">
                  <c:v>2923.3856500000002</c:v>
                </c:pt>
                <c:pt idx="523">
                  <c:v>2921.3298199999999</c:v>
                </c:pt>
                <c:pt idx="524">
                  <c:v>2919.2739999999999</c:v>
                </c:pt>
                <c:pt idx="525">
                  <c:v>2917.2181700000001</c:v>
                </c:pt>
                <c:pt idx="526">
                  <c:v>2915.1623399999999</c:v>
                </c:pt>
                <c:pt idx="527">
                  <c:v>2913.1065199999998</c:v>
                </c:pt>
                <c:pt idx="528">
                  <c:v>2911.05069</c:v>
                </c:pt>
                <c:pt idx="529">
                  <c:v>2908.9948599999998</c:v>
                </c:pt>
                <c:pt idx="530">
                  <c:v>2906.9390400000002</c:v>
                </c:pt>
                <c:pt idx="531">
                  <c:v>2904.88321</c:v>
                </c:pt>
                <c:pt idx="532">
                  <c:v>2902.8273800000002</c:v>
                </c:pt>
                <c:pt idx="533">
                  <c:v>2900.7715600000001</c:v>
                </c:pt>
                <c:pt idx="534">
                  <c:v>2898.7157299999999</c:v>
                </c:pt>
                <c:pt idx="535">
                  <c:v>2896.6599000000001</c:v>
                </c:pt>
                <c:pt idx="536">
                  <c:v>2894.6040800000001</c:v>
                </c:pt>
                <c:pt idx="537">
                  <c:v>2892.5482499999998</c:v>
                </c:pt>
                <c:pt idx="538">
                  <c:v>2890.49242</c:v>
                </c:pt>
                <c:pt idx="539">
                  <c:v>2888.4366</c:v>
                </c:pt>
                <c:pt idx="540">
                  <c:v>2886.3807700000002</c:v>
                </c:pt>
                <c:pt idx="541">
                  <c:v>2884.32494</c:v>
                </c:pt>
                <c:pt idx="542">
                  <c:v>2882.2691199999999</c:v>
                </c:pt>
                <c:pt idx="543">
                  <c:v>2880.2132900000001</c:v>
                </c:pt>
                <c:pt idx="544">
                  <c:v>2878.1574599999999</c:v>
                </c:pt>
                <c:pt idx="545">
                  <c:v>2876.1016300000001</c:v>
                </c:pt>
                <c:pt idx="546">
                  <c:v>2874.0458100000001</c:v>
                </c:pt>
                <c:pt idx="547">
                  <c:v>2871.9899799999998</c:v>
                </c:pt>
                <c:pt idx="548">
                  <c:v>2869.93415</c:v>
                </c:pt>
                <c:pt idx="549">
                  <c:v>2867.87833</c:v>
                </c:pt>
                <c:pt idx="550">
                  <c:v>2865.8225000000002</c:v>
                </c:pt>
                <c:pt idx="551">
                  <c:v>2863.76667</c:v>
                </c:pt>
                <c:pt idx="552">
                  <c:v>2861.7108499999999</c:v>
                </c:pt>
                <c:pt idx="553">
                  <c:v>2859.6550200000001</c:v>
                </c:pt>
                <c:pt idx="554">
                  <c:v>2857.5991899999999</c:v>
                </c:pt>
                <c:pt idx="555">
                  <c:v>2855.5433699999999</c:v>
                </c:pt>
                <c:pt idx="556">
                  <c:v>2853.4875400000001</c:v>
                </c:pt>
                <c:pt idx="557">
                  <c:v>2851.4317099999998</c:v>
                </c:pt>
                <c:pt idx="558">
                  <c:v>2849.3758899999998</c:v>
                </c:pt>
                <c:pt idx="559">
                  <c:v>2847.32006</c:v>
                </c:pt>
                <c:pt idx="560">
                  <c:v>2845.2642300000002</c:v>
                </c:pt>
                <c:pt idx="561">
                  <c:v>2843.2084100000002</c:v>
                </c:pt>
                <c:pt idx="562">
                  <c:v>2841.1525799999999</c:v>
                </c:pt>
                <c:pt idx="563">
                  <c:v>2839.0967500000002</c:v>
                </c:pt>
                <c:pt idx="564">
                  <c:v>2837.0409300000001</c:v>
                </c:pt>
                <c:pt idx="565">
                  <c:v>2834.9850999999999</c:v>
                </c:pt>
                <c:pt idx="566">
                  <c:v>2832.9292700000001</c:v>
                </c:pt>
                <c:pt idx="567">
                  <c:v>2830.87345</c:v>
                </c:pt>
                <c:pt idx="568">
                  <c:v>2828.8176199999998</c:v>
                </c:pt>
                <c:pt idx="569">
                  <c:v>2826.76179</c:v>
                </c:pt>
                <c:pt idx="570">
                  <c:v>2824.70597</c:v>
                </c:pt>
                <c:pt idx="571">
                  <c:v>2822.6501400000002</c:v>
                </c:pt>
                <c:pt idx="572">
                  <c:v>2820.59431</c:v>
                </c:pt>
                <c:pt idx="573">
                  <c:v>2818.5384899999999</c:v>
                </c:pt>
                <c:pt idx="574">
                  <c:v>2816.4826600000001</c:v>
                </c:pt>
                <c:pt idx="575">
                  <c:v>2814.4268299999999</c:v>
                </c:pt>
                <c:pt idx="576">
                  <c:v>2812.3710099999998</c:v>
                </c:pt>
                <c:pt idx="577">
                  <c:v>2810.3151800000001</c:v>
                </c:pt>
                <c:pt idx="578">
                  <c:v>2808.2593499999998</c:v>
                </c:pt>
                <c:pt idx="579">
                  <c:v>2806.2035299999998</c:v>
                </c:pt>
                <c:pt idx="580">
                  <c:v>2804.1477</c:v>
                </c:pt>
                <c:pt idx="581">
                  <c:v>2802.0918700000002</c:v>
                </c:pt>
                <c:pt idx="582">
                  <c:v>2800.03604</c:v>
                </c:pt>
                <c:pt idx="583">
                  <c:v>2797.9802199999999</c:v>
                </c:pt>
                <c:pt idx="584">
                  <c:v>2795.9243900000001</c:v>
                </c:pt>
                <c:pt idx="585">
                  <c:v>2793.8685599999999</c:v>
                </c:pt>
                <c:pt idx="586">
                  <c:v>2791.8127399999998</c:v>
                </c:pt>
                <c:pt idx="587">
                  <c:v>2789.7569100000001</c:v>
                </c:pt>
                <c:pt idx="588">
                  <c:v>2787.7010799999998</c:v>
                </c:pt>
                <c:pt idx="589">
                  <c:v>2785.6452599999998</c:v>
                </c:pt>
                <c:pt idx="590">
                  <c:v>2783.58943</c:v>
                </c:pt>
                <c:pt idx="591">
                  <c:v>2781.5336000000002</c:v>
                </c:pt>
                <c:pt idx="592">
                  <c:v>2779.4777800000002</c:v>
                </c:pt>
                <c:pt idx="593">
                  <c:v>2777.4219499999999</c:v>
                </c:pt>
                <c:pt idx="594">
                  <c:v>2775.3661200000001</c:v>
                </c:pt>
                <c:pt idx="595">
                  <c:v>2773.3103000000001</c:v>
                </c:pt>
                <c:pt idx="596">
                  <c:v>2771.2544699999999</c:v>
                </c:pt>
                <c:pt idx="597">
                  <c:v>2769.1986400000001</c:v>
                </c:pt>
                <c:pt idx="598">
                  <c:v>2767.14282</c:v>
                </c:pt>
                <c:pt idx="599">
                  <c:v>2765.0869899999998</c:v>
                </c:pt>
                <c:pt idx="600">
                  <c:v>2763.03116</c:v>
                </c:pt>
                <c:pt idx="601">
                  <c:v>2760.97534</c:v>
                </c:pt>
                <c:pt idx="602">
                  <c:v>2758.9195100000002</c:v>
                </c:pt>
                <c:pt idx="603">
                  <c:v>2756.8636799999999</c:v>
                </c:pt>
                <c:pt idx="604">
                  <c:v>2754.8078599999999</c:v>
                </c:pt>
                <c:pt idx="605">
                  <c:v>2752.7520300000001</c:v>
                </c:pt>
                <c:pt idx="606">
                  <c:v>2750.6961999999999</c:v>
                </c:pt>
                <c:pt idx="607">
                  <c:v>2748.6403799999998</c:v>
                </c:pt>
                <c:pt idx="608">
                  <c:v>2746.58455</c:v>
                </c:pt>
                <c:pt idx="609">
                  <c:v>2744.5287199999998</c:v>
                </c:pt>
                <c:pt idx="610">
                  <c:v>2742.4729000000002</c:v>
                </c:pt>
                <c:pt idx="611">
                  <c:v>2740.41707</c:v>
                </c:pt>
                <c:pt idx="612">
                  <c:v>2738.3612400000002</c:v>
                </c:pt>
                <c:pt idx="613">
                  <c:v>2736.3054200000001</c:v>
                </c:pt>
                <c:pt idx="614">
                  <c:v>2734.2495899999999</c:v>
                </c:pt>
                <c:pt idx="615">
                  <c:v>2732.1937600000001</c:v>
                </c:pt>
                <c:pt idx="616">
                  <c:v>2730.1379400000001</c:v>
                </c:pt>
                <c:pt idx="617">
                  <c:v>2728.0821099999998</c:v>
                </c:pt>
                <c:pt idx="618">
                  <c:v>2726.02628</c:v>
                </c:pt>
                <c:pt idx="619">
                  <c:v>2723.9704499999998</c:v>
                </c:pt>
                <c:pt idx="620">
                  <c:v>2721.9146300000002</c:v>
                </c:pt>
                <c:pt idx="621">
                  <c:v>2719.8588</c:v>
                </c:pt>
                <c:pt idx="622">
                  <c:v>2717.8029700000002</c:v>
                </c:pt>
                <c:pt idx="623">
                  <c:v>2715.7471500000001</c:v>
                </c:pt>
                <c:pt idx="624">
                  <c:v>2713.6913199999999</c:v>
                </c:pt>
                <c:pt idx="625">
                  <c:v>2711.6354900000001</c:v>
                </c:pt>
                <c:pt idx="626">
                  <c:v>2709.5796700000001</c:v>
                </c:pt>
                <c:pt idx="627">
                  <c:v>2707.5238399999998</c:v>
                </c:pt>
                <c:pt idx="628">
                  <c:v>2705.46801</c:v>
                </c:pt>
                <c:pt idx="629">
                  <c:v>2703.41219</c:v>
                </c:pt>
                <c:pt idx="630">
                  <c:v>2701.3563600000002</c:v>
                </c:pt>
                <c:pt idx="631">
                  <c:v>2699.30053</c:v>
                </c:pt>
                <c:pt idx="632">
                  <c:v>2697.2447099999999</c:v>
                </c:pt>
                <c:pt idx="633">
                  <c:v>2695.1888800000002</c:v>
                </c:pt>
                <c:pt idx="634">
                  <c:v>2693.1330499999999</c:v>
                </c:pt>
                <c:pt idx="635">
                  <c:v>2691.0772299999999</c:v>
                </c:pt>
                <c:pt idx="636">
                  <c:v>2689.0214000000001</c:v>
                </c:pt>
                <c:pt idx="637">
                  <c:v>2686.9655699999998</c:v>
                </c:pt>
                <c:pt idx="638">
                  <c:v>2684.9097499999998</c:v>
                </c:pt>
                <c:pt idx="639">
                  <c:v>2682.85392</c:v>
                </c:pt>
                <c:pt idx="640">
                  <c:v>2680.7980899999998</c:v>
                </c:pt>
                <c:pt idx="641">
                  <c:v>2678.7422700000002</c:v>
                </c:pt>
                <c:pt idx="642">
                  <c:v>2676.6864399999999</c:v>
                </c:pt>
                <c:pt idx="643">
                  <c:v>2674.6306100000002</c:v>
                </c:pt>
                <c:pt idx="644">
                  <c:v>2672.5747900000001</c:v>
                </c:pt>
                <c:pt idx="645">
                  <c:v>2670.5189599999999</c:v>
                </c:pt>
                <c:pt idx="646">
                  <c:v>2668.4631300000001</c:v>
                </c:pt>
                <c:pt idx="647">
                  <c:v>2666.4073100000001</c:v>
                </c:pt>
                <c:pt idx="648">
                  <c:v>2664.3514799999998</c:v>
                </c:pt>
                <c:pt idx="649">
                  <c:v>2662.29565</c:v>
                </c:pt>
                <c:pt idx="650">
                  <c:v>2660.23983</c:v>
                </c:pt>
                <c:pt idx="651">
                  <c:v>2658.1840000000002</c:v>
                </c:pt>
                <c:pt idx="652">
                  <c:v>2656.12817</c:v>
                </c:pt>
                <c:pt idx="653">
                  <c:v>2654.0723499999999</c:v>
                </c:pt>
                <c:pt idx="654">
                  <c:v>2652.0165200000001</c:v>
                </c:pt>
                <c:pt idx="655">
                  <c:v>2649.9606899999999</c:v>
                </c:pt>
                <c:pt idx="656">
                  <c:v>2647.9048600000001</c:v>
                </c:pt>
                <c:pt idx="657">
                  <c:v>2645.8490400000001</c:v>
                </c:pt>
                <c:pt idx="658">
                  <c:v>2643.7932099999998</c:v>
                </c:pt>
                <c:pt idx="659">
                  <c:v>2641.73738</c:v>
                </c:pt>
                <c:pt idx="660">
                  <c:v>2639.68156</c:v>
                </c:pt>
                <c:pt idx="661">
                  <c:v>2637.6257300000002</c:v>
                </c:pt>
                <c:pt idx="662">
                  <c:v>2635.5699</c:v>
                </c:pt>
                <c:pt idx="663">
                  <c:v>2633.5140799999999</c:v>
                </c:pt>
                <c:pt idx="664">
                  <c:v>2631.4582500000001</c:v>
                </c:pt>
                <c:pt idx="665">
                  <c:v>2629.4024199999999</c:v>
                </c:pt>
                <c:pt idx="666">
                  <c:v>2627.3465999999999</c:v>
                </c:pt>
                <c:pt idx="667">
                  <c:v>2625.2907700000001</c:v>
                </c:pt>
                <c:pt idx="668">
                  <c:v>2623.2349399999998</c:v>
                </c:pt>
                <c:pt idx="669">
                  <c:v>2621.1791199999998</c:v>
                </c:pt>
                <c:pt idx="670">
                  <c:v>2619.12329</c:v>
                </c:pt>
                <c:pt idx="671">
                  <c:v>2617.0674600000002</c:v>
                </c:pt>
                <c:pt idx="672">
                  <c:v>2615.0116400000002</c:v>
                </c:pt>
                <c:pt idx="673">
                  <c:v>2612.9558099999999</c:v>
                </c:pt>
                <c:pt idx="674">
                  <c:v>2610.8999800000001</c:v>
                </c:pt>
                <c:pt idx="675">
                  <c:v>2608.8441600000001</c:v>
                </c:pt>
                <c:pt idx="676">
                  <c:v>2606.7883299999999</c:v>
                </c:pt>
                <c:pt idx="677">
                  <c:v>2604.7325000000001</c:v>
                </c:pt>
                <c:pt idx="678">
                  <c:v>2602.67668</c:v>
                </c:pt>
                <c:pt idx="679">
                  <c:v>2600.6208499999998</c:v>
                </c:pt>
                <c:pt idx="680">
                  <c:v>2598.56502</c:v>
                </c:pt>
                <c:pt idx="681">
                  <c:v>2596.5092</c:v>
                </c:pt>
                <c:pt idx="682">
                  <c:v>2594.4533700000002</c:v>
                </c:pt>
                <c:pt idx="683">
                  <c:v>2592.3975399999999</c:v>
                </c:pt>
                <c:pt idx="684">
                  <c:v>2590.3417199999999</c:v>
                </c:pt>
                <c:pt idx="685">
                  <c:v>2588.2858900000001</c:v>
                </c:pt>
                <c:pt idx="686">
                  <c:v>2586.2300599999999</c:v>
                </c:pt>
                <c:pt idx="687">
                  <c:v>2584.1742399999998</c:v>
                </c:pt>
                <c:pt idx="688">
                  <c:v>2582.11841</c:v>
                </c:pt>
                <c:pt idx="689">
                  <c:v>2580.0625799999998</c:v>
                </c:pt>
                <c:pt idx="690">
                  <c:v>2578.00675</c:v>
                </c:pt>
                <c:pt idx="691">
                  <c:v>2575.95093</c:v>
                </c:pt>
                <c:pt idx="692">
                  <c:v>2573.8951000000002</c:v>
                </c:pt>
                <c:pt idx="693">
                  <c:v>2571.8392699999999</c:v>
                </c:pt>
                <c:pt idx="694">
                  <c:v>2569.7834499999999</c:v>
                </c:pt>
                <c:pt idx="695">
                  <c:v>2567.7276200000001</c:v>
                </c:pt>
                <c:pt idx="696">
                  <c:v>2565.6717899999999</c:v>
                </c:pt>
                <c:pt idx="697">
                  <c:v>2563.6159699999998</c:v>
                </c:pt>
                <c:pt idx="698">
                  <c:v>2561.56014</c:v>
                </c:pt>
                <c:pt idx="699">
                  <c:v>2559.5043099999998</c:v>
                </c:pt>
                <c:pt idx="700">
                  <c:v>2557.4484900000002</c:v>
                </c:pt>
                <c:pt idx="701">
                  <c:v>2555.39266</c:v>
                </c:pt>
                <c:pt idx="702">
                  <c:v>2553.3368300000002</c:v>
                </c:pt>
                <c:pt idx="703">
                  <c:v>2551.2810100000002</c:v>
                </c:pt>
                <c:pt idx="704">
                  <c:v>2549.2251799999999</c:v>
                </c:pt>
                <c:pt idx="705">
                  <c:v>2547.1693500000001</c:v>
                </c:pt>
                <c:pt idx="706">
                  <c:v>2545.1135300000001</c:v>
                </c:pt>
                <c:pt idx="707">
                  <c:v>2543.0576999999998</c:v>
                </c:pt>
                <c:pt idx="708">
                  <c:v>2541.0018700000001</c:v>
                </c:pt>
                <c:pt idx="709">
                  <c:v>2538.94605</c:v>
                </c:pt>
                <c:pt idx="710">
                  <c:v>2536.8902200000002</c:v>
                </c:pt>
                <c:pt idx="711">
                  <c:v>2534.83439</c:v>
                </c:pt>
                <c:pt idx="712">
                  <c:v>2532.7785699999999</c:v>
                </c:pt>
                <c:pt idx="713">
                  <c:v>2530.7227400000002</c:v>
                </c:pt>
                <c:pt idx="714">
                  <c:v>2528.6669099999999</c:v>
                </c:pt>
                <c:pt idx="715">
                  <c:v>2526.6110899999999</c:v>
                </c:pt>
                <c:pt idx="716">
                  <c:v>2524.5552600000001</c:v>
                </c:pt>
                <c:pt idx="717">
                  <c:v>2522.4994299999998</c:v>
                </c:pt>
                <c:pt idx="718">
                  <c:v>2520.4436099999998</c:v>
                </c:pt>
                <c:pt idx="719">
                  <c:v>2518.38778</c:v>
                </c:pt>
                <c:pt idx="720">
                  <c:v>2516.3319499999998</c:v>
                </c:pt>
                <c:pt idx="721">
                  <c:v>2514.2761300000002</c:v>
                </c:pt>
                <c:pt idx="722">
                  <c:v>2512.2203</c:v>
                </c:pt>
                <c:pt idx="723">
                  <c:v>2510.1644700000002</c:v>
                </c:pt>
                <c:pt idx="724">
                  <c:v>2508.1086500000001</c:v>
                </c:pt>
                <c:pt idx="725">
                  <c:v>2506.0528199999999</c:v>
                </c:pt>
                <c:pt idx="726">
                  <c:v>2503.9969900000001</c:v>
                </c:pt>
                <c:pt idx="727">
                  <c:v>2501.9411599999999</c:v>
                </c:pt>
                <c:pt idx="728">
                  <c:v>2499.8853399999998</c:v>
                </c:pt>
                <c:pt idx="729">
                  <c:v>2497.82951</c:v>
                </c:pt>
                <c:pt idx="730">
                  <c:v>2495.7736799999998</c:v>
                </c:pt>
                <c:pt idx="731">
                  <c:v>2493.7178600000002</c:v>
                </c:pt>
                <c:pt idx="732">
                  <c:v>2491.66203</c:v>
                </c:pt>
                <c:pt idx="733">
                  <c:v>2489.6062000000002</c:v>
                </c:pt>
                <c:pt idx="734">
                  <c:v>2487.5503800000001</c:v>
                </c:pt>
                <c:pt idx="735">
                  <c:v>2485.4945499999999</c:v>
                </c:pt>
                <c:pt idx="736">
                  <c:v>2483.4387200000001</c:v>
                </c:pt>
                <c:pt idx="737">
                  <c:v>2481.3829000000001</c:v>
                </c:pt>
                <c:pt idx="738">
                  <c:v>2479.3270699999998</c:v>
                </c:pt>
                <c:pt idx="739">
                  <c:v>2477.27124</c:v>
                </c:pt>
                <c:pt idx="740">
                  <c:v>2475.21542</c:v>
                </c:pt>
                <c:pt idx="741">
                  <c:v>2473.1595900000002</c:v>
                </c:pt>
                <c:pt idx="742">
                  <c:v>2471.10376</c:v>
                </c:pt>
                <c:pt idx="743">
                  <c:v>2469.0479399999999</c:v>
                </c:pt>
                <c:pt idx="744">
                  <c:v>2466.9921100000001</c:v>
                </c:pt>
                <c:pt idx="745">
                  <c:v>2464.9362799999999</c:v>
                </c:pt>
                <c:pt idx="746">
                  <c:v>2462.8804599999999</c:v>
                </c:pt>
                <c:pt idx="747">
                  <c:v>2460.8246300000001</c:v>
                </c:pt>
                <c:pt idx="748">
                  <c:v>2458.7687999999998</c:v>
                </c:pt>
                <c:pt idx="749">
                  <c:v>2456.7129799999998</c:v>
                </c:pt>
                <c:pt idx="750">
                  <c:v>2454.65715</c:v>
                </c:pt>
                <c:pt idx="751">
                  <c:v>2452.6013200000002</c:v>
                </c:pt>
                <c:pt idx="752">
                  <c:v>2450.5455000000002</c:v>
                </c:pt>
                <c:pt idx="753">
                  <c:v>2448.4896699999999</c:v>
                </c:pt>
                <c:pt idx="754">
                  <c:v>2446.4338400000001</c:v>
                </c:pt>
                <c:pt idx="755">
                  <c:v>2444.3780200000001</c:v>
                </c:pt>
                <c:pt idx="756">
                  <c:v>2442.3221899999999</c:v>
                </c:pt>
                <c:pt idx="757">
                  <c:v>2440.2663600000001</c:v>
                </c:pt>
                <c:pt idx="758">
                  <c:v>2438.21054</c:v>
                </c:pt>
                <c:pt idx="759">
                  <c:v>2436.1547099999998</c:v>
                </c:pt>
                <c:pt idx="760">
                  <c:v>2434.09888</c:v>
                </c:pt>
                <c:pt idx="761">
                  <c:v>2432.04306</c:v>
                </c:pt>
                <c:pt idx="762">
                  <c:v>2429.9872300000002</c:v>
                </c:pt>
                <c:pt idx="763">
                  <c:v>2427.9313999999999</c:v>
                </c:pt>
                <c:pt idx="764">
                  <c:v>2425.8755700000002</c:v>
                </c:pt>
                <c:pt idx="765">
                  <c:v>2423.8197500000001</c:v>
                </c:pt>
                <c:pt idx="766">
                  <c:v>2421.7639199999999</c:v>
                </c:pt>
                <c:pt idx="767">
                  <c:v>2419.7080900000001</c:v>
                </c:pt>
                <c:pt idx="768">
                  <c:v>2417.65227</c:v>
                </c:pt>
                <c:pt idx="769">
                  <c:v>2415.5964399999998</c:v>
                </c:pt>
                <c:pt idx="770">
                  <c:v>2413.54061</c:v>
                </c:pt>
                <c:pt idx="771">
                  <c:v>2411.48479</c:v>
                </c:pt>
                <c:pt idx="772">
                  <c:v>2409.4289600000002</c:v>
                </c:pt>
                <c:pt idx="773">
                  <c:v>2407.3731299999999</c:v>
                </c:pt>
                <c:pt idx="774">
                  <c:v>2405.3173099999999</c:v>
                </c:pt>
                <c:pt idx="775">
                  <c:v>2403.2614800000001</c:v>
                </c:pt>
                <c:pt idx="776">
                  <c:v>2401.2056499999999</c:v>
                </c:pt>
                <c:pt idx="777">
                  <c:v>2399.1498299999998</c:v>
                </c:pt>
                <c:pt idx="778">
                  <c:v>2397.0940000000001</c:v>
                </c:pt>
                <c:pt idx="779">
                  <c:v>2395.0381699999998</c:v>
                </c:pt>
                <c:pt idx="780">
                  <c:v>2392.9823500000002</c:v>
                </c:pt>
                <c:pt idx="781">
                  <c:v>2390.92652</c:v>
                </c:pt>
                <c:pt idx="782">
                  <c:v>2388.8706900000002</c:v>
                </c:pt>
                <c:pt idx="783">
                  <c:v>2386.8148700000002</c:v>
                </c:pt>
                <c:pt idx="784">
                  <c:v>2384.7590399999999</c:v>
                </c:pt>
                <c:pt idx="785">
                  <c:v>2382.7032100000001</c:v>
                </c:pt>
                <c:pt idx="786">
                  <c:v>2380.6473900000001</c:v>
                </c:pt>
                <c:pt idx="787">
                  <c:v>2378.5915599999998</c:v>
                </c:pt>
                <c:pt idx="788">
                  <c:v>2376.5357300000001</c:v>
                </c:pt>
                <c:pt idx="789">
                  <c:v>2374.47991</c:v>
                </c:pt>
                <c:pt idx="790">
                  <c:v>2372.4240799999998</c:v>
                </c:pt>
                <c:pt idx="791">
                  <c:v>2370.36825</c:v>
                </c:pt>
                <c:pt idx="792">
                  <c:v>2368.3124299999999</c:v>
                </c:pt>
                <c:pt idx="793">
                  <c:v>2366.2566000000002</c:v>
                </c:pt>
                <c:pt idx="794">
                  <c:v>2364.2007699999999</c:v>
                </c:pt>
                <c:pt idx="795">
                  <c:v>2362.1449499999999</c:v>
                </c:pt>
                <c:pt idx="796">
                  <c:v>2360.0891200000001</c:v>
                </c:pt>
                <c:pt idx="797">
                  <c:v>2358.0332899999999</c:v>
                </c:pt>
                <c:pt idx="798">
                  <c:v>2355.9774699999998</c:v>
                </c:pt>
                <c:pt idx="799">
                  <c:v>2353.92164</c:v>
                </c:pt>
                <c:pt idx="800">
                  <c:v>2351.8658099999998</c:v>
                </c:pt>
                <c:pt idx="801">
                  <c:v>2349.80998</c:v>
                </c:pt>
                <c:pt idx="802">
                  <c:v>2347.75416</c:v>
                </c:pt>
                <c:pt idx="803">
                  <c:v>2345.6983300000002</c:v>
                </c:pt>
                <c:pt idx="804">
                  <c:v>2343.6424999999999</c:v>
                </c:pt>
                <c:pt idx="805">
                  <c:v>2341.5866799999999</c:v>
                </c:pt>
                <c:pt idx="806">
                  <c:v>2339.5308500000001</c:v>
                </c:pt>
                <c:pt idx="807">
                  <c:v>2337.4750199999999</c:v>
                </c:pt>
                <c:pt idx="808">
                  <c:v>2335.4191999999998</c:v>
                </c:pt>
                <c:pt idx="809">
                  <c:v>2333.36337</c:v>
                </c:pt>
                <c:pt idx="810">
                  <c:v>2331.3075399999998</c:v>
                </c:pt>
                <c:pt idx="811">
                  <c:v>2329.2517200000002</c:v>
                </c:pt>
                <c:pt idx="812">
                  <c:v>2327.19589</c:v>
                </c:pt>
                <c:pt idx="813">
                  <c:v>2325.1400600000002</c:v>
                </c:pt>
                <c:pt idx="814">
                  <c:v>2323.0842400000001</c:v>
                </c:pt>
                <c:pt idx="815">
                  <c:v>2321.0284099999999</c:v>
                </c:pt>
                <c:pt idx="816">
                  <c:v>2318.9725800000001</c:v>
                </c:pt>
                <c:pt idx="817">
                  <c:v>2316.9167600000001</c:v>
                </c:pt>
                <c:pt idx="818">
                  <c:v>2314.8609299999998</c:v>
                </c:pt>
                <c:pt idx="819">
                  <c:v>2312.8051</c:v>
                </c:pt>
                <c:pt idx="820">
                  <c:v>2310.74928</c:v>
                </c:pt>
                <c:pt idx="821">
                  <c:v>2308.6934500000002</c:v>
                </c:pt>
                <c:pt idx="822">
                  <c:v>2306.63762</c:v>
                </c:pt>
                <c:pt idx="823">
                  <c:v>2304.5817999999999</c:v>
                </c:pt>
                <c:pt idx="824">
                  <c:v>2302.5259700000001</c:v>
                </c:pt>
                <c:pt idx="825">
                  <c:v>2300.4701399999999</c:v>
                </c:pt>
                <c:pt idx="826">
                  <c:v>2298.4143199999999</c:v>
                </c:pt>
                <c:pt idx="827">
                  <c:v>2296.3584900000001</c:v>
                </c:pt>
                <c:pt idx="828">
                  <c:v>2294.3026599999998</c:v>
                </c:pt>
                <c:pt idx="829">
                  <c:v>2292.2468399999998</c:v>
                </c:pt>
                <c:pt idx="830">
                  <c:v>2290.19101</c:v>
                </c:pt>
                <c:pt idx="831">
                  <c:v>2288.1351800000002</c:v>
                </c:pt>
                <c:pt idx="832">
                  <c:v>2286.0793600000002</c:v>
                </c:pt>
                <c:pt idx="833">
                  <c:v>2284.0235299999999</c:v>
                </c:pt>
                <c:pt idx="834">
                  <c:v>2281.9677000000001</c:v>
                </c:pt>
                <c:pt idx="835">
                  <c:v>2279.9118699999999</c:v>
                </c:pt>
                <c:pt idx="836">
                  <c:v>2277.8560499999999</c:v>
                </c:pt>
                <c:pt idx="837">
                  <c:v>2275.8002200000001</c:v>
                </c:pt>
                <c:pt idx="838">
                  <c:v>2273.7443899999998</c:v>
                </c:pt>
                <c:pt idx="839">
                  <c:v>2271.6885699999998</c:v>
                </c:pt>
                <c:pt idx="840">
                  <c:v>2269.63274</c:v>
                </c:pt>
                <c:pt idx="841">
                  <c:v>2267.5769100000002</c:v>
                </c:pt>
                <c:pt idx="842">
                  <c:v>2265.5210900000002</c:v>
                </c:pt>
                <c:pt idx="843">
                  <c:v>2263.4652599999999</c:v>
                </c:pt>
                <c:pt idx="844">
                  <c:v>2261.4094300000002</c:v>
                </c:pt>
                <c:pt idx="845">
                  <c:v>2259.3536100000001</c:v>
                </c:pt>
                <c:pt idx="846">
                  <c:v>2257.2977799999999</c:v>
                </c:pt>
                <c:pt idx="847">
                  <c:v>2255.2419500000001</c:v>
                </c:pt>
                <c:pt idx="848">
                  <c:v>2253.18613</c:v>
                </c:pt>
                <c:pt idx="849">
                  <c:v>2251.1302999999998</c:v>
                </c:pt>
                <c:pt idx="850">
                  <c:v>2249.07447</c:v>
                </c:pt>
                <c:pt idx="851">
                  <c:v>2247.01865</c:v>
                </c:pt>
                <c:pt idx="852">
                  <c:v>2244.9628200000002</c:v>
                </c:pt>
                <c:pt idx="853">
                  <c:v>2242.90699</c:v>
                </c:pt>
                <c:pt idx="854">
                  <c:v>2240.8511699999999</c:v>
                </c:pt>
                <c:pt idx="855">
                  <c:v>2238.7953400000001</c:v>
                </c:pt>
                <c:pt idx="856">
                  <c:v>2236.7395099999999</c:v>
                </c:pt>
                <c:pt idx="857">
                  <c:v>2234.6836899999998</c:v>
                </c:pt>
                <c:pt idx="858">
                  <c:v>2232.6278600000001</c:v>
                </c:pt>
                <c:pt idx="859">
                  <c:v>2230.5720299999998</c:v>
                </c:pt>
                <c:pt idx="860">
                  <c:v>2228.5162099999998</c:v>
                </c:pt>
                <c:pt idx="861">
                  <c:v>2226.46038</c:v>
                </c:pt>
                <c:pt idx="862">
                  <c:v>2224.4045500000002</c:v>
                </c:pt>
                <c:pt idx="863">
                  <c:v>2222.3487300000002</c:v>
                </c:pt>
                <c:pt idx="864">
                  <c:v>2220.2928999999999</c:v>
                </c:pt>
                <c:pt idx="865">
                  <c:v>2218.2370700000001</c:v>
                </c:pt>
                <c:pt idx="866">
                  <c:v>2216.1812500000001</c:v>
                </c:pt>
                <c:pt idx="867">
                  <c:v>2214.1254199999998</c:v>
                </c:pt>
                <c:pt idx="868">
                  <c:v>2212.0695900000001</c:v>
                </c:pt>
                <c:pt idx="869">
                  <c:v>2210.01377</c:v>
                </c:pt>
                <c:pt idx="870">
                  <c:v>2207.9579399999998</c:v>
                </c:pt>
                <c:pt idx="871">
                  <c:v>2205.90211</c:v>
                </c:pt>
                <c:pt idx="872">
                  <c:v>2203.8462800000002</c:v>
                </c:pt>
                <c:pt idx="873">
                  <c:v>2201.7904600000002</c:v>
                </c:pt>
                <c:pt idx="874">
                  <c:v>2199.7346299999999</c:v>
                </c:pt>
                <c:pt idx="875">
                  <c:v>2197.6788000000001</c:v>
                </c:pt>
                <c:pt idx="876">
                  <c:v>2195.6229800000001</c:v>
                </c:pt>
                <c:pt idx="877">
                  <c:v>2193.5671499999999</c:v>
                </c:pt>
                <c:pt idx="878">
                  <c:v>2191.5113200000001</c:v>
                </c:pt>
                <c:pt idx="879">
                  <c:v>2189.4555</c:v>
                </c:pt>
                <c:pt idx="880">
                  <c:v>2187.3996699999998</c:v>
                </c:pt>
                <c:pt idx="881">
                  <c:v>2185.34384</c:v>
                </c:pt>
                <c:pt idx="882">
                  <c:v>2183.28802</c:v>
                </c:pt>
                <c:pt idx="883">
                  <c:v>2181.2321900000002</c:v>
                </c:pt>
                <c:pt idx="884">
                  <c:v>2179.1763599999999</c:v>
                </c:pt>
                <c:pt idx="885">
                  <c:v>2177.1205399999999</c:v>
                </c:pt>
                <c:pt idx="886">
                  <c:v>2175.0647100000001</c:v>
                </c:pt>
                <c:pt idx="887">
                  <c:v>2173.0088799999999</c:v>
                </c:pt>
                <c:pt idx="888">
                  <c:v>2170.9530599999998</c:v>
                </c:pt>
                <c:pt idx="889">
                  <c:v>2168.89723</c:v>
                </c:pt>
                <c:pt idx="890">
                  <c:v>2166.8413999999998</c:v>
                </c:pt>
                <c:pt idx="891">
                  <c:v>2164.7855800000002</c:v>
                </c:pt>
                <c:pt idx="892">
                  <c:v>2162.72975</c:v>
                </c:pt>
                <c:pt idx="893">
                  <c:v>2160.6739200000002</c:v>
                </c:pt>
                <c:pt idx="894">
                  <c:v>2158.6181000000001</c:v>
                </c:pt>
                <c:pt idx="895">
                  <c:v>2156.5622699999999</c:v>
                </c:pt>
                <c:pt idx="896">
                  <c:v>2154.5064400000001</c:v>
                </c:pt>
                <c:pt idx="897">
                  <c:v>2152.4506200000001</c:v>
                </c:pt>
                <c:pt idx="898">
                  <c:v>2150.3947899999998</c:v>
                </c:pt>
                <c:pt idx="899">
                  <c:v>2148.33896</c:v>
                </c:pt>
                <c:pt idx="900">
                  <c:v>2146.28314</c:v>
                </c:pt>
                <c:pt idx="901">
                  <c:v>2144.2273100000002</c:v>
                </c:pt>
                <c:pt idx="902">
                  <c:v>2142.17148</c:v>
                </c:pt>
                <c:pt idx="903">
                  <c:v>2140.1156599999999</c:v>
                </c:pt>
                <c:pt idx="904">
                  <c:v>2138.0598300000001</c:v>
                </c:pt>
                <c:pt idx="905">
                  <c:v>2136.0039999999999</c:v>
                </c:pt>
                <c:pt idx="906">
                  <c:v>2133.9481799999999</c:v>
                </c:pt>
                <c:pt idx="907">
                  <c:v>2131.8923500000001</c:v>
                </c:pt>
                <c:pt idx="908">
                  <c:v>2129.8365199999998</c:v>
                </c:pt>
                <c:pt idx="909">
                  <c:v>2127.78069</c:v>
                </c:pt>
                <c:pt idx="910">
                  <c:v>2125.72487</c:v>
                </c:pt>
                <c:pt idx="911">
                  <c:v>2123.6690400000002</c:v>
                </c:pt>
                <c:pt idx="912">
                  <c:v>2121.61321</c:v>
                </c:pt>
                <c:pt idx="913">
                  <c:v>2119.5573899999999</c:v>
                </c:pt>
                <c:pt idx="914">
                  <c:v>2117.5015600000002</c:v>
                </c:pt>
                <c:pt idx="915">
                  <c:v>2115.4457299999999</c:v>
                </c:pt>
                <c:pt idx="916">
                  <c:v>2113.3899099999999</c:v>
                </c:pt>
                <c:pt idx="917">
                  <c:v>2111.3340800000001</c:v>
                </c:pt>
                <c:pt idx="918">
                  <c:v>2109.2782499999998</c:v>
                </c:pt>
                <c:pt idx="919">
                  <c:v>2107.2224299999998</c:v>
                </c:pt>
                <c:pt idx="920">
                  <c:v>2105.1666</c:v>
                </c:pt>
                <c:pt idx="921">
                  <c:v>2103.1107699999998</c:v>
                </c:pt>
                <c:pt idx="922">
                  <c:v>2101.0549500000002</c:v>
                </c:pt>
                <c:pt idx="923">
                  <c:v>2098.9991199999999</c:v>
                </c:pt>
                <c:pt idx="924">
                  <c:v>2096.9432900000002</c:v>
                </c:pt>
                <c:pt idx="925">
                  <c:v>2094.8874700000001</c:v>
                </c:pt>
                <c:pt idx="926">
                  <c:v>2092.8316399999999</c:v>
                </c:pt>
                <c:pt idx="927">
                  <c:v>2090.7758100000001</c:v>
                </c:pt>
                <c:pt idx="928">
                  <c:v>2088.7199900000001</c:v>
                </c:pt>
                <c:pt idx="929">
                  <c:v>2086.6641599999998</c:v>
                </c:pt>
                <c:pt idx="930">
                  <c:v>2084.60833</c:v>
                </c:pt>
                <c:pt idx="931">
                  <c:v>2082.55251</c:v>
                </c:pt>
                <c:pt idx="932">
                  <c:v>2080.4966800000002</c:v>
                </c:pt>
                <c:pt idx="933">
                  <c:v>2078.44085</c:v>
                </c:pt>
                <c:pt idx="934">
                  <c:v>2076.3850299999999</c:v>
                </c:pt>
                <c:pt idx="935">
                  <c:v>2074.3292000000001</c:v>
                </c:pt>
                <c:pt idx="936">
                  <c:v>2072.2733699999999</c:v>
                </c:pt>
                <c:pt idx="937">
                  <c:v>2070.2175499999998</c:v>
                </c:pt>
                <c:pt idx="938">
                  <c:v>2068.1617200000001</c:v>
                </c:pt>
                <c:pt idx="939">
                  <c:v>2066.1058899999998</c:v>
                </c:pt>
                <c:pt idx="940">
                  <c:v>2064.0500699999998</c:v>
                </c:pt>
                <c:pt idx="941">
                  <c:v>2061.99424</c:v>
                </c:pt>
                <c:pt idx="942">
                  <c:v>2059.9384100000002</c:v>
                </c:pt>
                <c:pt idx="943">
                  <c:v>2057.8825900000002</c:v>
                </c:pt>
                <c:pt idx="944">
                  <c:v>2055.8267599999999</c:v>
                </c:pt>
                <c:pt idx="945">
                  <c:v>2053.7709300000001</c:v>
                </c:pt>
                <c:pt idx="946">
                  <c:v>2051.7150999999999</c:v>
                </c:pt>
                <c:pt idx="947">
                  <c:v>2049.6592799999999</c:v>
                </c:pt>
                <c:pt idx="948">
                  <c:v>2047.6034500000001</c:v>
                </c:pt>
                <c:pt idx="949">
                  <c:v>2045.5476200000001</c:v>
                </c:pt>
                <c:pt idx="950">
                  <c:v>2043.4918</c:v>
                </c:pt>
                <c:pt idx="951">
                  <c:v>2041.43597</c:v>
                </c:pt>
                <c:pt idx="952">
                  <c:v>2039.38014</c:v>
                </c:pt>
                <c:pt idx="953">
                  <c:v>2037.3243199999999</c:v>
                </c:pt>
                <c:pt idx="954">
                  <c:v>2035.2684899999999</c:v>
                </c:pt>
                <c:pt idx="955">
                  <c:v>2033.2126599999999</c:v>
                </c:pt>
                <c:pt idx="956">
                  <c:v>2031.1568400000001</c:v>
                </c:pt>
                <c:pt idx="957">
                  <c:v>2029.1010100000001</c:v>
                </c:pt>
                <c:pt idx="958">
                  <c:v>2027.0451800000001</c:v>
                </c:pt>
                <c:pt idx="959">
                  <c:v>2024.98936</c:v>
                </c:pt>
                <c:pt idx="960">
                  <c:v>2022.93353</c:v>
                </c:pt>
                <c:pt idx="961">
                  <c:v>2020.8777</c:v>
                </c:pt>
                <c:pt idx="962">
                  <c:v>2018.82188</c:v>
                </c:pt>
                <c:pt idx="963">
                  <c:v>2016.76605</c:v>
                </c:pt>
                <c:pt idx="964">
                  <c:v>2014.7102199999999</c:v>
                </c:pt>
                <c:pt idx="965">
                  <c:v>2012.6543999999999</c:v>
                </c:pt>
                <c:pt idx="966">
                  <c:v>2010.5985700000001</c:v>
                </c:pt>
                <c:pt idx="967">
                  <c:v>2008.5427400000001</c:v>
                </c:pt>
                <c:pt idx="968">
                  <c:v>2006.4869200000001</c:v>
                </c:pt>
                <c:pt idx="969">
                  <c:v>2004.43109</c:v>
                </c:pt>
                <c:pt idx="970">
                  <c:v>2002.37526</c:v>
                </c:pt>
                <c:pt idx="971">
                  <c:v>2000.31944</c:v>
                </c:pt>
                <c:pt idx="972">
                  <c:v>1998.26361</c:v>
                </c:pt>
                <c:pt idx="973">
                  <c:v>1996.20778</c:v>
                </c:pt>
                <c:pt idx="974">
                  <c:v>1994.1519599999999</c:v>
                </c:pt>
                <c:pt idx="975">
                  <c:v>1992.0961299999999</c:v>
                </c:pt>
                <c:pt idx="976">
                  <c:v>1990.0402999999999</c:v>
                </c:pt>
                <c:pt idx="977">
                  <c:v>1987.9844800000001</c:v>
                </c:pt>
                <c:pt idx="978">
                  <c:v>1985.9286500000001</c:v>
                </c:pt>
                <c:pt idx="979">
                  <c:v>1983.87282</c:v>
                </c:pt>
                <c:pt idx="980">
                  <c:v>1981.817</c:v>
                </c:pt>
                <c:pt idx="981">
                  <c:v>1979.76117</c:v>
                </c:pt>
                <c:pt idx="982">
                  <c:v>1977.70534</c:v>
                </c:pt>
                <c:pt idx="983">
                  <c:v>1975.64951</c:v>
                </c:pt>
                <c:pt idx="984">
                  <c:v>1973.5936899999999</c:v>
                </c:pt>
                <c:pt idx="985">
                  <c:v>1971.5378599999999</c:v>
                </c:pt>
                <c:pt idx="986">
                  <c:v>1969.4820299999999</c:v>
                </c:pt>
                <c:pt idx="987">
                  <c:v>1967.4262100000001</c:v>
                </c:pt>
                <c:pt idx="988">
                  <c:v>1965.3703800000001</c:v>
                </c:pt>
                <c:pt idx="989">
                  <c:v>1963.3145500000001</c:v>
                </c:pt>
                <c:pt idx="990">
                  <c:v>1961.25873</c:v>
                </c:pt>
                <c:pt idx="991">
                  <c:v>1959.2029</c:v>
                </c:pt>
                <c:pt idx="992">
                  <c:v>1957.14707</c:v>
                </c:pt>
                <c:pt idx="993">
                  <c:v>1955.0912499999999</c:v>
                </c:pt>
                <c:pt idx="994">
                  <c:v>1953.0354199999999</c:v>
                </c:pt>
                <c:pt idx="995">
                  <c:v>1950.9795899999999</c:v>
                </c:pt>
                <c:pt idx="996">
                  <c:v>1948.9237700000001</c:v>
                </c:pt>
                <c:pt idx="997">
                  <c:v>1946.8679400000001</c:v>
                </c:pt>
                <c:pt idx="998">
                  <c:v>1944.8121100000001</c:v>
                </c:pt>
                <c:pt idx="999">
                  <c:v>1942.75629</c:v>
                </c:pt>
                <c:pt idx="1000">
                  <c:v>1940.70046</c:v>
                </c:pt>
                <c:pt idx="1001">
                  <c:v>1938.64463</c:v>
                </c:pt>
                <c:pt idx="1002">
                  <c:v>1936.58881</c:v>
                </c:pt>
                <c:pt idx="1003">
                  <c:v>1934.53298</c:v>
                </c:pt>
                <c:pt idx="1004">
                  <c:v>1932.4771499999999</c:v>
                </c:pt>
                <c:pt idx="1005">
                  <c:v>1930.4213299999999</c:v>
                </c:pt>
                <c:pt idx="1006">
                  <c:v>1928.3655000000001</c:v>
                </c:pt>
                <c:pt idx="1007">
                  <c:v>1926.3096700000001</c:v>
                </c:pt>
                <c:pt idx="1008">
                  <c:v>1924.2538500000001</c:v>
                </c:pt>
                <c:pt idx="1009">
                  <c:v>1922.19802</c:v>
                </c:pt>
                <c:pt idx="1010">
                  <c:v>1920.14219</c:v>
                </c:pt>
                <c:pt idx="1011">
                  <c:v>1918.08637</c:v>
                </c:pt>
                <c:pt idx="1012">
                  <c:v>1916.03054</c:v>
                </c:pt>
                <c:pt idx="1013">
                  <c:v>1913.97471</c:v>
                </c:pt>
                <c:pt idx="1014">
                  <c:v>1911.9188899999999</c:v>
                </c:pt>
                <c:pt idx="1015">
                  <c:v>1909.8630599999999</c:v>
                </c:pt>
                <c:pt idx="1016">
                  <c:v>1907.8072299999999</c:v>
                </c:pt>
                <c:pt idx="1017">
                  <c:v>1905.7514000000001</c:v>
                </c:pt>
                <c:pt idx="1018">
                  <c:v>1903.6955800000001</c:v>
                </c:pt>
                <c:pt idx="1019">
                  <c:v>1901.63975</c:v>
                </c:pt>
                <c:pt idx="1020">
                  <c:v>1899.58392</c:v>
                </c:pt>
                <c:pt idx="1021">
                  <c:v>1897.5281</c:v>
                </c:pt>
                <c:pt idx="1022">
                  <c:v>1895.47227</c:v>
                </c:pt>
                <c:pt idx="1023">
                  <c:v>1893.41644</c:v>
                </c:pt>
                <c:pt idx="1024">
                  <c:v>1891.3606199999999</c:v>
                </c:pt>
                <c:pt idx="1025">
                  <c:v>1889.3047899999999</c:v>
                </c:pt>
                <c:pt idx="1026">
                  <c:v>1887.2489599999999</c:v>
                </c:pt>
                <c:pt idx="1027">
                  <c:v>1885.1931400000001</c:v>
                </c:pt>
                <c:pt idx="1028">
                  <c:v>1883.1373100000001</c:v>
                </c:pt>
                <c:pt idx="1029">
                  <c:v>1881.0814800000001</c:v>
                </c:pt>
                <c:pt idx="1030">
                  <c:v>1879.02566</c:v>
                </c:pt>
                <c:pt idx="1031">
                  <c:v>1876.96983</c:v>
                </c:pt>
                <c:pt idx="1032">
                  <c:v>1874.914</c:v>
                </c:pt>
                <c:pt idx="1033">
                  <c:v>1872.8581799999999</c:v>
                </c:pt>
                <c:pt idx="1034">
                  <c:v>1870.8023499999999</c:v>
                </c:pt>
                <c:pt idx="1035">
                  <c:v>1868.7465199999999</c:v>
                </c:pt>
                <c:pt idx="1036">
                  <c:v>1866.6907000000001</c:v>
                </c:pt>
                <c:pt idx="1037">
                  <c:v>1864.6348700000001</c:v>
                </c:pt>
                <c:pt idx="1038">
                  <c:v>1862.5790400000001</c:v>
                </c:pt>
                <c:pt idx="1039">
                  <c:v>1860.52322</c:v>
                </c:pt>
                <c:pt idx="1040">
                  <c:v>1858.46739</c:v>
                </c:pt>
                <c:pt idx="1041">
                  <c:v>1856.41156</c:v>
                </c:pt>
                <c:pt idx="1042">
                  <c:v>1854.35574</c:v>
                </c:pt>
                <c:pt idx="1043">
                  <c:v>1852.29991</c:v>
                </c:pt>
                <c:pt idx="1044">
                  <c:v>1850.2440799999999</c:v>
                </c:pt>
                <c:pt idx="1045">
                  <c:v>1848.1882599999999</c:v>
                </c:pt>
                <c:pt idx="1046">
                  <c:v>1846.1324300000001</c:v>
                </c:pt>
                <c:pt idx="1047">
                  <c:v>1844.0766000000001</c:v>
                </c:pt>
                <c:pt idx="1048">
                  <c:v>1842.0207800000001</c:v>
                </c:pt>
                <c:pt idx="1049">
                  <c:v>1839.96495</c:v>
                </c:pt>
                <c:pt idx="1050">
                  <c:v>1837.90912</c:v>
                </c:pt>
                <c:pt idx="1051">
                  <c:v>1835.8533</c:v>
                </c:pt>
                <c:pt idx="1052">
                  <c:v>1833.79747</c:v>
                </c:pt>
                <c:pt idx="1053">
                  <c:v>1831.74164</c:v>
                </c:pt>
                <c:pt idx="1054">
                  <c:v>1829.6858099999999</c:v>
                </c:pt>
                <c:pt idx="1055">
                  <c:v>1827.6299899999999</c:v>
                </c:pt>
                <c:pt idx="1056">
                  <c:v>1825.5741599999999</c:v>
                </c:pt>
                <c:pt idx="1057">
                  <c:v>1823.5183300000001</c:v>
                </c:pt>
                <c:pt idx="1058">
                  <c:v>1821.4625100000001</c:v>
                </c:pt>
                <c:pt idx="1059">
                  <c:v>1819.4066800000001</c:v>
                </c:pt>
                <c:pt idx="1060">
                  <c:v>1817.35085</c:v>
                </c:pt>
                <c:pt idx="1061">
                  <c:v>1815.29503</c:v>
                </c:pt>
                <c:pt idx="1062">
                  <c:v>1813.2392</c:v>
                </c:pt>
                <c:pt idx="1063">
                  <c:v>1811.18337</c:v>
                </c:pt>
                <c:pt idx="1064">
                  <c:v>1809.1275499999999</c:v>
                </c:pt>
                <c:pt idx="1065">
                  <c:v>1807.0717199999999</c:v>
                </c:pt>
                <c:pt idx="1066">
                  <c:v>1805.0158899999999</c:v>
                </c:pt>
                <c:pt idx="1067">
                  <c:v>1802.9600700000001</c:v>
                </c:pt>
                <c:pt idx="1068">
                  <c:v>1800.9042400000001</c:v>
                </c:pt>
                <c:pt idx="1069">
                  <c:v>1798.8484100000001</c:v>
                </c:pt>
                <c:pt idx="1070">
                  <c:v>1796.79259</c:v>
                </c:pt>
                <c:pt idx="1071">
                  <c:v>1794.73676</c:v>
                </c:pt>
                <c:pt idx="1072">
                  <c:v>1792.68093</c:v>
                </c:pt>
                <c:pt idx="1073">
                  <c:v>1790.6251099999999</c:v>
                </c:pt>
                <c:pt idx="1074">
                  <c:v>1788.5692799999999</c:v>
                </c:pt>
                <c:pt idx="1075">
                  <c:v>1786.5134499999999</c:v>
                </c:pt>
                <c:pt idx="1076">
                  <c:v>1784.4576300000001</c:v>
                </c:pt>
                <c:pt idx="1077">
                  <c:v>1782.4018000000001</c:v>
                </c:pt>
                <c:pt idx="1078">
                  <c:v>1780.3459700000001</c:v>
                </c:pt>
                <c:pt idx="1079">
                  <c:v>1778.29015</c:v>
                </c:pt>
                <c:pt idx="1080">
                  <c:v>1776.23432</c:v>
                </c:pt>
                <c:pt idx="1081">
                  <c:v>1774.17849</c:v>
                </c:pt>
                <c:pt idx="1082">
                  <c:v>1772.12267</c:v>
                </c:pt>
                <c:pt idx="1083">
                  <c:v>1770.06684</c:v>
                </c:pt>
                <c:pt idx="1084">
                  <c:v>1768.0110099999999</c:v>
                </c:pt>
                <c:pt idx="1085">
                  <c:v>1765.9551899999999</c:v>
                </c:pt>
                <c:pt idx="1086">
                  <c:v>1763.8993599999999</c:v>
                </c:pt>
                <c:pt idx="1087">
                  <c:v>1761.8435300000001</c:v>
                </c:pt>
                <c:pt idx="1088">
                  <c:v>1759.7877100000001</c:v>
                </c:pt>
                <c:pt idx="1089">
                  <c:v>1757.73188</c:v>
                </c:pt>
                <c:pt idx="1090">
                  <c:v>1755.67605</c:v>
                </c:pt>
                <c:pt idx="1091">
                  <c:v>1753.62022</c:v>
                </c:pt>
                <c:pt idx="1092">
                  <c:v>1751.5644</c:v>
                </c:pt>
                <c:pt idx="1093">
                  <c:v>1749.50857</c:v>
                </c:pt>
                <c:pt idx="1094">
                  <c:v>1747.4527399999999</c:v>
                </c:pt>
                <c:pt idx="1095">
                  <c:v>1745.3969199999999</c:v>
                </c:pt>
                <c:pt idx="1096">
                  <c:v>1743.3410899999999</c:v>
                </c:pt>
                <c:pt idx="1097">
                  <c:v>1741.2852600000001</c:v>
                </c:pt>
                <c:pt idx="1098">
                  <c:v>1739.2294400000001</c:v>
                </c:pt>
                <c:pt idx="1099">
                  <c:v>1737.1736100000001</c:v>
                </c:pt>
                <c:pt idx="1100">
                  <c:v>1735.11778</c:v>
                </c:pt>
                <c:pt idx="1101">
                  <c:v>1733.06196</c:v>
                </c:pt>
                <c:pt idx="1102">
                  <c:v>1731.00613</c:v>
                </c:pt>
                <c:pt idx="1103">
                  <c:v>1728.9503</c:v>
                </c:pt>
                <c:pt idx="1104">
                  <c:v>1726.8944799999999</c:v>
                </c:pt>
                <c:pt idx="1105">
                  <c:v>1724.8386499999999</c:v>
                </c:pt>
                <c:pt idx="1106">
                  <c:v>1722.7828199999999</c:v>
                </c:pt>
                <c:pt idx="1107">
                  <c:v>1720.7270000000001</c:v>
                </c:pt>
                <c:pt idx="1108">
                  <c:v>1718.6711700000001</c:v>
                </c:pt>
                <c:pt idx="1109">
                  <c:v>1716.6153400000001</c:v>
                </c:pt>
                <c:pt idx="1110">
                  <c:v>1714.55952</c:v>
                </c:pt>
                <c:pt idx="1111">
                  <c:v>1712.50369</c:v>
                </c:pt>
                <c:pt idx="1112">
                  <c:v>1710.44786</c:v>
                </c:pt>
                <c:pt idx="1113">
                  <c:v>1708.39204</c:v>
                </c:pt>
                <c:pt idx="1114">
                  <c:v>1706.3362099999999</c:v>
                </c:pt>
                <c:pt idx="1115">
                  <c:v>1704.2803799999999</c:v>
                </c:pt>
                <c:pt idx="1116">
                  <c:v>1702.2245600000001</c:v>
                </c:pt>
                <c:pt idx="1117">
                  <c:v>1700.1687300000001</c:v>
                </c:pt>
                <c:pt idx="1118">
                  <c:v>1698.1129000000001</c:v>
                </c:pt>
                <c:pt idx="1119">
                  <c:v>1696.05708</c:v>
                </c:pt>
                <c:pt idx="1120">
                  <c:v>1694.00125</c:v>
                </c:pt>
                <c:pt idx="1121">
                  <c:v>1691.94542</c:v>
                </c:pt>
                <c:pt idx="1122">
                  <c:v>1689.8896</c:v>
                </c:pt>
                <c:pt idx="1123">
                  <c:v>1687.83377</c:v>
                </c:pt>
                <c:pt idx="1124">
                  <c:v>1685.7779399999999</c:v>
                </c:pt>
                <c:pt idx="1125">
                  <c:v>1683.7221199999999</c:v>
                </c:pt>
                <c:pt idx="1126">
                  <c:v>1681.6662899999999</c:v>
                </c:pt>
                <c:pt idx="1127">
                  <c:v>1679.6104600000001</c:v>
                </c:pt>
                <c:pt idx="1128">
                  <c:v>1677.5546300000001</c:v>
                </c:pt>
                <c:pt idx="1129">
                  <c:v>1675.49881</c:v>
                </c:pt>
                <c:pt idx="1130">
                  <c:v>1673.44298</c:v>
                </c:pt>
                <c:pt idx="1131">
                  <c:v>1671.38715</c:v>
                </c:pt>
                <c:pt idx="1132">
                  <c:v>1669.33133</c:v>
                </c:pt>
                <c:pt idx="1133">
                  <c:v>1667.2755</c:v>
                </c:pt>
                <c:pt idx="1134">
                  <c:v>1665.21967</c:v>
                </c:pt>
                <c:pt idx="1135">
                  <c:v>1663.1638499999999</c:v>
                </c:pt>
                <c:pt idx="1136">
                  <c:v>1661.1080199999999</c:v>
                </c:pt>
                <c:pt idx="1137">
                  <c:v>1659.0521900000001</c:v>
                </c:pt>
                <c:pt idx="1138">
                  <c:v>1656.9963700000001</c:v>
                </c:pt>
                <c:pt idx="1139">
                  <c:v>1654.9405400000001</c:v>
                </c:pt>
                <c:pt idx="1140">
                  <c:v>1652.88471</c:v>
                </c:pt>
                <c:pt idx="1141">
                  <c:v>1650.82889</c:v>
                </c:pt>
                <c:pt idx="1142">
                  <c:v>1648.77306</c:v>
                </c:pt>
                <c:pt idx="1143">
                  <c:v>1646.71723</c:v>
                </c:pt>
                <c:pt idx="1144">
                  <c:v>1644.6614099999999</c:v>
                </c:pt>
                <c:pt idx="1145">
                  <c:v>1642.6055799999999</c:v>
                </c:pt>
                <c:pt idx="1146">
                  <c:v>1640.5497499999999</c:v>
                </c:pt>
                <c:pt idx="1147">
                  <c:v>1638.4939300000001</c:v>
                </c:pt>
                <c:pt idx="1148">
                  <c:v>1636.4381000000001</c:v>
                </c:pt>
                <c:pt idx="1149">
                  <c:v>1634.3822700000001</c:v>
                </c:pt>
                <c:pt idx="1150">
                  <c:v>1632.32645</c:v>
                </c:pt>
                <c:pt idx="1151">
                  <c:v>1630.27062</c:v>
                </c:pt>
                <c:pt idx="1152">
                  <c:v>1628.21479</c:v>
                </c:pt>
                <c:pt idx="1153">
                  <c:v>1626.15897</c:v>
                </c:pt>
                <c:pt idx="1154">
                  <c:v>1624.1031399999999</c:v>
                </c:pt>
                <c:pt idx="1155">
                  <c:v>1622.0473099999999</c:v>
                </c:pt>
                <c:pt idx="1156">
                  <c:v>1619.9914900000001</c:v>
                </c:pt>
                <c:pt idx="1157">
                  <c:v>1617.9356600000001</c:v>
                </c:pt>
                <c:pt idx="1158">
                  <c:v>1615.8798300000001</c:v>
                </c:pt>
                <c:pt idx="1159">
                  <c:v>1613.82401</c:v>
                </c:pt>
                <c:pt idx="1160">
                  <c:v>1611.76818</c:v>
                </c:pt>
                <c:pt idx="1161">
                  <c:v>1609.71235</c:v>
                </c:pt>
                <c:pt idx="1162">
                  <c:v>1607.65653</c:v>
                </c:pt>
                <c:pt idx="1163">
                  <c:v>1605.6007</c:v>
                </c:pt>
                <c:pt idx="1164">
                  <c:v>1603.5448699999999</c:v>
                </c:pt>
                <c:pt idx="1165">
                  <c:v>1601.4890399999999</c:v>
                </c:pt>
                <c:pt idx="1166">
                  <c:v>1599.4332199999999</c:v>
                </c:pt>
                <c:pt idx="1167">
                  <c:v>1597.3773900000001</c:v>
                </c:pt>
                <c:pt idx="1168">
                  <c:v>1595.3215600000001</c:v>
                </c:pt>
                <c:pt idx="1169">
                  <c:v>1593.2657400000001</c:v>
                </c:pt>
                <c:pt idx="1170">
                  <c:v>1591.20991</c:v>
                </c:pt>
                <c:pt idx="1171">
                  <c:v>1589.15408</c:v>
                </c:pt>
                <c:pt idx="1172">
                  <c:v>1587.09826</c:v>
                </c:pt>
                <c:pt idx="1173">
                  <c:v>1585.04243</c:v>
                </c:pt>
                <c:pt idx="1174">
                  <c:v>1582.9866</c:v>
                </c:pt>
                <c:pt idx="1175">
                  <c:v>1580.9307799999999</c:v>
                </c:pt>
                <c:pt idx="1176">
                  <c:v>1578.8749499999999</c:v>
                </c:pt>
                <c:pt idx="1177">
                  <c:v>1576.8191200000001</c:v>
                </c:pt>
                <c:pt idx="1178">
                  <c:v>1574.7633000000001</c:v>
                </c:pt>
                <c:pt idx="1179">
                  <c:v>1572.7074700000001</c:v>
                </c:pt>
                <c:pt idx="1180">
                  <c:v>1570.65164</c:v>
                </c:pt>
                <c:pt idx="1181">
                  <c:v>1568.59582</c:v>
                </c:pt>
                <c:pt idx="1182">
                  <c:v>1566.53999</c:v>
                </c:pt>
                <c:pt idx="1183">
                  <c:v>1564.48416</c:v>
                </c:pt>
                <c:pt idx="1184">
                  <c:v>1562.4283399999999</c:v>
                </c:pt>
                <c:pt idx="1185">
                  <c:v>1560.3725099999999</c:v>
                </c:pt>
                <c:pt idx="1186">
                  <c:v>1558.3166799999999</c:v>
                </c:pt>
                <c:pt idx="1187">
                  <c:v>1556.2608600000001</c:v>
                </c:pt>
                <c:pt idx="1188">
                  <c:v>1554.2050300000001</c:v>
                </c:pt>
                <c:pt idx="1189">
                  <c:v>1552.1492000000001</c:v>
                </c:pt>
                <c:pt idx="1190">
                  <c:v>1550.09338</c:v>
                </c:pt>
                <c:pt idx="1191">
                  <c:v>1548.03755</c:v>
                </c:pt>
                <c:pt idx="1192">
                  <c:v>1545.98172</c:v>
                </c:pt>
                <c:pt idx="1193">
                  <c:v>1543.9259</c:v>
                </c:pt>
                <c:pt idx="1194">
                  <c:v>1541.8700699999999</c:v>
                </c:pt>
                <c:pt idx="1195">
                  <c:v>1539.8142399999999</c:v>
                </c:pt>
                <c:pt idx="1196">
                  <c:v>1537.7584199999999</c:v>
                </c:pt>
                <c:pt idx="1197">
                  <c:v>1535.7025900000001</c:v>
                </c:pt>
                <c:pt idx="1198">
                  <c:v>1533.6467600000001</c:v>
                </c:pt>
                <c:pt idx="1199">
                  <c:v>1531.5909300000001</c:v>
                </c:pt>
                <c:pt idx="1200">
                  <c:v>1529.53511</c:v>
                </c:pt>
                <c:pt idx="1201">
                  <c:v>1527.47928</c:v>
                </c:pt>
                <c:pt idx="1202">
                  <c:v>1525.42345</c:v>
                </c:pt>
                <c:pt idx="1203">
                  <c:v>1523.36763</c:v>
                </c:pt>
                <c:pt idx="1204">
                  <c:v>1521.3117999999999</c:v>
                </c:pt>
                <c:pt idx="1205">
                  <c:v>1519.2559699999999</c:v>
                </c:pt>
                <c:pt idx="1206">
                  <c:v>1517.2001499999999</c:v>
                </c:pt>
                <c:pt idx="1207">
                  <c:v>1515.1443200000001</c:v>
                </c:pt>
                <c:pt idx="1208">
                  <c:v>1513.0884900000001</c:v>
                </c:pt>
                <c:pt idx="1209">
                  <c:v>1511.0326700000001</c:v>
                </c:pt>
                <c:pt idx="1210">
                  <c:v>1508.97684</c:v>
                </c:pt>
                <c:pt idx="1211">
                  <c:v>1506.92101</c:v>
                </c:pt>
                <c:pt idx="1212">
                  <c:v>1504.86519</c:v>
                </c:pt>
                <c:pt idx="1213">
                  <c:v>1502.80936</c:v>
                </c:pt>
                <c:pt idx="1214">
                  <c:v>1500.75353</c:v>
                </c:pt>
                <c:pt idx="1215">
                  <c:v>1498.6977099999999</c:v>
                </c:pt>
                <c:pt idx="1216">
                  <c:v>1496.6418799999999</c:v>
                </c:pt>
                <c:pt idx="1217">
                  <c:v>1494.5860499999999</c:v>
                </c:pt>
                <c:pt idx="1218">
                  <c:v>1492.5302300000001</c:v>
                </c:pt>
                <c:pt idx="1219">
                  <c:v>1490.4744000000001</c:v>
                </c:pt>
                <c:pt idx="1220">
                  <c:v>1488.41857</c:v>
                </c:pt>
                <c:pt idx="1221">
                  <c:v>1486.36275</c:v>
                </c:pt>
                <c:pt idx="1222">
                  <c:v>1484.30692</c:v>
                </c:pt>
                <c:pt idx="1223">
                  <c:v>1482.25109</c:v>
                </c:pt>
                <c:pt idx="1224">
                  <c:v>1480.1952699999999</c:v>
                </c:pt>
                <c:pt idx="1225">
                  <c:v>1478.1394399999999</c:v>
                </c:pt>
                <c:pt idx="1226">
                  <c:v>1476.0836099999999</c:v>
                </c:pt>
                <c:pt idx="1227">
                  <c:v>1474.0277900000001</c:v>
                </c:pt>
                <c:pt idx="1228">
                  <c:v>1471.9719600000001</c:v>
                </c:pt>
                <c:pt idx="1229">
                  <c:v>1469.9161300000001</c:v>
                </c:pt>
                <c:pt idx="1230">
                  <c:v>1467.86031</c:v>
                </c:pt>
                <c:pt idx="1231">
                  <c:v>1465.80448</c:v>
                </c:pt>
                <c:pt idx="1232">
                  <c:v>1463.74865</c:v>
                </c:pt>
                <c:pt idx="1233">
                  <c:v>1461.69283</c:v>
                </c:pt>
                <c:pt idx="1234">
                  <c:v>1459.6369999999999</c:v>
                </c:pt>
                <c:pt idx="1235">
                  <c:v>1457.5811699999999</c:v>
                </c:pt>
                <c:pt idx="1236">
                  <c:v>1455.5253399999999</c:v>
                </c:pt>
                <c:pt idx="1237">
                  <c:v>1453.4695200000001</c:v>
                </c:pt>
                <c:pt idx="1238">
                  <c:v>1451.4136900000001</c:v>
                </c:pt>
                <c:pt idx="1239">
                  <c:v>1449.3578600000001</c:v>
                </c:pt>
                <c:pt idx="1240">
                  <c:v>1447.30204</c:v>
                </c:pt>
                <c:pt idx="1241">
                  <c:v>1445.24621</c:v>
                </c:pt>
                <c:pt idx="1242">
                  <c:v>1443.19038</c:v>
                </c:pt>
                <c:pt idx="1243">
                  <c:v>1441.13456</c:v>
                </c:pt>
                <c:pt idx="1244">
                  <c:v>1439.07873</c:v>
                </c:pt>
                <c:pt idx="1245">
                  <c:v>1437.0228999999999</c:v>
                </c:pt>
                <c:pt idx="1246">
                  <c:v>1434.9670799999999</c:v>
                </c:pt>
                <c:pt idx="1247">
                  <c:v>1432.9112500000001</c:v>
                </c:pt>
                <c:pt idx="1248">
                  <c:v>1430.8554200000001</c:v>
                </c:pt>
                <c:pt idx="1249">
                  <c:v>1428.7996000000001</c:v>
                </c:pt>
                <c:pt idx="1250">
                  <c:v>1426.74377</c:v>
                </c:pt>
                <c:pt idx="1251">
                  <c:v>1424.68794</c:v>
                </c:pt>
                <c:pt idx="1252">
                  <c:v>1422.63212</c:v>
                </c:pt>
                <c:pt idx="1253">
                  <c:v>1420.57629</c:v>
                </c:pt>
                <c:pt idx="1254">
                  <c:v>1418.52046</c:v>
                </c:pt>
                <c:pt idx="1255">
                  <c:v>1416.4646399999999</c:v>
                </c:pt>
                <c:pt idx="1256">
                  <c:v>1414.4088099999999</c:v>
                </c:pt>
                <c:pt idx="1257">
                  <c:v>1412.3529799999999</c:v>
                </c:pt>
                <c:pt idx="1258">
                  <c:v>1410.2971600000001</c:v>
                </c:pt>
                <c:pt idx="1259">
                  <c:v>1408.2413300000001</c:v>
                </c:pt>
                <c:pt idx="1260">
                  <c:v>1406.1855</c:v>
                </c:pt>
                <c:pt idx="1261">
                  <c:v>1404.12968</c:v>
                </c:pt>
                <c:pt idx="1262">
                  <c:v>1402.07385</c:v>
                </c:pt>
                <c:pt idx="1263">
                  <c:v>1400.01802</c:v>
                </c:pt>
                <c:pt idx="1264">
                  <c:v>1397.9621999999999</c:v>
                </c:pt>
                <c:pt idx="1265">
                  <c:v>1395.9063699999999</c:v>
                </c:pt>
                <c:pt idx="1266">
                  <c:v>1393.8505399999999</c:v>
                </c:pt>
                <c:pt idx="1267">
                  <c:v>1391.7947200000001</c:v>
                </c:pt>
                <c:pt idx="1268">
                  <c:v>1389.7388900000001</c:v>
                </c:pt>
                <c:pt idx="1269">
                  <c:v>1387.6830600000001</c:v>
                </c:pt>
                <c:pt idx="1270">
                  <c:v>1385.62724</c:v>
                </c:pt>
                <c:pt idx="1271">
                  <c:v>1383.57141</c:v>
                </c:pt>
                <c:pt idx="1272">
                  <c:v>1381.51558</c:v>
                </c:pt>
                <c:pt idx="1273">
                  <c:v>1379.45975</c:v>
                </c:pt>
                <c:pt idx="1274">
                  <c:v>1377.4039299999999</c:v>
                </c:pt>
                <c:pt idx="1275">
                  <c:v>1375.3480999999999</c:v>
                </c:pt>
                <c:pt idx="1276">
                  <c:v>1373.2922699999999</c:v>
                </c:pt>
                <c:pt idx="1277">
                  <c:v>1371.2364500000001</c:v>
                </c:pt>
                <c:pt idx="1278">
                  <c:v>1369.1806200000001</c:v>
                </c:pt>
                <c:pt idx="1279">
                  <c:v>1367.1247900000001</c:v>
                </c:pt>
                <c:pt idx="1280">
                  <c:v>1365.06897</c:v>
                </c:pt>
                <c:pt idx="1281">
                  <c:v>1363.01314</c:v>
                </c:pt>
                <c:pt idx="1282">
                  <c:v>1360.95731</c:v>
                </c:pt>
                <c:pt idx="1283">
                  <c:v>1358.90149</c:v>
                </c:pt>
                <c:pt idx="1284">
                  <c:v>1356.84566</c:v>
                </c:pt>
                <c:pt idx="1285">
                  <c:v>1354.7898299999999</c:v>
                </c:pt>
                <c:pt idx="1286">
                  <c:v>1352.7340099999999</c:v>
                </c:pt>
                <c:pt idx="1287">
                  <c:v>1350.6781800000001</c:v>
                </c:pt>
                <c:pt idx="1288">
                  <c:v>1348.6223500000001</c:v>
                </c:pt>
                <c:pt idx="1289">
                  <c:v>1346.5665300000001</c:v>
                </c:pt>
                <c:pt idx="1290">
                  <c:v>1344.5107</c:v>
                </c:pt>
                <c:pt idx="1291">
                  <c:v>1342.45487</c:v>
                </c:pt>
                <c:pt idx="1292">
                  <c:v>1340.39905</c:v>
                </c:pt>
                <c:pt idx="1293">
                  <c:v>1338.34322</c:v>
                </c:pt>
                <c:pt idx="1294">
                  <c:v>1336.28739</c:v>
                </c:pt>
                <c:pt idx="1295">
                  <c:v>1334.2315699999999</c:v>
                </c:pt>
                <c:pt idx="1296">
                  <c:v>1332.1757399999999</c:v>
                </c:pt>
                <c:pt idx="1297">
                  <c:v>1330.1199099999999</c:v>
                </c:pt>
                <c:pt idx="1298">
                  <c:v>1328.0640900000001</c:v>
                </c:pt>
                <c:pt idx="1299">
                  <c:v>1326.0082600000001</c:v>
                </c:pt>
                <c:pt idx="1300">
                  <c:v>1323.95243</c:v>
                </c:pt>
                <c:pt idx="1301">
                  <c:v>1321.89661</c:v>
                </c:pt>
                <c:pt idx="1302">
                  <c:v>1319.84078</c:v>
                </c:pt>
                <c:pt idx="1303">
                  <c:v>1317.78495</c:v>
                </c:pt>
                <c:pt idx="1304">
                  <c:v>1315.7291299999999</c:v>
                </c:pt>
                <c:pt idx="1305">
                  <c:v>1313.6732999999999</c:v>
                </c:pt>
                <c:pt idx="1306">
                  <c:v>1311.6174699999999</c:v>
                </c:pt>
                <c:pt idx="1307">
                  <c:v>1309.5616500000001</c:v>
                </c:pt>
                <c:pt idx="1308">
                  <c:v>1307.5058200000001</c:v>
                </c:pt>
                <c:pt idx="1309">
                  <c:v>1305.4499900000001</c:v>
                </c:pt>
                <c:pt idx="1310">
                  <c:v>1303.3941600000001</c:v>
                </c:pt>
                <c:pt idx="1311">
                  <c:v>1301.33834</c:v>
                </c:pt>
                <c:pt idx="1312">
                  <c:v>1299.28251</c:v>
                </c:pt>
                <c:pt idx="1313">
                  <c:v>1297.22668</c:v>
                </c:pt>
                <c:pt idx="1314">
                  <c:v>1295.1708599999999</c:v>
                </c:pt>
                <c:pt idx="1315">
                  <c:v>1293.1150299999999</c:v>
                </c:pt>
                <c:pt idx="1316">
                  <c:v>1291.0591999999999</c:v>
                </c:pt>
                <c:pt idx="1317">
                  <c:v>1289.0033800000001</c:v>
                </c:pt>
                <c:pt idx="1318">
                  <c:v>1286.9475500000001</c:v>
                </c:pt>
                <c:pt idx="1319">
                  <c:v>1284.8917200000001</c:v>
                </c:pt>
                <c:pt idx="1320">
                  <c:v>1282.8359</c:v>
                </c:pt>
                <c:pt idx="1321">
                  <c:v>1280.78007</c:v>
                </c:pt>
                <c:pt idx="1322">
                  <c:v>1278.72424</c:v>
                </c:pt>
                <c:pt idx="1323">
                  <c:v>1276.66842</c:v>
                </c:pt>
                <c:pt idx="1324">
                  <c:v>1274.61259</c:v>
                </c:pt>
                <c:pt idx="1325">
                  <c:v>1272.5567599999999</c:v>
                </c:pt>
                <c:pt idx="1326">
                  <c:v>1270.5009399999999</c:v>
                </c:pt>
                <c:pt idx="1327">
                  <c:v>1268.4451100000001</c:v>
                </c:pt>
                <c:pt idx="1328">
                  <c:v>1266.3892800000001</c:v>
                </c:pt>
                <c:pt idx="1329">
                  <c:v>1264.3334600000001</c:v>
                </c:pt>
                <c:pt idx="1330">
                  <c:v>1262.27763</c:v>
                </c:pt>
                <c:pt idx="1331">
                  <c:v>1260.2218</c:v>
                </c:pt>
                <c:pt idx="1332">
                  <c:v>1258.16598</c:v>
                </c:pt>
                <c:pt idx="1333">
                  <c:v>1256.11015</c:v>
                </c:pt>
                <c:pt idx="1334">
                  <c:v>1254.05432</c:v>
                </c:pt>
                <c:pt idx="1335">
                  <c:v>1251.9984999999999</c:v>
                </c:pt>
                <c:pt idx="1336">
                  <c:v>1249.9426699999999</c:v>
                </c:pt>
                <c:pt idx="1337">
                  <c:v>1247.8868399999999</c:v>
                </c:pt>
                <c:pt idx="1338">
                  <c:v>1245.8310200000001</c:v>
                </c:pt>
                <c:pt idx="1339">
                  <c:v>1243.7751900000001</c:v>
                </c:pt>
                <c:pt idx="1340">
                  <c:v>1241.7193600000001</c:v>
                </c:pt>
                <c:pt idx="1341">
                  <c:v>1239.66354</c:v>
                </c:pt>
                <c:pt idx="1342">
                  <c:v>1237.60771</c:v>
                </c:pt>
                <c:pt idx="1343">
                  <c:v>1235.55188</c:v>
                </c:pt>
                <c:pt idx="1344">
                  <c:v>1233.4960599999999</c:v>
                </c:pt>
                <c:pt idx="1345">
                  <c:v>1231.4402299999999</c:v>
                </c:pt>
                <c:pt idx="1346">
                  <c:v>1229.3843999999999</c:v>
                </c:pt>
                <c:pt idx="1347">
                  <c:v>1227.3285699999999</c:v>
                </c:pt>
                <c:pt idx="1348">
                  <c:v>1225.2727500000001</c:v>
                </c:pt>
                <c:pt idx="1349">
                  <c:v>1223.2169200000001</c:v>
                </c:pt>
                <c:pt idx="1350">
                  <c:v>1221.1610900000001</c:v>
                </c:pt>
                <c:pt idx="1351">
                  <c:v>1219.10527</c:v>
                </c:pt>
                <c:pt idx="1352">
                  <c:v>1217.04944</c:v>
                </c:pt>
                <c:pt idx="1353">
                  <c:v>1214.99361</c:v>
                </c:pt>
                <c:pt idx="1354">
                  <c:v>1212.9377899999999</c:v>
                </c:pt>
                <c:pt idx="1355">
                  <c:v>1210.8819599999999</c:v>
                </c:pt>
                <c:pt idx="1356">
                  <c:v>1208.8261299999999</c:v>
                </c:pt>
                <c:pt idx="1357">
                  <c:v>1206.7703100000001</c:v>
                </c:pt>
                <c:pt idx="1358">
                  <c:v>1204.7144800000001</c:v>
                </c:pt>
                <c:pt idx="1359">
                  <c:v>1202.6586500000001</c:v>
                </c:pt>
                <c:pt idx="1360">
                  <c:v>1200.60283</c:v>
                </c:pt>
                <c:pt idx="1361">
                  <c:v>1198.547</c:v>
                </c:pt>
                <c:pt idx="1362">
                  <c:v>1196.49117</c:v>
                </c:pt>
                <c:pt idx="1363">
                  <c:v>1194.43535</c:v>
                </c:pt>
                <c:pt idx="1364">
                  <c:v>1192.37952</c:v>
                </c:pt>
                <c:pt idx="1365">
                  <c:v>1190.3236899999999</c:v>
                </c:pt>
                <c:pt idx="1366">
                  <c:v>1188.2678699999999</c:v>
                </c:pt>
                <c:pt idx="1367">
                  <c:v>1186.2120399999999</c:v>
                </c:pt>
                <c:pt idx="1368">
                  <c:v>1184.1562100000001</c:v>
                </c:pt>
                <c:pt idx="1369">
                  <c:v>1182.1003900000001</c:v>
                </c:pt>
                <c:pt idx="1370">
                  <c:v>1180.04456</c:v>
                </c:pt>
                <c:pt idx="1371">
                  <c:v>1177.98873</c:v>
                </c:pt>
                <c:pt idx="1372">
                  <c:v>1175.93291</c:v>
                </c:pt>
                <c:pt idx="1373">
                  <c:v>1173.87708</c:v>
                </c:pt>
                <c:pt idx="1374">
                  <c:v>1171.82125</c:v>
                </c:pt>
                <c:pt idx="1375">
                  <c:v>1169.7654299999999</c:v>
                </c:pt>
                <c:pt idx="1376">
                  <c:v>1167.7095999999999</c:v>
                </c:pt>
                <c:pt idx="1377">
                  <c:v>1165.6537699999999</c:v>
                </c:pt>
                <c:pt idx="1378">
                  <c:v>1163.5979500000001</c:v>
                </c:pt>
                <c:pt idx="1379">
                  <c:v>1161.5421200000001</c:v>
                </c:pt>
                <c:pt idx="1380">
                  <c:v>1159.4862900000001</c:v>
                </c:pt>
                <c:pt idx="1381">
                  <c:v>1157.43046</c:v>
                </c:pt>
                <c:pt idx="1382">
                  <c:v>1155.37464</c:v>
                </c:pt>
                <c:pt idx="1383">
                  <c:v>1153.31881</c:v>
                </c:pt>
                <c:pt idx="1384">
                  <c:v>1151.26298</c:v>
                </c:pt>
                <c:pt idx="1385">
                  <c:v>1149.2071599999999</c:v>
                </c:pt>
                <c:pt idx="1386">
                  <c:v>1147.1513299999999</c:v>
                </c:pt>
                <c:pt idx="1387">
                  <c:v>1145.0954999999999</c:v>
                </c:pt>
                <c:pt idx="1388">
                  <c:v>1143.0396800000001</c:v>
                </c:pt>
                <c:pt idx="1389">
                  <c:v>1140.9838500000001</c:v>
                </c:pt>
                <c:pt idx="1390">
                  <c:v>1138.9280200000001</c:v>
                </c:pt>
                <c:pt idx="1391">
                  <c:v>1136.8722</c:v>
                </c:pt>
                <c:pt idx="1392">
                  <c:v>1134.81637</c:v>
                </c:pt>
                <c:pt idx="1393">
                  <c:v>1132.76054</c:v>
                </c:pt>
                <c:pt idx="1394">
                  <c:v>1130.70472</c:v>
                </c:pt>
                <c:pt idx="1395">
                  <c:v>1128.6488899999999</c:v>
                </c:pt>
                <c:pt idx="1396">
                  <c:v>1126.5930599999999</c:v>
                </c:pt>
                <c:pt idx="1397">
                  <c:v>1124.5372400000001</c:v>
                </c:pt>
                <c:pt idx="1398">
                  <c:v>1122.4814100000001</c:v>
                </c:pt>
                <c:pt idx="1399">
                  <c:v>1120.4255800000001</c:v>
                </c:pt>
                <c:pt idx="1400">
                  <c:v>1118.36976</c:v>
                </c:pt>
                <c:pt idx="1401">
                  <c:v>1116.31393</c:v>
                </c:pt>
                <c:pt idx="1402">
                  <c:v>1114.2581</c:v>
                </c:pt>
                <c:pt idx="1403">
                  <c:v>1112.20228</c:v>
                </c:pt>
                <c:pt idx="1404">
                  <c:v>1110.14645</c:v>
                </c:pt>
                <c:pt idx="1405">
                  <c:v>1108.0906199999999</c:v>
                </c:pt>
                <c:pt idx="1406">
                  <c:v>1106.0347999999999</c:v>
                </c:pt>
                <c:pt idx="1407">
                  <c:v>1103.9789699999999</c:v>
                </c:pt>
                <c:pt idx="1408">
                  <c:v>1101.9231400000001</c:v>
                </c:pt>
                <c:pt idx="1409">
                  <c:v>1099.8673200000001</c:v>
                </c:pt>
                <c:pt idx="1410">
                  <c:v>1097.81149</c:v>
                </c:pt>
                <c:pt idx="1411">
                  <c:v>1095.75566</c:v>
                </c:pt>
                <c:pt idx="1412">
                  <c:v>1093.69984</c:v>
                </c:pt>
                <c:pt idx="1413">
                  <c:v>1091.64401</c:v>
                </c:pt>
                <c:pt idx="1414">
                  <c:v>1089.58818</c:v>
                </c:pt>
                <c:pt idx="1415">
                  <c:v>1087.5323599999999</c:v>
                </c:pt>
                <c:pt idx="1416">
                  <c:v>1085.4765299999999</c:v>
                </c:pt>
                <c:pt idx="1417">
                  <c:v>1083.4206999999999</c:v>
                </c:pt>
                <c:pt idx="1418">
                  <c:v>1081.3648700000001</c:v>
                </c:pt>
                <c:pt idx="1419">
                  <c:v>1079.3090500000001</c:v>
                </c:pt>
                <c:pt idx="1420">
                  <c:v>1077.2532200000001</c:v>
                </c:pt>
                <c:pt idx="1421">
                  <c:v>1075.19739</c:v>
                </c:pt>
                <c:pt idx="1422">
                  <c:v>1073.14157</c:v>
                </c:pt>
                <c:pt idx="1423">
                  <c:v>1071.08574</c:v>
                </c:pt>
                <c:pt idx="1424">
                  <c:v>1069.02991</c:v>
                </c:pt>
                <c:pt idx="1425">
                  <c:v>1066.9740899999999</c:v>
                </c:pt>
                <c:pt idx="1426">
                  <c:v>1064.9182599999999</c:v>
                </c:pt>
                <c:pt idx="1427">
                  <c:v>1062.8624299999999</c:v>
                </c:pt>
                <c:pt idx="1428">
                  <c:v>1060.8066100000001</c:v>
                </c:pt>
                <c:pt idx="1429">
                  <c:v>1058.7507800000001</c:v>
                </c:pt>
                <c:pt idx="1430">
                  <c:v>1056.6949500000001</c:v>
                </c:pt>
                <c:pt idx="1431">
                  <c:v>1054.63913</c:v>
                </c:pt>
                <c:pt idx="1432">
                  <c:v>1052.5833</c:v>
                </c:pt>
                <c:pt idx="1433">
                  <c:v>1050.52747</c:v>
                </c:pt>
                <c:pt idx="1434">
                  <c:v>1048.47165</c:v>
                </c:pt>
                <c:pt idx="1435">
                  <c:v>1046.4158199999999</c:v>
                </c:pt>
                <c:pt idx="1436">
                  <c:v>1044.3599899999999</c:v>
                </c:pt>
                <c:pt idx="1437">
                  <c:v>1042.3041700000001</c:v>
                </c:pt>
                <c:pt idx="1438">
                  <c:v>1040.2483400000001</c:v>
                </c:pt>
                <c:pt idx="1439">
                  <c:v>1038.1925100000001</c:v>
                </c:pt>
                <c:pt idx="1440">
                  <c:v>1036.13669</c:v>
                </c:pt>
                <c:pt idx="1441">
                  <c:v>1034.08086</c:v>
                </c:pt>
                <c:pt idx="1442">
                  <c:v>1032.02503</c:v>
                </c:pt>
                <c:pt idx="1443">
                  <c:v>1029.96921</c:v>
                </c:pt>
                <c:pt idx="1444">
                  <c:v>1027.91338</c:v>
                </c:pt>
                <c:pt idx="1445">
                  <c:v>1025.8575499999999</c:v>
                </c:pt>
                <c:pt idx="1446">
                  <c:v>1023.80173</c:v>
                </c:pt>
                <c:pt idx="1447">
                  <c:v>1021.7459</c:v>
                </c:pt>
                <c:pt idx="1448">
                  <c:v>1019.69007</c:v>
                </c:pt>
                <c:pt idx="1449">
                  <c:v>1017.63425</c:v>
                </c:pt>
                <c:pt idx="1450">
                  <c:v>1015.5784200000001</c:v>
                </c:pt>
                <c:pt idx="1451">
                  <c:v>1013.52259</c:v>
                </c:pt>
                <c:pt idx="1452">
                  <c:v>1011.46677</c:v>
                </c:pt>
                <c:pt idx="1453">
                  <c:v>1009.41094</c:v>
                </c:pt>
                <c:pt idx="1454">
                  <c:v>1007.35511</c:v>
                </c:pt>
                <c:pt idx="1455">
                  <c:v>1005.29928</c:v>
                </c:pt>
                <c:pt idx="1456">
                  <c:v>1003.24346</c:v>
                </c:pt>
                <c:pt idx="1457">
                  <c:v>1001.18763</c:v>
                </c:pt>
                <c:pt idx="1458">
                  <c:v>999.1318</c:v>
                </c:pt>
                <c:pt idx="1459">
                  <c:v>997.07597999999996</c:v>
                </c:pt>
                <c:pt idx="1460">
                  <c:v>995.02014999999994</c:v>
                </c:pt>
                <c:pt idx="1461">
                  <c:v>992.96432000000004</c:v>
                </c:pt>
                <c:pt idx="1462">
                  <c:v>990.9085</c:v>
                </c:pt>
                <c:pt idx="1463">
                  <c:v>988.85266999999999</c:v>
                </c:pt>
                <c:pt idx="1464">
                  <c:v>986.79683999999997</c:v>
                </c:pt>
                <c:pt idx="1465">
                  <c:v>984.74102000000005</c:v>
                </c:pt>
                <c:pt idx="1466">
                  <c:v>982.68519000000003</c:v>
                </c:pt>
                <c:pt idx="1467">
                  <c:v>980.62936000000002</c:v>
                </c:pt>
                <c:pt idx="1468">
                  <c:v>978.57353999999998</c:v>
                </c:pt>
                <c:pt idx="1469">
                  <c:v>976.51770999999997</c:v>
                </c:pt>
                <c:pt idx="1470">
                  <c:v>974.46187999999995</c:v>
                </c:pt>
                <c:pt idx="1471">
                  <c:v>972.40606000000002</c:v>
                </c:pt>
                <c:pt idx="1472">
                  <c:v>970.35023000000001</c:v>
                </c:pt>
                <c:pt idx="1473">
                  <c:v>968.2944</c:v>
                </c:pt>
                <c:pt idx="1474">
                  <c:v>966.23857999999996</c:v>
                </c:pt>
                <c:pt idx="1475">
                  <c:v>964.18275000000006</c:v>
                </c:pt>
                <c:pt idx="1476">
                  <c:v>962.12692000000004</c:v>
                </c:pt>
                <c:pt idx="1477">
                  <c:v>960.0711</c:v>
                </c:pt>
                <c:pt idx="1478">
                  <c:v>958.01526999999999</c:v>
                </c:pt>
                <c:pt idx="1479">
                  <c:v>955.95943999999997</c:v>
                </c:pt>
                <c:pt idx="1480">
                  <c:v>953.90362000000005</c:v>
                </c:pt>
                <c:pt idx="1481">
                  <c:v>951.84779000000003</c:v>
                </c:pt>
                <c:pt idx="1482">
                  <c:v>949.79196000000002</c:v>
                </c:pt>
                <c:pt idx="1483">
                  <c:v>947.73613999999998</c:v>
                </c:pt>
                <c:pt idx="1484">
                  <c:v>945.68030999999996</c:v>
                </c:pt>
                <c:pt idx="1485">
                  <c:v>943.62447999999995</c:v>
                </c:pt>
                <c:pt idx="1486">
                  <c:v>941.56866000000002</c:v>
                </c:pt>
                <c:pt idx="1487">
                  <c:v>939.51283000000001</c:v>
                </c:pt>
                <c:pt idx="1488">
                  <c:v>937.45699999999999</c:v>
                </c:pt>
                <c:pt idx="1489">
                  <c:v>935.40117999999995</c:v>
                </c:pt>
                <c:pt idx="1490">
                  <c:v>933.34535000000005</c:v>
                </c:pt>
                <c:pt idx="1491">
                  <c:v>931.28952000000004</c:v>
                </c:pt>
                <c:pt idx="1492">
                  <c:v>929.23369000000002</c:v>
                </c:pt>
                <c:pt idx="1493">
                  <c:v>927.17786999999998</c:v>
                </c:pt>
                <c:pt idx="1494">
                  <c:v>925.12203999999997</c:v>
                </c:pt>
                <c:pt idx="1495">
                  <c:v>923.06620999999996</c:v>
                </c:pt>
                <c:pt idx="1496">
                  <c:v>921.01039000000003</c:v>
                </c:pt>
                <c:pt idx="1497">
                  <c:v>918.95456000000001</c:v>
                </c:pt>
                <c:pt idx="1498">
                  <c:v>916.89873</c:v>
                </c:pt>
                <c:pt idx="1499">
                  <c:v>914.84290999999996</c:v>
                </c:pt>
                <c:pt idx="1500">
                  <c:v>912.78707999999995</c:v>
                </c:pt>
                <c:pt idx="1501">
                  <c:v>910.73125000000005</c:v>
                </c:pt>
                <c:pt idx="1502">
                  <c:v>908.67543000000001</c:v>
                </c:pt>
                <c:pt idx="1503">
                  <c:v>906.61959999999999</c:v>
                </c:pt>
                <c:pt idx="1504">
                  <c:v>904.56376999999998</c:v>
                </c:pt>
                <c:pt idx="1505">
                  <c:v>902.50795000000005</c:v>
                </c:pt>
                <c:pt idx="1506">
                  <c:v>900.45212000000004</c:v>
                </c:pt>
                <c:pt idx="1507">
                  <c:v>898.39629000000002</c:v>
                </c:pt>
                <c:pt idx="1508">
                  <c:v>896.34046999999998</c:v>
                </c:pt>
                <c:pt idx="1509">
                  <c:v>894.28463999999997</c:v>
                </c:pt>
                <c:pt idx="1510">
                  <c:v>892.22880999999995</c:v>
                </c:pt>
                <c:pt idx="1511">
                  <c:v>890.17299000000003</c:v>
                </c:pt>
                <c:pt idx="1512">
                  <c:v>888.11716000000001</c:v>
                </c:pt>
                <c:pt idx="1513">
                  <c:v>886.06133</c:v>
                </c:pt>
                <c:pt idx="1514">
                  <c:v>884.00550999999996</c:v>
                </c:pt>
                <c:pt idx="1515">
                  <c:v>881.94967999999994</c:v>
                </c:pt>
                <c:pt idx="1516">
                  <c:v>879.89385000000004</c:v>
                </c:pt>
                <c:pt idx="1517">
                  <c:v>877.83803</c:v>
                </c:pt>
                <c:pt idx="1518">
                  <c:v>875.78219999999999</c:v>
                </c:pt>
                <c:pt idx="1519">
                  <c:v>873.72636999999997</c:v>
                </c:pt>
                <c:pt idx="1520">
                  <c:v>871.67055000000005</c:v>
                </c:pt>
                <c:pt idx="1521">
                  <c:v>869.61472000000003</c:v>
                </c:pt>
                <c:pt idx="1522">
                  <c:v>867.55889000000002</c:v>
                </c:pt>
                <c:pt idx="1523">
                  <c:v>865.50306999999998</c:v>
                </c:pt>
                <c:pt idx="1524">
                  <c:v>863.44723999999997</c:v>
                </c:pt>
                <c:pt idx="1525">
                  <c:v>861.39140999999995</c:v>
                </c:pt>
                <c:pt idx="1526">
                  <c:v>859.33558000000005</c:v>
                </c:pt>
                <c:pt idx="1527">
                  <c:v>857.27976000000001</c:v>
                </c:pt>
                <c:pt idx="1528">
                  <c:v>855.22393</c:v>
                </c:pt>
                <c:pt idx="1529">
                  <c:v>853.16809999999998</c:v>
                </c:pt>
                <c:pt idx="1530">
                  <c:v>851.11228000000006</c:v>
                </c:pt>
                <c:pt idx="1531">
                  <c:v>849.05645000000004</c:v>
                </c:pt>
                <c:pt idx="1532">
                  <c:v>847.00062000000003</c:v>
                </c:pt>
                <c:pt idx="1533">
                  <c:v>844.94479999999999</c:v>
                </c:pt>
                <c:pt idx="1534">
                  <c:v>842.88896999999997</c:v>
                </c:pt>
                <c:pt idx="1535">
                  <c:v>840.83313999999996</c:v>
                </c:pt>
                <c:pt idx="1536">
                  <c:v>838.77732000000003</c:v>
                </c:pt>
                <c:pt idx="1537">
                  <c:v>836.72149000000002</c:v>
                </c:pt>
                <c:pt idx="1538">
                  <c:v>834.66566</c:v>
                </c:pt>
                <c:pt idx="1539">
                  <c:v>832.60983999999996</c:v>
                </c:pt>
                <c:pt idx="1540">
                  <c:v>830.55400999999995</c:v>
                </c:pt>
                <c:pt idx="1541">
                  <c:v>828.49818000000005</c:v>
                </c:pt>
                <c:pt idx="1542">
                  <c:v>826.44236000000001</c:v>
                </c:pt>
                <c:pt idx="1543">
                  <c:v>824.38652999999999</c:v>
                </c:pt>
                <c:pt idx="1544">
                  <c:v>822.33069999999998</c:v>
                </c:pt>
                <c:pt idx="1545">
                  <c:v>820.27488000000005</c:v>
                </c:pt>
                <c:pt idx="1546">
                  <c:v>818.21905000000004</c:v>
                </c:pt>
                <c:pt idx="1547">
                  <c:v>816.16322000000002</c:v>
                </c:pt>
                <c:pt idx="1548">
                  <c:v>814.10739999999998</c:v>
                </c:pt>
                <c:pt idx="1549">
                  <c:v>812.05156999999997</c:v>
                </c:pt>
                <c:pt idx="1550">
                  <c:v>809.99573999999996</c:v>
                </c:pt>
                <c:pt idx="1551">
                  <c:v>807.93992000000003</c:v>
                </c:pt>
                <c:pt idx="1552">
                  <c:v>805.88409000000001</c:v>
                </c:pt>
                <c:pt idx="1553">
                  <c:v>803.82826</c:v>
                </c:pt>
                <c:pt idx="1554">
                  <c:v>801.77243999999996</c:v>
                </c:pt>
                <c:pt idx="1555">
                  <c:v>799.71660999999995</c:v>
                </c:pt>
                <c:pt idx="1556">
                  <c:v>797.66078000000005</c:v>
                </c:pt>
                <c:pt idx="1557">
                  <c:v>795.60496000000001</c:v>
                </c:pt>
                <c:pt idx="1558">
                  <c:v>793.54912999999999</c:v>
                </c:pt>
                <c:pt idx="1559">
                  <c:v>791.49329999999998</c:v>
                </c:pt>
                <c:pt idx="1560">
                  <c:v>789.43748000000005</c:v>
                </c:pt>
                <c:pt idx="1561">
                  <c:v>787.38165000000004</c:v>
                </c:pt>
                <c:pt idx="1562">
                  <c:v>785.32582000000002</c:v>
                </c:pt>
                <c:pt idx="1563">
                  <c:v>783.26999000000001</c:v>
                </c:pt>
                <c:pt idx="1564">
                  <c:v>781.21416999999997</c:v>
                </c:pt>
                <c:pt idx="1565">
                  <c:v>779.15833999999995</c:v>
                </c:pt>
                <c:pt idx="1566">
                  <c:v>777.10251000000005</c:v>
                </c:pt>
                <c:pt idx="1567">
                  <c:v>775.04669000000001</c:v>
                </c:pt>
                <c:pt idx="1568">
                  <c:v>772.99086</c:v>
                </c:pt>
                <c:pt idx="1569">
                  <c:v>770.93502999999998</c:v>
                </c:pt>
                <c:pt idx="1570">
                  <c:v>768.87920999999994</c:v>
                </c:pt>
                <c:pt idx="1571">
                  <c:v>766.82338000000004</c:v>
                </c:pt>
                <c:pt idx="1572">
                  <c:v>764.76755000000003</c:v>
                </c:pt>
                <c:pt idx="1573">
                  <c:v>762.71172999999999</c:v>
                </c:pt>
                <c:pt idx="1574">
                  <c:v>760.65589999999997</c:v>
                </c:pt>
                <c:pt idx="1575">
                  <c:v>758.60006999999996</c:v>
                </c:pt>
                <c:pt idx="1576">
                  <c:v>756.54425000000003</c:v>
                </c:pt>
                <c:pt idx="1577">
                  <c:v>754.48842000000002</c:v>
                </c:pt>
                <c:pt idx="1578">
                  <c:v>752.43259</c:v>
                </c:pt>
                <c:pt idx="1579">
                  <c:v>750.37676999999996</c:v>
                </c:pt>
                <c:pt idx="1580">
                  <c:v>748.32093999999995</c:v>
                </c:pt>
                <c:pt idx="1581">
                  <c:v>746.26511000000005</c:v>
                </c:pt>
                <c:pt idx="1582">
                  <c:v>744.20929000000001</c:v>
                </c:pt>
                <c:pt idx="1583">
                  <c:v>742.15346</c:v>
                </c:pt>
                <c:pt idx="1584">
                  <c:v>740.09762999999998</c:v>
                </c:pt>
                <c:pt idx="1585">
                  <c:v>738.04181000000005</c:v>
                </c:pt>
                <c:pt idx="1586">
                  <c:v>735.98598000000004</c:v>
                </c:pt>
                <c:pt idx="1587">
                  <c:v>733.93015000000003</c:v>
                </c:pt>
                <c:pt idx="1588">
                  <c:v>731.87432999999999</c:v>
                </c:pt>
                <c:pt idx="1589">
                  <c:v>729.81849999999997</c:v>
                </c:pt>
                <c:pt idx="1590">
                  <c:v>727.76266999999996</c:v>
                </c:pt>
                <c:pt idx="1591">
                  <c:v>725.70685000000003</c:v>
                </c:pt>
                <c:pt idx="1592">
                  <c:v>723.65102000000002</c:v>
                </c:pt>
                <c:pt idx="1593">
                  <c:v>721.59519</c:v>
                </c:pt>
                <c:pt idx="1594">
                  <c:v>719.53936999999996</c:v>
                </c:pt>
                <c:pt idx="1595">
                  <c:v>717.48353999999995</c:v>
                </c:pt>
                <c:pt idx="1596">
                  <c:v>715.42771000000005</c:v>
                </c:pt>
                <c:pt idx="1597">
                  <c:v>713.37189000000001</c:v>
                </c:pt>
                <c:pt idx="1598">
                  <c:v>711.31605999999999</c:v>
                </c:pt>
                <c:pt idx="1599">
                  <c:v>709.26022999999998</c:v>
                </c:pt>
                <c:pt idx="1600">
                  <c:v>707.20439999999996</c:v>
                </c:pt>
                <c:pt idx="1601">
                  <c:v>705.14858000000004</c:v>
                </c:pt>
                <c:pt idx="1602">
                  <c:v>703.09275000000002</c:v>
                </c:pt>
                <c:pt idx="1603">
                  <c:v>701.03692000000001</c:v>
                </c:pt>
                <c:pt idx="1604">
                  <c:v>698.98109999999997</c:v>
                </c:pt>
                <c:pt idx="1605">
                  <c:v>696.92526999999995</c:v>
                </c:pt>
                <c:pt idx="1606">
                  <c:v>694.86944000000005</c:v>
                </c:pt>
                <c:pt idx="1607">
                  <c:v>692.81362000000001</c:v>
                </c:pt>
                <c:pt idx="1608">
                  <c:v>690.75779</c:v>
                </c:pt>
                <c:pt idx="1609">
                  <c:v>688.70195999999999</c:v>
                </c:pt>
                <c:pt idx="1610">
                  <c:v>686.64613999999995</c:v>
                </c:pt>
                <c:pt idx="1611">
                  <c:v>684.59031000000004</c:v>
                </c:pt>
                <c:pt idx="1612">
                  <c:v>682.53448000000003</c:v>
                </c:pt>
                <c:pt idx="1613">
                  <c:v>680.47865999999999</c:v>
                </c:pt>
                <c:pt idx="1614">
                  <c:v>678.42282999999998</c:v>
                </c:pt>
                <c:pt idx="1615">
                  <c:v>676.36699999999996</c:v>
                </c:pt>
                <c:pt idx="1616">
                  <c:v>674.31118000000004</c:v>
                </c:pt>
                <c:pt idx="1617">
                  <c:v>672.25535000000002</c:v>
                </c:pt>
                <c:pt idx="1618">
                  <c:v>670.19952000000001</c:v>
                </c:pt>
                <c:pt idx="1619">
                  <c:v>668.14369999999997</c:v>
                </c:pt>
                <c:pt idx="1620">
                  <c:v>666.08786999999995</c:v>
                </c:pt>
                <c:pt idx="1621">
                  <c:v>664.03204000000005</c:v>
                </c:pt>
                <c:pt idx="1622">
                  <c:v>661.97622000000001</c:v>
                </c:pt>
                <c:pt idx="1623">
                  <c:v>659.92039</c:v>
                </c:pt>
                <c:pt idx="1624">
                  <c:v>657.86455999999998</c:v>
                </c:pt>
                <c:pt idx="1625">
                  <c:v>655.80873999999994</c:v>
                </c:pt>
                <c:pt idx="1626">
                  <c:v>653.75291000000004</c:v>
                </c:pt>
                <c:pt idx="1627">
                  <c:v>651.69708000000003</c:v>
                </c:pt>
                <c:pt idx="1628">
                  <c:v>649.64125999999999</c:v>
                </c:pt>
                <c:pt idx="1629">
                  <c:v>647.58542999999997</c:v>
                </c:pt>
                <c:pt idx="1630">
                  <c:v>645.52959999999996</c:v>
                </c:pt>
                <c:pt idx="1631">
                  <c:v>643.47378000000003</c:v>
                </c:pt>
                <c:pt idx="1632">
                  <c:v>641.41795000000002</c:v>
                </c:pt>
                <c:pt idx="1633">
                  <c:v>639.36212</c:v>
                </c:pt>
                <c:pt idx="1634">
                  <c:v>637.30629999999996</c:v>
                </c:pt>
                <c:pt idx="1635">
                  <c:v>635.25046999999995</c:v>
                </c:pt>
                <c:pt idx="1636">
                  <c:v>633.19464000000005</c:v>
                </c:pt>
                <c:pt idx="1637">
                  <c:v>631.13881000000003</c:v>
                </c:pt>
                <c:pt idx="1638">
                  <c:v>629.08299</c:v>
                </c:pt>
                <c:pt idx="1639">
                  <c:v>627.02715999999998</c:v>
                </c:pt>
                <c:pt idx="1640">
                  <c:v>624.97132999999997</c:v>
                </c:pt>
                <c:pt idx="1641">
                  <c:v>622.91551000000004</c:v>
                </c:pt>
                <c:pt idx="1642">
                  <c:v>620.85968000000003</c:v>
                </c:pt>
                <c:pt idx="1643">
                  <c:v>618.80385000000001</c:v>
                </c:pt>
                <c:pt idx="1644">
                  <c:v>616.74802999999997</c:v>
                </c:pt>
                <c:pt idx="1645">
                  <c:v>614.69219999999996</c:v>
                </c:pt>
                <c:pt idx="1646">
                  <c:v>612.63637000000006</c:v>
                </c:pt>
                <c:pt idx="1647">
                  <c:v>610.58055000000002</c:v>
                </c:pt>
                <c:pt idx="1648">
                  <c:v>608.52472</c:v>
                </c:pt>
                <c:pt idx="1649">
                  <c:v>606.46888999999999</c:v>
                </c:pt>
                <c:pt idx="1650">
                  <c:v>604.41306999999995</c:v>
                </c:pt>
                <c:pt idx="1651">
                  <c:v>602.35724000000005</c:v>
                </c:pt>
                <c:pt idx="1652">
                  <c:v>600.30141000000003</c:v>
                </c:pt>
                <c:pt idx="1653">
                  <c:v>598.24558999999999</c:v>
                </c:pt>
                <c:pt idx="1654">
                  <c:v>596.18975999999998</c:v>
                </c:pt>
                <c:pt idx="1655">
                  <c:v>594.13392999999996</c:v>
                </c:pt>
                <c:pt idx="1656">
                  <c:v>592.07811000000004</c:v>
                </c:pt>
                <c:pt idx="1657">
                  <c:v>590.02228000000002</c:v>
                </c:pt>
                <c:pt idx="1658">
                  <c:v>587.96645000000001</c:v>
                </c:pt>
                <c:pt idx="1659">
                  <c:v>585.91062999999997</c:v>
                </c:pt>
                <c:pt idx="1660">
                  <c:v>583.85479999999995</c:v>
                </c:pt>
                <c:pt idx="1661">
                  <c:v>581.79897000000005</c:v>
                </c:pt>
                <c:pt idx="1662">
                  <c:v>579.74315000000001</c:v>
                </c:pt>
                <c:pt idx="1663">
                  <c:v>577.68732</c:v>
                </c:pt>
                <c:pt idx="1664">
                  <c:v>575.63148999999999</c:v>
                </c:pt>
                <c:pt idx="1665">
                  <c:v>573.57566999999995</c:v>
                </c:pt>
                <c:pt idx="1666">
                  <c:v>571.51984000000004</c:v>
                </c:pt>
                <c:pt idx="1667">
                  <c:v>569.46401000000003</c:v>
                </c:pt>
                <c:pt idx="1668">
                  <c:v>567.40818999999999</c:v>
                </c:pt>
                <c:pt idx="1669">
                  <c:v>565.35235999999998</c:v>
                </c:pt>
                <c:pt idx="1670">
                  <c:v>563.29652999999996</c:v>
                </c:pt>
                <c:pt idx="1671">
                  <c:v>561.24071000000004</c:v>
                </c:pt>
                <c:pt idx="1672">
                  <c:v>559.18488000000002</c:v>
                </c:pt>
                <c:pt idx="1673">
                  <c:v>557.12905000000001</c:v>
                </c:pt>
                <c:pt idx="1674">
                  <c:v>555.07321999999999</c:v>
                </c:pt>
                <c:pt idx="1675">
                  <c:v>553.01739999999995</c:v>
                </c:pt>
                <c:pt idx="1676">
                  <c:v>550.96157000000005</c:v>
                </c:pt>
                <c:pt idx="1677">
                  <c:v>548.90574000000004</c:v>
                </c:pt>
                <c:pt idx="1678">
                  <c:v>546.84992</c:v>
                </c:pt>
                <c:pt idx="1679">
                  <c:v>544.79408999999998</c:v>
                </c:pt>
                <c:pt idx="1680">
                  <c:v>542.73825999999997</c:v>
                </c:pt>
                <c:pt idx="1681">
                  <c:v>540.68244000000004</c:v>
                </c:pt>
                <c:pt idx="1682">
                  <c:v>538.62661000000003</c:v>
                </c:pt>
                <c:pt idx="1683">
                  <c:v>536.57078000000001</c:v>
                </c:pt>
                <c:pt idx="1684">
                  <c:v>534.51495999999997</c:v>
                </c:pt>
                <c:pt idx="1685">
                  <c:v>532.45912999999996</c:v>
                </c:pt>
                <c:pt idx="1686">
                  <c:v>530.40329999999994</c:v>
                </c:pt>
                <c:pt idx="1687">
                  <c:v>528.34748000000002</c:v>
                </c:pt>
                <c:pt idx="1688">
                  <c:v>526.29165</c:v>
                </c:pt>
                <c:pt idx="1689">
                  <c:v>524.23581999999999</c:v>
                </c:pt>
                <c:pt idx="1690">
                  <c:v>522.17999999999995</c:v>
                </c:pt>
                <c:pt idx="1691">
                  <c:v>520.12417000000005</c:v>
                </c:pt>
                <c:pt idx="1692">
                  <c:v>518.06834000000003</c:v>
                </c:pt>
                <c:pt idx="1693">
                  <c:v>516.01251999999999</c:v>
                </c:pt>
                <c:pt idx="1694">
                  <c:v>513.95668999999998</c:v>
                </c:pt>
                <c:pt idx="1695">
                  <c:v>511.90086000000002</c:v>
                </c:pt>
                <c:pt idx="1696">
                  <c:v>509.84503999999998</c:v>
                </c:pt>
                <c:pt idx="1697">
                  <c:v>507.78921000000003</c:v>
                </c:pt>
                <c:pt idx="1698">
                  <c:v>505.73338000000001</c:v>
                </c:pt>
                <c:pt idx="1699">
                  <c:v>503.67756000000003</c:v>
                </c:pt>
                <c:pt idx="1700">
                  <c:v>501.62173000000001</c:v>
                </c:pt>
                <c:pt idx="1701">
                  <c:v>499.5659</c:v>
                </c:pt>
              </c:numCache>
            </c:numRef>
          </c:cat>
          <c:val>
            <c:numRef>
              <c:f>Sheet1!$L$2:$L$1703</c:f>
              <c:numCache>
                <c:formatCode>General</c:formatCode>
                <c:ptCount val="1702"/>
                <c:pt idx="0">
                  <c:v>1.4999999999999999E-4</c:v>
                </c:pt>
                <c:pt idx="1">
                  <c:v>1.4999999999999999E-4</c:v>
                </c:pt>
                <c:pt idx="2">
                  <c:v>1.4999999999999999E-4</c:v>
                </c:pt>
                <c:pt idx="3">
                  <c:v>1.4999999999999999E-4</c:v>
                </c:pt>
                <c:pt idx="4">
                  <c:v>1.4999999999999999E-4</c:v>
                </c:pt>
                <c:pt idx="5">
                  <c:v>1.4999999999999999E-4</c:v>
                </c:pt>
                <c:pt idx="6">
                  <c:v>1.4999999999999999E-4</c:v>
                </c:pt>
                <c:pt idx="7">
                  <c:v>1.4999999999999999E-4</c:v>
                </c:pt>
                <c:pt idx="8">
                  <c:v>1.4999999999999999E-4</c:v>
                </c:pt>
                <c:pt idx="9">
                  <c:v>1.4999999999999999E-4</c:v>
                </c:pt>
                <c:pt idx="10">
                  <c:v>1.4999999999999999E-4</c:v>
                </c:pt>
                <c:pt idx="11">
                  <c:v>1.4999999999999999E-4</c:v>
                </c:pt>
                <c:pt idx="12">
                  <c:v>1.4999999999999999E-4</c:v>
                </c:pt>
                <c:pt idx="13">
                  <c:v>1.8000000000000001E-4</c:v>
                </c:pt>
                <c:pt idx="14">
                  <c:v>2.3000000000000001E-4</c:v>
                </c:pt>
                <c:pt idx="15">
                  <c:v>2.7999999999999998E-4</c:v>
                </c:pt>
                <c:pt idx="16">
                  <c:v>3.4000000000000002E-4</c:v>
                </c:pt>
                <c:pt idx="17">
                  <c:v>4.0000000000000002E-4</c:v>
                </c:pt>
                <c:pt idx="18">
                  <c:v>4.6000000000000001E-4</c:v>
                </c:pt>
                <c:pt idx="19">
                  <c:v>5.1999999999999995E-4</c:v>
                </c:pt>
                <c:pt idx="20">
                  <c:v>5.9000000000000003E-4</c:v>
                </c:pt>
                <c:pt idx="21">
                  <c:v>6.4999999999999997E-4</c:v>
                </c:pt>
                <c:pt idx="22">
                  <c:v>7.1000000000000002E-4</c:v>
                </c:pt>
                <c:pt idx="23">
                  <c:v>7.6999999999999996E-4</c:v>
                </c:pt>
                <c:pt idx="24">
                  <c:v>8.1999999999999998E-4</c:v>
                </c:pt>
                <c:pt idx="25">
                  <c:v>8.7000000000000001E-4</c:v>
                </c:pt>
                <c:pt idx="26">
                  <c:v>9.1E-4</c:v>
                </c:pt>
                <c:pt idx="27">
                  <c:v>9.5E-4</c:v>
                </c:pt>
                <c:pt idx="28">
                  <c:v>9.7999999999999997E-4</c:v>
                </c:pt>
                <c:pt idx="29">
                  <c:v>1.01E-3</c:v>
                </c:pt>
                <c:pt idx="30">
                  <c:v>1.0399999999999999E-3</c:v>
                </c:pt>
                <c:pt idx="31">
                  <c:v>1.07E-3</c:v>
                </c:pt>
                <c:pt idx="32">
                  <c:v>1.1000000000000001E-3</c:v>
                </c:pt>
                <c:pt idx="33">
                  <c:v>1.14E-3</c:v>
                </c:pt>
                <c:pt idx="34">
                  <c:v>1.17E-3</c:v>
                </c:pt>
                <c:pt idx="35">
                  <c:v>1.2199999999999999E-3</c:v>
                </c:pt>
                <c:pt idx="36">
                  <c:v>1.2700000000000001E-3</c:v>
                </c:pt>
                <c:pt idx="37">
                  <c:v>1.34E-3</c:v>
                </c:pt>
                <c:pt idx="38">
                  <c:v>1.42E-3</c:v>
                </c:pt>
                <c:pt idx="39">
                  <c:v>1.5E-3</c:v>
                </c:pt>
                <c:pt idx="40">
                  <c:v>1.58E-3</c:v>
                </c:pt>
                <c:pt idx="41">
                  <c:v>1.67E-3</c:v>
                </c:pt>
                <c:pt idx="42">
                  <c:v>1.7600000000000001E-3</c:v>
                </c:pt>
                <c:pt idx="43">
                  <c:v>1.8500000000000001E-3</c:v>
                </c:pt>
                <c:pt idx="44">
                  <c:v>1.9400000000000001E-3</c:v>
                </c:pt>
                <c:pt idx="45">
                  <c:v>2.0300000000000001E-3</c:v>
                </c:pt>
                <c:pt idx="46">
                  <c:v>2.1299999999999999E-3</c:v>
                </c:pt>
                <c:pt idx="47">
                  <c:v>2.2200000000000002E-3</c:v>
                </c:pt>
                <c:pt idx="48">
                  <c:v>2.3E-3</c:v>
                </c:pt>
                <c:pt idx="49">
                  <c:v>2.3900000000000002E-3</c:v>
                </c:pt>
                <c:pt idx="50">
                  <c:v>2.4599999999999999E-3</c:v>
                </c:pt>
                <c:pt idx="51">
                  <c:v>2.5400000000000002E-3</c:v>
                </c:pt>
                <c:pt idx="52">
                  <c:v>2.6099999999999999E-3</c:v>
                </c:pt>
                <c:pt idx="53">
                  <c:v>2.6800000000000001E-3</c:v>
                </c:pt>
                <c:pt idx="54">
                  <c:v>2.7399999999999998E-3</c:v>
                </c:pt>
                <c:pt idx="55">
                  <c:v>2.81E-3</c:v>
                </c:pt>
                <c:pt idx="56">
                  <c:v>2.8700000000000002E-3</c:v>
                </c:pt>
                <c:pt idx="57">
                  <c:v>2.9299999999999999E-3</c:v>
                </c:pt>
                <c:pt idx="58">
                  <c:v>2.99E-3</c:v>
                </c:pt>
                <c:pt idx="59">
                  <c:v>3.0599999999999998E-3</c:v>
                </c:pt>
                <c:pt idx="60">
                  <c:v>3.13E-3</c:v>
                </c:pt>
                <c:pt idx="61">
                  <c:v>3.2000000000000002E-3</c:v>
                </c:pt>
                <c:pt idx="62">
                  <c:v>3.2799999999999999E-3</c:v>
                </c:pt>
                <c:pt idx="63">
                  <c:v>3.3500000000000001E-3</c:v>
                </c:pt>
                <c:pt idx="64">
                  <c:v>3.4199999999999999E-3</c:v>
                </c:pt>
                <c:pt idx="65">
                  <c:v>3.49E-3</c:v>
                </c:pt>
                <c:pt idx="66">
                  <c:v>3.5599999999999998E-3</c:v>
                </c:pt>
                <c:pt idx="67">
                  <c:v>3.64E-3</c:v>
                </c:pt>
                <c:pt idx="68">
                  <c:v>3.7100000000000002E-3</c:v>
                </c:pt>
                <c:pt idx="69">
                  <c:v>3.7799999999999999E-3</c:v>
                </c:pt>
                <c:pt idx="70">
                  <c:v>3.8400000000000001E-3</c:v>
                </c:pt>
                <c:pt idx="71">
                  <c:v>3.8899999999999998E-3</c:v>
                </c:pt>
                <c:pt idx="72">
                  <c:v>3.9399999999999999E-3</c:v>
                </c:pt>
                <c:pt idx="73">
                  <c:v>3.98E-3</c:v>
                </c:pt>
                <c:pt idx="74">
                  <c:v>4.0200000000000001E-3</c:v>
                </c:pt>
                <c:pt idx="75">
                  <c:v>4.0499999999999998E-3</c:v>
                </c:pt>
                <c:pt idx="76">
                  <c:v>4.0699999999999998E-3</c:v>
                </c:pt>
                <c:pt idx="77">
                  <c:v>4.0899999999999999E-3</c:v>
                </c:pt>
                <c:pt idx="78">
                  <c:v>4.0899999999999999E-3</c:v>
                </c:pt>
                <c:pt idx="79">
                  <c:v>4.0899999999999999E-3</c:v>
                </c:pt>
                <c:pt idx="80">
                  <c:v>4.0699999999999998E-3</c:v>
                </c:pt>
                <c:pt idx="81">
                  <c:v>4.0499999999999998E-3</c:v>
                </c:pt>
                <c:pt idx="82">
                  <c:v>4.0200000000000001E-3</c:v>
                </c:pt>
                <c:pt idx="83">
                  <c:v>3.98E-3</c:v>
                </c:pt>
                <c:pt idx="84">
                  <c:v>3.9399999999999999E-3</c:v>
                </c:pt>
                <c:pt idx="85">
                  <c:v>3.8899999999999998E-3</c:v>
                </c:pt>
                <c:pt idx="86">
                  <c:v>3.8400000000000001E-3</c:v>
                </c:pt>
                <c:pt idx="87">
                  <c:v>3.7799999999999999E-3</c:v>
                </c:pt>
                <c:pt idx="88">
                  <c:v>3.7100000000000002E-3</c:v>
                </c:pt>
                <c:pt idx="89">
                  <c:v>3.63E-3</c:v>
                </c:pt>
                <c:pt idx="90">
                  <c:v>3.5500000000000002E-3</c:v>
                </c:pt>
                <c:pt idx="91">
                  <c:v>3.4499999999999999E-3</c:v>
                </c:pt>
                <c:pt idx="92">
                  <c:v>3.3300000000000001E-3</c:v>
                </c:pt>
                <c:pt idx="93">
                  <c:v>3.2100000000000002E-3</c:v>
                </c:pt>
                <c:pt idx="94">
                  <c:v>3.0699999999999998E-3</c:v>
                </c:pt>
                <c:pt idx="95">
                  <c:v>2.9199999999999999E-3</c:v>
                </c:pt>
                <c:pt idx="96">
                  <c:v>2.7699999999999999E-3</c:v>
                </c:pt>
                <c:pt idx="97">
                  <c:v>2.6199999999999999E-3</c:v>
                </c:pt>
                <c:pt idx="98">
                  <c:v>2.4599999999999999E-3</c:v>
                </c:pt>
                <c:pt idx="99">
                  <c:v>2.32E-3</c:v>
                </c:pt>
                <c:pt idx="100">
                  <c:v>2.1800000000000001E-3</c:v>
                </c:pt>
                <c:pt idx="101">
                  <c:v>2.0600000000000002E-3</c:v>
                </c:pt>
                <c:pt idx="102">
                  <c:v>1.9499999999999999E-3</c:v>
                </c:pt>
                <c:pt idx="103">
                  <c:v>1.8699999999999999E-3</c:v>
                </c:pt>
                <c:pt idx="104">
                  <c:v>1.83E-3</c:v>
                </c:pt>
                <c:pt idx="105">
                  <c:v>1.82E-3</c:v>
                </c:pt>
                <c:pt idx="106">
                  <c:v>1.8600000000000001E-3</c:v>
                </c:pt>
                <c:pt idx="107">
                  <c:v>1.9499999999999999E-3</c:v>
                </c:pt>
                <c:pt idx="108">
                  <c:v>2.0899999999999998E-3</c:v>
                </c:pt>
                <c:pt idx="109">
                  <c:v>2.2899999999999999E-3</c:v>
                </c:pt>
                <c:pt idx="110">
                  <c:v>2.5300000000000001E-3</c:v>
                </c:pt>
                <c:pt idx="111">
                  <c:v>2.81E-3</c:v>
                </c:pt>
                <c:pt idx="112">
                  <c:v>3.13E-3</c:v>
                </c:pt>
                <c:pt idx="113">
                  <c:v>3.47E-3</c:v>
                </c:pt>
                <c:pt idx="114">
                  <c:v>3.82E-3</c:v>
                </c:pt>
                <c:pt idx="115">
                  <c:v>4.1900000000000001E-3</c:v>
                </c:pt>
                <c:pt idx="116">
                  <c:v>4.5500000000000002E-3</c:v>
                </c:pt>
                <c:pt idx="117">
                  <c:v>4.8999999999999998E-3</c:v>
                </c:pt>
                <c:pt idx="118">
                  <c:v>5.2399999999999999E-3</c:v>
                </c:pt>
                <c:pt idx="119">
                  <c:v>5.5399999999999998E-3</c:v>
                </c:pt>
                <c:pt idx="120">
                  <c:v>5.8100000000000001E-3</c:v>
                </c:pt>
                <c:pt idx="121">
                  <c:v>6.0200000000000002E-3</c:v>
                </c:pt>
                <c:pt idx="122">
                  <c:v>6.1900000000000002E-3</c:v>
                </c:pt>
                <c:pt idx="123">
                  <c:v>6.3E-3</c:v>
                </c:pt>
                <c:pt idx="124">
                  <c:v>6.3600000000000002E-3</c:v>
                </c:pt>
                <c:pt idx="125">
                  <c:v>6.3699999999999998E-3</c:v>
                </c:pt>
                <c:pt idx="126">
                  <c:v>6.3299999999999997E-3</c:v>
                </c:pt>
                <c:pt idx="127">
                  <c:v>6.2399999999999999E-3</c:v>
                </c:pt>
                <c:pt idx="128">
                  <c:v>6.1199999999999996E-3</c:v>
                </c:pt>
                <c:pt idx="129">
                  <c:v>5.9699999999999996E-3</c:v>
                </c:pt>
                <c:pt idx="130">
                  <c:v>5.7999999999999996E-3</c:v>
                </c:pt>
                <c:pt idx="131">
                  <c:v>5.6100000000000004E-3</c:v>
                </c:pt>
                <c:pt idx="132">
                  <c:v>5.4299999999999999E-3</c:v>
                </c:pt>
                <c:pt idx="133">
                  <c:v>5.2399999999999999E-3</c:v>
                </c:pt>
                <c:pt idx="134">
                  <c:v>5.0699999999999999E-3</c:v>
                </c:pt>
                <c:pt idx="135">
                  <c:v>4.9100000000000003E-3</c:v>
                </c:pt>
                <c:pt idx="136">
                  <c:v>4.7800000000000004E-3</c:v>
                </c:pt>
                <c:pt idx="137">
                  <c:v>4.6800000000000001E-3</c:v>
                </c:pt>
                <c:pt idx="138">
                  <c:v>4.6100000000000004E-3</c:v>
                </c:pt>
                <c:pt idx="139">
                  <c:v>4.5799999999999999E-3</c:v>
                </c:pt>
                <c:pt idx="140">
                  <c:v>4.5900000000000003E-3</c:v>
                </c:pt>
                <c:pt idx="141">
                  <c:v>4.64E-3</c:v>
                </c:pt>
                <c:pt idx="142">
                  <c:v>4.7299999999999998E-3</c:v>
                </c:pt>
                <c:pt idx="143">
                  <c:v>4.8399999999999997E-3</c:v>
                </c:pt>
                <c:pt idx="144">
                  <c:v>4.9800000000000001E-3</c:v>
                </c:pt>
                <c:pt idx="145">
                  <c:v>5.1500000000000001E-3</c:v>
                </c:pt>
                <c:pt idx="146">
                  <c:v>5.3499999999999997E-3</c:v>
                </c:pt>
                <c:pt idx="147">
                  <c:v>5.5799999999999999E-3</c:v>
                </c:pt>
                <c:pt idx="148">
                  <c:v>5.8199999999999997E-3</c:v>
                </c:pt>
                <c:pt idx="149">
                  <c:v>6.0899999999999999E-3</c:v>
                </c:pt>
                <c:pt idx="150">
                  <c:v>6.3699999999999998E-3</c:v>
                </c:pt>
                <c:pt idx="151">
                  <c:v>6.6699999999999997E-3</c:v>
                </c:pt>
                <c:pt idx="152">
                  <c:v>6.9699999999999996E-3</c:v>
                </c:pt>
                <c:pt idx="153">
                  <c:v>7.28E-3</c:v>
                </c:pt>
                <c:pt idx="154">
                  <c:v>7.6E-3</c:v>
                </c:pt>
                <c:pt idx="155">
                  <c:v>7.92E-3</c:v>
                </c:pt>
                <c:pt idx="156">
                  <c:v>8.26E-3</c:v>
                </c:pt>
                <c:pt idx="157">
                  <c:v>8.6099999999999996E-3</c:v>
                </c:pt>
                <c:pt idx="158">
                  <c:v>8.9700000000000005E-3</c:v>
                </c:pt>
                <c:pt idx="159">
                  <c:v>9.3600000000000003E-3</c:v>
                </c:pt>
                <c:pt idx="160">
                  <c:v>9.7800000000000005E-3</c:v>
                </c:pt>
                <c:pt idx="161">
                  <c:v>1.022E-2</c:v>
                </c:pt>
                <c:pt idx="162">
                  <c:v>1.068E-2</c:v>
                </c:pt>
                <c:pt idx="163">
                  <c:v>1.1180000000000001E-2</c:v>
                </c:pt>
                <c:pt idx="164">
                  <c:v>1.1690000000000001E-2</c:v>
                </c:pt>
                <c:pt idx="165">
                  <c:v>1.2239999999999999E-2</c:v>
                </c:pt>
                <c:pt idx="166">
                  <c:v>1.2800000000000001E-2</c:v>
                </c:pt>
                <c:pt idx="167">
                  <c:v>1.341E-2</c:v>
                </c:pt>
                <c:pt idx="168">
                  <c:v>1.405E-2</c:v>
                </c:pt>
                <c:pt idx="169">
                  <c:v>1.473E-2</c:v>
                </c:pt>
                <c:pt idx="170">
                  <c:v>1.545E-2</c:v>
                </c:pt>
                <c:pt idx="171">
                  <c:v>1.6209999999999999E-2</c:v>
                </c:pt>
                <c:pt idx="172">
                  <c:v>1.7010000000000001E-2</c:v>
                </c:pt>
                <c:pt idx="173">
                  <c:v>1.7829999999999999E-2</c:v>
                </c:pt>
                <c:pt idx="174">
                  <c:v>1.8689999999999998E-2</c:v>
                </c:pt>
                <c:pt idx="175">
                  <c:v>1.959E-2</c:v>
                </c:pt>
                <c:pt idx="176">
                  <c:v>2.051E-2</c:v>
                </c:pt>
                <c:pt idx="177">
                  <c:v>2.147E-2</c:v>
                </c:pt>
                <c:pt idx="178">
                  <c:v>2.2460000000000001E-2</c:v>
                </c:pt>
                <c:pt idx="179">
                  <c:v>2.349E-2</c:v>
                </c:pt>
                <c:pt idx="180">
                  <c:v>2.4549999999999999E-2</c:v>
                </c:pt>
                <c:pt idx="181">
                  <c:v>2.564E-2</c:v>
                </c:pt>
                <c:pt idx="182">
                  <c:v>2.6759999999999999E-2</c:v>
                </c:pt>
                <c:pt idx="183">
                  <c:v>2.7900000000000001E-2</c:v>
                </c:pt>
                <c:pt idx="184">
                  <c:v>2.9069999999999999E-2</c:v>
                </c:pt>
                <c:pt idx="185">
                  <c:v>3.0259999999999999E-2</c:v>
                </c:pt>
                <c:pt idx="186">
                  <c:v>3.1460000000000002E-2</c:v>
                </c:pt>
                <c:pt idx="187">
                  <c:v>3.2689999999999997E-2</c:v>
                </c:pt>
                <c:pt idx="188">
                  <c:v>3.3930000000000002E-2</c:v>
                </c:pt>
                <c:pt idx="189">
                  <c:v>3.5200000000000002E-2</c:v>
                </c:pt>
                <c:pt idx="190">
                  <c:v>3.6490000000000002E-2</c:v>
                </c:pt>
                <c:pt idx="191">
                  <c:v>3.7819999999999999E-2</c:v>
                </c:pt>
                <c:pt idx="192">
                  <c:v>3.9170000000000003E-2</c:v>
                </c:pt>
                <c:pt idx="193">
                  <c:v>4.0559999999999999E-2</c:v>
                </c:pt>
                <c:pt idx="194">
                  <c:v>4.197E-2</c:v>
                </c:pt>
                <c:pt idx="195">
                  <c:v>4.3430000000000003E-2</c:v>
                </c:pt>
                <c:pt idx="196">
                  <c:v>4.4920000000000002E-2</c:v>
                </c:pt>
                <c:pt idx="197">
                  <c:v>4.6460000000000001E-2</c:v>
                </c:pt>
                <c:pt idx="198">
                  <c:v>4.8039999999999999E-2</c:v>
                </c:pt>
                <c:pt idx="199">
                  <c:v>4.9680000000000002E-2</c:v>
                </c:pt>
                <c:pt idx="200">
                  <c:v>5.1360000000000003E-2</c:v>
                </c:pt>
                <c:pt idx="201">
                  <c:v>5.3100000000000001E-2</c:v>
                </c:pt>
                <c:pt idx="202">
                  <c:v>5.4879999999999998E-2</c:v>
                </c:pt>
                <c:pt idx="203">
                  <c:v>5.67E-2</c:v>
                </c:pt>
                <c:pt idx="204">
                  <c:v>5.8569999999999997E-2</c:v>
                </c:pt>
                <c:pt idx="205">
                  <c:v>6.0470000000000003E-2</c:v>
                </c:pt>
                <c:pt idx="206">
                  <c:v>6.241E-2</c:v>
                </c:pt>
                <c:pt idx="207">
                  <c:v>6.4380000000000007E-2</c:v>
                </c:pt>
                <c:pt idx="208">
                  <c:v>6.6379999999999995E-2</c:v>
                </c:pt>
                <c:pt idx="209">
                  <c:v>6.8419999999999995E-2</c:v>
                </c:pt>
                <c:pt idx="210">
                  <c:v>7.0480000000000001E-2</c:v>
                </c:pt>
                <c:pt idx="211">
                  <c:v>7.2569999999999996E-2</c:v>
                </c:pt>
                <c:pt idx="212">
                  <c:v>7.4679999999999996E-2</c:v>
                </c:pt>
                <c:pt idx="213">
                  <c:v>7.6819999999999999E-2</c:v>
                </c:pt>
                <c:pt idx="214">
                  <c:v>7.8990000000000005E-2</c:v>
                </c:pt>
                <c:pt idx="215">
                  <c:v>8.1170000000000006E-2</c:v>
                </c:pt>
                <c:pt idx="216">
                  <c:v>8.3379999999999996E-2</c:v>
                </c:pt>
                <c:pt idx="217">
                  <c:v>8.5620000000000002E-2</c:v>
                </c:pt>
                <c:pt idx="218">
                  <c:v>8.788E-2</c:v>
                </c:pt>
                <c:pt idx="219">
                  <c:v>9.0179999999999996E-2</c:v>
                </c:pt>
                <c:pt idx="220">
                  <c:v>9.2509999999999995E-2</c:v>
                </c:pt>
                <c:pt idx="221">
                  <c:v>9.4869999999999996E-2</c:v>
                </c:pt>
                <c:pt idx="222">
                  <c:v>9.7259999999999999E-2</c:v>
                </c:pt>
                <c:pt idx="223">
                  <c:v>9.9690000000000001E-2</c:v>
                </c:pt>
                <c:pt idx="224">
                  <c:v>0.10213999999999999</c:v>
                </c:pt>
                <c:pt idx="225">
                  <c:v>0.10460999999999999</c:v>
                </c:pt>
                <c:pt idx="226">
                  <c:v>0.10711</c:v>
                </c:pt>
                <c:pt idx="227">
                  <c:v>0.10964</c:v>
                </c:pt>
                <c:pt idx="228">
                  <c:v>0.11218</c:v>
                </c:pt>
                <c:pt idx="229">
                  <c:v>0.11475</c:v>
                </c:pt>
                <c:pt idx="230">
                  <c:v>0.11734</c:v>
                </c:pt>
                <c:pt idx="231">
                  <c:v>0.11995</c:v>
                </c:pt>
                <c:pt idx="232">
                  <c:v>0.12257999999999999</c:v>
                </c:pt>
                <c:pt idx="233">
                  <c:v>0.12523000000000001</c:v>
                </c:pt>
                <c:pt idx="234">
                  <c:v>0.12789</c:v>
                </c:pt>
                <c:pt idx="235">
                  <c:v>0.13056000000000001</c:v>
                </c:pt>
                <c:pt idx="236">
                  <c:v>0.13324</c:v>
                </c:pt>
                <c:pt idx="237">
                  <c:v>0.13593</c:v>
                </c:pt>
                <c:pt idx="238">
                  <c:v>0.13863</c:v>
                </c:pt>
                <c:pt idx="239">
                  <c:v>0.14133999999999999</c:v>
                </c:pt>
                <c:pt idx="240">
                  <c:v>0.14405999999999999</c:v>
                </c:pt>
                <c:pt idx="241">
                  <c:v>0.14679</c:v>
                </c:pt>
                <c:pt idx="242">
                  <c:v>0.14953</c:v>
                </c:pt>
                <c:pt idx="243">
                  <c:v>0.15226999999999999</c:v>
                </c:pt>
                <c:pt idx="244">
                  <c:v>0.15501999999999999</c:v>
                </c:pt>
                <c:pt idx="245">
                  <c:v>0.15776999999999999</c:v>
                </c:pt>
                <c:pt idx="246">
                  <c:v>0.16053000000000001</c:v>
                </c:pt>
                <c:pt idx="247">
                  <c:v>0.16328999999999999</c:v>
                </c:pt>
                <c:pt idx="248">
                  <c:v>0.16605</c:v>
                </c:pt>
                <c:pt idx="249">
                  <c:v>0.16880999999999999</c:v>
                </c:pt>
                <c:pt idx="250">
                  <c:v>0.17157</c:v>
                </c:pt>
                <c:pt idx="251">
                  <c:v>0.17433999999999999</c:v>
                </c:pt>
                <c:pt idx="252">
                  <c:v>0.17712</c:v>
                </c:pt>
                <c:pt idx="253">
                  <c:v>0.1799</c:v>
                </c:pt>
                <c:pt idx="254">
                  <c:v>0.18268000000000001</c:v>
                </c:pt>
                <c:pt idx="255">
                  <c:v>0.18547</c:v>
                </c:pt>
                <c:pt idx="256">
                  <c:v>0.18826000000000001</c:v>
                </c:pt>
                <c:pt idx="257">
                  <c:v>0.19106000000000001</c:v>
                </c:pt>
                <c:pt idx="258">
                  <c:v>0.19386</c:v>
                </c:pt>
                <c:pt idx="259">
                  <c:v>0.19666</c:v>
                </c:pt>
                <c:pt idx="260">
                  <c:v>0.19947000000000001</c:v>
                </c:pt>
                <c:pt idx="261">
                  <c:v>0.20227999999999999</c:v>
                </c:pt>
                <c:pt idx="262">
                  <c:v>0.2051</c:v>
                </c:pt>
                <c:pt idx="263">
                  <c:v>0.20791000000000001</c:v>
                </c:pt>
                <c:pt idx="264">
                  <c:v>0.21073</c:v>
                </c:pt>
                <c:pt idx="265">
                  <c:v>0.21354000000000001</c:v>
                </c:pt>
                <c:pt idx="266">
                  <c:v>0.21634</c:v>
                </c:pt>
                <c:pt idx="267">
                  <c:v>0.21914</c:v>
                </c:pt>
                <c:pt idx="268">
                  <c:v>0.22192999999999999</c:v>
                </c:pt>
                <c:pt idx="269">
                  <c:v>0.22470999999999999</c:v>
                </c:pt>
                <c:pt idx="270">
                  <c:v>0.22749</c:v>
                </c:pt>
                <c:pt idx="271">
                  <c:v>0.23025000000000001</c:v>
                </c:pt>
                <c:pt idx="272">
                  <c:v>0.23300000000000001</c:v>
                </c:pt>
                <c:pt idx="273">
                  <c:v>0.23574000000000001</c:v>
                </c:pt>
                <c:pt idx="274">
                  <c:v>0.23846000000000001</c:v>
                </c:pt>
                <c:pt idx="275">
                  <c:v>0.24118000000000001</c:v>
                </c:pt>
                <c:pt idx="276">
                  <c:v>0.24388000000000001</c:v>
                </c:pt>
                <c:pt idx="277">
                  <c:v>0.24657999999999999</c:v>
                </c:pt>
                <c:pt idx="278">
                  <c:v>0.24926999999999999</c:v>
                </c:pt>
                <c:pt idx="279">
                  <c:v>0.25194</c:v>
                </c:pt>
                <c:pt idx="280">
                  <c:v>0.25462000000000001</c:v>
                </c:pt>
                <c:pt idx="281">
                  <c:v>0.25728000000000001</c:v>
                </c:pt>
                <c:pt idx="282">
                  <c:v>0.25992999999999999</c:v>
                </c:pt>
                <c:pt idx="283">
                  <c:v>0.26257999999999998</c:v>
                </c:pt>
                <c:pt idx="284">
                  <c:v>0.26522000000000001</c:v>
                </c:pt>
                <c:pt idx="285">
                  <c:v>0.26784999999999998</c:v>
                </c:pt>
                <c:pt idx="286">
                  <c:v>0.27046999999999999</c:v>
                </c:pt>
                <c:pt idx="287">
                  <c:v>0.27306999999999998</c:v>
                </c:pt>
                <c:pt idx="288">
                  <c:v>0.27567000000000003</c:v>
                </c:pt>
                <c:pt idx="289">
                  <c:v>0.27823999999999999</c:v>
                </c:pt>
                <c:pt idx="290">
                  <c:v>0.28079999999999999</c:v>
                </c:pt>
                <c:pt idx="291">
                  <c:v>0.28333999999999998</c:v>
                </c:pt>
                <c:pt idx="292">
                  <c:v>0.28586</c:v>
                </c:pt>
                <c:pt idx="293">
                  <c:v>0.28836000000000001</c:v>
                </c:pt>
                <c:pt idx="294">
                  <c:v>0.29082999999999998</c:v>
                </c:pt>
                <c:pt idx="295">
                  <c:v>0.29326999999999998</c:v>
                </c:pt>
                <c:pt idx="296">
                  <c:v>0.29569000000000001</c:v>
                </c:pt>
                <c:pt idx="297">
                  <c:v>0.29808000000000001</c:v>
                </c:pt>
                <c:pt idx="298">
                  <c:v>0.30042999999999997</c:v>
                </c:pt>
                <c:pt idx="299">
                  <c:v>0.30275999999999997</c:v>
                </c:pt>
                <c:pt idx="300">
                  <c:v>0.30504999999999999</c:v>
                </c:pt>
                <c:pt idx="301">
                  <c:v>0.30731000000000003</c:v>
                </c:pt>
                <c:pt idx="302">
                  <c:v>0.30953999999999998</c:v>
                </c:pt>
                <c:pt idx="303">
                  <c:v>0.31173000000000001</c:v>
                </c:pt>
                <c:pt idx="304">
                  <c:v>0.31387999999999999</c:v>
                </c:pt>
                <c:pt idx="305">
                  <c:v>0.316</c:v>
                </c:pt>
                <c:pt idx="306">
                  <c:v>0.31807999999999997</c:v>
                </c:pt>
                <c:pt idx="307">
                  <c:v>0.32011000000000001</c:v>
                </c:pt>
                <c:pt idx="308">
                  <c:v>0.32211000000000001</c:v>
                </c:pt>
                <c:pt idx="309">
                  <c:v>0.32407000000000002</c:v>
                </c:pt>
                <c:pt idx="310">
                  <c:v>0.32597999999999999</c:v>
                </c:pt>
                <c:pt idx="311">
                  <c:v>0.32785999999999998</c:v>
                </c:pt>
                <c:pt idx="312">
                  <c:v>0.32968999999999998</c:v>
                </c:pt>
                <c:pt idx="313">
                  <c:v>0.33148</c:v>
                </c:pt>
                <c:pt idx="314">
                  <c:v>0.33323000000000003</c:v>
                </c:pt>
                <c:pt idx="315">
                  <c:v>0.33494000000000002</c:v>
                </c:pt>
                <c:pt idx="316">
                  <c:v>0.33661000000000002</c:v>
                </c:pt>
                <c:pt idx="317">
                  <c:v>0.33822999999999998</c:v>
                </c:pt>
                <c:pt idx="318">
                  <c:v>0.33981</c:v>
                </c:pt>
                <c:pt idx="319">
                  <c:v>0.34136</c:v>
                </c:pt>
                <c:pt idx="320">
                  <c:v>0.34286</c:v>
                </c:pt>
                <c:pt idx="321">
                  <c:v>0.34432000000000001</c:v>
                </c:pt>
                <c:pt idx="322">
                  <c:v>0.34573999999999999</c:v>
                </c:pt>
                <c:pt idx="323">
                  <c:v>0.34711999999999998</c:v>
                </c:pt>
                <c:pt idx="324">
                  <c:v>0.34847</c:v>
                </c:pt>
                <c:pt idx="325">
                  <c:v>0.34977000000000003</c:v>
                </c:pt>
                <c:pt idx="326">
                  <c:v>0.35104000000000002</c:v>
                </c:pt>
                <c:pt idx="327">
                  <c:v>0.35226000000000002</c:v>
                </c:pt>
                <c:pt idx="328">
                  <c:v>0.35344999999999999</c:v>
                </c:pt>
                <c:pt idx="329">
                  <c:v>0.35460999999999998</c:v>
                </c:pt>
                <c:pt idx="330">
                  <c:v>0.35571999999999998</c:v>
                </c:pt>
                <c:pt idx="331">
                  <c:v>0.35681000000000002</c:v>
                </c:pt>
                <c:pt idx="332">
                  <c:v>0.35786000000000001</c:v>
                </c:pt>
                <c:pt idx="333">
                  <c:v>0.35887999999999998</c:v>
                </c:pt>
                <c:pt idx="334">
                  <c:v>0.35986000000000001</c:v>
                </c:pt>
                <c:pt idx="335">
                  <c:v>0.36081999999999997</c:v>
                </c:pt>
                <c:pt idx="336">
                  <c:v>0.36175000000000002</c:v>
                </c:pt>
                <c:pt idx="337">
                  <c:v>0.36264000000000002</c:v>
                </c:pt>
                <c:pt idx="338">
                  <c:v>0.36351</c:v>
                </c:pt>
                <c:pt idx="339">
                  <c:v>0.36435000000000001</c:v>
                </c:pt>
                <c:pt idx="340">
                  <c:v>0.36514999999999997</c:v>
                </c:pt>
                <c:pt idx="341">
                  <c:v>0.36592000000000002</c:v>
                </c:pt>
                <c:pt idx="342">
                  <c:v>0.36664999999999998</c:v>
                </c:pt>
                <c:pt idx="343">
                  <c:v>0.36735000000000001</c:v>
                </c:pt>
                <c:pt idx="344">
                  <c:v>0.36801</c:v>
                </c:pt>
                <c:pt idx="345">
                  <c:v>0.36863000000000001</c:v>
                </c:pt>
                <c:pt idx="346">
                  <c:v>0.36920999999999998</c:v>
                </c:pt>
                <c:pt idx="347">
                  <c:v>0.36974000000000001</c:v>
                </c:pt>
                <c:pt idx="348">
                  <c:v>0.37023</c:v>
                </c:pt>
                <c:pt idx="349">
                  <c:v>0.37067</c:v>
                </c:pt>
                <c:pt idx="350">
                  <c:v>0.37104999999999999</c:v>
                </c:pt>
                <c:pt idx="351">
                  <c:v>0.37139</c:v>
                </c:pt>
                <c:pt idx="352">
                  <c:v>0.37168000000000001</c:v>
                </c:pt>
                <c:pt idx="353">
                  <c:v>0.37191000000000002</c:v>
                </c:pt>
                <c:pt idx="354">
                  <c:v>0.37208000000000002</c:v>
                </c:pt>
                <c:pt idx="355">
                  <c:v>0.37219999999999998</c:v>
                </c:pt>
                <c:pt idx="356">
                  <c:v>0.37226999999999999</c:v>
                </c:pt>
                <c:pt idx="357">
                  <c:v>0.37226999999999999</c:v>
                </c:pt>
                <c:pt idx="358">
                  <c:v>0.37222</c:v>
                </c:pt>
                <c:pt idx="359">
                  <c:v>0.37211</c:v>
                </c:pt>
                <c:pt idx="360">
                  <c:v>0.37193999999999999</c:v>
                </c:pt>
                <c:pt idx="361">
                  <c:v>0.37170999999999998</c:v>
                </c:pt>
                <c:pt idx="362">
                  <c:v>0.37141999999999997</c:v>
                </c:pt>
                <c:pt idx="363">
                  <c:v>0.37106</c:v>
                </c:pt>
                <c:pt idx="364">
                  <c:v>0.37064000000000002</c:v>
                </c:pt>
                <c:pt idx="365">
                  <c:v>0.37015999999999999</c:v>
                </c:pt>
                <c:pt idx="366">
                  <c:v>0.36960999999999999</c:v>
                </c:pt>
                <c:pt idx="367">
                  <c:v>0.36898999999999998</c:v>
                </c:pt>
                <c:pt idx="368">
                  <c:v>0.36831000000000003</c:v>
                </c:pt>
                <c:pt idx="369">
                  <c:v>0.36756</c:v>
                </c:pt>
                <c:pt idx="370">
                  <c:v>0.36674000000000001</c:v>
                </c:pt>
                <c:pt idx="371">
                  <c:v>0.36586000000000002</c:v>
                </c:pt>
                <c:pt idx="372">
                  <c:v>0.3649</c:v>
                </c:pt>
                <c:pt idx="373">
                  <c:v>0.36386000000000002</c:v>
                </c:pt>
                <c:pt idx="374">
                  <c:v>0.36276000000000003</c:v>
                </c:pt>
                <c:pt idx="375">
                  <c:v>0.36158000000000001</c:v>
                </c:pt>
                <c:pt idx="376">
                  <c:v>0.36031999999999997</c:v>
                </c:pt>
                <c:pt idx="377">
                  <c:v>0.35898999999999998</c:v>
                </c:pt>
                <c:pt idx="378">
                  <c:v>0.35758000000000001</c:v>
                </c:pt>
                <c:pt idx="379">
                  <c:v>0.35610000000000003</c:v>
                </c:pt>
                <c:pt idx="380">
                  <c:v>0.35454000000000002</c:v>
                </c:pt>
                <c:pt idx="381">
                  <c:v>0.35291</c:v>
                </c:pt>
                <c:pt idx="382">
                  <c:v>0.35121000000000002</c:v>
                </c:pt>
                <c:pt idx="383">
                  <c:v>0.34943000000000002</c:v>
                </c:pt>
                <c:pt idx="384">
                  <c:v>0.34758</c:v>
                </c:pt>
                <c:pt idx="385">
                  <c:v>0.34565000000000001</c:v>
                </c:pt>
                <c:pt idx="386">
                  <c:v>0.34366000000000002</c:v>
                </c:pt>
                <c:pt idx="387">
                  <c:v>0.34160000000000001</c:v>
                </c:pt>
                <c:pt idx="388">
                  <c:v>0.33946999999999999</c:v>
                </c:pt>
                <c:pt idx="389">
                  <c:v>0.33727000000000001</c:v>
                </c:pt>
                <c:pt idx="390">
                  <c:v>0.33500999999999997</c:v>
                </c:pt>
                <c:pt idx="391">
                  <c:v>0.33267999999999998</c:v>
                </c:pt>
                <c:pt idx="392">
                  <c:v>0.33028999999999997</c:v>
                </c:pt>
                <c:pt idx="393">
                  <c:v>0.32784000000000002</c:v>
                </c:pt>
                <c:pt idx="394">
                  <c:v>0.32532</c:v>
                </c:pt>
                <c:pt idx="395">
                  <c:v>0.32274000000000003</c:v>
                </c:pt>
                <c:pt idx="396">
                  <c:v>0.32008999999999999</c:v>
                </c:pt>
                <c:pt idx="397">
                  <c:v>0.31739000000000001</c:v>
                </c:pt>
                <c:pt idx="398">
                  <c:v>0.31462000000000001</c:v>
                </c:pt>
                <c:pt idx="399">
                  <c:v>0.31180000000000002</c:v>
                </c:pt>
                <c:pt idx="400">
                  <c:v>0.30891000000000002</c:v>
                </c:pt>
                <c:pt idx="401">
                  <c:v>0.30597999999999997</c:v>
                </c:pt>
                <c:pt idx="402">
                  <c:v>0.30298000000000003</c:v>
                </c:pt>
                <c:pt idx="403">
                  <c:v>0.29993999999999998</c:v>
                </c:pt>
                <c:pt idx="404">
                  <c:v>0.29685</c:v>
                </c:pt>
                <c:pt idx="405">
                  <c:v>0.29371000000000003</c:v>
                </c:pt>
                <c:pt idx="406">
                  <c:v>0.29054000000000002</c:v>
                </c:pt>
                <c:pt idx="407">
                  <c:v>0.28732000000000002</c:v>
                </c:pt>
                <c:pt idx="408">
                  <c:v>0.28406999999999999</c:v>
                </c:pt>
                <c:pt idx="409">
                  <c:v>0.28078999999999998</c:v>
                </c:pt>
                <c:pt idx="410">
                  <c:v>0.27748</c:v>
                </c:pt>
                <c:pt idx="411">
                  <c:v>0.27415</c:v>
                </c:pt>
                <c:pt idx="412">
                  <c:v>0.27079999999999999</c:v>
                </c:pt>
                <c:pt idx="413">
                  <c:v>0.26743</c:v>
                </c:pt>
                <c:pt idx="414">
                  <c:v>0.26405000000000001</c:v>
                </c:pt>
                <c:pt idx="415">
                  <c:v>0.26064999999999999</c:v>
                </c:pt>
                <c:pt idx="416">
                  <c:v>0.25724999999999998</c:v>
                </c:pt>
                <c:pt idx="417">
                  <c:v>0.25383</c:v>
                </c:pt>
                <c:pt idx="418">
                  <c:v>0.25041000000000002</c:v>
                </c:pt>
                <c:pt idx="419">
                  <c:v>0.24698000000000001</c:v>
                </c:pt>
                <c:pt idx="420">
                  <c:v>0.24354999999999999</c:v>
                </c:pt>
                <c:pt idx="421">
                  <c:v>0.24010999999999999</c:v>
                </c:pt>
                <c:pt idx="422">
                  <c:v>0.23666999999999999</c:v>
                </c:pt>
                <c:pt idx="423">
                  <c:v>0.23322999999999999</c:v>
                </c:pt>
                <c:pt idx="424">
                  <c:v>0.22978999999999999</c:v>
                </c:pt>
                <c:pt idx="425">
                  <c:v>0.22635</c:v>
                </c:pt>
                <c:pt idx="426">
                  <c:v>0.22291</c:v>
                </c:pt>
                <c:pt idx="427">
                  <c:v>0.21948000000000001</c:v>
                </c:pt>
                <c:pt idx="428">
                  <c:v>0.21604999999999999</c:v>
                </c:pt>
                <c:pt idx="429">
                  <c:v>0.21264</c:v>
                </c:pt>
                <c:pt idx="430">
                  <c:v>0.20923</c:v>
                </c:pt>
                <c:pt idx="431">
                  <c:v>0.20583000000000001</c:v>
                </c:pt>
                <c:pt idx="432">
                  <c:v>0.20244999999999999</c:v>
                </c:pt>
                <c:pt idx="433">
                  <c:v>0.19908999999999999</c:v>
                </c:pt>
                <c:pt idx="434">
                  <c:v>0.19575000000000001</c:v>
                </c:pt>
                <c:pt idx="435">
                  <c:v>0.19242999999999999</c:v>
                </c:pt>
                <c:pt idx="436">
                  <c:v>0.18912999999999999</c:v>
                </c:pt>
                <c:pt idx="437">
                  <c:v>0.18587000000000001</c:v>
                </c:pt>
                <c:pt idx="438">
                  <c:v>0.18262999999999999</c:v>
                </c:pt>
                <c:pt idx="439">
                  <c:v>0.17942</c:v>
                </c:pt>
                <c:pt idx="440">
                  <c:v>0.17624000000000001</c:v>
                </c:pt>
                <c:pt idx="441">
                  <c:v>0.17308999999999999</c:v>
                </c:pt>
                <c:pt idx="442">
                  <c:v>0.16997999999999999</c:v>
                </c:pt>
                <c:pt idx="443">
                  <c:v>0.16689999999999999</c:v>
                </c:pt>
                <c:pt idx="444">
                  <c:v>0.16386000000000001</c:v>
                </c:pt>
                <c:pt idx="445">
                  <c:v>0.16086</c:v>
                </c:pt>
                <c:pt idx="446">
                  <c:v>0.15789</c:v>
                </c:pt>
                <c:pt idx="447">
                  <c:v>0.15495999999999999</c:v>
                </c:pt>
                <c:pt idx="448">
                  <c:v>0.15207000000000001</c:v>
                </c:pt>
                <c:pt idx="449">
                  <c:v>0.14921999999999999</c:v>
                </c:pt>
                <c:pt idx="450">
                  <c:v>0.14641999999999999</c:v>
                </c:pt>
                <c:pt idx="451">
                  <c:v>0.14365</c:v>
                </c:pt>
                <c:pt idx="452">
                  <c:v>0.14091999999999999</c:v>
                </c:pt>
                <c:pt idx="453">
                  <c:v>0.13824</c:v>
                </c:pt>
                <c:pt idx="454">
                  <c:v>0.1356</c:v>
                </c:pt>
                <c:pt idx="455">
                  <c:v>0.13300000000000001</c:v>
                </c:pt>
                <c:pt idx="456">
                  <c:v>0.13044</c:v>
                </c:pt>
                <c:pt idx="457">
                  <c:v>0.12794</c:v>
                </c:pt>
                <c:pt idx="458">
                  <c:v>0.12547</c:v>
                </c:pt>
                <c:pt idx="459">
                  <c:v>0.12306</c:v>
                </c:pt>
                <c:pt idx="460">
                  <c:v>0.12069000000000001</c:v>
                </c:pt>
                <c:pt idx="461">
                  <c:v>0.11837</c:v>
                </c:pt>
                <c:pt idx="462">
                  <c:v>0.11609999999999999</c:v>
                </c:pt>
                <c:pt idx="463">
                  <c:v>0.11388</c:v>
                </c:pt>
                <c:pt idx="464">
                  <c:v>0.11171</c:v>
                </c:pt>
                <c:pt idx="465">
                  <c:v>0.10959000000000001</c:v>
                </c:pt>
                <c:pt idx="466">
                  <c:v>0.10752</c:v>
                </c:pt>
                <c:pt idx="467">
                  <c:v>0.1055</c:v>
                </c:pt>
                <c:pt idx="468">
                  <c:v>0.10353999999999999</c:v>
                </c:pt>
                <c:pt idx="469">
                  <c:v>0.10162</c:v>
                </c:pt>
                <c:pt idx="470">
                  <c:v>9.9760000000000001E-2</c:v>
                </c:pt>
                <c:pt idx="471">
                  <c:v>9.7939999999999999E-2</c:v>
                </c:pt>
                <c:pt idx="472">
                  <c:v>9.6189999999999998E-2</c:v>
                </c:pt>
                <c:pt idx="473">
                  <c:v>9.4490000000000005E-2</c:v>
                </c:pt>
                <c:pt idx="474">
                  <c:v>9.2850000000000002E-2</c:v>
                </c:pt>
                <c:pt idx="475">
                  <c:v>9.128E-2</c:v>
                </c:pt>
                <c:pt idx="476">
                  <c:v>8.9770000000000003E-2</c:v>
                </c:pt>
                <c:pt idx="477">
                  <c:v>8.8340000000000002E-2</c:v>
                </c:pt>
                <c:pt idx="478">
                  <c:v>8.6980000000000002E-2</c:v>
                </c:pt>
                <c:pt idx="479">
                  <c:v>8.5709999999999995E-2</c:v>
                </c:pt>
                <c:pt idx="480">
                  <c:v>8.4519999999999998E-2</c:v>
                </c:pt>
                <c:pt idx="481">
                  <c:v>8.3430000000000004E-2</c:v>
                </c:pt>
                <c:pt idx="482">
                  <c:v>8.2439999999999999E-2</c:v>
                </c:pt>
                <c:pt idx="483">
                  <c:v>8.1559999999999994E-2</c:v>
                </c:pt>
                <c:pt idx="484">
                  <c:v>8.0790000000000001E-2</c:v>
                </c:pt>
                <c:pt idx="485">
                  <c:v>8.0140000000000003E-2</c:v>
                </c:pt>
                <c:pt idx="486">
                  <c:v>7.9600000000000004E-2</c:v>
                </c:pt>
                <c:pt idx="487">
                  <c:v>7.9189999999999997E-2</c:v>
                </c:pt>
                <c:pt idx="488">
                  <c:v>7.8890000000000002E-2</c:v>
                </c:pt>
                <c:pt idx="489">
                  <c:v>7.8729999999999994E-2</c:v>
                </c:pt>
                <c:pt idx="490">
                  <c:v>7.868E-2</c:v>
                </c:pt>
                <c:pt idx="491">
                  <c:v>7.8759999999999997E-2</c:v>
                </c:pt>
                <c:pt idx="492">
                  <c:v>7.8969999999999999E-2</c:v>
                </c:pt>
                <c:pt idx="493">
                  <c:v>7.9310000000000005E-2</c:v>
                </c:pt>
                <c:pt idx="494">
                  <c:v>7.9769999999999994E-2</c:v>
                </c:pt>
                <c:pt idx="495">
                  <c:v>8.0350000000000005E-2</c:v>
                </c:pt>
                <c:pt idx="496">
                  <c:v>8.1070000000000003E-2</c:v>
                </c:pt>
                <c:pt idx="497">
                  <c:v>8.1920000000000007E-2</c:v>
                </c:pt>
                <c:pt idx="498">
                  <c:v>8.2900000000000001E-2</c:v>
                </c:pt>
                <c:pt idx="499">
                  <c:v>8.4019999999999997E-2</c:v>
                </c:pt>
                <c:pt idx="500">
                  <c:v>8.5279999999999995E-2</c:v>
                </c:pt>
                <c:pt idx="501">
                  <c:v>8.6669999999999997E-2</c:v>
                </c:pt>
                <c:pt idx="502">
                  <c:v>8.8200000000000001E-2</c:v>
                </c:pt>
                <c:pt idx="503">
                  <c:v>8.9870000000000005E-2</c:v>
                </c:pt>
                <c:pt idx="504">
                  <c:v>9.1670000000000001E-2</c:v>
                </c:pt>
                <c:pt idx="505">
                  <c:v>9.3579999999999997E-2</c:v>
                </c:pt>
                <c:pt idx="506">
                  <c:v>9.5600000000000004E-2</c:v>
                </c:pt>
                <c:pt idx="507">
                  <c:v>9.7710000000000005E-2</c:v>
                </c:pt>
                <c:pt idx="508">
                  <c:v>9.9879999999999997E-2</c:v>
                </c:pt>
                <c:pt idx="509">
                  <c:v>0.10211000000000001</c:v>
                </c:pt>
                <c:pt idx="510">
                  <c:v>0.10435</c:v>
                </c:pt>
                <c:pt idx="511">
                  <c:v>0.10657999999999999</c:v>
                </c:pt>
                <c:pt idx="512">
                  <c:v>0.10877000000000001</c:v>
                </c:pt>
                <c:pt idx="513">
                  <c:v>0.11089</c:v>
                </c:pt>
                <c:pt idx="514">
                  <c:v>0.11291</c:v>
                </c:pt>
                <c:pt idx="515">
                  <c:v>0.11481</c:v>
                </c:pt>
                <c:pt idx="516">
                  <c:v>0.11655</c:v>
                </c:pt>
                <c:pt idx="517">
                  <c:v>0.11812</c:v>
                </c:pt>
                <c:pt idx="518">
                  <c:v>0.11951000000000001</c:v>
                </c:pt>
                <c:pt idx="519">
                  <c:v>0.1207</c:v>
                </c:pt>
                <c:pt idx="520">
                  <c:v>0.12169000000000001</c:v>
                </c:pt>
                <c:pt idx="521">
                  <c:v>0.12248000000000001</c:v>
                </c:pt>
                <c:pt idx="522">
                  <c:v>0.12307999999999999</c:v>
                </c:pt>
                <c:pt idx="523">
                  <c:v>0.12349</c:v>
                </c:pt>
                <c:pt idx="524">
                  <c:v>0.12375</c:v>
                </c:pt>
                <c:pt idx="525">
                  <c:v>0.12385</c:v>
                </c:pt>
                <c:pt idx="526">
                  <c:v>0.12382</c:v>
                </c:pt>
                <c:pt idx="527">
                  <c:v>0.12368999999999999</c:v>
                </c:pt>
                <c:pt idx="528">
                  <c:v>0.12347</c:v>
                </c:pt>
                <c:pt idx="529">
                  <c:v>0.12317</c:v>
                </c:pt>
                <c:pt idx="530">
                  <c:v>0.12282</c:v>
                </c:pt>
                <c:pt idx="531">
                  <c:v>0.12243</c:v>
                </c:pt>
                <c:pt idx="532">
                  <c:v>0.122</c:v>
                </c:pt>
                <c:pt idx="533">
                  <c:v>0.12154</c:v>
                </c:pt>
                <c:pt idx="534">
                  <c:v>0.12105</c:v>
                </c:pt>
                <c:pt idx="535">
                  <c:v>0.12053</c:v>
                </c:pt>
                <c:pt idx="536">
                  <c:v>0.11998</c:v>
                </c:pt>
                <c:pt idx="537">
                  <c:v>0.11939</c:v>
                </c:pt>
                <c:pt idx="538">
                  <c:v>0.11876</c:v>
                </c:pt>
                <c:pt idx="539">
                  <c:v>0.11806</c:v>
                </c:pt>
                <c:pt idx="540">
                  <c:v>0.1173</c:v>
                </c:pt>
                <c:pt idx="541">
                  <c:v>0.11647</c:v>
                </c:pt>
                <c:pt idx="542">
                  <c:v>0.11556</c:v>
                </c:pt>
                <c:pt idx="543">
                  <c:v>0.11456</c:v>
                </c:pt>
                <c:pt idx="544">
                  <c:v>0.11347</c:v>
                </c:pt>
                <c:pt idx="545">
                  <c:v>0.11229</c:v>
                </c:pt>
                <c:pt idx="546">
                  <c:v>0.11103</c:v>
                </c:pt>
                <c:pt idx="547">
                  <c:v>0.10967</c:v>
                </c:pt>
                <c:pt idx="548">
                  <c:v>0.10824</c:v>
                </c:pt>
                <c:pt idx="549">
                  <c:v>0.10672</c:v>
                </c:pt>
                <c:pt idx="550">
                  <c:v>0.10514</c:v>
                </c:pt>
                <c:pt idx="551">
                  <c:v>0.10349</c:v>
                </c:pt>
                <c:pt idx="552">
                  <c:v>0.1018</c:v>
                </c:pt>
                <c:pt idx="553">
                  <c:v>0.10006</c:v>
                </c:pt>
                <c:pt idx="554">
                  <c:v>9.8280000000000006E-2</c:v>
                </c:pt>
                <c:pt idx="555">
                  <c:v>9.6490000000000006E-2</c:v>
                </c:pt>
                <c:pt idx="556">
                  <c:v>9.468E-2</c:v>
                </c:pt>
                <c:pt idx="557">
                  <c:v>9.2859999999999998E-2</c:v>
                </c:pt>
                <c:pt idx="558">
                  <c:v>9.1050000000000006E-2</c:v>
                </c:pt>
                <c:pt idx="559">
                  <c:v>8.9260000000000006E-2</c:v>
                </c:pt>
                <c:pt idx="560">
                  <c:v>8.7480000000000002E-2</c:v>
                </c:pt>
                <c:pt idx="561">
                  <c:v>8.5730000000000001E-2</c:v>
                </c:pt>
                <c:pt idx="562">
                  <c:v>8.4019999999999997E-2</c:v>
                </c:pt>
                <c:pt idx="563">
                  <c:v>8.2339999999999997E-2</c:v>
                </c:pt>
                <c:pt idx="564">
                  <c:v>8.0710000000000004E-2</c:v>
                </c:pt>
                <c:pt idx="565">
                  <c:v>7.9130000000000006E-2</c:v>
                </c:pt>
                <c:pt idx="566">
                  <c:v>7.7600000000000002E-2</c:v>
                </c:pt>
                <c:pt idx="567">
                  <c:v>7.6130000000000003E-2</c:v>
                </c:pt>
                <c:pt idx="568">
                  <c:v>7.4709999999999999E-2</c:v>
                </c:pt>
                <c:pt idx="569">
                  <c:v>7.3349999999999999E-2</c:v>
                </c:pt>
                <c:pt idx="570">
                  <c:v>7.2040000000000007E-2</c:v>
                </c:pt>
                <c:pt idx="571">
                  <c:v>7.0790000000000006E-2</c:v>
                </c:pt>
                <c:pt idx="572">
                  <c:v>6.9599999999999995E-2</c:v>
                </c:pt>
                <c:pt idx="573">
                  <c:v>6.8449999999999997E-2</c:v>
                </c:pt>
                <c:pt idx="574">
                  <c:v>6.7360000000000003E-2</c:v>
                </c:pt>
                <c:pt idx="575">
                  <c:v>6.6309999999999994E-2</c:v>
                </c:pt>
                <c:pt idx="576">
                  <c:v>6.5299999999999997E-2</c:v>
                </c:pt>
                <c:pt idx="577">
                  <c:v>6.4339999999999994E-2</c:v>
                </c:pt>
                <c:pt idx="578">
                  <c:v>6.3409999999999994E-2</c:v>
                </c:pt>
                <c:pt idx="579">
                  <c:v>6.2520000000000006E-2</c:v>
                </c:pt>
                <c:pt idx="580">
                  <c:v>6.166E-2</c:v>
                </c:pt>
                <c:pt idx="581">
                  <c:v>6.0830000000000002E-2</c:v>
                </c:pt>
                <c:pt idx="582">
                  <c:v>6.003E-2</c:v>
                </c:pt>
                <c:pt idx="583">
                  <c:v>5.9249999999999997E-2</c:v>
                </c:pt>
                <c:pt idx="584">
                  <c:v>5.8500000000000003E-2</c:v>
                </c:pt>
                <c:pt idx="585">
                  <c:v>5.7770000000000002E-2</c:v>
                </c:pt>
                <c:pt idx="586">
                  <c:v>5.7070000000000003E-2</c:v>
                </c:pt>
                <c:pt idx="587">
                  <c:v>5.638E-2</c:v>
                </c:pt>
                <c:pt idx="588">
                  <c:v>5.5719999999999999E-2</c:v>
                </c:pt>
                <c:pt idx="589">
                  <c:v>5.5070000000000001E-2</c:v>
                </c:pt>
                <c:pt idx="590">
                  <c:v>5.4449999999999998E-2</c:v>
                </c:pt>
                <c:pt idx="591">
                  <c:v>5.3839999999999999E-2</c:v>
                </c:pt>
                <c:pt idx="592">
                  <c:v>5.3249999999999999E-2</c:v>
                </c:pt>
                <c:pt idx="593">
                  <c:v>5.2690000000000001E-2</c:v>
                </c:pt>
                <c:pt idx="594">
                  <c:v>5.2139999999999999E-2</c:v>
                </c:pt>
                <c:pt idx="595">
                  <c:v>5.1610000000000003E-2</c:v>
                </c:pt>
                <c:pt idx="596">
                  <c:v>5.11E-2</c:v>
                </c:pt>
                <c:pt idx="597">
                  <c:v>5.0619999999999998E-2</c:v>
                </c:pt>
                <c:pt idx="598">
                  <c:v>5.015E-2</c:v>
                </c:pt>
                <c:pt idx="599">
                  <c:v>4.9700000000000001E-2</c:v>
                </c:pt>
                <c:pt idx="600">
                  <c:v>4.9279999999999997E-2</c:v>
                </c:pt>
                <c:pt idx="601">
                  <c:v>4.888E-2</c:v>
                </c:pt>
                <c:pt idx="602">
                  <c:v>4.8500000000000001E-2</c:v>
                </c:pt>
                <c:pt idx="603">
                  <c:v>4.8149999999999998E-2</c:v>
                </c:pt>
                <c:pt idx="604">
                  <c:v>4.7809999999999998E-2</c:v>
                </c:pt>
                <c:pt idx="605">
                  <c:v>4.7500000000000001E-2</c:v>
                </c:pt>
                <c:pt idx="606">
                  <c:v>4.7210000000000002E-2</c:v>
                </c:pt>
                <c:pt idx="607">
                  <c:v>4.6940000000000003E-2</c:v>
                </c:pt>
                <c:pt idx="608">
                  <c:v>4.6679999999999999E-2</c:v>
                </c:pt>
                <c:pt idx="609">
                  <c:v>4.6440000000000002E-2</c:v>
                </c:pt>
                <c:pt idx="610">
                  <c:v>4.6219999999999997E-2</c:v>
                </c:pt>
                <c:pt idx="611">
                  <c:v>4.6010000000000002E-2</c:v>
                </c:pt>
                <c:pt idx="612">
                  <c:v>4.58E-2</c:v>
                </c:pt>
                <c:pt idx="613">
                  <c:v>4.5609999999999998E-2</c:v>
                </c:pt>
                <c:pt idx="614">
                  <c:v>4.5420000000000002E-2</c:v>
                </c:pt>
                <c:pt idx="615">
                  <c:v>4.5229999999999999E-2</c:v>
                </c:pt>
                <c:pt idx="616">
                  <c:v>4.5039999999999997E-2</c:v>
                </c:pt>
                <c:pt idx="617">
                  <c:v>4.4859999999999997E-2</c:v>
                </c:pt>
                <c:pt idx="618">
                  <c:v>4.4670000000000001E-2</c:v>
                </c:pt>
                <c:pt idx="619">
                  <c:v>4.4470000000000003E-2</c:v>
                </c:pt>
                <c:pt idx="620">
                  <c:v>4.428E-2</c:v>
                </c:pt>
                <c:pt idx="621">
                  <c:v>4.4069999999999998E-2</c:v>
                </c:pt>
                <c:pt idx="622">
                  <c:v>4.3860000000000003E-2</c:v>
                </c:pt>
                <c:pt idx="623">
                  <c:v>4.3639999999999998E-2</c:v>
                </c:pt>
                <c:pt idx="624">
                  <c:v>4.3400000000000001E-2</c:v>
                </c:pt>
                <c:pt idx="625">
                  <c:v>4.3159999999999997E-2</c:v>
                </c:pt>
                <c:pt idx="626">
                  <c:v>4.2909999999999997E-2</c:v>
                </c:pt>
                <c:pt idx="627">
                  <c:v>4.2639999999999997E-2</c:v>
                </c:pt>
                <c:pt idx="628">
                  <c:v>4.2369999999999998E-2</c:v>
                </c:pt>
                <c:pt idx="629">
                  <c:v>4.2079999999999999E-2</c:v>
                </c:pt>
                <c:pt idx="630">
                  <c:v>4.1779999999999998E-2</c:v>
                </c:pt>
                <c:pt idx="631">
                  <c:v>4.1459999999999997E-2</c:v>
                </c:pt>
                <c:pt idx="632">
                  <c:v>4.1140000000000003E-2</c:v>
                </c:pt>
                <c:pt idx="633">
                  <c:v>4.0800000000000003E-2</c:v>
                </c:pt>
                <c:pt idx="634">
                  <c:v>4.045E-2</c:v>
                </c:pt>
                <c:pt idx="635">
                  <c:v>4.0090000000000001E-2</c:v>
                </c:pt>
                <c:pt idx="636">
                  <c:v>3.9710000000000002E-2</c:v>
                </c:pt>
                <c:pt idx="637">
                  <c:v>3.9329999999999997E-2</c:v>
                </c:pt>
                <c:pt idx="638">
                  <c:v>3.8929999999999999E-2</c:v>
                </c:pt>
                <c:pt idx="639">
                  <c:v>3.8519999999999999E-2</c:v>
                </c:pt>
                <c:pt idx="640">
                  <c:v>3.8109999999999998E-2</c:v>
                </c:pt>
                <c:pt idx="641">
                  <c:v>3.7679999999999998E-2</c:v>
                </c:pt>
                <c:pt idx="642">
                  <c:v>3.7240000000000002E-2</c:v>
                </c:pt>
                <c:pt idx="643">
                  <c:v>3.6799999999999999E-2</c:v>
                </c:pt>
                <c:pt idx="644">
                  <c:v>3.6339999999999997E-2</c:v>
                </c:pt>
                <c:pt idx="645">
                  <c:v>3.5880000000000002E-2</c:v>
                </c:pt>
                <c:pt idx="646">
                  <c:v>3.542E-2</c:v>
                </c:pt>
                <c:pt idx="647">
                  <c:v>3.4950000000000002E-2</c:v>
                </c:pt>
                <c:pt idx="648">
                  <c:v>3.4479999999999997E-2</c:v>
                </c:pt>
                <c:pt idx="649">
                  <c:v>3.4000000000000002E-2</c:v>
                </c:pt>
                <c:pt idx="650">
                  <c:v>3.3529999999999997E-2</c:v>
                </c:pt>
                <c:pt idx="651">
                  <c:v>3.3050000000000003E-2</c:v>
                </c:pt>
                <c:pt idx="652">
                  <c:v>3.2579999999999998E-2</c:v>
                </c:pt>
                <c:pt idx="653">
                  <c:v>3.211E-2</c:v>
                </c:pt>
                <c:pt idx="654">
                  <c:v>3.1640000000000001E-2</c:v>
                </c:pt>
                <c:pt idx="655">
                  <c:v>3.1179999999999999E-2</c:v>
                </c:pt>
                <c:pt idx="656">
                  <c:v>3.0720000000000001E-2</c:v>
                </c:pt>
                <c:pt idx="657">
                  <c:v>3.0269999999999998E-2</c:v>
                </c:pt>
                <c:pt idx="658">
                  <c:v>2.9829999999999999E-2</c:v>
                </c:pt>
                <c:pt idx="659">
                  <c:v>2.9399999999999999E-2</c:v>
                </c:pt>
                <c:pt idx="660">
                  <c:v>2.8969999999999999E-2</c:v>
                </c:pt>
                <c:pt idx="661">
                  <c:v>2.8559999999999999E-2</c:v>
                </c:pt>
                <c:pt idx="662">
                  <c:v>2.8150000000000001E-2</c:v>
                </c:pt>
                <c:pt idx="663">
                  <c:v>2.775E-2</c:v>
                </c:pt>
                <c:pt idx="664">
                  <c:v>2.7369999999999998E-2</c:v>
                </c:pt>
                <c:pt idx="665">
                  <c:v>2.699E-2</c:v>
                </c:pt>
                <c:pt idx="666">
                  <c:v>2.6630000000000001E-2</c:v>
                </c:pt>
                <c:pt idx="667">
                  <c:v>2.6270000000000002E-2</c:v>
                </c:pt>
                <c:pt idx="668">
                  <c:v>2.5930000000000002E-2</c:v>
                </c:pt>
                <c:pt idx="669">
                  <c:v>2.5600000000000001E-2</c:v>
                </c:pt>
                <c:pt idx="670">
                  <c:v>2.5270000000000001E-2</c:v>
                </c:pt>
                <c:pt idx="671">
                  <c:v>2.496E-2</c:v>
                </c:pt>
                <c:pt idx="672">
                  <c:v>2.4649999999999998E-2</c:v>
                </c:pt>
                <c:pt idx="673">
                  <c:v>2.436E-2</c:v>
                </c:pt>
                <c:pt idx="674">
                  <c:v>2.4070000000000001E-2</c:v>
                </c:pt>
                <c:pt idx="675">
                  <c:v>2.3789999999999999E-2</c:v>
                </c:pt>
                <c:pt idx="676">
                  <c:v>2.3529999999999999E-2</c:v>
                </c:pt>
                <c:pt idx="677">
                  <c:v>2.3269999999999999E-2</c:v>
                </c:pt>
                <c:pt idx="678">
                  <c:v>2.3019999999999999E-2</c:v>
                </c:pt>
                <c:pt idx="679">
                  <c:v>2.2780000000000002E-2</c:v>
                </c:pt>
                <c:pt idx="680">
                  <c:v>2.2550000000000001E-2</c:v>
                </c:pt>
                <c:pt idx="681">
                  <c:v>2.232E-2</c:v>
                </c:pt>
                <c:pt idx="682">
                  <c:v>2.2110000000000001E-2</c:v>
                </c:pt>
                <c:pt idx="683">
                  <c:v>2.1909999999999999E-2</c:v>
                </c:pt>
                <c:pt idx="684">
                  <c:v>2.171E-2</c:v>
                </c:pt>
                <c:pt idx="685">
                  <c:v>2.1530000000000001E-2</c:v>
                </c:pt>
                <c:pt idx="686">
                  <c:v>2.1350000000000001E-2</c:v>
                </c:pt>
                <c:pt idx="687">
                  <c:v>2.1180000000000001E-2</c:v>
                </c:pt>
                <c:pt idx="688">
                  <c:v>2.102E-2</c:v>
                </c:pt>
                <c:pt idx="689">
                  <c:v>2.087E-2</c:v>
                </c:pt>
                <c:pt idx="690">
                  <c:v>2.0719999999999999E-2</c:v>
                </c:pt>
                <c:pt idx="691">
                  <c:v>2.0580000000000001E-2</c:v>
                </c:pt>
                <c:pt idx="692">
                  <c:v>2.0449999999999999E-2</c:v>
                </c:pt>
                <c:pt idx="693">
                  <c:v>2.0320000000000001E-2</c:v>
                </c:pt>
                <c:pt idx="694">
                  <c:v>2.0199999999999999E-2</c:v>
                </c:pt>
                <c:pt idx="695">
                  <c:v>2.0080000000000001E-2</c:v>
                </c:pt>
                <c:pt idx="696">
                  <c:v>1.9970000000000002E-2</c:v>
                </c:pt>
                <c:pt idx="697">
                  <c:v>1.9859999999999999E-2</c:v>
                </c:pt>
                <c:pt idx="698">
                  <c:v>1.975E-2</c:v>
                </c:pt>
                <c:pt idx="699">
                  <c:v>1.9640000000000001E-2</c:v>
                </c:pt>
                <c:pt idx="700">
                  <c:v>1.9539999999999998E-2</c:v>
                </c:pt>
                <c:pt idx="701">
                  <c:v>1.9439999999999999E-2</c:v>
                </c:pt>
                <c:pt idx="702">
                  <c:v>1.934E-2</c:v>
                </c:pt>
                <c:pt idx="703">
                  <c:v>1.924E-2</c:v>
                </c:pt>
                <c:pt idx="704">
                  <c:v>1.915E-2</c:v>
                </c:pt>
                <c:pt idx="705">
                  <c:v>1.9050000000000001E-2</c:v>
                </c:pt>
                <c:pt idx="706">
                  <c:v>1.8960000000000001E-2</c:v>
                </c:pt>
                <c:pt idx="707">
                  <c:v>1.8870000000000001E-2</c:v>
                </c:pt>
                <c:pt idx="708">
                  <c:v>1.8790000000000001E-2</c:v>
                </c:pt>
                <c:pt idx="709">
                  <c:v>1.8700000000000001E-2</c:v>
                </c:pt>
                <c:pt idx="710">
                  <c:v>1.8620000000000001E-2</c:v>
                </c:pt>
                <c:pt idx="711">
                  <c:v>1.8530000000000001E-2</c:v>
                </c:pt>
                <c:pt idx="712">
                  <c:v>1.8450000000000001E-2</c:v>
                </c:pt>
                <c:pt idx="713">
                  <c:v>1.8370000000000001E-2</c:v>
                </c:pt>
                <c:pt idx="714">
                  <c:v>1.8290000000000001E-2</c:v>
                </c:pt>
                <c:pt idx="715">
                  <c:v>1.8200000000000001E-2</c:v>
                </c:pt>
                <c:pt idx="716">
                  <c:v>1.8120000000000001E-2</c:v>
                </c:pt>
                <c:pt idx="717">
                  <c:v>1.8030000000000001E-2</c:v>
                </c:pt>
                <c:pt idx="718">
                  <c:v>1.7940000000000001E-2</c:v>
                </c:pt>
                <c:pt idx="719">
                  <c:v>1.7850000000000001E-2</c:v>
                </c:pt>
                <c:pt idx="720">
                  <c:v>1.7760000000000001E-2</c:v>
                </c:pt>
                <c:pt idx="721">
                  <c:v>1.7670000000000002E-2</c:v>
                </c:pt>
                <c:pt idx="722">
                  <c:v>1.7569999999999999E-2</c:v>
                </c:pt>
                <c:pt idx="723">
                  <c:v>1.7469999999999999E-2</c:v>
                </c:pt>
                <c:pt idx="724">
                  <c:v>1.737E-2</c:v>
                </c:pt>
                <c:pt idx="725">
                  <c:v>1.7270000000000001E-2</c:v>
                </c:pt>
                <c:pt idx="726">
                  <c:v>1.7160000000000002E-2</c:v>
                </c:pt>
                <c:pt idx="727">
                  <c:v>1.7059999999999999E-2</c:v>
                </c:pt>
                <c:pt idx="728">
                  <c:v>1.694E-2</c:v>
                </c:pt>
                <c:pt idx="729">
                  <c:v>1.6830000000000001E-2</c:v>
                </c:pt>
                <c:pt idx="730">
                  <c:v>1.6719999999999999E-2</c:v>
                </c:pt>
                <c:pt idx="731">
                  <c:v>1.66E-2</c:v>
                </c:pt>
                <c:pt idx="732">
                  <c:v>1.6469999999999999E-2</c:v>
                </c:pt>
                <c:pt idx="733">
                  <c:v>1.635E-2</c:v>
                </c:pt>
                <c:pt idx="734">
                  <c:v>1.6219999999999998E-2</c:v>
                </c:pt>
                <c:pt idx="735">
                  <c:v>1.609E-2</c:v>
                </c:pt>
                <c:pt idx="736">
                  <c:v>1.5949999999999999E-2</c:v>
                </c:pt>
                <c:pt idx="737">
                  <c:v>1.5810000000000001E-2</c:v>
                </c:pt>
                <c:pt idx="738">
                  <c:v>1.567E-2</c:v>
                </c:pt>
                <c:pt idx="739">
                  <c:v>1.5520000000000001E-2</c:v>
                </c:pt>
                <c:pt idx="740">
                  <c:v>1.536E-2</c:v>
                </c:pt>
                <c:pt idx="741">
                  <c:v>1.521E-2</c:v>
                </c:pt>
                <c:pt idx="742">
                  <c:v>1.504E-2</c:v>
                </c:pt>
                <c:pt idx="743">
                  <c:v>1.4880000000000001E-2</c:v>
                </c:pt>
                <c:pt idx="744">
                  <c:v>1.4710000000000001E-2</c:v>
                </c:pt>
                <c:pt idx="745">
                  <c:v>1.4540000000000001E-2</c:v>
                </c:pt>
                <c:pt idx="746">
                  <c:v>1.436E-2</c:v>
                </c:pt>
                <c:pt idx="747">
                  <c:v>1.418E-2</c:v>
                </c:pt>
                <c:pt idx="748">
                  <c:v>1.4E-2</c:v>
                </c:pt>
                <c:pt idx="749">
                  <c:v>1.3820000000000001E-2</c:v>
                </c:pt>
                <c:pt idx="750">
                  <c:v>1.3639999999999999E-2</c:v>
                </c:pt>
                <c:pt idx="751">
                  <c:v>1.345E-2</c:v>
                </c:pt>
                <c:pt idx="752">
                  <c:v>1.3270000000000001E-2</c:v>
                </c:pt>
                <c:pt idx="753">
                  <c:v>1.3089999999999999E-2</c:v>
                </c:pt>
                <c:pt idx="754">
                  <c:v>1.291E-2</c:v>
                </c:pt>
                <c:pt idx="755">
                  <c:v>1.273E-2</c:v>
                </c:pt>
                <c:pt idx="756">
                  <c:v>1.255E-2</c:v>
                </c:pt>
                <c:pt idx="757">
                  <c:v>1.238E-2</c:v>
                </c:pt>
                <c:pt idx="758">
                  <c:v>1.2200000000000001E-2</c:v>
                </c:pt>
                <c:pt idx="759">
                  <c:v>1.2030000000000001E-2</c:v>
                </c:pt>
                <c:pt idx="760">
                  <c:v>1.187E-2</c:v>
                </c:pt>
                <c:pt idx="761">
                  <c:v>1.171E-2</c:v>
                </c:pt>
                <c:pt idx="762">
                  <c:v>1.155E-2</c:v>
                </c:pt>
                <c:pt idx="763">
                  <c:v>1.1390000000000001E-2</c:v>
                </c:pt>
                <c:pt idx="764">
                  <c:v>1.124E-2</c:v>
                </c:pt>
                <c:pt idx="765">
                  <c:v>1.1089999999999999E-2</c:v>
                </c:pt>
                <c:pt idx="766">
                  <c:v>1.095E-2</c:v>
                </c:pt>
                <c:pt idx="767">
                  <c:v>1.081E-2</c:v>
                </c:pt>
                <c:pt idx="768">
                  <c:v>1.0670000000000001E-2</c:v>
                </c:pt>
                <c:pt idx="769">
                  <c:v>1.0540000000000001E-2</c:v>
                </c:pt>
                <c:pt idx="770">
                  <c:v>1.0410000000000001E-2</c:v>
                </c:pt>
                <c:pt idx="771">
                  <c:v>1.0290000000000001E-2</c:v>
                </c:pt>
                <c:pt idx="772">
                  <c:v>1.017E-2</c:v>
                </c:pt>
                <c:pt idx="773">
                  <c:v>1.0059999999999999E-2</c:v>
                </c:pt>
                <c:pt idx="774">
                  <c:v>9.9600000000000001E-3</c:v>
                </c:pt>
                <c:pt idx="775">
                  <c:v>9.8700000000000003E-3</c:v>
                </c:pt>
                <c:pt idx="776">
                  <c:v>9.7900000000000001E-3</c:v>
                </c:pt>
                <c:pt idx="777">
                  <c:v>9.7199999999999995E-3</c:v>
                </c:pt>
                <c:pt idx="778">
                  <c:v>9.6600000000000002E-3</c:v>
                </c:pt>
                <c:pt idx="779">
                  <c:v>9.6200000000000001E-3</c:v>
                </c:pt>
                <c:pt idx="780">
                  <c:v>9.5899999999999996E-3</c:v>
                </c:pt>
                <c:pt idx="781">
                  <c:v>9.5700000000000004E-3</c:v>
                </c:pt>
                <c:pt idx="782">
                  <c:v>9.5600000000000008E-3</c:v>
                </c:pt>
                <c:pt idx="783">
                  <c:v>9.5600000000000008E-3</c:v>
                </c:pt>
                <c:pt idx="784">
                  <c:v>9.58E-3</c:v>
                </c:pt>
                <c:pt idx="785">
                  <c:v>9.5999999999999992E-3</c:v>
                </c:pt>
                <c:pt idx="786">
                  <c:v>9.6200000000000001E-3</c:v>
                </c:pt>
                <c:pt idx="787">
                  <c:v>9.6500000000000006E-3</c:v>
                </c:pt>
                <c:pt idx="788">
                  <c:v>9.6799999999999994E-3</c:v>
                </c:pt>
                <c:pt idx="789">
                  <c:v>9.7099999999999999E-3</c:v>
                </c:pt>
                <c:pt idx="790">
                  <c:v>9.7300000000000008E-3</c:v>
                </c:pt>
                <c:pt idx="791">
                  <c:v>9.75E-3</c:v>
                </c:pt>
                <c:pt idx="792">
                  <c:v>9.75E-3</c:v>
                </c:pt>
                <c:pt idx="793">
                  <c:v>9.7599999999999996E-3</c:v>
                </c:pt>
                <c:pt idx="794">
                  <c:v>9.75E-3</c:v>
                </c:pt>
                <c:pt idx="795">
                  <c:v>9.7300000000000008E-3</c:v>
                </c:pt>
                <c:pt idx="796">
                  <c:v>9.7000000000000003E-3</c:v>
                </c:pt>
                <c:pt idx="797">
                  <c:v>9.6699999999999998E-3</c:v>
                </c:pt>
                <c:pt idx="798">
                  <c:v>9.6200000000000001E-3</c:v>
                </c:pt>
                <c:pt idx="799">
                  <c:v>9.58E-3</c:v>
                </c:pt>
                <c:pt idx="800">
                  <c:v>9.5300000000000003E-3</c:v>
                </c:pt>
                <c:pt idx="801">
                  <c:v>9.4800000000000006E-3</c:v>
                </c:pt>
                <c:pt idx="802">
                  <c:v>9.4199999999999996E-3</c:v>
                </c:pt>
                <c:pt idx="803">
                  <c:v>9.3699999999999999E-3</c:v>
                </c:pt>
                <c:pt idx="804">
                  <c:v>9.3200000000000002E-3</c:v>
                </c:pt>
                <c:pt idx="805">
                  <c:v>9.2800000000000001E-3</c:v>
                </c:pt>
                <c:pt idx="806">
                  <c:v>9.2399999999999999E-3</c:v>
                </c:pt>
                <c:pt idx="807">
                  <c:v>9.2099999999999994E-3</c:v>
                </c:pt>
                <c:pt idx="808">
                  <c:v>9.1800000000000007E-3</c:v>
                </c:pt>
                <c:pt idx="809">
                  <c:v>9.1500000000000001E-3</c:v>
                </c:pt>
                <c:pt idx="810">
                  <c:v>9.1199999999999996E-3</c:v>
                </c:pt>
                <c:pt idx="811">
                  <c:v>9.1000000000000004E-3</c:v>
                </c:pt>
                <c:pt idx="812">
                  <c:v>9.0799999999999995E-3</c:v>
                </c:pt>
                <c:pt idx="813">
                  <c:v>9.0600000000000003E-3</c:v>
                </c:pt>
                <c:pt idx="814">
                  <c:v>9.0299999999999998E-3</c:v>
                </c:pt>
                <c:pt idx="815">
                  <c:v>8.9999999999999993E-3</c:v>
                </c:pt>
                <c:pt idx="816">
                  <c:v>8.9700000000000005E-3</c:v>
                </c:pt>
                <c:pt idx="817">
                  <c:v>8.94E-3</c:v>
                </c:pt>
                <c:pt idx="818">
                  <c:v>8.8999999999999999E-3</c:v>
                </c:pt>
                <c:pt idx="819">
                  <c:v>8.8599999999999998E-3</c:v>
                </c:pt>
                <c:pt idx="820">
                  <c:v>8.8199999999999997E-3</c:v>
                </c:pt>
                <c:pt idx="821">
                  <c:v>8.77E-3</c:v>
                </c:pt>
                <c:pt idx="822">
                  <c:v>8.7299999999999999E-3</c:v>
                </c:pt>
                <c:pt idx="823">
                  <c:v>8.6800000000000002E-3</c:v>
                </c:pt>
                <c:pt idx="824">
                  <c:v>8.6400000000000001E-3</c:v>
                </c:pt>
                <c:pt idx="825">
                  <c:v>8.6E-3</c:v>
                </c:pt>
                <c:pt idx="826">
                  <c:v>8.5599999999999999E-3</c:v>
                </c:pt>
                <c:pt idx="827">
                  <c:v>8.5299999999999994E-3</c:v>
                </c:pt>
                <c:pt idx="828">
                  <c:v>8.5000000000000006E-3</c:v>
                </c:pt>
                <c:pt idx="829">
                  <c:v>8.4799999999999997E-3</c:v>
                </c:pt>
                <c:pt idx="830">
                  <c:v>8.4600000000000005E-3</c:v>
                </c:pt>
                <c:pt idx="831">
                  <c:v>8.4499999999999992E-3</c:v>
                </c:pt>
                <c:pt idx="832">
                  <c:v>8.4499999999999992E-3</c:v>
                </c:pt>
                <c:pt idx="833">
                  <c:v>8.4499999999999992E-3</c:v>
                </c:pt>
                <c:pt idx="834">
                  <c:v>8.4600000000000005E-3</c:v>
                </c:pt>
                <c:pt idx="835">
                  <c:v>8.4700000000000001E-3</c:v>
                </c:pt>
                <c:pt idx="836">
                  <c:v>8.4799999999999997E-3</c:v>
                </c:pt>
                <c:pt idx="837">
                  <c:v>8.5000000000000006E-3</c:v>
                </c:pt>
                <c:pt idx="838">
                  <c:v>8.5299999999999994E-3</c:v>
                </c:pt>
                <c:pt idx="839">
                  <c:v>8.5500000000000003E-3</c:v>
                </c:pt>
                <c:pt idx="840">
                  <c:v>8.5800000000000008E-3</c:v>
                </c:pt>
                <c:pt idx="841">
                  <c:v>8.6199999999999992E-3</c:v>
                </c:pt>
                <c:pt idx="842">
                  <c:v>8.6499999999999997E-3</c:v>
                </c:pt>
                <c:pt idx="843">
                  <c:v>8.6800000000000002E-3</c:v>
                </c:pt>
                <c:pt idx="844">
                  <c:v>8.7200000000000003E-3</c:v>
                </c:pt>
                <c:pt idx="845">
                  <c:v>8.7600000000000004E-3</c:v>
                </c:pt>
                <c:pt idx="846">
                  <c:v>8.8000000000000005E-3</c:v>
                </c:pt>
                <c:pt idx="847">
                  <c:v>8.8400000000000006E-3</c:v>
                </c:pt>
                <c:pt idx="848">
                  <c:v>8.8900000000000003E-3</c:v>
                </c:pt>
                <c:pt idx="849">
                  <c:v>8.9300000000000004E-3</c:v>
                </c:pt>
                <c:pt idx="850">
                  <c:v>8.9800000000000001E-3</c:v>
                </c:pt>
                <c:pt idx="851">
                  <c:v>9.0299999999999998E-3</c:v>
                </c:pt>
                <c:pt idx="852">
                  <c:v>9.0699999999999999E-3</c:v>
                </c:pt>
                <c:pt idx="853">
                  <c:v>9.1199999999999996E-3</c:v>
                </c:pt>
                <c:pt idx="854">
                  <c:v>9.1699999999999993E-3</c:v>
                </c:pt>
                <c:pt idx="855">
                  <c:v>9.2200000000000008E-3</c:v>
                </c:pt>
                <c:pt idx="856">
                  <c:v>9.2800000000000001E-3</c:v>
                </c:pt>
                <c:pt idx="857">
                  <c:v>9.3299999999999998E-3</c:v>
                </c:pt>
                <c:pt idx="858">
                  <c:v>9.3799999999999994E-3</c:v>
                </c:pt>
                <c:pt idx="859">
                  <c:v>9.4400000000000005E-3</c:v>
                </c:pt>
                <c:pt idx="860">
                  <c:v>9.4999999999999998E-3</c:v>
                </c:pt>
                <c:pt idx="861">
                  <c:v>9.5600000000000008E-3</c:v>
                </c:pt>
                <c:pt idx="862">
                  <c:v>9.6200000000000001E-3</c:v>
                </c:pt>
                <c:pt idx="863">
                  <c:v>9.6799999999999994E-3</c:v>
                </c:pt>
                <c:pt idx="864">
                  <c:v>9.7400000000000004E-3</c:v>
                </c:pt>
                <c:pt idx="865">
                  <c:v>9.7999999999999997E-3</c:v>
                </c:pt>
                <c:pt idx="866">
                  <c:v>9.8700000000000003E-3</c:v>
                </c:pt>
                <c:pt idx="867">
                  <c:v>9.9299999999999996E-3</c:v>
                </c:pt>
                <c:pt idx="868">
                  <c:v>0.01</c:v>
                </c:pt>
                <c:pt idx="869">
                  <c:v>1.0070000000000001E-2</c:v>
                </c:pt>
                <c:pt idx="870">
                  <c:v>1.014E-2</c:v>
                </c:pt>
                <c:pt idx="871">
                  <c:v>1.021E-2</c:v>
                </c:pt>
                <c:pt idx="872">
                  <c:v>1.0279999999999999E-2</c:v>
                </c:pt>
                <c:pt idx="873">
                  <c:v>1.0359999999999999E-2</c:v>
                </c:pt>
                <c:pt idx="874">
                  <c:v>1.043E-2</c:v>
                </c:pt>
                <c:pt idx="875">
                  <c:v>1.0500000000000001E-2</c:v>
                </c:pt>
                <c:pt idx="876">
                  <c:v>1.0580000000000001E-2</c:v>
                </c:pt>
                <c:pt idx="877">
                  <c:v>1.065E-2</c:v>
                </c:pt>
                <c:pt idx="878">
                  <c:v>1.072E-2</c:v>
                </c:pt>
                <c:pt idx="879">
                  <c:v>1.0800000000000001E-2</c:v>
                </c:pt>
                <c:pt idx="880">
                  <c:v>1.0869999999999999E-2</c:v>
                </c:pt>
                <c:pt idx="881">
                  <c:v>1.094E-2</c:v>
                </c:pt>
                <c:pt idx="882">
                  <c:v>1.1010000000000001E-2</c:v>
                </c:pt>
                <c:pt idx="883">
                  <c:v>1.108E-2</c:v>
                </c:pt>
                <c:pt idx="884">
                  <c:v>1.115E-2</c:v>
                </c:pt>
                <c:pt idx="885">
                  <c:v>1.1209999999999999E-2</c:v>
                </c:pt>
                <c:pt idx="886">
                  <c:v>1.128E-2</c:v>
                </c:pt>
                <c:pt idx="887">
                  <c:v>1.1339999999999999E-2</c:v>
                </c:pt>
                <c:pt idx="888">
                  <c:v>1.14E-2</c:v>
                </c:pt>
                <c:pt idx="889">
                  <c:v>1.145E-2</c:v>
                </c:pt>
                <c:pt idx="890">
                  <c:v>1.1509999999999999E-2</c:v>
                </c:pt>
                <c:pt idx="891">
                  <c:v>1.1560000000000001E-2</c:v>
                </c:pt>
                <c:pt idx="892">
                  <c:v>1.1610000000000001E-2</c:v>
                </c:pt>
                <c:pt idx="893">
                  <c:v>1.166E-2</c:v>
                </c:pt>
                <c:pt idx="894">
                  <c:v>1.17E-2</c:v>
                </c:pt>
                <c:pt idx="895">
                  <c:v>1.175E-2</c:v>
                </c:pt>
                <c:pt idx="896">
                  <c:v>1.179E-2</c:v>
                </c:pt>
                <c:pt idx="897">
                  <c:v>1.183E-2</c:v>
                </c:pt>
                <c:pt idx="898">
                  <c:v>1.187E-2</c:v>
                </c:pt>
                <c:pt idx="899">
                  <c:v>1.191E-2</c:v>
                </c:pt>
                <c:pt idx="900">
                  <c:v>1.1939999999999999E-2</c:v>
                </c:pt>
                <c:pt idx="901">
                  <c:v>1.1979999999999999E-2</c:v>
                </c:pt>
                <c:pt idx="902">
                  <c:v>1.201E-2</c:v>
                </c:pt>
                <c:pt idx="903">
                  <c:v>1.205E-2</c:v>
                </c:pt>
                <c:pt idx="904">
                  <c:v>1.208E-2</c:v>
                </c:pt>
                <c:pt idx="905">
                  <c:v>1.2109999999999999E-2</c:v>
                </c:pt>
                <c:pt idx="906">
                  <c:v>1.214E-2</c:v>
                </c:pt>
                <c:pt idx="907">
                  <c:v>1.2160000000000001E-2</c:v>
                </c:pt>
                <c:pt idx="908">
                  <c:v>1.218E-2</c:v>
                </c:pt>
                <c:pt idx="909">
                  <c:v>1.2189999999999999E-2</c:v>
                </c:pt>
                <c:pt idx="910">
                  <c:v>1.221E-2</c:v>
                </c:pt>
                <c:pt idx="911">
                  <c:v>1.221E-2</c:v>
                </c:pt>
                <c:pt idx="912">
                  <c:v>1.221E-2</c:v>
                </c:pt>
                <c:pt idx="913">
                  <c:v>1.221E-2</c:v>
                </c:pt>
                <c:pt idx="914">
                  <c:v>1.2200000000000001E-2</c:v>
                </c:pt>
                <c:pt idx="915">
                  <c:v>1.218E-2</c:v>
                </c:pt>
                <c:pt idx="916">
                  <c:v>1.2160000000000001E-2</c:v>
                </c:pt>
                <c:pt idx="917">
                  <c:v>1.213E-2</c:v>
                </c:pt>
                <c:pt idx="918">
                  <c:v>1.21E-2</c:v>
                </c:pt>
                <c:pt idx="919">
                  <c:v>1.2070000000000001E-2</c:v>
                </c:pt>
                <c:pt idx="920">
                  <c:v>1.2030000000000001E-2</c:v>
                </c:pt>
                <c:pt idx="921">
                  <c:v>1.1979999999999999E-2</c:v>
                </c:pt>
                <c:pt idx="922">
                  <c:v>1.1939999999999999E-2</c:v>
                </c:pt>
                <c:pt idx="923">
                  <c:v>1.189E-2</c:v>
                </c:pt>
                <c:pt idx="924">
                  <c:v>1.1849999999999999E-2</c:v>
                </c:pt>
                <c:pt idx="925">
                  <c:v>1.18E-2</c:v>
                </c:pt>
                <c:pt idx="926">
                  <c:v>1.175E-2</c:v>
                </c:pt>
                <c:pt idx="927">
                  <c:v>1.171E-2</c:v>
                </c:pt>
                <c:pt idx="928">
                  <c:v>1.166E-2</c:v>
                </c:pt>
                <c:pt idx="929">
                  <c:v>1.162E-2</c:v>
                </c:pt>
                <c:pt idx="930">
                  <c:v>1.158E-2</c:v>
                </c:pt>
                <c:pt idx="931">
                  <c:v>1.155E-2</c:v>
                </c:pt>
                <c:pt idx="932">
                  <c:v>1.1509999999999999E-2</c:v>
                </c:pt>
                <c:pt idx="933">
                  <c:v>1.1480000000000001E-2</c:v>
                </c:pt>
                <c:pt idx="934">
                  <c:v>1.145E-2</c:v>
                </c:pt>
                <c:pt idx="935">
                  <c:v>1.142E-2</c:v>
                </c:pt>
                <c:pt idx="936">
                  <c:v>1.1390000000000001E-2</c:v>
                </c:pt>
                <c:pt idx="937">
                  <c:v>1.136E-2</c:v>
                </c:pt>
                <c:pt idx="938">
                  <c:v>1.133E-2</c:v>
                </c:pt>
                <c:pt idx="939">
                  <c:v>1.1299999999999999E-2</c:v>
                </c:pt>
                <c:pt idx="940">
                  <c:v>1.1270000000000001E-2</c:v>
                </c:pt>
                <c:pt idx="941">
                  <c:v>1.124E-2</c:v>
                </c:pt>
                <c:pt idx="942">
                  <c:v>1.1209999999999999E-2</c:v>
                </c:pt>
                <c:pt idx="943">
                  <c:v>1.1169999999999999E-2</c:v>
                </c:pt>
                <c:pt idx="944">
                  <c:v>1.1129999999999999E-2</c:v>
                </c:pt>
                <c:pt idx="945">
                  <c:v>1.1089999999999999E-2</c:v>
                </c:pt>
                <c:pt idx="946">
                  <c:v>1.1050000000000001E-2</c:v>
                </c:pt>
                <c:pt idx="947">
                  <c:v>1.0999999999999999E-2</c:v>
                </c:pt>
                <c:pt idx="948">
                  <c:v>1.095E-2</c:v>
                </c:pt>
                <c:pt idx="949">
                  <c:v>1.089E-2</c:v>
                </c:pt>
                <c:pt idx="950">
                  <c:v>1.0840000000000001E-2</c:v>
                </c:pt>
                <c:pt idx="951">
                  <c:v>1.078E-2</c:v>
                </c:pt>
                <c:pt idx="952">
                  <c:v>1.072E-2</c:v>
                </c:pt>
                <c:pt idx="953">
                  <c:v>1.065E-2</c:v>
                </c:pt>
                <c:pt idx="954">
                  <c:v>1.059E-2</c:v>
                </c:pt>
                <c:pt idx="955">
                  <c:v>1.052E-2</c:v>
                </c:pt>
                <c:pt idx="956">
                  <c:v>1.0460000000000001E-2</c:v>
                </c:pt>
                <c:pt idx="957">
                  <c:v>1.039E-2</c:v>
                </c:pt>
                <c:pt idx="958">
                  <c:v>1.031E-2</c:v>
                </c:pt>
                <c:pt idx="959">
                  <c:v>1.0240000000000001E-2</c:v>
                </c:pt>
                <c:pt idx="960">
                  <c:v>1.017E-2</c:v>
                </c:pt>
                <c:pt idx="961">
                  <c:v>1.009E-2</c:v>
                </c:pt>
                <c:pt idx="962">
                  <c:v>1.0019999999999999E-2</c:v>
                </c:pt>
                <c:pt idx="963">
                  <c:v>9.9399999999999992E-3</c:v>
                </c:pt>
                <c:pt idx="964">
                  <c:v>9.8700000000000003E-3</c:v>
                </c:pt>
                <c:pt idx="965">
                  <c:v>9.7999999999999997E-3</c:v>
                </c:pt>
                <c:pt idx="966">
                  <c:v>9.7300000000000008E-3</c:v>
                </c:pt>
                <c:pt idx="967">
                  <c:v>9.6600000000000002E-3</c:v>
                </c:pt>
                <c:pt idx="968">
                  <c:v>9.5899999999999996E-3</c:v>
                </c:pt>
                <c:pt idx="969">
                  <c:v>9.5300000000000003E-3</c:v>
                </c:pt>
                <c:pt idx="970">
                  <c:v>9.4699999999999993E-3</c:v>
                </c:pt>
                <c:pt idx="971">
                  <c:v>9.41E-3</c:v>
                </c:pt>
                <c:pt idx="972">
                  <c:v>9.3600000000000003E-3</c:v>
                </c:pt>
                <c:pt idx="973">
                  <c:v>9.2999999999999992E-3</c:v>
                </c:pt>
                <c:pt idx="974">
                  <c:v>9.2499999999999995E-3</c:v>
                </c:pt>
                <c:pt idx="975">
                  <c:v>9.2099999999999994E-3</c:v>
                </c:pt>
                <c:pt idx="976">
                  <c:v>9.1699999999999993E-3</c:v>
                </c:pt>
                <c:pt idx="977">
                  <c:v>9.1299999999999992E-3</c:v>
                </c:pt>
                <c:pt idx="978">
                  <c:v>9.1000000000000004E-3</c:v>
                </c:pt>
                <c:pt idx="979">
                  <c:v>9.0699999999999999E-3</c:v>
                </c:pt>
                <c:pt idx="980">
                  <c:v>9.0399999999999994E-3</c:v>
                </c:pt>
                <c:pt idx="981">
                  <c:v>9.0200000000000002E-3</c:v>
                </c:pt>
                <c:pt idx="982">
                  <c:v>8.9999999999999993E-3</c:v>
                </c:pt>
                <c:pt idx="983">
                  <c:v>8.9800000000000001E-3</c:v>
                </c:pt>
                <c:pt idx="984">
                  <c:v>8.9599999999999992E-3</c:v>
                </c:pt>
                <c:pt idx="985">
                  <c:v>8.9499999999999996E-3</c:v>
                </c:pt>
                <c:pt idx="986">
                  <c:v>8.9300000000000004E-3</c:v>
                </c:pt>
                <c:pt idx="987">
                  <c:v>8.9200000000000008E-3</c:v>
                </c:pt>
                <c:pt idx="988">
                  <c:v>8.9099999999999995E-3</c:v>
                </c:pt>
                <c:pt idx="989">
                  <c:v>8.9099999999999995E-3</c:v>
                </c:pt>
                <c:pt idx="990">
                  <c:v>8.9099999999999995E-3</c:v>
                </c:pt>
                <c:pt idx="991">
                  <c:v>8.9099999999999995E-3</c:v>
                </c:pt>
                <c:pt idx="992">
                  <c:v>8.9099999999999995E-3</c:v>
                </c:pt>
                <c:pt idx="993">
                  <c:v>8.9099999999999995E-3</c:v>
                </c:pt>
                <c:pt idx="994">
                  <c:v>8.9099999999999995E-3</c:v>
                </c:pt>
                <c:pt idx="995">
                  <c:v>8.9099999999999995E-3</c:v>
                </c:pt>
                <c:pt idx="996">
                  <c:v>8.9099999999999995E-3</c:v>
                </c:pt>
                <c:pt idx="997">
                  <c:v>8.9099999999999995E-3</c:v>
                </c:pt>
                <c:pt idx="998">
                  <c:v>8.9200000000000008E-3</c:v>
                </c:pt>
                <c:pt idx="999">
                  <c:v>8.9200000000000008E-3</c:v>
                </c:pt>
                <c:pt idx="1000">
                  <c:v>8.9300000000000004E-3</c:v>
                </c:pt>
                <c:pt idx="1001">
                  <c:v>8.94E-3</c:v>
                </c:pt>
                <c:pt idx="1002">
                  <c:v>8.9599999999999992E-3</c:v>
                </c:pt>
                <c:pt idx="1003">
                  <c:v>8.9700000000000005E-3</c:v>
                </c:pt>
                <c:pt idx="1004">
                  <c:v>8.9800000000000001E-3</c:v>
                </c:pt>
                <c:pt idx="1005">
                  <c:v>8.9999999999999993E-3</c:v>
                </c:pt>
                <c:pt idx="1006">
                  <c:v>9.0100000000000006E-3</c:v>
                </c:pt>
                <c:pt idx="1007">
                  <c:v>9.0200000000000002E-3</c:v>
                </c:pt>
                <c:pt idx="1008">
                  <c:v>9.0200000000000002E-3</c:v>
                </c:pt>
                <c:pt idx="1009">
                  <c:v>9.0299999999999998E-3</c:v>
                </c:pt>
                <c:pt idx="1010">
                  <c:v>9.0299999999999998E-3</c:v>
                </c:pt>
                <c:pt idx="1011">
                  <c:v>9.0299999999999998E-3</c:v>
                </c:pt>
                <c:pt idx="1012">
                  <c:v>9.0299999999999998E-3</c:v>
                </c:pt>
                <c:pt idx="1013">
                  <c:v>9.0200000000000002E-3</c:v>
                </c:pt>
                <c:pt idx="1014">
                  <c:v>9.0200000000000002E-3</c:v>
                </c:pt>
                <c:pt idx="1015">
                  <c:v>9.0200000000000002E-3</c:v>
                </c:pt>
                <c:pt idx="1016">
                  <c:v>9.0100000000000006E-3</c:v>
                </c:pt>
                <c:pt idx="1017">
                  <c:v>9.0100000000000006E-3</c:v>
                </c:pt>
                <c:pt idx="1018">
                  <c:v>8.9999999999999993E-3</c:v>
                </c:pt>
                <c:pt idx="1019">
                  <c:v>8.9999999999999993E-3</c:v>
                </c:pt>
                <c:pt idx="1020">
                  <c:v>8.9999999999999993E-3</c:v>
                </c:pt>
                <c:pt idx="1021">
                  <c:v>9.0100000000000006E-3</c:v>
                </c:pt>
                <c:pt idx="1022">
                  <c:v>9.0200000000000002E-3</c:v>
                </c:pt>
                <c:pt idx="1023">
                  <c:v>9.0299999999999998E-3</c:v>
                </c:pt>
                <c:pt idx="1024">
                  <c:v>9.0600000000000003E-3</c:v>
                </c:pt>
                <c:pt idx="1025">
                  <c:v>9.0799999999999995E-3</c:v>
                </c:pt>
                <c:pt idx="1026">
                  <c:v>9.1199999999999996E-3</c:v>
                </c:pt>
                <c:pt idx="1027">
                  <c:v>9.1599999999999997E-3</c:v>
                </c:pt>
                <c:pt idx="1028">
                  <c:v>9.1900000000000003E-3</c:v>
                </c:pt>
                <c:pt idx="1029">
                  <c:v>9.2300000000000004E-3</c:v>
                </c:pt>
                <c:pt idx="1030">
                  <c:v>9.2700000000000005E-3</c:v>
                </c:pt>
                <c:pt idx="1031">
                  <c:v>9.2999999999999992E-3</c:v>
                </c:pt>
                <c:pt idx="1032">
                  <c:v>9.3299999999999998E-3</c:v>
                </c:pt>
                <c:pt idx="1033">
                  <c:v>9.3600000000000003E-3</c:v>
                </c:pt>
                <c:pt idx="1034">
                  <c:v>9.3799999999999994E-3</c:v>
                </c:pt>
                <c:pt idx="1035">
                  <c:v>9.4000000000000004E-3</c:v>
                </c:pt>
                <c:pt idx="1036">
                  <c:v>9.4299999999999991E-3</c:v>
                </c:pt>
                <c:pt idx="1037">
                  <c:v>9.4500000000000001E-3</c:v>
                </c:pt>
                <c:pt idx="1038">
                  <c:v>9.4699999999999993E-3</c:v>
                </c:pt>
                <c:pt idx="1039">
                  <c:v>9.4900000000000002E-3</c:v>
                </c:pt>
                <c:pt idx="1040">
                  <c:v>9.5200000000000007E-3</c:v>
                </c:pt>
                <c:pt idx="1041">
                  <c:v>9.5300000000000003E-3</c:v>
                </c:pt>
                <c:pt idx="1042">
                  <c:v>9.5499999999999995E-3</c:v>
                </c:pt>
                <c:pt idx="1043">
                  <c:v>9.5700000000000004E-3</c:v>
                </c:pt>
                <c:pt idx="1044">
                  <c:v>9.58E-3</c:v>
                </c:pt>
                <c:pt idx="1045">
                  <c:v>9.5999999999999992E-3</c:v>
                </c:pt>
                <c:pt idx="1046">
                  <c:v>9.6100000000000005E-3</c:v>
                </c:pt>
                <c:pt idx="1047">
                  <c:v>9.6299999999999997E-3</c:v>
                </c:pt>
                <c:pt idx="1048">
                  <c:v>9.6399999999999993E-3</c:v>
                </c:pt>
                <c:pt idx="1049">
                  <c:v>9.6500000000000006E-3</c:v>
                </c:pt>
                <c:pt idx="1050">
                  <c:v>9.6500000000000006E-3</c:v>
                </c:pt>
                <c:pt idx="1051">
                  <c:v>9.6500000000000006E-3</c:v>
                </c:pt>
                <c:pt idx="1052">
                  <c:v>9.6399999999999993E-3</c:v>
                </c:pt>
                <c:pt idx="1053">
                  <c:v>9.6200000000000001E-3</c:v>
                </c:pt>
                <c:pt idx="1054">
                  <c:v>9.5999999999999992E-3</c:v>
                </c:pt>
                <c:pt idx="1055">
                  <c:v>9.5700000000000004E-3</c:v>
                </c:pt>
                <c:pt idx="1056">
                  <c:v>9.5399999999999999E-3</c:v>
                </c:pt>
                <c:pt idx="1057">
                  <c:v>9.5200000000000007E-3</c:v>
                </c:pt>
                <c:pt idx="1058">
                  <c:v>9.4999999999999998E-3</c:v>
                </c:pt>
                <c:pt idx="1059">
                  <c:v>9.4800000000000006E-3</c:v>
                </c:pt>
                <c:pt idx="1060">
                  <c:v>9.4800000000000006E-3</c:v>
                </c:pt>
                <c:pt idx="1061">
                  <c:v>9.4800000000000006E-3</c:v>
                </c:pt>
                <c:pt idx="1062">
                  <c:v>9.4900000000000002E-3</c:v>
                </c:pt>
                <c:pt idx="1063">
                  <c:v>9.5099999999999994E-3</c:v>
                </c:pt>
                <c:pt idx="1064">
                  <c:v>9.5300000000000003E-3</c:v>
                </c:pt>
                <c:pt idx="1065">
                  <c:v>9.5499999999999995E-3</c:v>
                </c:pt>
                <c:pt idx="1066">
                  <c:v>9.58E-3</c:v>
                </c:pt>
                <c:pt idx="1067">
                  <c:v>9.6100000000000005E-3</c:v>
                </c:pt>
                <c:pt idx="1068">
                  <c:v>9.6399999999999993E-3</c:v>
                </c:pt>
                <c:pt idx="1069">
                  <c:v>9.6600000000000002E-3</c:v>
                </c:pt>
                <c:pt idx="1070">
                  <c:v>9.6799999999999994E-3</c:v>
                </c:pt>
                <c:pt idx="1071">
                  <c:v>9.7000000000000003E-3</c:v>
                </c:pt>
                <c:pt idx="1072">
                  <c:v>9.7099999999999999E-3</c:v>
                </c:pt>
                <c:pt idx="1073">
                  <c:v>9.7000000000000003E-3</c:v>
                </c:pt>
                <c:pt idx="1074">
                  <c:v>9.6900000000000007E-3</c:v>
                </c:pt>
                <c:pt idx="1075">
                  <c:v>9.6799999999999994E-3</c:v>
                </c:pt>
                <c:pt idx="1076">
                  <c:v>9.6500000000000006E-3</c:v>
                </c:pt>
                <c:pt idx="1077">
                  <c:v>9.6299999999999997E-3</c:v>
                </c:pt>
                <c:pt idx="1078">
                  <c:v>9.5999999999999992E-3</c:v>
                </c:pt>
                <c:pt idx="1079">
                  <c:v>9.58E-3</c:v>
                </c:pt>
                <c:pt idx="1080">
                  <c:v>9.5700000000000004E-3</c:v>
                </c:pt>
                <c:pt idx="1081">
                  <c:v>9.5700000000000004E-3</c:v>
                </c:pt>
                <c:pt idx="1082">
                  <c:v>9.5899999999999996E-3</c:v>
                </c:pt>
                <c:pt idx="1083">
                  <c:v>9.6299999999999997E-3</c:v>
                </c:pt>
                <c:pt idx="1084">
                  <c:v>9.6900000000000007E-3</c:v>
                </c:pt>
                <c:pt idx="1085">
                  <c:v>9.7699999999999992E-3</c:v>
                </c:pt>
                <c:pt idx="1086">
                  <c:v>9.8700000000000003E-3</c:v>
                </c:pt>
                <c:pt idx="1087">
                  <c:v>9.9900000000000006E-3</c:v>
                </c:pt>
                <c:pt idx="1088">
                  <c:v>1.0120000000000001E-2</c:v>
                </c:pt>
                <c:pt idx="1089">
                  <c:v>1.027E-2</c:v>
                </c:pt>
                <c:pt idx="1090">
                  <c:v>1.043E-2</c:v>
                </c:pt>
                <c:pt idx="1091">
                  <c:v>1.06E-2</c:v>
                </c:pt>
                <c:pt idx="1092">
                  <c:v>1.077E-2</c:v>
                </c:pt>
                <c:pt idx="1093">
                  <c:v>1.095E-2</c:v>
                </c:pt>
                <c:pt idx="1094">
                  <c:v>1.1129999999999999E-2</c:v>
                </c:pt>
                <c:pt idx="1095">
                  <c:v>1.1299999999999999E-2</c:v>
                </c:pt>
                <c:pt idx="1096">
                  <c:v>1.1480000000000001E-2</c:v>
                </c:pt>
                <c:pt idx="1097">
                  <c:v>1.1650000000000001E-2</c:v>
                </c:pt>
                <c:pt idx="1098">
                  <c:v>1.183E-2</c:v>
                </c:pt>
                <c:pt idx="1099">
                  <c:v>1.2019999999999999E-2</c:v>
                </c:pt>
                <c:pt idx="1100">
                  <c:v>1.222E-2</c:v>
                </c:pt>
                <c:pt idx="1101">
                  <c:v>1.243E-2</c:v>
                </c:pt>
                <c:pt idx="1102">
                  <c:v>1.2670000000000001E-2</c:v>
                </c:pt>
                <c:pt idx="1103">
                  <c:v>1.2930000000000001E-2</c:v>
                </c:pt>
                <c:pt idx="1104">
                  <c:v>1.323E-2</c:v>
                </c:pt>
                <c:pt idx="1105">
                  <c:v>1.357E-2</c:v>
                </c:pt>
                <c:pt idx="1106">
                  <c:v>1.397E-2</c:v>
                </c:pt>
                <c:pt idx="1107">
                  <c:v>1.4420000000000001E-2</c:v>
                </c:pt>
                <c:pt idx="1108">
                  <c:v>1.495E-2</c:v>
                </c:pt>
                <c:pt idx="1109">
                  <c:v>1.554E-2</c:v>
                </c:pt>
                <c:pt idx="1110">
                  <c:v>1.6199999999999999E-2</c:v>
                </c:pt>
                <c:pt idx="1111">
                  <c:v>1.6930000000000001E-2</c:v>
                </c:pt>
                <c:pt idx="1112">
                  <c:v>1.7739999999999999E-2</c:v>
                </c:pt>
                <c:pt idx="1113">
                  <c:v>1.8620000000000001E-2</c:v>
                </c:pt>
                <c:pt idx="1114">
                  <c:v>1.958E-2</c:v>
                </c:pt>
                <c:pt idx="1115">
                  <c:v>2.0629999999999999E-2</c:v>
                </c:pt>
                <c:pt idx="1116">
                  <c:v>2.1749999999999999E-2</c:v>
                </c:pt>
                <c:pt idx="1117">
                  <c:v>2.2950000000000002E-2</c:v>
                </c:pt>
                <c:pt idx="1118">
                  <c:v>2.4230000000000002E-2</c:v>
                </c:pt>
                <c:pt idx="1119">
                  <c:v>2.5590000000000002E-2</c:v>
                </c:pt>
                <c:pt idx="1120">
                  <c:v>2.7029999999999998E-2</c:v>
                </c:pt>
                <c:pt idx="1121">
                  <c:v>2.8559999999999999E-2</c:v>
                </c:pt>
                <c:pt idx="1122">
                  <c:v>3.0159999999999999E-2</c:v>
                </c:pt>
                <c:pt idx="1123">
                  <c:v>3.184E-2</c:v>
                </c:pt>
                <c:pt idx="1124">
                  <c:v>3.3599999999999998E-2</c:v>
                </c:pt>
                <c:pt idx="1125">
                  <c:v>3.542E-2</c:v>
                </c:pt>
                <c:pt idx="1126">
                  <c:v>3.73E-2</c:v>
                </c:pt>
                <c:pt idx="1127">
                  <c:v>3.9239999999999997E-2</c:v>
                </c:pt>
                <c:pt idx="1128">
                  <c:v>4.122E-2</c:v>
                </c:pt>
                <c:pt idx="1129">
                  <c:v>4.3249999999999997E-2</c:v>
                </c:pt>
                <c:pt idx="1130">
                  <c:v>4.53E-2</c:v>
                </c:pt>
                <c:pt idx="1131">
                  <c:v>4.7359999999999999E-2</c:v>
                </c:pt>
                <c:pt idx="1132">
                  <c:v>4.9410000000000003E-2</c:v>
                </c:pt>
                <c:pt idx="1133">
                  <c:v>5.1429999999999997E-2</c:v>
                </c:pt>
                <c:pt idx="1134">
                  <c:v>5.3379999999999997E-2</c:v>
                </c:pt>
                <c:pt idx="1135">
                  <c:v>5.525E-2</c:v>
                </c:pt>
                <c:pt idx="1136">
                  <c:v>5.7009999999999998E-2</c:v>
                </c:pt>
                <c:pt idx="1137">
                  <c:v>5.8630000000000002E-2</c:v>
                </c:pt>
                <c:pt idx="1138">
                  <c:v>6.0089999999999998E-2</c:v>
                </c:pt>
                <c:pt idx="1139">
                  <c:v>6.1370000000000001E-2</c:v>
                </c:pt>
                <c:pt idx="1140">
                  <c:v>6.2440000000000002E-2</c:v>
                </c:pt>
                <c:pt idx="1141">
                  <c:v>6.3280000000000003E-2</c:v>
                </c:pt>
                <c:pt idx="1142">
                  <c:v>6.3880000000000006E-2</c:v>
                </c:pt>
                <c:pt idx="1143">
                  <c:v>6.4219999999999999E-2</c:v>
                </c:pt>
                <c:pt idx="1144">
                  <c:v>6.4299999999999996E-2</c:v>
                </c:pt>
                <c:pt idx="1145">
                  <c:v>6.4119999999999996E-2</c:v>
                </c:pt>
                <c:pt idx="1146">
                  <c:v>6.368E-2</c:v>
                </c:pt>
                <c:pt idx="1147">
                  <c:v>6.2969999999999998E-2</c:v>
                </c:pt>
                <c:pt idx="1148">
                  <c:v>6.2019999999999999E-2</c:v>
                </c:pt>
                <c:pt idx="1149">
                  <c:v>6.0850000000000001E-2</c:v>
                </c:pt>
                <c:pt idx="1150">
                  <c:v>5.9459999999999999E-2</c:v>
                </c:pt>
                <c:pt idx="1151">
                  <c:v>5.7889999999999997E-2</c:v>
                </c:pt>
                <c:pt idx="1152">
                  <c:v>5.6169999999999998E-2</c:v>
                </c:pt>
                <c:pt idx="1153">
                  <c:v>5.432E-2</c:v>
                </c:pt>
                <c:pt idx="1154">
                  <c:v>5.2380000000000003E-2</c:v>
                </c:pt>
                <c:pt idx="1155">
                  <c:v>5.0380000000000001E-2</c:v>
                </c:pt>
                <c:pt idx="1156">
                  <c:v>4.8340000000000001E-2</c:v>
                </c:pt>
                <c:pt idx="1157">
                  <c:v>4.6280000000000002E-2</c:v>
                </c:pt>
                <c:pt idx="1158">
                  <c:v>4.4229999999999998E-2</c:v>
                </c:pt>
                <c:pt idx="1159">
                  <c:v>4.2229999999999997E-2</c:v>
                </c:pt>
                <c:pt idx="1160">
                  <c:v>4.0280000000000003E-2</c:v>
                </c:pt>
                <c:pt idx="1161">
                  <c:v>3.8420000000000003E-2</c:v>
                </c:pt>
                <c:pt idx="1162">
                  <c:v>3.6650000000000002E-2</c:v>
                </c:pt>
                <c:pt idx="1163">
                  <c:v>3.4979999999999997E-2</c:v>
                </c:pt>
                <c:pt idx="1164">
                  <c:v>3.3419999999999998E-2</c:v>
                </c:pt>
                <c:pt idx="1165">
                  <c:v>3.1969999999999998E-2</c:v>
                </c:pt>
                <c:pt idx="1166">
                  <c:v>3.0640000000000001E-2</c:v>
                </c:pt>
                <c:pt idx="1167">
                  <c:v>2.9430000000000001E-2</c:v>
                </c:pt>
                <c:pt idx="1168">
                  <c:v>2.8320000000000001E-2</c:v>
                </c:pt>
                <c:pt idx="1169">
                  <c:v>2.7320000000000001E-2</c:v>
                </c:pt>
                <c:pt idx="1170">
                  <c:v>2.6419999999999999E-2</c:v>
                </c:pt>
                <c:pt idx="1171">
                  <c:v>2.5600000000000001E-2</c:v>
                </c:pt>
                <c:pt idx="1172">
                  <c:v>2.486E-2</c:v>
                </c:pt>
                <c:pt idx="1173">
                  <c:v>2.419E-2</c:v>
                </c:pt>
                <c:pt idx="1174">
                  <c:v>2.358E-2</c:v>
                </c:pt>
                <c:pt idx="1175">
                  <c:v>2.3029999999999998E-2</c:v>
                </c:pt>
                <c:pt idx="1176">
                  <c:v>2.2519999999999998E-2</c:v>
                </c:pt>
                <c:pt idx="1177">
                  <c:v>2.2040000000000001E-2</c:v>
                </c:pt>
                <c:pt idx="1178">
                  <c:v>2.1600000000000001E-2</c:v>
                </c:pt>
                <c:pt idx="1179">
                  <c:v>2.1180000000000001E-2</c:v>
                </c:pt>
                <c:pt idx="1180">
                  <c:v>2.077E-2</c:v>
                </c:pt>
                <c:pt idx="1181">
                  <c:v>2.0369999999999999E-2</c:v>
                </c:pt>
                <c:pt idx="1182">
                  <c:v>1.9980000000000001E-2</c:v>
                </c:pt>
                <c:pt idx="1183">
                  <c:v>1.9599999999999999E-2</c:v>
                </c:pt>
                <c:pt idx="1184">
                  <c:v>1.924E-2</c:v>
                </c:pt>
                <c:pt idx="1185">
                  <c:v>1.8890000000000001E-2</c:v>
                </c:pt>
                <c:pt idx="1186">
                  <c:v>1.8550000000000001E-2</c:v>
                </c:pt>
                <c:pt idx="1187">
                  <c:v>1.823E-2</c:v>
                </c:pt>
                <c:pt idx="1188">
                  <c:v>1.7919999999999998E-2</c:v>
                </c:pt>
                <c:pt idx="1189">
                  <c:v>1.762E-2</c:v>
                </c:pt>
                <c:pt idx="1190">
                  <c:v>1.7350000000000001E-2</c:v>
                </c:pt>
                <c:pt idx="1191">
                  <c:v>1.7100000000000001E-2</c:v>
                </c:pt>
                <c:pt idx="1192">
                  <c:v>1.687E-2</c:v>
                </c:pt>
                <c:pt idx="1193">
                  <c:v>1.6670000000000001E-2</c:v>
                </c:pt>
                <c:pt idx="1194">
                  <c:v>1.6500000000000001E-2</c:v>
                </c:pt>
                <c:pt idx="1195">
                  <c:v>1.636E-2</c:v>
                </c:pt>
                <c:pt idx="1196">
                  <c:v>1.626E-2</c:v>
                </c:pt>
                <c:pt idx="1197">
                  <c:v>1.6199999999999999E-2</c:v>
                </c:pt>
                <c:pt idx="1198">
                  <c:v>1.618E-2</c:v>
                </c:pt>
                <c:pt idx="1199">
                  <c:v>1.619E-2</c:v>
                </c:pt>
                <c:pt idx="1200">
                  <c:v>1.6240000000000001E-2</c:v>
                </c:pt>
                <c:pt idx="1201">
                  <c:v>1.6330000000000001E-2</c:v>
                </c:pt>
                <c:pt idx="1202">
                  <c:v>1.6449999999999999E-2</c:v>
                </c:pt>
                <c:pt idx="1203">
                  <c:v>1.66E-2</c:v>
                </c:pt>
                <c:pt idx="1204">
                  <c:v>1.6789999999999999E-2</c:v>
                </c:pt>
                <c:pt idx="1205">
                  <c:v>1.702E-2</c:v>
                </c:pt>
                <c:pt idx="1206">
                  <c:v>1.7299999999999999E-2</c:v>
                </c:pt>
                <c:pt idx="1207">
                  <c:v>1.7639999999999999E-2</c:v>
                </c:pt>
                <c:pt idx="1208">
                  <c:v>1.805E-2</c:v>
                </c:pt>
                <c:pt idx="1209">
                  <c:v>1.8540000000000001E-2</c:v>
                </c:pt>
                <c:pt idx="1210">
                  <c:v>1.9120000000000002E-2</c:v>
                </c:pt>
                <c:pt idx="1211">
                  <c:v>1.9820000000000001E-2</c:v>
                </c:pt>
                <c:pt idx="1212">
                  <c:v>2.0650000000000002E-2</c:v>
                </c:pt>
                <c:pt idx="1213">
                  <c:v>2.164E-2</c:v>
                </c:pt>
                <c:pt idx="1214">
                  <c:v>2.281E-2</c:v>
                </c:pt>
                <c:pt idx="1215">
                  <c:v>2.4199999999999999E-2</c:v>
                </c:pt>
                <c:pt idx="1216">
                  <c:v>2.581E-2</c:v>
                </c:pt>
                <c:pt idx="1217">
                  <c:v>2.7689999999999999E-2</c:v>
                </c:pt>
                <c:pt idx="1218">
                  <c:v>2.9839999999999998E-2</c:v>
                </c:pt>
                <c:pt idx="1219">
                  <c:v>3.2259999999999997E-2</c:v>
                </c:pt>
                <c:pt idx="1220">
                  <c:v>3.4959999999999998E-2</c:v>
                </c:pt>
                <c:pt idx="1221">
                  <c:v>3.7929999999999998E-2</c:v>
                </c:pt>
                <c:pt idx="1222">
                  <c:v>4.1169999999999998E-2</c:v>
                </c:pt>
                <c:pt idx="1223">
                  <c:v>4.4639999999999999E-2</c:v>
                </c:pt>
                <c:pt idx="1224">
                  <c:v>4.8309999999999999E-2</c:v>
                </c:pt>
                <c:pt idx="1225">
                  <c:v>5.2159999999999998E-2</c:v>
                </c:pt>
                <c:pt idx="1226">
                  <c:v>5.6129999999999999E-2</c:v>
                </c:pt>
                <c:pt idx="1227">
                  <c:v>6.0170000000000001E-2</c:v>
                </c:pt>
                <c:pt idx="1228">
                  <c:v>6.4240000000000005E-2</c:v>
                </c:pt>
                <c:pt idx="1229">
                  <c:v>6.8269999999999997E-2</c:v>
                </c:pt>
                <c:pt idx="1230">
                  <c:v>7.2230000000000003E-2</c:v>
                </c:pt>
                <c:pt idx="1231">
                  <c:v>7.6050000000000006E-2</c:v>
                </c:pt>
                <c:pt idx="1232">
                  <c:v>7.9710000000000003E-2</c:v>
                </c:pt>
                <c:pt idx="1233">
                  <c:v>8.3169999999999994E-2</c:v>
                </c:pt>
                <c:pt idx="1234">
                  <c:v>8.6410000000000001E-2</c:v>
                </c:pt>
                <c:pt idx="1235">
                  <c:v>8.9410000000000003E-2</c:v>
                </c:pt>
                <c:pt idx="1236">
                  <c:v>9.2160000000000006E-2</c:v>
                </c:pt>
                <c:pt idx="1237">
                  <c:v>9.4670000000000004E-2</c:v>
                </c:pt>
                <c:pt idx="1238">
                  <c:v>9.6960000000000005E-2</c:v>
                </c:pt>
                <c:pt idx="1239">
                  <c:v>9.9030000000000007E-2</c:v>
                </c:pt>
                <c:pt idx="1240">
                  <c:v>0.1009</c:v>
                </c:pt>
                <c:pt idx="1241">
                  <c:v>0.10259</c:v>
                </c:pt>
                <c:pt idx="1242">
                  <c:v>0.10413</c:v>
                </c:pt>
                <c:pt idx="1243">
                  <c:v>0.10552</c:v>
                </c:pt>
                <c:pt idx="1244">
                  <c:v>0.10678</c:v>
                </c:pt>
                <c:pt idx="1245">
                  <c:v>0.10793</c:v>
                </c:pt>
                <c:pt idx="1246">
                  <c:v>0.10895000000000001</c:v>
                </c:pt>
                <c:pt idx="1247">
                  <c:v>0.10985</c:v>
                </c:pt>
                <c:pt idx="1248">
                  <c:v>0.11061</c:v>
                </c:pt>
                <c:pt idx="1249">
                  <c:v>0.11123</c:v>
                </c:pt>
                <c:pt idx="1250">
                  <c:v>0.11168</c:v>
                </c:pt>
                <c:pt idx="1251">
                  <c:v>0.11196</c:v>
                </c:pt>
                <c:pt idx="1252">
                  <c:v>0.11203</c:v>
                </c:pt>
                <c:pt idx="1253">
                  <c:v>0.1119</c:v>
                </c:pt>
                <c:pt idx="1254">
                  <c:v>0.11157</c:v>
                </c:pt>
                <c:pt idx="1255">
                  <c:v>0.11103</c:v>
                </c:pt>
                <c:pt idx="1256">
                  <c:v>0.11031000000000001</c:v>
                </c:pt>
                <c:pt idx="1257">
                  <c:v>0.10943</c:v>
                </c:pt>
                <c:pt idx="1258">
                  <c:v>0.10843</c:v>
                </c:pt>
                <c:pt idx="1259">
                  <c:v>0.10735</c:v>
                </c:pt>
                <c:pt idx="1260">
                  <c:v>0.10625</c:v>
                </c:pt>
                <c:pt idx="1261">
                  <c:v>0.10518</c:v>
                </c:pt>
                <c:pt idx="1262">
                  <c:v>0.10421999999999999</c:v>
                </c:pt>
                <c:pt idx="1263">
                  <c:v>0.10341</c:v>
                </c:pt>
                <c:pt idx="1264">
                  <c:v>0.10281999999999999</c:v>
                </c:pt>
                <c:pt idx="1265">
                  <c:v>0.10251</c:v>
                </c:pt>
                <c:pt idx="1266">
                  <c:v>0.10252</c:v>
                </c:pt>
                <c:pt idx="1267">
                  <c:v>0.10288</c:v>
                </c:pt>
                <c:pt idx="1268">
                  <c:v>0.10360999999999999</c:v>
                </c:pt>
                <c:pt idx="1269">
                  <c:v>0.10471</c:v>
                </c:pt>
                <c:pt idx="1270">
                  <c:v>0.10616</c:v>
                </c:pt>
                <c:pt idx="1271">
                  <c:v>0.10796</c:v>
                </c:pt>
                <c:pt idx="1272">
                  <c:v>0.11003</c:v>
                </c:pt>
                <c:pt idx="1273">
                  <c:v>0.11234</c:v>
                </c:pt>
                <c:pt idx="1274">
                  <c:v>0.11481</c:v>
                </c:pt>
                <c:pt idx="1275">
                  <c:v>0.11736000000000001</c:v>
                </c:pt>
                <c:pt idx="1276">
                  <c:v>0.11991</c:v>
                </c:pt>
                <c:pt idx="1277">
                  <c:v>0.12239</c:v>
                </c:pt>
                <c:pt idx="1278">
                  <c:v>0.12471</c:v>
                </c:pt>
                <c:pt idx="1279">
                  <c:v>0.1268</c:v>
                </c:pt>
                <c:pt idx="1280">
                  <c:v>0.12861</c:v>
                </c:pt>
                <c:pt idx="1281">
                  <c:v>0.13009000000000001</c:v>
                </c:pt>
                <c:pt idx="1282">
                  <c:v>0.13120000000000001</c:v>
                </c:pt>
                <c:pt idx="1283">
                  <c:v>0.13192999999999999</c:v>
                </c:pt>
                <c:pt idx="1284">
                  <c:v>0.13228000000000001</c:v>
                </c:pt>
                <c:pt idx="1285">
                  <c:v>0.13225999999999999</c:v>
                </c:pt>
                <c:pt idx="1286">
                  <c:v>0.13188</c:v>
                </c:pt>
                <c:pt idx="1287">
                  <c:v>0.13119</c:v>
                </c:pt>
                <c:pt idx="1288">
                  <c:v>0.13023000000000001</c:v>
                </c:pt>
                <c:pt idx="1289">
                  <c:v>0.12905</c:v>
                </c:pt>
                <c:pt idx="1290">
                  <c:v>0.12769</c:v>
                </c:pt>
                <c:pt idx="1291">
                  <c:v>0.12620999999999999</c:v>
                </c:pt>
                <c:pt idx="1292">
                  <c:v>0.12464</c:v>
                </c:pt>
                <c:pt idx="1293">
                  <c:v>0.12303</c:v>
                </c:pt>
                <c:pt idx="1294">
                  <c:v>0.12141</c:v>
                </c:pt>
                <c:pt idx="1295">
                  <c:v>0.1198</c:v>
                </c:pt>
                <c:pt idx="1296">
                  <c:v>0.1182</c:v>
                </c:pt>
                <c:pt idx="1297">
                  <c:v>0.11662</c:v>
                </c:pt>
                <c:pt idx="1298">
                  <c:v>0.11504</c:v>
                </c:pt>
                <c:pt idx="1299">
                  <c:v>0.11346000000000001</c:v>
                </c:pt>
                <c:pt idx="1300">
                  <c:v>0.11185</c:v>
                </c:pt>
                <c:pt idx="1301">
                  <c:v>0.11019</c:v>
                </c:pt>
                <c:pt idx="1302">
                  <c:v>0.10847</c:v>
                </c:pt>
                <c:pt idx="1303">
                  <c:v>0.10667</c:v>
                </c:pt>
                <c:pt idx="1304">
                  <c:v>0.10478999999999999</c:v>
                </c:pt>
                <c:pt idx="1305">
                  <c:v>0.10283</c:v>
                </c:pt>
                <c:pt idx="1306">
                  <c:v>0.1008</c:v>
                </c:pt>
                <c:pt idx="1307">
                  <c:v>9.8699999999999996E-2</c:v>
                </c:pt>
                <c:pt idx="1308">
                  <c:v>9.6560000000000007E-2</c:v>
                </c:pt>
                <c:pt idx="1309">
                  <c:v>9.4420000000000004E-2</c:v>
                </c:pt>
                <c:pt idx="1310">
                  <c:v>9.2299999999999993E-2</c:v>
                </c:pt>
                <c:pt idx="1311">
                  <c:v>9.0249999999999997E-2</c:v>
                </c:pt>
                <c:pt idx="1312">
                  <c:v>8.8300000000000003E-2</c:v>
                </c:pt>
                <c:pt idx="1313">
                  <c:v>8.6489999999999997E-2</c:v>
                </c:pt>
                <c:pt idx="1314">
                  <c:v>8.4860000000000005E-2</c:v>
                </c:pt>
                <c:pt idx="1315">
                  <c:v>8.344E-2</c:v>
                </c:pt>
                <c:pt idx="1316">
                  <c:v>8.2239999999999994E-2</c:v>
                </c:pt>
                <c:pt idx="1317">
                  <c:v>8.1299999999999997E-2</c:v>
                </c:pt>
                <c:pt idx="1318">
                  <c:v>8.0589999999999995E-2</c:v>
                </c:pt>
                <c:pt idx="1319">
                  <c:v>8.0130000000000007E-2</c:v>
                </c:pt>
                <c:pt idx="1320">
                  <c:v>7.9890000000000003E-2</c:v>
                </c:pt>
                <c:pt idx="1321">
                  <c:v>7.986E-2</c:v>
                </c:pt>
                <c:pt idx="1322">
                  <c:v>7.9990000000000006E-2</c:v>
                </c:pt>
                <c:pt idx="1323">
                  <c:v>8.0259999999999998E-2</c:v>
                </c:pt>
                <c:pt idx="1324">
                  <c:v>8.0629999999999993E-2</c:v>
                </c:pt>
                <c:pt idx="1325">
                  <c:v>8.1059999999999993E-2</c:v>
                </c:pt>
                <c:pt idx="1326">
                  <c:v>8.1509999999999999E-2</c:v>
                </c:pt>
                <c:pt idx="1327">
                  <c:v>8.1949999999999995E-2</c:v>
                </c:pt>
                <c:pt idx="1328">
                  <c:v>8.233E-2</c:v>
                </c:pt>
                <c:pt idx="1329">
                  <c:v>8.2640000000000005E-2</c:v>
                </c:pt>
                <c:pt idx="1330">
                  <c:v>8.2830000000000001E-2</c:v>
                </c:pt>
                <c:pt idx="1331">
                  <c:v>8.2879999999999995E-2</c:v>
                </c:pt>
                <c:pt idx="1332">
                  <c:v>8.276E-2</c:v>
                </c:pt>
                <c:pt idx="1333">
                  <c:v>8.2460000000000006E-2</c:v>
                </c:pt>
                <c:pt idx="1334">
                  <c:v>8.1979999999999997E-2</c:v>
                </c:pt>
                <c:pt idx="1335">
                  <c:v>8.1290000000000001E-2</c:v>
                </c:pt>
                <c:pt idx="1336">
                  <c:v>8.0409999999999995E-2</c:v>
                </c:pt>
                <c:pt idx="1337">
                  <c:v>7.9329999999999998E-2</c:v>
                </c:pt>
                <c:pt idx="1338">
                  <c:v>7.8060000000000004E-2</c:v>
                </c:pt>
                <c:pt idx="1339">
                  <c:v>7.6630000000000004E-2</c:v>
                </c:pt>
                <c:pt idx="1340">
                  <c:v>7.5029999999999999E-2</c:v>
                </c:pt>
                <c:pt idx="1341">
                  <c:v>7.3300000000000004E-2</c:v>
                </c:pt>
                <c:pt idx="1342">
                  <c:v>7.1440000000000003E-2</c:v>
                </c:pt>
                <c:pt idx="1343">
                  <c:v>6.9500000000000006E-2</c:v>
                </c:pt>
                <c:pt idx="1344">
                  <c:v>6.7479999999999998E-2</c:v>
                </c:pt>
                <c:pt idx="1345">
                  <c:v>6.5420000000000006E-2</c:v>
                </c:pt>
                <c:pt idx="1346">
                  <c:v>6.3350000000000004E-2</c:v>
                </c:pt>
                <c:pt idx="1347">
                  <c:v>6.1280000000000001E-2</c:v>
                </c:pt>
                <c:pt idx="1348">
                  <c:v>5.9240000000000001E-2</c:v>
                </c:pt>
                <c:pt idx="1349">
                  <c:v>5.7239999999999999E-2</c:v>
                </c:pt>
                <c:pt idx="1350">
                  <c:v>5.5280000000000003E-2</c:v>
                </c:pt>
                <c:pt idx="1351">
                  <c:v>5.3359999999999998E-2</c:v>
                </c:pt>
                <c:pt idx="1352">
                  <c:v>5.1459999999999999E-2</c:v>
                </c:pt>
                <c:pt idx="1353">
                  <c:v>4.956E-2</c:v>
                </c:pt>
                <c:pt idx="1354">
                  <c:v>4.7629999999999999E-2</c:v>
                </c:pt>
                <c:pt idx="1355">
                  <c:v>4.5620000000000001E-2</c:v>
                </c:pt>
                <c:pt idx="1356">
                  <c:v>4.3520000000000003E-2</c:v>
                </c:pt>
                <c:pt idx="1357">
                  <c:v>4.129E-2</c:v>
                </c:pt>
                <c:pt idx="1358">
                  <c:v>3.8920000000000003E-2</c:v>
                </c:pt>
                <c:pt idx="1359">
                  <c:v>3.6420000000000001E-2</c:v>
                </c:pt>
                <c:pt idx="1360">
                  <c:v>3.3799999999999997E-2</c:v>
                </c:pt>
                <c:pt idx="1361">
                  <c:v>3.109E-2</c:v>
                </c:pt>
                <c:pt idx="1362">
                  <c:v>2.8369999999999999E-2</c:v>
                </c:pt>
                <c:pt idx="1363">
                  <c:v>2.5690000000000001E-2</c:v>
                </c:pt>
                <c:pt idx="1364">
                  <c:v>2.316E-2</c:v>
                </c:pt>
                <c:pt idx="1365">
                  <c:v>2.0889999999999999E-2</c:v>
                </c:pt>
                <c:pt idx="1366">
                  <c:v>1.898E-2</c:v>
                </c:pt>
                <c:pt idx="1367">
                  <c:v>1.7579999999999998E-2</c:v>
                </c:pt>
                <c:pt idx="1368">
                  <c:v>1.678E-2</c:v>
                </c:pt>
                <c:pt idx="1369">
                  <c:v>1.6729999999999998E-2</c:v>
                </c:pt>
                <c:pt idx="1370">
                  <c:v>1.7500000000000002E-2</c:v>
                </c:pt>
                <c:pt idx="1371">
                  <c:v>1.917E-2</c:v>
                </c:pt>
                <c:pt idx="1372">
                  <c:v>2.1780000000000001E-2</c:v>
                </c:pt>
                <c:pt idx="1373">
                  <c:v>2.5350000000000001E-2</c:v>
                </c:pt>
                <c:pt idx="1374">
                  <c:v>2.9829999999999999E-2</c:v>
                </c:pt>
                <c:pt idx="1375">
                  <c:v>3.5150000000000001E-2</c:v>
                </c:pt>
                <c:pt idx="1376">
                  <c:v>4.1209999999999997E-2</c:v>
                </c:pt>
                <c:pt idx="1377">
                  <c:v>4.7840000000000001E-2</c:v>
                </c:pt>
                <c:pt idx="1378">
                  <c:v>5.4899999999999997E-2</c:v>
                </c:pt>
                <c:pt idx="1379">
                  <c:v>6.2190000000000002E-2</c:v>
                </c:pt>
                <c:pt idx="1380">
                  <c:v>6.9540000000000005E-2</c:v>
                </c:pt>
                <c:pt idx="1381">
                  <c:v>7.6810000000000003E-2</c:v>
                </c:pt>
                <c:pt idx="1382">
                  <c:v>8.3839999999999998E-2</c:v>
                </c:pt>
                <c:pt idx="1383">
                  <c:v>9.0550000000000005E-2</c:v>
                </c:pt>
                <c:pt idx="1384">
                  <c:v>9.6869999999999998E-2</c:v>
                </c:pt>
                <c:pt idx="1385">
                  <c:v>0.10278</c:v>
                </c:pt>
                <c:pt idx="1386">
                  <c:v>0.10829999999999999</c:v>
                </c:pt>
                <c:pt idx="1387">
                  <c:v>0.11345</c:v>
                </c:pt>
                <c:pt idx="1388">
                  <c:v>0.11833</c:v>
                </c:pt>
                <c:pt idx="1389">
                  <c:v>0.123</c:v>
                </c:pt>
                <c:pt idx="1390">
                  <c:v>0.12758</c:v>
                </c:pt>
                <c:pt idx="1391">
                  <c:v>0.13216</c:v>
                </c:pt>
                <c:pt idx="1392">
                  <c:v>0.13683999999999999</c:v>
                </c:pt>
                <c:pt idx="1393">
                  <c:v>0.14169999999999999</c:v>
                </c:pt>
                <c:pt idx="1394">
                  <c:v>0.14682000000000001</c:v>
                </c:pt>
                <c:pt idx="1395">
                  <c:v>0.15223</c:v>
                </c:pt>
                <c:pt idx="1396">
                  <c:v>0.15797</c:v>
                </c:pt>
                <c:pt idx="1397">
                  <c:v>0.16403000000000001</c:v>
                </c:pt>
                <c:pt idx="1398">
                  <c:v>0.17039000000000001</c:v>
                </c:pt>
                <c:pt idx="1399">
                  <c:v>0.17701</c:v>
                </c:pt>
                <c:pt idx="1400">
                  <c:v>0.18382000000000001</c:v>
                </c:pt>
                <c:pt idx="1401">
                  <c:v>0.19075</c:v>
                </c:pt>
                <c:pt idx="1402">
                  <c:v>0.19775000000000001</c:v>
                </c:pt>
                <c:pt idx="1403">
                  <c:v>0.20477000000000001</c:v>
                </c:pt>
                <c:pt idx="1404">
                  <c:v>0.21182000000000001</c:v>
                </c:pt>
                <c:pt idx="1405">
                  <c:v>0.21890999999999999</c:v>
                </c:pt>
                <c:pt idx="1406">
                  <c:v>0.22611999999999999</c:v>
                </c:pt>
                <c:pt idx="1407">
                  <c:v>0.23351</c:v>
                </c:pt>
                <c:pt idx="1408">
                  <c:v>0.24117</c:v>
                </c:pt>
                <c:pt idx="1409">
                  <c:v>0.2492</c:v>
                </c:pt>
                <c:pt idx="1410">
                  <c:v>0.25767000000000001</c:v>
                </c:pt>
                <c:pt idx="1411">
                  <c:v>0.2666</c:v>
                </c:pt>
                <c:pt idx="1412">
                  <c:v>0.27600000000000002</c:v>
                </c:pt>
                <c:pt idx="1413">
                  <c:v>0.28582999999999997</c:v>
                </c:pt>
                <c:pt idx="1414">
                  <c:v>0.29598000000000002</c:v>
                </c:pt>
                <c:pt idx="1415">
                  <c:v>0.30634</c:v>
                </c:pt>
                <c:pt idx="1416">
                  <c:v>0.31674999999999998</c:v>
                </c:pt>
                <c:pt idx="1417">
                  <c:v>0.32705000000000001</c:v>
                </c:pt>
                <c:pt idx="1418">
                  <c:v>0.33707999999999999</c:v>
                </c:pt>
                <c:pt idx="1419">
                  <c:v>0.34667999999999999</c:v>
                </c:pt>
                <c:pt idx="1420">
                  <c:v>0.35572999999999999</c:v>
                </c:pt>
                <c:pt idx="1421">
                  <c:v>0.36412</c:v>
                </c:pt>
                <c:pt idx="1422">
                  <c:v>0.37178</c:v>
                </c:pt>
                <c:pt idx="1423">
                  <c:v>0.37867000000000001</c:v>
                </c:pt>
                <c:pt idx="1424">
                  <c:v>0.38482</c:v>
                </c:pt>
                <c:pt idx="1425">
                  <c:v>0.39033000000000001</c:v>
                </c:pt>
                <c:pt idx="1426">
                  <c:v>0.39534999999999998</c:v>
                </c:pt>
                <c:pt idx="1427">
                  <c:v>0.40012999999999999</c:v>
                </c:pt>
                <c:pt idx="1428">
                  <c:v>0.40500000000000003</c:v>
                </c:pt>
                <c:pt idx="1429">
                  <c:v>0.41032000000000002</c:v>
                </c:pt>
                <c:pt idx="1430">
                  <c:v>0.41650999999999999</c:v>
                </c:pt>
                <c:pt idx="1431">
                  <c:v>0.42394999999999999</c:v>
                </c:pt>
                <c:pt idx="1432">
                  <c:v>0.43301000000000001</c:v>
                </c:pt>
                <c:pt idx="1433">
                  <c:v>0.44397999999999999</c:v>
                </c:pt>
                <c:pt idx="1434">
                  <c:v>0.45706000000000002</c:v>
                </c:pt>
                <c:pt idx="1435">
                  <c:v>0.47232000000000002</c:v>
                </c:pt>
                <c:pt idx="1436">
                  <c:v>0.48973</c:v>
                </c:pt>
                <c:pt idx="1437">
                  <c:v>0.50915999999999995</c:v>
                </c:pt>
                <c:pt idx="1438">
                  <c:v>0.53037000000000001</c:v>
                </c:pt>
                <c:pt idx="1439">
                  <c:v>0.55303999999999998</c:v>
                </c:pt>
                <c:pt idx="1440">
                  <c:v>0.57679999999999998</c:v>
                </c:pt>
                <c:pt idx="1441">
                  <c:v>0.60121999999999998</c:v>
                </c:pt>
                <c:pt idx="1442">
                  <c:v>0.62585000000000002</c:v>
                </c:pt>
                <c:pt idx="1443">
                  <c:v>0.65020999999999995</c:v>
                </c:pt>
                <c:pt idx="1444">
                  <c:v>0.67381999999999997</c:v>
                </c:pt>
                <c:pt idx="1445">
                  <c:v>0.69616999999999996</c:v>
                </c:pt>
                <c:pt idx="1446">
                  <c:v>0.71679999999999999</c:v>
                </c:pt>
                <c:pt idx="1447">
                  <c:v>0.73526000000000002</c:v>
                </c:pt>
                <c:pt idx="1448">
                  <c:v>0.75117999999999996</c:v>
                </c:pt>
                <c:pt idx="1449">
                  <c:v>0.76427</c:v>
                </c:pt>
                <c:pt idx="1450">
                  <c:v>0.77434000000000003</c:v>
                </c:pt>
                <c:pt idx="1451">
                  <c:v>0.78132000000000001</c:v>
                </c:pt>
                <c:pt idx="1452">
                  <c:v>0.78520000000000001</c:v>
                </c:pt>
                <c:pt idx="1453">
                  <c:v>0.78603000000000001</c:v>
                </c:pt>
                <c:pt idx="1454">
                  <c:v>0.78388999999999998</c:v>
                </c:pt>
                <c:pt idx="1455">
                  <c:v>0.77886</c:v>
                </c:pt>
                <c:pt idx="1456">
                  <c:v>0.77100999999999997</c:v>
                </c:pt>
                <c:pt idx="1457">
                  <c:v>0.76034999999999997</c:v>
                </c:pt>
                <c:pt idx="1458">
                  <c:v>0.74687999999999999</c:v>
                </c:pt>
                <c:pt idx="1459">
                  <c:v>0.73058999999999996</c:v>
                </c:pt>
                <c:pt idx="1460">
                  <c:v>0.71145000000000003</c:v>
                </c:pt>
                <c:pt idx="1461">
                  <c:v>0.68947999999999998</c:v>
                </c:pt>
                <c:pt idx="1462">
                  <c:v>0.66469999999999996</c:v>
                </c:pt>
                <c:pt idx="1463">
                  <c:v>0.63722000000000001</c:v>
                </c:pt>
                <c:pt idx="1464">
                  <c:v>0.60716999999999999</c:v>
                </c:pt>
                <c:pt idx="1465">
                  <c:v>0.57474999999999998</c:v>
                </c:pt>
                <c:pt idx="1466">
                  <c:v>0.54020999999999997</c:v>
                </c:pt>
                <c:pt idx="1467">
                  <c:v>0.50383</c:v>
                </c:pt>
                <c:pt idx="1468">
                  <c:v>0.46594999999999998</c:v>
                </c:pt>
                <c:pt idx="1469">
                  <c:v>0.42693999999999999</c:v>
                </c:pt>
                <c:pt idx="1470">
                  <c:v>0.38723999999999997</c:v>
                </c:pt>
                <c:pt idx="1471">
                  <c:v>0.34732000000000002</c:v>
                </c:pt>
                <c:pt idx="1472">
                  <c:v>0.30771999999999999</c:v>
                </c:pt>
                <c:pt idx="1473">
                  <c:v>0.26901000000000003</c:v>
                </c:pt>
                <c:pt idx="1474">
                  <c:v>0.23174</c:v>
                </c:pt>
                <c:pt idx="1475">
                  <c:v>0.19647999999999999</c:v>
                </c:pt>
                <c:pt idx="1476">
                  <c:v>0.16370999999999999</c:v>
                </c:pt>
                <c:pt idx="1477">
                  <c:v>0.13383</c:v>
                </c:pt>
                <c:pt idx="1478">
                  <c:v>0.10713</c:v>
                </c:pt>
                <c:pt idx="1479">
                  <c:v>8.3779999999999993E-2</c:v>
                </c:pt>
                <c:pt idx="1480">
                  <c:v>6.3829999999999998E-2</c:v>
                </c:pt>
                <c:pt idx="1481">
                  <c:v>4.7260000000000003E-2</c:v>
                </c:pt>
                <c:pt idx="1482">
                  <c:v>3.3950000000000001E-2</c:v>
                </c:pt>
                <c:pt idx="1483">
                  <c:v>2.3720000000000001E-2</c:v>
                </c:pt>
                <c:pt idx="1484">
                  <c:v>1.634E-2</c:v>
                </c:pt>
                <c:pt idx="1485">
                  <c:v>1.157E-2</c:v>
                </c:pt>
                <c:pt idx="1486">
                  <c:v>9.1199999999999996E-3</c:v>
                </c:pt>
                <c:pt idx="1487">
                  <c:v>8.7100000000000007E-3</c:v>
                </c:pt>
                <c:pt idx="1488">
                  <c:v>1.005E-2</c:v>
                </c:pt>
                <c:pt idx="1489">
                  <c:v>1.281E-2</c:v>
                </c:pt>
                <c:pt idx="1490">
                  <c:v>1.6709999999999999E-2</c:v>
                </c:pt>
                <c:pt idx="1491">
                  <c:v>2.145E-2</c:v>
                </c:pt>
                <c:pt idx="1492">
                  <c:v>2.6780000000000002E-2</c:v>
                </c:pt>
                <c:pt idx="1493">
                  <c:v>3.245E-2</c:v>
                </c:pt>
                <c:pt idx="1494">
                  <c:v>3.8249999999999999E-2</c:v>
                </c:pt>
                <c:pt idx="1495">
                  <c:v>4.4010000000000001E-2</c:v>
                </c:pt>
                <c:pt idx="1496">
                  <c:v>4.9570000000000003E-2</c:v>
                </c:pt>
                <c:pt idx="1497">
                  <c:v>5.4820000000000001E-2</c:v>
                </c:pt>
                <c:pt idx="1498">
                  <c:v>5.9630000000000002E-2</c:v>
                </c:pt>
                <c:pt idx="1499">
                  <c:v>6.3890000000000002E-2</c:v>
                </c:pt>
                <c:pt idx="1500">
                  <c:v>6.7489999999999994E-2</c:v>
                </c:pt>
                <c:pt idx="1501">
                  <c:v>7.034E-2</c:v>
                </c:pt>
                <c:pt idx="1502">
                  <c:v>7.2349999999999998E-2</c:v>
                </c:pt>
                <c:pt idx="1503">
                  <c:v>7.3450000000000001E-2</c:v>
                </c:pt>
                <c:pt idx="1504">
                  <c:v>7.3609999999999995E-2</c:v>
                </c:pt>
                <c:pt idx="1505">
                  <c:v>7.281E-2</c:v>
                </c:pt>
                <c:pt idx="1506">
                  <c:v>7.1099999999999997E-2</c:v>
                </c:pt>
                <c:pt idx="1507">
                  <c:v>6.8540000000000004E-2</c:v>
                </c:pt>
                <c:pt idx="1508">
                  <c:v>6.5210000000000004E-2</c:v>
                </c:pt>
                <c:pt idx="1509">
                  <c:v>6.1260000000000002E-2</c:v>
                </c:pt>
                <c:pt idx="1510">
                  <c:v>5.6820000000000002E-2</c:v>
                </c:pt>
                <c:pt idx="1511">
                  <c:v>5.2040000000000003E-2</c:v>
                </c:pt>
                <c:pt idx="1512">
                  <c:v>4.7100000000000003E-2</c:v>
                </c:pt>
                <c:pt idx="1513">
                  <c:v>4.2160000000000003E-2</c:v>
                </c:pt>
                <c:pt idx="1514">
                  <c:v>3.737E-2</c:v>
                </c:pt>
                <c:pt idx="1515">
                  <c:v>3.288E-2</c:v>
                </c:pt>
                <c:pt idx="1516">
                  <c:v>2.8830000000000001E-2</c:v>
                </c:pt>
                <c:pt idx="1517">
                  <c:v>2.5319999999999999E-2</c:v>
                </c:pt>
                <c:pt idx="1518">
                  <c:v>2.2419999999999999E-2</c:v>
                </c:pt>
                <c:pt idx="1519">
                  <c:v>2.0199999999999999E-2</c:v>
                </c:pt>
                <c:pt idx="1520">
                  <c:v>1.866E-2</c:v>
                </c:pt>
                <c:pt idx="1521">
                  <c:v>1.7780000000000001E-2</c:v>
                </c:pt>
                <c:pt idx="1522">
                  <c:v>1.7520000000000001E-2</c:v>
                </c:pt>
                <c:pt idx="1523">
                  <c:v>1.7809999999999999E-2</c:v>
                </c:pt>
                <c:pt idx="1524">
                  <c:v>1.8540000000000001E-2</c:v>
                </c:pt>
                <c:pt idx="1525">
                  <c:v>1.9609999999999999E-2</c:v>
                </c:pt>
                <c:pt idx="1526">
                  <c:v>2.0910000000000002E-2</c:v>
                </c:pt>
                <c:pt idx="1527">
                  <c:v>2.231E-2</c:v>
                </c:pt>
                <c:pt idx="1528">
                  <c:v>2.3699999999999999E-2</c:v>
                </c:pt>
                <c:pt idx="1529">
                  <c:v>2.4979999999999999E-2</c:v>
                </c:pt>
                <c:pt idx="1530">
                  <c:v>2.606E-2</c:v>
                </c:pt>
                <c:pt idx="1531">
                  <c:v>2.6880000000000001E-2</c:v>
                </c:pt>
                <c:pt idx="1532">
                  <c:v>2.7390000000000001E-2</c:v>
                </c:pt>
                <c:pt idx="1533">
                  <c:v>2.7560000000000001E-2</c:v>
                </c:pt>
                <c:pt idx="1534">
                  <c:v>2.7390000000000001E-2</c:v>
                </c:pt>
                <c:pt idx="1535">
                  <c:v>2.6890000000000001E-2</c:v>
                </c:pt>
                <c:pt idx="1536">
                  <c:v>2.6069999999999999E-2</c:v>
                </c:pt>
                <c:pt idx="1537">
                  <c:v>2.496E-2</c:v>
                </c:pt>
                <c:pt idx="1538">
                  <c:v>2.3609999999999999E-2</c:v>
                </c:pt>
                <c:pt idx="1539">
                  <c:v>2.205E-2</c:v>
                </c:pt>
                <c:pt idx="1540">
                  <c:v>2.0320000000000001E-2</c:v>
                </c:pt>
                <c:pt idx="1541">
                  <c:v>1.8460000000000001E-2</c:v>
                </c:pt>
                <c:pt idx="1542">
                  <c:v>1.653E-2</c:v>
                </c:pt>
                <c:pt idx="1543">
                  <c:v>1.455E-2</c:v>
                </c:pt>
                <c:pt idx="1544">
                  <c:v>1.2579999999999999E-2</c:v>
                </c:pt>
                <c:pt idx="1545">
                  <c:v>1.0659999999999999E-2</c:v>
                </c:pt>
                <c:pt idx="1546">
                  <c:v>8.8299999999999993E-3</c:v>
                </c:pt>
                <c:pt idx="1547">
                  <c:v>7.1399999999999996E-3</c:v>
                </c:pt>
                <c:pt idx="1548">
                  <c:v>5.6600000000000001E-3</c:v>
                </c:pt>
                <c:pt idx="1549">
                  <c:v>4.4200000000000003E-3</c:v>
                </c:pt>
                <c:pt idx="1550">
                  <c:v>3.47E-3</c:v>
                </c:pt>
                <c:pt idx="1551">
                  <c:v>2.8600000000000001E-3</c:v>
                </c:pt>
                <c:pt idx="1552">
                  <c:v>2.64E-3</c:v>
                </c:pt>
                <c:pt idx="1553">
                  <c:v>2.8600000000000001E-3</c:v>
                </c:pt>
                <c:pt idx="1554">
                  <c:v>3.5599999999999998E-3</c:v>
                </c:pt>
                <c:pt idx="1555">
                  <c:v>4.7800000000000004E-3</c:v>
                </c:pt>
                <c:pt idx="1556">
                  <c:v>6.5300000000000002E-3</c:v>
                </c:pt>
                <c:pt idx="1557">
                  <c:v>8.8100000000000001E-3</c:v>
                </c:pt>
                <c:pt idx="1558">
                  <c:v>1.162E-2</c:v>
                </c:pt>
                <c:pt idx="1559">
                  <c:v>1.49E-2</c:v>
                </c:pt>
                <c:pt idx="1560">
                  <c:v>1.857E-2</c:v>
                </c:pt>
                <c:pt idx="1561">
                  <c:v>2.2530000000000001E-2</c:v>
                </c:pt>
                <c:pt idx="1562">
                  <c:v>2.666E-2</c:v>
                </c:pt>
                <c:pt idx="1563">
                  <c:v>3.0810000000000001E-2</c:v>
                </c:pt>
                <c:pt idx="1564">
                  <c:v>3.4849999999999999E-2</c:v>
                </c:pt>
                <c:pt idx="1565">
                  <c:v>3.8629999999999998E-2</c:v>
                </c:pt>
                <c:pt idx="1566">
                  <c:v>4.2009999999999999E-2</c:v>
                </c:pt>
                <c:pt idx="1567">
                  <c:v>4.4880000000000003E-2</c:v>
                </c:pt>
                <c:pt idx="1568">
                  <c:v>4.7129999999999998E-2</c:v>
                </c:pt>
                <c:pt idx="1569">
                  <c:v>4.8710000000000003E-2</c:v>
                </c:pt>
                <c:pt idx="1570">
                  <c:v>4.9549999999999997E-2</c:v>
                </c:pt>
                <c:pt idx="1571">
                  <c:v>4.965E-2</c:v>
                </c:pt>
                <c:pt idx="1572">
                  <c:v>4.9009999999999998E-2</c:v>
                </c:pt>
                <c:pt idx="1573">
                  <c:v>4.7660000000000001E-2</c:v>
                </c:pt>
                <c:pt idx="1574">
                  <c:v>4.5679999999999998E-2</c:v>
                </c:pt>
                <c:pt idx="1575">
                  <c:v>4.3150000000000001E-2</c:v>
                </c:pt>
                <c:pt idx="1576">
                  <c:v>4.018E-2</c:v>
                </c:pt>
                <c:pt idx="1577">
                  <c:v>3.6920000000000001E-2</c:v>
                </c:pt>
                <c:pt idx="1578">
                  <c:v>3.3500000000000002E-2</c:v>
                </c:pt>
                <c:pt idx="1579">
                  <c:v>3.006E-2</c:v>
                </c:pt>
                <c:pt idx="1580">
                  <c:v>2.673E-2</c:v>
                </c:pt>
                <c:pt idx="1581">
                  <c:v>2.3619999999999999E-2</c:v>
                </c:pt>
                <c:pt idx="1582">
                  <c:v>2.0840000000000001E-2</c:v>
                </c:pt>
                <c:pt idx="1583">
                  <c:v>1.8460000000000001E-2</c:v>
                </c:pt>
                <c:pt idx="1584">
                  <c:v>1.653E-2</c:v>
                </c:pt>
                <c:pt idx="1585">
                  <c:v>1.507E-2</c:v>
                </c:pt>
                <c:pt idx="1586">
                  <c:v>1.4080000000000001E-2</c:v>
                </c:pt>
                <c:pt idx="1587">
                  <c:v>1.357E-2</c:v>
                </c:pt>
                <c:pt idx="1588">
                  <c:v>1.35E-2</c:v>
                </c:pt>
                <c:pt idx="1589">
                  <c:v>1.3860000000000001E-2</c:v>
                </c:pt>
                <c:pt idx="1590">
                  <c:v>1.4579999999999999E-2</c:v>
                </c:pt>
                <c:pt idx="1591">
                  <c:v>1.562E-2</c:v>
                </c:pt>
                <c:pt idx="1592">
                  <c:v>1.6910000000000001E-2</c:v>
                </c:pt>
                <c:pt idx="1593">
                  <c:v>1.8380000000000001E-2</c:v>
                </c:pt>
                <c:pt idx="1594">
                  <c:v>1.9949999999999999E-2</c:v>
                </c:pt>
                <c:pt idx="1595">
                  <c:v>2.155E-2</c:v>
                </c:pt>
                <c:pt idx="1596">
                  <c:v>2.3109999999999999E-2</c:v>
                </c:pt>
                <c:pt idx="1597">
                  <c:v>2.4549999999999999E-2</c:v>
                </c:pt>
                <c:pt idx="1598">
                  <c:v>2.5829999999999999E-2</c:v>
                </c:pt>
                <c:pt idx="1599">
                  <c:v>2.6880000000000001E-2</c:v>
                </c:pt>
                <c:pt idx="1600">
                  <c:v>2.767E-2</c:v>
                </c:pt>
                <c:pt idx="1601">
                  <c:v>2.8170000000000001E-2</c:v>
                </c:pt>
                <c:pt idx="1602">
                  <c:v>2.8340000000000001E-2</c:v>
                </c:pt>
                <c:pt idx="1603">
                  <c:v>2.8170000000000001E-2</c:v>
                </c:pt>
                <c:pt idx="1604">
                  <c:v>2.7660000000000001E-2</c:v>
                </c:pt>
                <c:pt idx="1605">
                  <c:v>2.6800000000000001E-2</c:v>
                </c:pt>
                <c:pt idx="1606">
                  <c:v>2.5600000000000001E-2</c:v>
                </c:pt>
                <c:pt idx="1607">
                  <c:v>2.4070000000000001E-2</c:v>
                </c:pt>
                <c:pt idx="1608">
                  <c:v>2.2239999999999999E-2</c:v>
                </c:pt>
                <c:pt idx="1609">
                  <c:v>2.019E-2</c:v>
                </c:pt>
                <c:pt idx="1610">
                  <c:v>1.7950000000000001E-2</c:v>
                </c:pt>
                <c:pt idx="1611">
                  <c:v>1.559E-2</c:v>
                </c:pt>
                <c:pt idx="1612">
                  <c:v>1.315E-2</c:v>
                </c:pt>
                <c:pt idx="1613">
                  <c:v>1.0710000000000001E-2</c:v>
                </c:pt>
                <c:pt idx="1614">
                  <c:v>8.3599999999999994E-3</c:v>
                </c:pt>
                <c:pt idx="1615">
                  <c:v>6.1799999999999997E-3</c:v>
                </c:pt>
                <c:pt idx="1616">
                  <c:v>4.2599999999999999E-3</c:v>
                </c:pt>
                <c:pt idx="1617">
                  <c:v>2.7000000000000001E-3</c:v>
                </c:pt>
                <c:pt idx="1618">
                  <c:v>1.57E-3</c:v>
                </c:pt>
                <c:pt idx="1619">
                  <c:v>9.6000000000000002E-4</c:v>
                </c:pt>
                <c:pt idx="1620">
                  <c:v>9.5E-4</c:v>
                </c:pt>
                <c:pt idx="1621">
                  <c:v>1.57E-3</c:v>
                </c:pt>
                <c:pt idx="1622">
                  <c:v>2.8500000000000001E-3</c:v>
                </c:pt>
                <c:pt idx="1623">
                  <c:v>4.81E-3</c:v>
                </c:pt>
                <c:pt idx="1624">
                  <c:v>7.4000000000000003E-3</c:v>
                </c:pt>
                <c:pt idx="1625">
                  <c:v>1.057E-2</c:v>
                </c:pt>
                <c:pt idx="1626">
                  <c:v>1.423E-2</c:v>
                </c:pt>
                <c:pt idx="1627">
                  <c:v>1.8259999999999998E-2</c:v>
                </c:pt>
                <c:pt idx="1628">
                  <c:v>2.2519999999999998E-2</c:v>
                </c:pt>
                <c:pt idx="1629">
                  <c:v>2.6839999999999999E-2</c:v>
                </c:pt>
                <c:pt idx="1630">
                  <c:v>3.1040000000000002E-2</c:v>
                </c:pt>
                <c:pt idx="1631">
                  <c:v>3.4959999999999998E-2</c:v>
                </c:pt>
                <c:pt idx="1632">
                  <c:v>3.8429999999999999E-2</c:v>
                </c:pt>
                <c:pt idx="1633">
                  <c:v>4.1309999999999999E-2</c:v>
                </c:pt>
                <c:pt idx="1634">
                  <c:v>4.3439999999999999E-2</c:v>
                </c:pt>
                <c:pt idx="1635">
                  <c:v>4.4720000000000003E-2</c:v>
                </c:pt>
                <c:pt idx="1636">
                  <c:v>4.5109999999999997E-2</c:v>
                </c:pt>
                <c:pt idx="1637">
                  <c:v>4.4580000000000002E-2</c:v>
                </c:pt>
                <c:pt idx="1638">
                  <c:v>4.3189999999999999E-2</c:v>
                </c:pt>
                <c:pt idx="1639">
                  <c:v>4.1009999999999998E-2</c:v>
                </c:pt>
                <c:pt idx="1640">
                  <c:v>3.8170000000000003E-2</c:v>
                </c:pt>
                <c:pt idx="1641">
                  <c:v>3.4819999999999997E-2</c:v>
                </c:pt>
                <c:pt idx="1642">
                  <c:v>3.1130000000000001E-2</c:v>
                </c:pt>
                <c:pt idx="1643">
                  <c:v>2.7269999999999999E-2</c:v>
                </c:pt>
                <c:pt idx="1644">
                  <c:v>2.342E-2</c:v>
                </c:pt>
                <c:pt idx="1645">
                  <c:v>1.9769999999999999E-2</c:v>
                </c:pt>
                <c:pt idx="1646">
                  <c:v>1.6449999999999999E-2</c:v>
                </c:pt>
                <c:pt idx="1647">
                  <c:v>1.359E-2</c:v>
                </c:pt>
                <c:pt idx="1648">
                  <c:v>1.1259999999999999E-2</c:v>
                </c:pt>
                <c:pt idx="1649">
                  <c:v>9.5200000000000007E-3</c:v>
                </c:pt>
                <c:pt idx="1650">
                  <c:v>8.3700000000000007E-3</c:v>
                </c:pt>
                <c:pt idx="1651">
                  <c:v>7.7999999999999996E-3</c:v>
                </c:pt>
                <c:pt idx="1652">
                  <c:v>7.7299999999999999E-3</c:v>
                </c:pt>
                <c:pt idx="1653">
                  <c:v>8.1099999999999992E-3</c:v>
                </c:pt>
                <c:pt idx="1654">
                  <c:v>8.8400000000000006E-3</c:v>
                </c:pt>
                <c:pt idx="1655">
                  <c:v>9.8399999999999998E-3</c:v>
                </c:pt>
                <c:pt idx="1656">
                  <c:v>1.102E-2</c:v>
                </c:pt>
                <c:pt idx="1657">
                  <c:v>1.2330000000000001E-2</c:v>
                </c:pt>
                <c:pt idx="1658">
                  <c:v>1.374E-2</c:v>
                </c:pt>
                <c:pt idx="1659">
                  <c:v>1.5219999999999999E-2</c:v>
                </c:pt>
                <c:pt idx="1660">
                  <c:v>1.67E-2</c:v>
                </c:pt>
                <c:pt idx="1661">
                  <c:v>1.8159999999999999E-2</c:v>
                </c:pt>
                <c:pt idx="1662">
                  <c:v>1.959E-2</c:v>
                </c:pt>
                <c:pt idx="1663">
                  <c:v>2.0979999999999999E-2</c:v>
                </c:pt>
                <c:pt idx="1664">
                  <c:v>2.2360000000000001E-2</c:v>
                </c:pt>
                <c:pt idx="1665">
                  <c:v>2.3720000000000001E-2</c:v>
                </c:pt>
                <c:pt idx="1666">
                  <c:v>2.5000000000000001E-2</c:v>
                </c:pt>
                <c:pt idx="1667">
                  <c:v>2.6190000000000001E-2</c:v>
                </c:pt>
                <c:pt idx="1668">
                  <c:v>2.726E-2</c:v>
                </c:pt>
                <c:pt idx="1669">
                  <c:v>2.818E-2</c:v>
                </c:pt>
                <c:pt idx="1670">
                  <c:v>2.8910000000000002E-2</c:v>
                </c:pt>
                <c:pt idx="1671">
                  <c:v>2.9420000000000002E-2</c:v>
                </c:pt>
                <c:pt idx="1672">
                  <c:v>2.9690000000000001E-2</c:v>
                </c:pt>
                <c:pt idx="1673">
                  <c:v>2.9700000000000001E-2</c:v>
                </c:pt>
                <c:pt idx="1674">
                  <c:v>2.9409999999999999E-2</c:v>
                </c:pt>
                <c:pt idx="1675">
                  <c:v>2.8819999999999998E-2</c:v>
                </c:pt>
                <c:pt idx="1676">
                  <c:v>2.793E-2</c:v>
                </c:pt>
                <c:pt idx="1677">
                  <c:v>2.6769999999999999E-2</c:v>
                </c:pt>
                <c:pt idx="1678">
                  <c:v>2.5329999999999998E-2</c:v>
                </c:pt>
                <c:pt idx="1679">
                  <c:v>2.3689999999999999E-2</c:v>
                </c:pt>
                <c:pt idx="1680">
                  <c:v>2.1899999999999999E-2</c:v>
                </c:pt>
                <c:pt idx="1681">
                  <c:v>2.0060000000000001E-2</c:v>
                </c:pt>
                <c:pt idx="1682">
                  <c:v>1.821E-2</c:v>
                </c:pt>
                <c:pt idx="1683">
                  <c:v>1.6400000000000001E-2</c:v>
                </c:pt>
                <c:pt idx="1684">
                  <c:v>1.464E-2</c:v>
                </c:pt>
                <c:pt idx="1685">
                  <c:v>1.299E-2</c:v>
                </c:pt>
                <c:pt idx="1686">
                  <c:v>1.1469999999999999E-2</c:v>
                </c:pt>
                <c:pt idx="1687">
                  <c:v>1.013E-2</c:v>
                </c:pt>
                <c:pt idx="1688">
                  <c:v>8.9599999999999992E-3</c:v>
                </c:pt>
                <c:pt idx="1689">
                  <c:v>7.92E-3</c:v>
                </c:pt>
                <c:pt idx="1690">
                  <c:v>7.92E-3</c:v>
                </c:pt>
                <c:pt idx="1691">
                  <c:v>7.92E-3</c:v>
                </c:pt>
                <c:pt idx="1692">
                  <c:v>7.92E-3</c:v>
                </c:pt>
                <c:pt idx="1693">
                  <c:v>7.92E-3</c:v>
                </c:pt>
                <c:pt idx="1694">
                  <c:v>7.92E-3</c:v>
                </c:pt>
                <c:pt idx="1695">
                  <c:v>7.92E-3</c:v>
                </c:pt>
                <c:pt idx="1696">
                  <c:v>7.92E-3</c:v>
                </c:pt>
                <c:pt idx="1697">
                  <c:v>7.92E-3</c:v>
                </c:pt>
                <c:pt idx="1698">
                  <c:v>7.92E-3</c:v>
                </c:pt>
                <c:pt idx="1699">
                  <c:v>7.92E-3</c:v>
                </c:pt>
                <c:pt idx="1700">
                  <c:v>7.92E-3</c:v>
                </c:pt>
                <c:pt idx="1701">
                  <c:v>7.92E-3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67-4430-8468-273453DC6B94}"/>
            </c:ext>
          </c:extLst>
        </c:ser>
        <c:ser>
          <c:idx val="0"/>
          <c:order val="3"/>
          <c:tx>
            <c:strRef>
              <c:f>Sheet1!$C$1</c:f>
              <c:strCache>
                <c:ptCount val="1"/>
                <c:pt idx="0">
                  <c:v>Day 15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Sheet1!$B$2:$B$1703</c:f>
              <c:numCache>
                <c:formatCode>0</c:formatCode>
                <c:ptCount val="1702"/>
                <c:pt idx="0">
                  <c:v>3996.5272199999999</c:v>
                </c:pt>
                <c:pt idx="1">
                  <c:v>3994.4713900000002</c:v>
                </c:pt>
                <c:pt idx="2">
                  <c:v>3992.4155599999999</c:v>
                </c:pt>
                <c:pt idx="3">
                  <c:v>3990.3597399999999</c:v>
                </c:pt>
                <c:pt idx="4">
                  <c:v>3988.3039100000001</c:v>
                </c:pt>
                <c:pt idx="5">
                  <c:v>3986.2480799999998</c:v>
                </c:pt>
                <c:pt idx="6">
                  <c:v>3984.1922599999998</c:v>
                </c:pt>
                <c:pt idx="7">
                  <c:v>3982.13643</c:v>
                </c:pt>
                <c:pt idx="8">
                  <c:v>3980.0805999999998</c:v>
                </c:pt>
                <c:pt idx="9">
                  <c:v>3978.0247800000002</c:v>
                </c:pt>
                <c:pt idx="10">
                  <c:v>3975.9689499999999</c:v>
                </c:pt>
                <c:pt idx="11">
                  <c:v>3973.9131200000002</c:v>
                </c:pt>
                <c:pt idx="12">
                  <c:v>3971.8573000000001</c:v>
                </c:pt>
                <c:pt idx="13">
                  <c:v>3969.8014699999999</c:v>
                </c:pt>
                <c:pt idx="14">
                  <c:v>3967.7456400000001</c:v>
                </c:pt>
                <c:pt idx="15">
                  <c:v>3965.6898200000001</c:v>
                </c:pt>
                <c:pt idx="16">
                  <c:v>3963.6339899999998</c:v>
                </c:pt>
                <c:pt idx="17">
                  <c:v>3961.57816</c:v>
                </c:pt>
                <c:pt idx="18">
                  <c:v>3959.52234</c:v>
                </c:pt>
                <c:pt idx="19">
                  <c:v>3957.4665100000002</c:v>
                </c:pt>
                <c:pt idx="20">
                  <c:v>3955.41068</c:v>
                </c:pt>
                <c:pt idx="21">
                  <c:v>3953.3548599999999</c:v>
                </c:pt>
                <c:pt idx="22">
                  <c:v>3951.2990300000001</c:v>
                </c:pt>
                <c:pt idx="23">
                  <c:v>3949.2431999999999</c:v>
                </c:pt>
                <c:pt idx="24">
                  <c:v>3947.1873799999998</c:v>
                </c:pt>
                <c:pt idx="25">
                  <c:v>3945.1315500000001</c:v>
                </c:pt>
                <c:pt idx="26">
                  <c:v>3943.0757199999998</c:v>
                </c:pt>
                <c:pt idx="27">
                  <c:v>3941.0198999999998</c:v>
                </c:pt>
                <c:pt idx="28">
                  <c:v>3938.96407</c:v>
                </c:pt>
                <c:pt idx="29">
                  <c:v>3936.9082400000002</c:v>
                </c:pt>
                <c:pt idx="30">
                  <c:v>3934.8524200000002</c:v>
                </c:pt>
                <c:pt idx="31">
                  <c:v>3932.7965899999999</c:v>
                </c:pt>
                <c:pt idx="32">
                  <c:v>3930.7407600000001</c:v>
                </c:pt>
                <c:pt idx="33">
                  <c:v>3928.6849400000001</c:v>
                </c:pt>
                <c:pt idx="34">
                  <c:v>3926.6291099999999</c:v>
                </c:pt>
                <c:pt idx="35">
                  <c:v>3924.5732800000001</c:v>
                </c:pt>
                <c:pt idx="36">
                  <c:v>3922.5174499999998</c:v>
                </c:pt>
                <c:pt idx="37">
                  <c:v>3920.4616299999998</c:v>
                </c:pt>
                <c:pt idx="38">
                  <c:v>3918.4058</c:v>
                </c:pt>
                <c:pt idx="39">
                  <c:v>3916.3499700000002</c:v>
                </c:pt>
                <c:pt idx="40">
                  <c:v>3914.2941500000002</c:v>
                </c:pt>
                <c:pt idx="41">
                  <c:v>3912.2383199999999</c:v>
                </c:pt>
                <c:pt idx="42">
                  <c:v>3910.1824900000001</c:v>
                </c:pt>
                <c:pt idx="43">
                  <c:v>3908.1266700000001</c:v>
                </c:pt>
                <c:pt idx="44">
                  <c:v>3906.0708399999999</c:v>
                </c:pt>
                <c:pt idx="45">
                  <c:v>3904.0150100000001</c:v>
                </c:pt>
                <c:pt idx="46">
                  <c:v>3901.95919</c:v>
                </c:pt>
                <c:pt idx="47">
                  <c:v>3899.9033599999998</c:v>
                </c:pt>
                <c:pt idx="48">
                  <c:v>3897.84753</c:v>
                </c:pt>
                <c:pt idx="49">
                  <c:v>3895.79171</c:v>
                </c:pt>
                <c:pt idx="50">
                  <c:v>3893.7358800000002</c:v>
                </c:pt>
                <c:pt idx="51">
                  <c:v>3891.6800499999999</c:v>
                </c:pt>
                <c:pt idx="52">
                  <c:v>3889.6242299999999</c:v>
                </c:pt>
                <c:pt idx="53">
                  <c:v>3887.5684000000001</c:v>
                </c:pt>
                <c:pt idx="54">
                  <c:v>3885.5125699999999</c:v>
                </c:pt>
                <c:pt idx="55">
                  <c:v>3883.4567499999998</c:v>
                </c:pt>
                <c:pt idx="56">
                  <c:v>3881.40092</c:v>
                </c:pt>
                <c:pt idx="57">
                  <c:v>3879.3450899999998</c:v>
                </c:pt>
                <c:pt idx="58">
                  <c:v>3877.2892700000002</c:v>
                </c:pt>
                <c:pt idx="59">
                  <c:v>3875.23344</c:v>
                </c:pt>
                <c:pt idx="60">
                  <c:v>3873.1776100000002</c:v>
                </c:pt>
                <c:pt idx="61">
                  <c:v>3871.1217900000001</c:v>
                </c:pt>
                <c:pt idx="62">
                  <c:v>3869.0659599999999</c:v>
                </c:pt>
                <c:pt idx="63">
                  <c:v>3867.0101300000001</c:v>
                </c:pt>
                <c:pt idx="64">
                  <c:v>3864.9543100000001</c:v>
                </c:pt>
                <c:pt idx="65">
                  <c:v>3862.8984799999998</c:v>
                </c:pt>
                <c:pt idx="66">
                  <c:v>3860.84265</c:v>
                </c:pt>
                <c:pt idx="67">
                  <c:v>3858.78683</c:v>
                </c:pt>
                <c:pt idx="68">
                  <c:v>3856.7310000000002</c:v>
                </c:pt>
                <c:pt idx="69">
                  <c:v>3854.67517</c:v>
                </c:pt>
                <c:pt idx="70">
                  <c:v>3852.6193499999999</c:v>
                </c:pt>
                <c:pt idx="71">
                  <c:v>3850.5635200000002</c:v>
                </c:pt>
                <c:pt idx="72">
                  <c:v>3848.5076899999999</c:v>
                </c:pt>
                <c:pt idx="73">
                  <c:v>3846.4518600000001</c:v>
                </c:pt>
                <c:pt idx="74">
                  <c:v>3844.3960400000001</c:v>
                </c:pt>
                <c:pt idx="75">
                  <c:v>3842.3402099999998</c:v>
                </c:pt>
                <c:pt idx="76">
                  <c:v>3840.2843800000001</c:v>
                </c:pt>
                <c:pt idx="77">
                  <c:v>3838.22856</c:v>
                </c:pt>
                <c:pt idx="78">
                  <c:v>3836.1727299999998</c:v>
                </c:pt>
                <c:pt idx="79">
                  <c:v>3834.1169</c:v>
                </c:pt>
                <c:pt idx="80">
                  <c:v>3832.0610799999999</c:v>
                </c:pt>
                <c:pt idx="81">
                  <c:v>3830.0052500000002</c:v>
                </c:pt>
                <c:pt idx="82">
                  <c:v>3827.9494199999999</c:v>
                </c:pt>
                <c:pt idx="83">
                  <c:v>3825.8935999999999</c:v>
                </c:pt>
                <c:pt idx="84">
                  <c:v>3823.8377700000001</c:v>
                </c:pt>
                <c:pt idx="85">
                  <c:v>3821.7819399999998</c:v>
                </c:pt>
                <c:pt idx="86">
                  <c:v>3819.7261199999998</c:v>
                </c:pt>
                <c:pt idx="87">
                  <c:v>3817.67029</c:v>
                </c:pt>
                <c:pt idx="88">
                  <c:v>3815.6144599999998</c:v>
                </c:pt>
                <c:pt idx="89">
                  <c:v>3813.5586400000002</c:v>
                </c:pt>
                <c:pt idx="90">
                  <c:v>3811.50281</c:v>
                </c:pt>
                <c:pt idx="91">
                  <c:v>3809.4469800000002</c:v>
                </c:pt>
                <c:pt idx="92">
                  <c:v>3807.3911600000001</c:v>
                </c:pt>
                <c:pt idx="93">
                  <c:v>3805.3353299999999</c:v>
                </c:pt>
                <c:pt idx="94">
                  <c:v>3803.2795000000001</c:v>
                </c:pt>
                <c:pt idx="95">
                  <c:v>3801.2236800000001</c:v>
                </c:pt>
                <c:pt idx="96">
                  <c:v>3799.1678499999998</c:v>
                </c:pt>
                <c:pt idx="97">
                  <c:v>3797.11202</c:v>
                </c:pt>
                <c:pt idx="98">
                  <c:v>3795.0562</c:v>
                </c:pt>
                <c:pt idx="99">
                  <c:v>3793.0003700000002</c:v>
                </c:pt>
                <c:pt idx="100">
                  <c:v>3790.94454</c:v>
                </c:pt>
                <c:pt idx="101">
                  <c:v>3788.8887199999999</c:v>
                </c:pt>
                <c:pt idx="102">
                  <c:v>3786.8328900000001</c:v>
                </c:pt>
                <c:pt idx="103">
                  <c:v>3784.7770599999999</c:v>
                </c:pt>
                <c:pt idx="104">
                  <c:v>3782.7212399999999</c:v>
                </c:pt>
                <c:pt idx="105">
                  <c:v>3780.6654100000001</c:v>
                </c:pt>
                <c:pt idx="106">
                  <c:v>3778.6095799999998</c:v>
                </c:pt>
                <c:pt idx="107">
                  <c:v>3776.5537599999998</c:v>
                </c:pt>
                <c:pt idx="108">
                  <c:v>3774.49793</c:v>
                </c:pt>
                <c:pt idx="109">
                  <c:v>3772.4421000000002</c:v>
                </c:pt>
                <c:pt idx="110">
                  <c:v>3770.38627</c:v>
                </c:pt>
                <c:pt idx="111">
                  <c:v>3768.3304499999999</c:v>
                </c:pt>
                <c:pt idx="112">
                  <c:v>3766.2746200000001</c:v>
                </c:pt>
                <c:pt idx="113">
                  <c:v>3764.2187899999999</c:v>
                </c:pt>
                <c:pt idx="114">
                  <c:v>3762.1629699999999</c:v>
                </c:pt>
                <c:pt idx="115">
                  <c:v>3760.1071400000001</c:v>
                </c:pt>
                <c:pt idx="116">
                  <c:v>3758.0513099999998</c:v>
                </c:pt>
                <c:pt idx="117">
                  <c:v>3755.9954899999998</c:v>
                </c:pt>
                <c:pt idx="118">
                  <c:v>3753.93966</c:v>
                </c:pt>
                <c:pt idx="119">
                  <c:v>3751.8838300000002</c:v>
                </c:pt>
                <c:pt idx="120">
                  <c:v>3749.8280100000002</c:v>
                </c:pt>
                <c:pt idx="121">
                  <c:v>3747.7721799999999</c:v>
                </c:pt>
                <c:pt idx="122">
                  <c:v>3745.7163500000001</c:v>
                </c:pt>
                <c:pt idx="123">
                  <c:v>3743.6605300000001</c:v>
                </c:pt>
                <c:pt idx="124">
                  <c:v>3741.6046999999999</c:v>
                </c:pt>
                <c:pt idx="125">
                  <c:v>3739.5488700000001</c:v>
                </c:pt>
                <c:pt idx="126">
                  <c:v>3737.49305</c:v>
                </c:pt>
                <c:pt idx="127">
                  <c:v>3735.4372199999998</c:v>
                </c:pt>
                <c:pt idx="128">
                  <c:v>3733.38139</c:v>
                </c:pt>
                <c:pt idx="129">
                  <c:v>3731.32557</c:v>
                </c:pt>
                <c:pt idx="130">
                  <c:v>3729.2697400000002</c:v>
                </c:pt>
                <c:pt idx="131">
                  <c:v>3727.2139099999999</c:v>
                </c:pt>
                <c:pt idx="132">
                  <c:v>3725.1580899999999</c:v>
                </c:pt>
                <c:pt idx="133">
                  <c:v>3723.1022600000001</c:v>
                </c:pt>
                <c:pt idx="134">
                  <c:v>3721.0464299999999</c:v>
                </c:pt>
                <c:pt idx="135">
                  <c:v>3718.9906099999998</c:v>
                </c:pt>
                <c:pt idx="136">
                  <c:v>3716.93478</c:v>
                </c:pt>
                <c:pt idx="137">
                  <c:v>3714.8789499999998</c:v>
                </c:pt>
                <c:pt idx="138">
                  <c:v>3712.8231300000002</c:v>
                </c:pt>
                <c:pt idx="139">
                  <c:v>3710.7673</c:v>
                </c:pt>
                <c:pt idx="140">
                  <c:v>3708.7114700000002</c:v>
                </c:pt>
                <c:pt idx="141">
                  <c:v>3706.6556500000002</c:v>
                </c:pt>
                <c:pt idx="142">
                  <c:v>3704.5998199999999</c:v>
                </c:pt>
                <c:pt idx="143">
                  <c:v>3702.5439900000001</c:v>
                </c:pt>
                <c:pt idx="144">
                  <c:v>3700.4881700000001</c:v>
                </c:pt>
                <c:pt idx="145">
                  <c:v>3698.4323399999998</c:v>
                </c:pt>
                <c:pt idx="146">
                  <c:v>3696.3765100000001</c:v>
                </c:pt>
                <c:pt idx="147">
                  <c:v>3694.3206799999998</c:v>
                </c:pt>
                <c:pt idx="148">
                  <c:v>3692.2648600000002</c:v>
                </c:pt>
                <c:pt idx="149">
                  <c:v>3690.20903</c:v>
                </c:pt>
                <c:pt idx="150">
                  <c:v>3688.1532000000002</c:v>
                </c:pt>
                <c:pt idx="151">
                  <c:v>3686.0973800000002</c:v>
                </c:pt>
                <c:pt idx="152">
                  <c:v>3684.0415499999999</c:v>
                </c:pt>
                <c:pt idx="153">
                  <c:v>3681.9857200000001</c:v>
                </c:pt>
                <c:pt idx="154">
                  <c:v>3679.9299000000001</c:v>
                </c:pt>
                <c:pt idx="155">
                  <c:v>3677.8740699999998</c:v>
                </c:pt>
                <c:pt idx="156">
                  <c:v>3675.8182400000001</c:v>
                </c:pt>
                <c:pt idx="157">
                  <c:v>3673.76242</c:v>
                </c:pt>
                <c:pt idx="158">
                  <c:v>3671.7065899999998</c:v>
                </c:pt>
                <c:pt idx="159">
                  <c:v>3669.65076</c:v>
                </c:pt>
                <c:pt idx="160">
                  <c:v>3667.59494</c:v>
                </c:pt>
                <c:pt idx="161">
                  <c:v>3665.5391100000002</c:v>
                </c:pt>
                <c:pt idx="162">
                  <c:v>3663.4832799999999</c:v>
                </c:pt>
                <c:pt idx="163">
                  <c:v>3661.4274599999999</c:v>
                </c:pt>
                <c:pt idx="164">
                  <c:v>3659.3716300000001</c:v>
                </c:pt>
                <c:pt idx="165">
                  <c:v>3657.3157999999999</c:v>
                </c:pt>
                <c:pt idx="166">
                  <c:v>3655.2599799999998</c:v>
                </c:pt>
                <c:pt idx="167">
                  <c:v>3653.20415</c:v>
                </c:pt>
                <c:pt idx="168">
                  <c:v>3651.1483199999998</c:v>
                </c:pt>
                <c:pt idx="169">
                  <c:v>3649.0925000000002</c:v>
                </c:pt>
                <c:pt idx="170">
                  <c:v>3647.03667</c:v>
                </c:pt>
                <c:pt idx="171">
                  <c:v>3644.9808400000002</c:v>
                </c:pt>
                <c:pt idx="172">
                  <c:v>3642.9250200000001</c:v>
                </c:pt>
                <c:pt idx="173">
                  <c:v>3640.8691899999999</c:v>
                </c:pt>
                <c:pt idx="174">
                  <c:v>3638.8133600000001</c:v>
                </c:pt>
                <c:pt idx="175">
                  <c:v>3636.7575400000001</c:v>
                </c:pt>
                <c:pt idx="176">
                  <c:v>3634.7017099999998</c:v>
                </c:pt>
                <c:pt idx="177">
                  <c:v>3632.64588</c:v>
                </c:pt>
                <c:pt idx="178">
                  <c:v>3630.59006</c:v>
                </c:pt>
                <c:pt idx="179">
                  <c:v>3628.5342300000002</c:v>
                </c:pt>
                <c:pt idx="180">
                  <c:v>3626.4784</c:v>
                </c:pt>
                <c:pt idx="181">
                  <c:v>3624.4225700000002</c:v>
                </c:pt>
                <c:pt idx="182">
                  <c:v>3622.3667500000001</c:v>
                </c:pt>
                <c:pt idx="183">
                  <c:v>3620.3109199999999</c:v>
                </c:pt>
                <c:pt idx="184">
                  <c:v>3618.2550900000001</c:v>
                </c:pt>
                <c:pt idx="185">
                  <c:v>3616.1992700000001</c:v>
                </c:pt>
                <c:pt idx="186">
                  <c:v>3614.1434399999998</c:v>
                </c:pt>
                <c:pt idx="187">
                  <c:v>3612.08761</c:v>
                </c:pt>
                <c:pt idx="188">
                  <c:v>3610.03179</c:v>
                </c:pt>
                <c:pt idx="189">
                  <c:v>3607.9759600000002</c:v>
                </c:pt>
                <c:pt idx="190">
                  <c:v>3605.92013</c:v>
                </c:pt>
                <c:pt idx="191">
                  <c:v>3603.8643099999999</c:v>
                </c:pt>
                <c:pt idx="192">
                  <c:v>3601.8084800000001</c:v>
                </c:pt>
                <c:pt idx="193">
                  <c:v>3599.7526499999999</c:v>
                </c:pt>
                <c:pt idx="194">
                  <c:v>3597.6968299999999</c:v>
                </c:pt>
                <c:pt idx="195">
                  <c:v>3595.6410000000001</c:v>
                </c:pt>
                <c:pt idx="196">
                  <c:v>3593.5851699999998</c:v>
                </c:pt>
                <c:pt idx="197">
                  <c:v>3591.5293499999998</c:v>
                </c:pt>
                <c:pt idx="198">
                  <c:v>3589.47352</c:v>
                </c:pt>
                <c:pt idx="199">
                  <c:v>3587.4176900000002</c:v>
                </c:pt>
                <c:pt idx="200">
                  <c:v>3585.3618700000002</c:v>
                </c:pt>
                <c:pt idx="201">
                  <c:v>3583.3060399999999</c:v>
                </c:pt>
                <c:pt idx="202">
                  <c:v>3581.2502100000002</c:v>
                </c:pt>
                <c:pt idx="203">
                  <c:v>3579.1943900000001</c:v>
                </c:pt>
                <c:pt idx="204">
                  <c:v>3577.1385599999999</c:v>
                </c:pt>
                <c:pt idx="205">
                  <c:v>3575.0827300000001</c:v>
                </c:pt>
                <c:pt idx="206">
                  <c:v>3573.02691</c:v>
                </c:pt>
                <c:pt idx="207">
                  <c:v>3570.9710799999998</c:v>
                </c:pt>
                <c:pt idx="208">
                  <c:v>3568.91525</c:v>
                </c:pt>
                <c:pt idx="209">
                  <c:v>3566.85943</c:v>
                </c:pt>
                <c:pt idx="210">
                  <c:v>3564.8036000000002</c:v>
                </c:pt>
                <c:pt idx="211">
                  <c:v>3562.7477699999999</c:v>
                </c:pt>
                <c:pt idx="212">
                  <c:v>3560.6919499999999</c:v>
                </c:pt>
                <c:pt idx="213">
                  <c:v>3558.6361200000001</c:v>
                </c:pt>
                <c:pt idx="214">
                  <c:v>3556.5802899999999</c:v>
                </c:pt>
                <c:pt idx="215">
                  <c:v>3554.5244699999998</c:v>
                </c:pt>
                <c:pt idx="216">
                  <c:v>3552.4686400000001</c:v>
                </c:pt>
                <c:pt idx="217">
                  <c:v>3550.4128099999998</c:v>
                </c:pt>
                <c:pt idx="218">
                  <c:v>3548.35698</c:v>
                </c:pt>
                <c:pt idx="219">
                  <c:v>3546.30116</c:v>
                </c:pt>
                <c:pt idx="220">
                  <c:v>3544.2453300000002</c:v>
                </c:pt>
                <c:pt idx="221">
                  <c:v>3542.1895</c:v>
                </c:pt>
                <c:pt idx="222">
                  <c:v>3540.1336799999999</c:v>
                </c:pt>
                <c:pt idx="223">
                  <c:v>3538.0778500000001</c:v>
                </c:pt>
                <c:pt idx="224">
                  <c:v>3536.0220199999999</c:v>
                </c:pt>
                <c:pt idx="225">
                  <c:v>3533.9661999999998</c:v>
                </c:pt>
                <c:pt idx="226">
                  <c:v>3531.9103700000001</c:v>
                </c:pt>
                <c:pt idx="227">
                  <c:v>3529.8545399999998</c:v>
                </c:pt>
                <c:pt idx="228">
                  <c:v>3527.7987199999998</c:v>
                </c:pt>
                <c:pt idx="229">
                  <c:v>3525.74289</c:v>
                </c:pt>
                <c:pt idx="230">
                  <c:v>3523.6870600000002</c:v>
                </c:pt>
                <c:pt idx="231">
                  <c:v>3521.6312400000002</c:v>
                </c:pt>
                <c:pt idx="232">
                  <c:v>3519.5754099999999</c:v>
                </c:pt>
                <c:pt idx="233">
                  <c:v>3517.5195800000001</c:v>
                </c:pt>
                <c:pt idx="234">
                  <c:v>3515.4637600000001</c:v>
                </c:pt>
                <c:pt idx="235">
                  <c:v>3513.4079299999999</c:v>
                </c:pt>
                <c:pt idx="236">
                  <c:v>3511.3521000000001</c:v>
                </c:pt>
                <c:pt idx="237">
                  <c:v>3509.29628</c:v>
                </c:pt>
                <c:pt idx="238">
                  <c:v>3507.2404499999998</c:v>
                </c:pt>
                <c:pt idx="239">
                  <c:v>3505.18462</c:v>
                </c:pt>
                <c:pt idx="240">
                  <c:v>3503.1288</c:v>
                </c:pt>
                <c:pt idx="241">
                  <c:v>3501.0729700000002</c:v>
                </c:pt>
                <c:pt idx="242">
                  <c:v>3499.0171399999999</c:v>
                </c:pt>
                <c:pt idx="243">
                  <c:v>3496.9613199999999</c:v>
                </c:pt>
                <c:pt idx="244">
                  <c:v>3494.9054900000001</c:v>
                </c:pt>
                <c:pt idx="245">
                  <c:v>3492.8496599999999</c:v>
                </c:pt>
                <c:pt idx="246">
                  <c:v>3490.7938399999998</c:v>
                </c:pt>
                <c:pt idx="247">
                  <c:v>3488.73801</c:v>
                </c:pt>
                <c:pt idx="248">
                  <c:v>3486.6821799999998</c:v>
                </c:pt>
                <c:pt idx="249">
                  <c:v>3484.6263600000002</c:v>
                </c:pt>
                <c:pt idx="250">
                  <c:v>3482.57053</c:v>
                </c:pt>
                <c:pt idx="251">
                  <c:v>3480.5147000000002</c:v>
                </c:pt>
                <c:pt idx="252">
                  <c:v>3478.4588800000001</c:v>
                </c:pt>
                <c:pt idx="253">
                  <c:v>3476.4030499999999</c:v>
                </c:pt>
                <c:pt idx="254">
                  <c:v>3474.3472200000001</c:v>
                </c:pt>
                <c:pt idx="255">
                  <c:v>3472.2913899999999</c:v>
                </c:pt>
                <c:pt idx="256">
                  <c:v>3470.2355699999998</c:v>
                </c:pt>
                <c:pt idx="257">
                  <c:v>3468.17974</c:v>
                </c:pt>
                <c:pt idx="258">
                  <c:v>3466.1239099999998</c:v>
                </c:pt>
                <c:pt idx="259">
                  <c:v>3464.0680900000002</c:v>
                </c:pt>
                <c:pt idx="260">
                  <c:v>3462.01226</c:v>
                </c:pt>
                <c:pt idx="261">
                  <c:v>3459.9564300000002</c:v>
                </c:pt>
                <c:pt idx="262">
                  <c:v>3457.9006100000001</c:v>
                </c:pt>
                <c:pt idx="263">
                  <c:v>3455.8447799999999</c:v>
                </c:pt>
                <c:pt idx="264">
                  <c:v>3453.7889500000001</c:v>
                </c:pt>
                <c:pt idx="265">
                  <c:v>3451.7331300000001</c:v>
                </c:pt>
                <c:pt idx="266">
                  <c:v>3449.6772999999998</c:v>
                </c:pt>
                <c:pt idx="267">
                  <c:v>3447.62147</c:v>
                </c:pt>
                <c:pt idx="268">
                  <c:v>3445.56565</c:v>
                </c:pt>
                <c:pt idx="269">
                  <c:v>3443.5098200000002</c:v>
                </c:pt>
                <c:pt idx="270">
                  <c:v>3441.45399</c:v>
                </c:pt>
                <c:pt idx="271">
                  <c:v>3439.3981699999999</c:v>
                </c:pt>
                <c:pt idx="272">
                  <c:v>3437.3423400000001</c:v>
                </c:pt>
                <c:pt idx="273">
                  <c:v>3435.2865099999999</c:v>
                </c:pt>
                <c:pt idx="274">
                  <c:v>3433.2306899999999</c:v>
                </c:pt>
                <c:pt idx="275">
                  <c:v>3431.1748600000001</c:v>
                </c:pt>
                <c:pt idx="276">
                  <c:v>3429.1190299999998</c:v>
                </c:pt>
                <c:pt idx="277">
                  <c:v>3427.0632099999998</c:v>
                </c:pt>
                <c:pt idx="278">
                  <c:v>3425.00738</c:v>
                </c:pt>
                <c:pt idx="279">
                  <c:v>3422.9515500000002</c:v>
                </c:pt>
                <c:pt idx="280">
                  <c:v>3420.8957300000002</c:v>
                </c:pt>
                <c:pt idx="281">
                  <c:v>3418.8398999999999</c:v>
                </c:pt>
                <c:pt idx="282">
                  <c:v>3416.7840700000002</c:v>
                </c:pt>
                <c:pt idx="283">
                  <c:v>3414.7282500000001</c:v>
                </c:pt>
                <c:pt idx="284">
                  <c:v>3412.6724199999999</c:v>
                </c:pt>
                <c:pt idx="285">
                  <c:v>3410.6165900000001</c:v>
                </c:pt>
                <c:pt idx="286">
                  <c:v>3408.56077</c:v>
                </c:pt>
                <c:pt idx="287">
                  <c:v>3406.5049399999998</c:v>
                </c:pt>
                <c:pt idx="288">
                  <c:v>3404.44911</c:v>
                </c:pt>
                <c:pt idx="289">
                  <c:v>3402.39329</c:v>
                </c:pt>
                <c:pt idx="290">
                  <c:v>3400.3374600000002</c:v>
                </c:pt>
                <c:pt idx="291">
                  <c:v>3398.28163</c:v>
                </c:pt>
                <c:pt idx="292">
                  <c:v>3396.2258000000002</c:v>
                </c:pt>
                <c:pt idx="293">
                  <c:v>3394.1699800000001</c:v>
                </c:pt>
                <c:pt idx="294">
                  <c:v>3392.1141499999999</c:v>
                </c:pt>
                <c:pt idx="295">
                  <c:v>3390.0583200000001</c:v>
                </c:pt>
                <c:pt idx="296">
                  <c:v>3388.0025000000001</c:v>
                </c:pt>
                <c:pt idx="297">
                  <c:v>3385.9466699999998</c:v>
                </c:pt>
                <c:pt idx="298">
                  <c:v>3383.89084</c:v>
                </c:pt>
                <c:pt idx="299">
                  <c:v>3381.83502</c:v>
                </c:pt>
                <c:pt idx="300">
                  <c:v>3379.7791900000002</c:v>
                </c:pt>
                <c:pt idx="301">
                  <c:v>3377.72336</c:v>
                </c:pt>
                <c:pt idx="302">
                  <c:v>3375.6675399999999</c:v>
                </c:pt>
                <c:pt idx="303">
                  <c:v>3373.6117100000001</c:v>
                </c:pt>
                <c:pt idx="304">
                  <c:v>3371.5558799999999</c:v>
                </c:pt>
                <c:pt idx="305">
                  <c:v>3369.5000599999998</c:v>
                </c:pt>
                <c:pt idx="306">
                  <c:v>3367.4442300000001</c:v>
                </c:pt>
                <c:pt idx="307">
                  <c:v>3365.3883999999998</c:v>
                </c:pt>
                <c:pt idx="308">
                  <c:v>3363.3325799999998</c:v>
                </c:pt>
                <c:pt idx="309">
                  <c:v>3361.27675</c:v>
                </c:pt>
                <c:pt idx="310">
                  <c:v>3359.2209200000002</c:v>
                </c:pt>
                <c:pt idx="311">
                  <c:v>3357.1651000000002</c:v>
                </c:pt>
                <c:pt idx="312">
                  <c:v>3355.1092699999999</c:v>
                </c:pt>
                <c:pt idx="313">
                  <c:v>3353.0534400000001</c:v>
                </c:pt>
                <c:pt idx="314">
                  <c:v>3350.9976200000001</c:v>
                </c:pt>
                <c:pt idx="315">
                  <c:v>3348.9417899999999</c:v>
                </c:pt>
                <c:pt idx="316">
                  <c:v>3346.8859600000001</c:v>
                </c:pt>
                <c:pt idx="317">
                  <c:v>3344.83014</c:v>
                </c:pt>
                <c:pt idx="318">
                  <c:v>3342.7743099999998</c:v>
                </c:pt>
                <c:pt idx="319">
                  <c:v>3340.71848</c:v>
                </c:pt>
                <c:pt idx="320">
                  <c:v>3338.66266</c:v>
                </c:pt>
                <c:pt idx="321">
                  <c:v>3336.6068300000002</c:v>
                </c:pt>
                <c:pt idx="322">
                  <c:v>3334.5509999999999</c:v>
                </c:pt>
                <c:pt idx="323">
                  <c:v>3332.4951799999999</c:v>
                </c:pt>
                <c:pt idx="324">
                  <c:v>3330.4393500000001</c:v>
                </c:pt>
                <c:pt idx="325">
                  <c:v>3328.3835199999999</c:v>
                </c:pt>
                <c:pt idx="326">
                  <c:v>3326.3276900000001</c:v>
                </c:pt>
                <c:pt idx="327">
                  <c:v>3324.27187</c:v>
                </c:pt>
                <c:pt idx="328">
                  <c:v>3322.2160399999998</c:v>
                </c:pt>
                <c:pt idx="329">
                  <c:v>3320.16021</c:v>
                </c:pt>
                <c:pt idx="330">
                  <c:v>3318.10439</c:v>
                </c:pt>
                <c:pt idx="331">
                  <c:v>3316.0485600000002</c:v>
                </c:pt>
                <c:pt idx="332">
                  <c:v>3313.9927299999999</c:v>
                </c:pt>
                <c:pt idx="333">
                  <c:v>3311.9369099999999</c:v>
                </c:pt>
                <c:pt idx="334">
                  <c:v>3309.8810800000001</c:v>
                </c:pt>
                <c:pt idx="335">
                  <c:v>3307.8252499999999</c:v>
                </c:pt>
                <c:pt idx="336">
                  <c:v>3305.7694299999998</c:v>
                </c:pt>
                <c:pt idx="337">
                  <c:v>3303.7136</c:v>
                </c:pt>
                <c:pt idx="338">
                  <c:v>3301.6577699999998</c:v>
                </c:pt>
                <c:pt idx="339">
                  <c:v>3299.6019500000002</c:v>
                </c:pt>
                <c:pt idx="340">
                  <c:v>3297.54612</c:v>
                </c:pt>
                <c:pt idx="341">
                  <c:v>3295.4902900000002</c:v>
                </c:pt>
                <c:pt idx="342">
                  <c:v>3293.4344700000001</c:v>
                </c:pt>
                <c:pt idx="343">
                  <c:v>3291.3786399999999</c:v>
                </c:pt>
                <c:pt idx="344">
                  <c:v>3289.3228100000001</c:v>
                </c:pt>
                <c:pt idx="345">
                  <c:v>3287.2669900000001</c:v>
                </c:pt>
                <c:pt idx="346">
                  <c:v>3285.2111599999998</c:v>
                </c:pt>
                <c:pt idx="347">
                  <c:v>3283.15533</c:v>
                </c:pt>
                <c:pt idx="348">
                  <c:v>3281.09951</c:v>
                </c:pt>
                <c:pt idx="349">
                  <c:v>3279.0436800000002</c:v>
                </c:pt>
                <c:pt idx="350">
                  <c:v>3276.98785</c:v>
                </c:pt>
                <c:pt idx="351">
                  <c:v>3274.9320299999999</c:v>
                </c:pt>
                <c:pt idx="352">
                  <c:v>3272.8762000000002</c:v>
                </c:pt>
                <c:pt idx="353">
                  <c:v>3270.8203699999999</c:v>
                </c:pt>
                <c:pt idx="354">
                  <c:v>3268.7645499999999</c:v>
                </c:pt>
                <c:pt idx="355">
                  <c:v>3266.7087200000001</c:v>
                </c:pt>
                <c:pt idx="356">
                  <c:v>3264.6528899999998</c:v>
                </c:pt>
                <c:pt idx="357">
                  <c:v>3262.5970699999998</c:v>
                </c:pt>
                <c:pt idx="358">
                  <c:v>3260.54124</c:v>
                </c:pt>
                <c:pt idx="359">
                  <c:v>3258.4854099999998</c:v>
                </c:pt>
                <c:pt idx="360">
                  <c:v>3256.4295900000002</c:v>
                </c:pt>
                <c:pt idx="361">
                  <c:v>3254.3737599999999</c:v>
                </c:pt>
                <c:pt idx="362">
                  <c:v>3252.3179300000002</c:v>
                </c:pt>
                <c:pt idx="363">
                  <c:v>3250.2620999999999</c:v>
                </c:pt>
                <c:pt idx="364">
                  <c:v>3248.2062799999999</c:v>
                </c:pt>
                <c:pt idx="365">
                  <c:v>3246.1504500000001</c:v>
                </c:pt>
                <c:pt idx="366">
                  <c:v>3244.0946199999998</c:v>
                </c:pt>
                <c:pt idx="367">
                  <c:v>3242.0387999999998</c:v>
                </c:pt>
                <c:pt idx="368">
                  <c:v>3239.98297</c:v>
                </c:pt>
                <c:pt idx="369">
                  <c:v>3237.9271399999998</c:v>
                </c:pt>
                <c:pt idx="370">
                  <c:v>3235.8713200000002</c:v>
                </c:pt>
                <c:pt idx="371">
                  <c:v>3233.81549</c:v>
                </c:pt>
                <c:pt idx="372">
                  <c:v>3231.7596600000002</c:v>
                </c:pt>
                <c:pt idx="373">
                  <c:v>3229.7038400000001</c:v>
                </c:pt>
                <c:pt idx="374">
                  <c:v>3227.6480099999999</c:v>
                </c:pt>
                <c:pt idx="375">
                  <c:v>3225.5921800000001</c:v>
                </c:pt>
                <c:pt idx="376">
                  <c:v>3223.5363600000001</c:v>
                </c:pt>
                <c:pt idx="377">
                  <c:v>3221.4805299999998</c:v>
                </c:pt>
                <c:pt idx="378">
                  <c:v>3219.4247</c:v>
                </c:pt>
                <c:pt idx="379">
                  <c:v>3217.36888</c:v>
                </c:pt>
                <c:pt idx="380">
                  <c:v>3215.3130500000002</c:v>
                </c:pt>
                <c:pt idx="381">
                  <c:v>3213.25722</c:v>
                </c:pt>
                <c:pt idx="382">
                  <c:v>3211.2013999999999</c:v>
                </c:pt>
                <c:pt idx="383">
                  <c:v>3209.1455700000001</c:v>
                </c:pt>
                <c:pt idx="384">
                  <c:v>3207.0897399999999</c:v>
                </c:pt>
                <c:pt idx="385">
                  <c:v>3205.0339199999999</c:v>
                </c:pt>
                <c:pt idx="386">
                  <c:v>3202.9780900000001</c:v>
                </c:pt>
                <c:pt idx="387">
                  <c:v>3200.9222599999998</c:v>
                </c:pt>
                <c:pt idx="388">
                  <c:v>3198.8664399999998</c:v>
                </c:pt>
                <c:pt idx="389">
                  <c:v>3196.81061</c:v>
                </c:pt>
                <c:pt idx="390">
                  <c:v>3194.7547800000002</c:v>
                </c:pt>
                <c:pt idx="391">
                  <c:v>3192.6989600000002</c:v>
                </c:pt>
                <c:pt idx="392">
                  <c:v>3190.6431299999999</c:v>
                </c:pt>
                <c:pt idx="393">
                  <c:v>3188.5873000000001</c:v>
                </c:pt>
                <c:pt idx="394">
                  <c:v>3186.5314800000001</c:v>
                </c:pt>
                <c:pt idx="395">
                  <c:v>3184.4756499999999</c:v>
                </c:pt>
                <c:pt idx="396">
                  <c:v>3182.4198200000001</c:v>
                </c:pt>
                <c:pt idx="397">
                  <c:v>3180.364</c:v>
                </c:pt>
                <c:pt idx="398">
                  <c:v>3178.3081699999998</c:v>
                </c:pt>
                <c:pt idx="399">
                  <c:v>3176.25234</c:v>
                </c:pt>
                <c:pt idx="400">
                  <c:v>3174.1965100000002</c:v>
                </c:pt>
                <c:pt idx="401">
                  <c:v>3172.1406900000002</c:v>
                </c:pt>
                <c:pt idx="402">
                  <c:v>3170.0848599999999</c:v>
                </c:pt>
                <c:pt idx="403">
                  <c:v>3168.0290300000001</c:v>
                </c:pt>
                <c:pt idx="404">
                  <c:v>3165.9732100000001</c:v>
                </c:pt>
                <c:pt idx="405">
                  <c:v>3163.9173799999999</c:v>
                </c:pt>
                <c:pt idx="406">
                  <c:v>3161.8615500000001</c:v>
                </c:pt>
                <c:pt idx="407">
                  <c:v>3159.80573</c:v>
                </c:pt>
                <c:pt idx="408">
                  <c:v>3157.7498999999998</c:v>
                </c:pt>
                <c:pt idx="409">
                  <c:v>3155.69407</c:v>
                </c:pt>
                <c:pt idx="410">
                  <c:v>3153.63825</c:v>
                </c:pt>
                <c:pt idx="411">
                  <c:v>3151.5824200000002</c:v>
                </c:pt>
                <c:pt idx="412">
                  <c:v>3149.5265899999999</c:v>
                </c:pt>
                <c:pt idx="413">
                  <c:v>3147.4707699999999</c:v>
                </c:pt>
                <c:pt idx="414">
                  <c:v>3145.4149400000001</c:v>
                </c:pt>
                <c:pt idx="415">
                  <c:v>3143.3591099999999</c:v>
                </c:pt>
                <c:pt idx="416">
                  <c:v>3141.3032899999998</c:v>
                </c:pt>
                <c:pt idx="417">
                  <c:v>3139.24746</c:v>
                </c:pt>
                <c:pt idx="418">
                  <c:v>3137.1916299999998</c:v>
                </c:pt>
                <c:pt idx="419">
                  <c:v>3135.1358100000002</c:v>
                </c:pt>
                <c:pt idx="420">
                  <c:v>3133.07998</c:v>
                </c:pt>
                <c:pt idx="421">
                  <c:v>3131.0241500000002</c:v>
                </c:pt>
                <c:pt idx="422">
                  <c:v>3128.9683300000002</c:v>
                </c:pt>
                <c:pt idx="423">
                  <c:v>3126.9124999999999</c:v>
                </c:pt>
                <c:pt idx="424">
                  <c:v>3124.8566700000001</c:v>
                </c:pt>
                <c:pt idx="425">
                  <c:v>3122.8008500000001</c:v>
                </c:pt>
                <c:pt idx="426">
                  <c:v>3120.7450199999998</c:v>
                </c:pt>
                <c:pt idx="427">
                  <c:v>3118.6891900000001</c:v>
                </c:pt>
                <c:pt idx="428">
                  <c:v>3116.63337</c:v>
                </c:pt>
                <c:pt idx="429">
                  <c:v>3114.5775400000002</c:v>
                </c:pt>
                <c:pt idx="430">
                  <c:v>3112.52171</c:v>
                </c:pt>
                <c:pt idx="431">
                  <c:v>3110.4658899999999</c:v>
                </c:pt>
                <c:pt idx="432">
                  <c:v>3108.4100600000002</c:v>
                </c:pt>
                <c:pt idx="433">
                  <c:v>3106.3542299999999</c:v>
                </c:pt>
                <c:pt idx="434">
                  <c:v>3104.2984099999999</c:v>
                </c:pt>
                <c:pt idx="435">
                  <c:v>3102.2425800000001</c:v>
                </c:pt>
                <c:pt idx="436">
                  <c:v>3100.1867499999998</c:v>
                </c:pt>
                <c:pt idx="437">
                  <c:v>3098.1309200000001</c:v>
                </c:pt>
                <c:pt idx="438">
                  <c:v>3096.0751</c:v>
                </c:pt>
                <c:pt idx="439">
                  <c:v>3094.0192699999998</c:v>
                </c:pt>
                <c:pt idx="440">
                  <c:v>3091.96344</c:v>
                </c:pt>
                <c:pt idx="441">
                  <c:v>3089.90762</c:v>
                </c:pt>
                <c:pt idx="442">
                  <c:v>3087.8517900000002</c:v>
                </c:pt>
                <c:pt idx="443">
                  <c:v>3085.7959599999999</c:v>
                </c:pt>
                <c:pt idx="444">
                  <c:v>3083.7401399999999</c:v>
                </c:pt>
                <c:pt idx="445">
                  <c:v>3081.6843100000001</c:v>
                </c:pt>
                <c:pt idx="446">
                  <c:v>3079.6284799999999</c:v>
                </c:pt>
                <c:pt idx="447">
                  <c:v>3077.5726599999998</c:v>
                </c:pt>
                <c:pt idx="448">
                  <c:v>3075.51683</c:v>
                </c:pt>
                <c:pt idx="449">
                  <c:v>3073.4609999999998</c:v>
                </c:pt>
                <c:pt idx="450">
                  <c:v>3071.4051800000002</c:v>
                </c:pt>
                <c:pt idx="451">
                  <c:v>3069.34935</c:v>
                </c:pt>
                <c:pt idx="452">
                  <c:v>3067.2935200000002</c:v>
                </c:pt>
                <c:pt idx="453">
                  <c:v>3065.2377000000001</c:v>
                </c:pt>
                <c:pt idx="454">
                  <c:v>3063.1818699999999</c:v>
                </c:pt>
                <c:pt idx="455">
                  <c:v>3061.1260400000001</c:v>
                </c:pt>
                <c:pt idx="456">
                  <c:v>3059.0702200000001</c:v>
                </c:pt>
                <c:pt idx="457">
                  <c:v>3057.0143899999998</c:v>
                </c:pt>
                <c:pt idx="458">
                  <c:v>3054.95856</c:v>
                </c:pt>
                <c:pt idx="459">
                  <c:v>3052.90274</c:v>
                </c:pt>
                <c:pt idx="460">
                  <c:v>3050.8469100000002</c:v>
                </c:pt>
                <c:pt idx="461">
                  <c:v>3048.79108</c:v>
                </c:pt>
                <c:pt idx="462">
                  <c:v>3046.7352599999999</c:v>
                </c:pt>
                <c:pt idx="463">
                  <c:v>3044.6794300000001</c:v>
                </c:pt>
                <c:pt idx="464">
                  <c:v>3042.6235999999999</c:v>
                </c:pt>
                <c:pt idx="465">
                  <c:v>3040.5677799999999</c:v>
                </c:pt>
                <c:pt idx="466">
                  <c:v>3038.5119500000001</c:v>
                </c:pt>
                <c:pt idx="467">
                  <c:v>3036.4561199999998</c:v>
                </c:pt>
                <c:pt idx="468">
                  <c:v>3034.4002999999998</c:v>
                </c:pt>
                <c:pt idx="469">
                  <c:v>3032.34447</c:v>
                </c:pt>
                <c:pt idx="470">
                  <c:v>3030.2886400000002</c:v>
                </c:pt>
                <c:pt idx="471">
                  <c:v>3028.2328200000002</c:v>
                </c:pt>
                <c:pt idx="472">
                  <c:v>3026.1769899999999</c:v>
                </c:pt>
                <c:pt idx="473">
                  <c:v>3024.1211600000001</c:v>
                </c:pt>
                <c:pt idx="474">
                  <c:v>3022.0653299999999</c:v>
                </c:pt>
                <c:pt idx="475">
                  <c:v>3020.0095099999999</c:v>
                </c:pt>
                <c:pt idx="476">
                  <c:v>3017.9536800000001</c:v>
                </c:pt>
                <c:pt idx="477">
                  <c:v>3015.8978499999998</c:v>
                </c:pt>
                <c:pt idx="478">
                  <c:v>3013.8420299999998</c:v>
                </c:pt>
                <c:pt idx="479">
                  <c:v>3011.7862</c:v>
                </c:pt>
                <c:pt idx="480">
                  <c:v>3009.7303700000002</c:v>
                </c:pt>
                <c:pt idx="481">
                  <c:v>3007.6745500000002</c:v>
                </c:pt>
                <c:pt idx="482">
                  <c:v>3005.6187199999999</c:v>
                </c:pt>
                <c:pt idx="483">
                  <c:v>3003.5628900000002</c:v>
                </c:pt>
                <c:pt idx="484">
                  <c:v>3001.5070700000001</c:v>
                </c:pt>
                <c:pt idx="485">
                  <c:v>2999.4512399999999</c:v>
                </c:pt>
                <c:pt idx="486">
                  <c:v>2997.3954100000001</c:v>
                </c:pt>
                <c:pt idx="487">
                  <c:v>2995.33959</c:v>
                </c:pt>
                <c:pt idx="488">
                  <c:v>2993.2837599999998</c:v>
                </c:pt>
                <c:pt idx="489">
                  <c:v>2991.22793</c:v>
                </c:pt>
                <c:pt idx="490">
                  <c:v>2989.17211</c:v>
                </c:pt>
                <c:pt idx="491">
                  <c:v>2987.1162800000002</c:v>
                </c:pt>
                <c:pt idx="492">
                  <c:v>2985.0604499999999</c:v>
                </c:pt>
                <c:pt idx="493">
                  <c:v>2983.0046299999999</c:v>
                </c:pt>
                <c:pt idx="494">
                  <c:v>2980.9488000000001</c:v>
                </c:pt>
                <c:pt idx="495">
                  <c:v>2978.8929699999999</c:v>
                </c:pt>
                <c:pt idx="496">
                  <c:v>2976.8371499999998</c:v>
                </c:pt>
                <c:pt idx="497">
                  <c:v>2974.7813200000001</c:v>
                </c:pt>
                <c:pt idx="498">
                  <c:v>2972.7254899999998</c:v>
                </c:pt>
                <c:pt idx="499">
                  <c:v>2970.6696700000002</c:v>
                </c:pt>
                <c:pt idx="500">
                  <c:v>2968.61384</c:v>
                </c:pt>
                <c:pt idx="501">
                  <c:v>2966.5580100000002</c:v>
                </c:pt>
                <c:pt idx="502">
                  <c:v>2964.5021900000002</c:v>
                </c:pt>
                <c:pt idx="503">
                  <c:v>2962.4463599999999</c:v>
                </c:pt>
                <c:pt idx="504">
                  <c:v>2960.3905300000001</c:v>
                </c:pt>
                <c:pt idx="505">
                  <c:v>2958.3347100000001</c:v>
                </c:pt>
                <c:pt idx="506">
                  <c:v>2956.2788799999998</c:v>
                </c:pt>
                <c:pt idx="507">
                  <c:v>2954.2230500000001</c:v>
                </c:pt>
                <c:pt idx="508">
                  <c:v>2952.1672199999998</c:v>
                </c:pt>
                <c:pt idx="509">
                  <c:v>2950.1113999999998</c:v>
                </c:pt>
                <c:pt idx="510">
                  <c:v>2948.05557</c:v>
                </c:pt>
                <c:pt idx="511">
                  <c:v>2945.9997400000002</c:v>
                </c:pt>
                <c:pt idx="512">
                  <c:v>2943.9439200000002</c:v>
                </c:pt>
                <c:pt idx="513">
                  <c:v>2941.8880899999999</c:v>
                </c:pt>
                <c:pt idx="514">
                  <c:v>2939.8322600000001</c:v>
                </c:pt>
                <c:pt idx="515">
                  <c:v>2937.7764400000001</c:v>
                </c:pt>
                <c:pt idx="516">
                  <c:v>2935.7206099999999</c:v>
                </c:pt>
                <c:pt idx="517">
                  <c:v>2933.6647800000001</c:v>
                </c:pt>
                <c:pt idx="518">
                  <c:v>2931.60896</c:v>
                </c:pt>
                <c:pt idx="519">
                  <c:v>2929.5531299999998</c:v>
                </c:pt>
                <c:pt idx="520">
                  <c:v>2927.4973</c:v>
                </c:pt>
                <c:pt idx="521">
                  <c:v>2925.44148</c:v>
                </c:pt>
                <c:pt idx="522">
                  <c:v>2923.3856500000002</c:v>
                </c:pt>
                <c:pt idx="523">
                  <c:v>2921.3298199999999</c:v>
                </c:pt>
                <c:pt idx="524">
                  <c:v>2919.2739999999999</c:v>
                </c:pt>
                <c:pt idx="525">
                  <c:v>2917.2181700000001</c:v>
                </c:pt>
                <c:pt idx="526">
                  <c:v>2915.1623399999999</c:v>
                </c:pt>
                <c:pt idx="527">
                  <c:v>2913.1065199999998</c:v>
                </c:pt>
                <c:pt idx="528">
                  <c:v>2911.05069</c:v>
                </c:pt>
                <c:pt idx="529">
                  <c:v>2908.9948599999998</c:v>
                </c:pt>
                <c:pt idx="530">
                  <c:v>2906.9390400000002</c:v>
                </c:pt>
                <c:pt idx="531">
                  <c:v>2904.88321</c:v>
                </c:pt>
                <c:pt idx="532">
                  <c:v>2902.8273800000002</c:v>
                </c:pt>
                <c:pt idx="533">
                  <c:v>2900.7715600000001</c:v>
                </c:pt>
                <c:pt idx="534">
                  <c:v>2898.7157299999999</c:v>
                </c:pt>
                <c:pt idx="535">
                  <c:v>2896.6599000000001</c:v>
                </c:pt>
                <c:pt idx="536">
                  <c:v>2894.6040800000001</c:v>
                </c:pt>
                <c:pt idx="537">
                  <c:v>2892.5482499999998</c:v>
                </c:pt>
                <c:pt idx="538">
                  <c:v>2890.49242</c:v>
                </c:pt>
                <c:pt idx="539">
                  <c:v>2888.4366</c:v>
                </c:pt>
                <c:pt idx="540">
                  <c:v>2886.3807700000002</c:v>
                </c:pt>
                <c:pt idx="541">
                  <c:v>2884.32494</c:v>
                </c:pt>
                <c:pt idx="542">
                  <c:v>2882.2691199999999</c:v>
                </c:pt>
                <c:pt idx="543">
                  <c:v>2880.2132900000001</c:v>
                </c:pt>
                <c:pt idx="544">
                  <c:v>2878.1574599999999</c:v>
                </c:pt>
                <c:pt idx="545">
                  <c:v>2876.1016300000001</c:v>
                </c:pt>
                <c:pt idx="546">
                  <c:v>2874.0458100000001</c:v>
                </c:pt>
                <c:pt idx="547">
                  <c:v>2871.9899799999998</c:v>
                </c:pt>
                <c:pt idx="548">
                  <c:v>2869.93415</c:v>
                </c:pt>
                <c:pt idx="549">
                  <c:v>2867.87833</c:v>
                </c:pt>
                <c:pt idx="550">
                  <c:v>2865.8225000000002</c:v>
                </c:pt>
                <c:pt idx="551">
                  <c:v>2863.76667</c:v>
                </c:pt>
                <c:pt idx="552">
                  <c:v>2861.7108499999999</c:v>
                </c:pt>
                <c:pt idx="553">
                  <c:v>2859.6550200000001</c:v>
                </c:pt>
                <c:pt idx="554">
                  <c:v>2857.5991899999999</c:v>
                </c:pt>
                <c:pt idx="555">
                  <c:v>2855.5433699999999</c:v>
                </c:pt>
                <c:pt idx="556">
                  <c:v>2853.4875400000001</c:v>
                </c:pt>
                <c:pt idx="557">
                  <c:v>2851.4317099999998</c:v>
                </c:pt>
                <c:pt idx="558">
                  <c:v>2849.3758899999998</c:v>
                </c:pt>
                <c:pt idx="559">
                  <c:v>2847.32006</c:v>
                </c:pt>
                <c:pt idx="560">
                  <c:v>2845.2642300000002</c:v>
                </c:pt>
                <c:pt idx="561">
                  <c:v>2843.2084100000002</c:v>
                </c:pt>
                <c:pt idx="562">
                  <c:v>2841.1525799999999</c:v>
                </c:pt>
                <c:pt idx="563">
                  <c:v>2839.0967500000002</c:v>
                </c:pt>
                <c:pt idx="564">
                  <c:v>2837.0409300000001</c:v>
                </c:pt>
                <c:pt idx="565">
                  <c:v>2834.9850999999999</c:v>
                </c:pt>
                <c:pt idx="566">
                  <c:v>2832.9292700000001</c:v>
                </c:pt>
                <c:pt idx="567">
                  <c:v>2830.87345</c:v>
                </c:pt>
                <c:pt idx="568">
                  <c:v>2828.8176199999998</c:v>
                </c:pt>
                <c:pt idx="569">
                  <c:v>2826.76179</c:v>
                </c:pt>
                <c:pt idx="570">
                  <c:v>2824.70597</c:v>
                </c:pt>
                <c:pt idx="571">
                  <c:v>2822.6501400000002</c:v>
                </c:pt>
                <c:pt idx="572">
                  <c:v>2820.59431</c:v>
                </c:pt>
                <c:pt idx="573">
                  <c:v>2818.5384899999999</c:v>
                </c:pt>
                <c:pt idx="574">
                  <c:v>2816.4826600000001</c:v>
                </c:pt>
                <c:pt idx="575">
                  <c:v>2814.4268299999999</c:v>
                </c:pt>
                <c:pt idx="576">
                  <c:v>2812.3710099999998</c:v>
                </c:pt>
                <c:pt idx="577">
                  <c:v>2810.3151800000001</c:v>
                </c:pt>
                <c:pt idx="578">
                  <c:v>2808.2593499999998</c:v>
                </c:pt>
                <c:pt idx="579">
                  <c:v>2806.2035299999998</c:v>
                </c:pt>
                <c:pt idx="580">
                  <c:v>2804.1477</c:v>
                </c:pt>
                <c:pt idx="581">
                  <c:v>2802.0918700000002</c:v>
                </c:pt>
                <c:pt idx="582">
                  <c:v>2800.03604</c:v>
                </c:pt>
                <c:pt idx="583">
                  <c:v>2797.9802199999999</c:v>
                </c:pt>
                <c:pt idx="584">
                  <c:v>2795.9243900000001</c:v>
                </c:pt>
                <c:pt idx="585">
                  <c:v>2793.8685599999999</c:v>
                </c:pt>
                <c:pt idx="586">
                  <c:v>2791.8127399999998</c:v>
                </c:pt>
                <c:pt idx="587">
                  <c:v>2789.7569100000001</c:v>
                </c:pt>
                <c:pt idx="588">
                  <c:v>2787.7010799999998</c:v>
                </c:pt>
                <c:pt idx="589">
                  <c:v>2785.6452599999998</c:v>
                </c:pt>
                <c:pt idx="590">
                  <c:v>2783.58943</c:v>
                </c:pt>
                <c:pt idx="591">
                  <c:v>2781.5336000000002</c:v>
                </c:pt>
                <c:pt idx="592">
                  <c:v>2779.4777800000002</c:v>
                </c:pt>
                <c:pt idx="593">
                  <c:v>2777.4219499999999</c:v>
                </c:pt>
                <c:pt idx="594">
                  <c:v>2775.3661200000001</c:v>
                </c:pt>
                <c:pt idx="595">
                  <c:v>2773.3103000000001</c:v>
                </c:pt>
                <c:pt idx="596">
                  <c:v>2771.2544699999999</c:v>
                </c:pt>
                <c:pt idx="597">
                  <c:v>2769.1986400000001</c:v>
                </c:pt>
                <c:pt idx="598">
                  <c:v>2767.14282</c:v>
                </c:pt>
                <c:pt idx="599">
                  <c:v>2765.0869899999998</c:v>
                </c:pt>
                <c:pt idx="600">
                  <c:v>2763.03116</c:v>
                </c:pt>
                <c:pt idx="601">
                  <c:v>2760.97534</c:v>
                </c:pt>
                <c:pt idx="602">
                  <c:v>2758.9195100000002</c:v>
                </c:pt>
                <c:pt idx="603">
                  <c:v>2756.8636799999999</c:v>
                </c:pt>
                <c:pt idx="604">
                  <c:v>2754.8078599999999</c:v>
                </c:pt>
                <c:pt idx="605">
                  <c:v>2752.7520300000001</c:v>
                </c:pt>
                <c:pt idx="606">
                  <c:v>2750.6961999999999</c:v>
                </c:pt>
                <c:pt idx="607">
                  <c:v>2748.6403799999998</c:v>
                </c:pt>
                <c:pt idx="608">
                  <c:v>2746.58455</c:v>
                </c:pt>
                <c:pt idx="609">
                  <c:v>2744.5287199999998</c:v>
                </c:pt>
                <c:pt idx="610">
                  <c:v>2742.4729000000002</c:v>
                </c:pt>
                <c:pt idx="611">
                  <c:v>2740.41707</c:v>
                </c:pt>
                <c:pt idx="612">
                  <c:v>2738.3612400000002</c:v>
                </c:pt>
                <c:pt idx="613">
                  <c:v>2736.3054200000001</c:v>
                </c:pt>
                <c:pt idx="614">
                  <c:v>2734.2495899999999</c:v>
                </c:pt>
                <c:pt idx="615">
                  <c:v>2732.1937600000001</c:v>
                </c:pt>
                <c:pt idx="616">
                  <c:v>2730.1379400000001</c:v>
                </c:pt>
                <c:pt idx="617">
                  <c:v>2728.0821099999998</c:v>
                </c:pt>
                <c:pt idx="618">
                  <c:v>2726.02628</c:v>
                </c:pt>
                <c:pt idx="619">
                  <c:v>2723.9704499999998</c:v>
                </c:pt>
                <c:pt idx="620">
                  <c:v>2721.9146300000002</c:v>
                </c:pt>
                <c:pt idx="621">
                  <c:v>2719.8588</c:v>
                </c:pt>
                <c:pt idx="622">
                  <c:v>2717.8029700000002</c:v>
                </c:pt>
                <c:pt idx="623">
                  <c:v>2715.7471500000001</c:v>
                </c:pt>
                <c:pt idx="624">
                  <c:v>2713.6913199999999</c:v>
                </c:pt>
                <c:pt idx="625">
                  <c:v>2711.6354900000001</c:v>
                </c:pt>
                <c:pt idx="626">
                  <c:v>2709.5796700000001</c:v>
                </c:pt>
                <c:pt idx="627">
                  <c:v>2707.5238399999998</c:v>
                </c:pt>
                <c:pt idx="628">
                  <c:v>2705.46801</c:v>
                </c:pt>
                <c:pt idx="629">
                  <c:v>2703.41219</c:v>
                </c:pt>
                <c:pt idx="630">
                  <c:v>2701.3563600000002</c:v>
                </c:pt>
                <c:pt idx="631">
                  <c:v>2699.30053</c:v>
                </c:pt>
                <c:pt idx="632">
                  <c:v>2697.2447099999999</c:v>
                </c:pt>
                <c:pt idx="633">
                  <c:v>2695.1888800000002</c:v>
                </c:pt>
                <c:pt idx="634">
                  <c:v>2693.1330499999999</c:v>
                </c:pt>
                <c:pt idx="635">
                  <c:v>2691.0772299999999</c:v>
                </c:pt>
                <c:pt idx="636">
                  <c:v>2689.0214000000001</c:v>
                </c:pt>
                <c:pt idx="637">
                  <c:v>2686.9655699999998</c:v>
                </c:pt>
                <c:pt idx="638">
                  <c:v>2684.9097499999998</c:v>
                </c:pt>
                <c:pt idx="639">
                  <c:v>2682.85392</c:v>
                </c:pt>
                <c:pt idx="640">
                  <c:v>2680.7980899999998</c:v>
                </c:pt>
                <c:pt idx="641">
                  <c:v>2678.7422700000002</c:v>
                </c:pt>
                <c:pt idx="642">
                  <c:v>2676.6864399999999</c:v>
                </c:pt>
                <c:pt idx="643">
                  <c:v>2674.6306100000002</c:v>
                </c:pt>
                <c:pt idx="644">
                  <c:v>2672.5747900000001</c:v>
                </c:pt>
                <c:pt idx="645">
                  <c:v>2670.5189599999999</c:v>
                </c:pt>
                <c:pt idx="646">
                  <c:v>2668.4631300000001</c:v>
                </c:pt>
                <c:pt idx="647">
                  <c:v>2666.4073100000001</c:v>
                </c:pt>
                <c:pt idx="648">
                  <c:v>2664.3514799999998</c:v>
                </c:pt>
                <c:pt idx="649">
                  <c:v>2662.29565</c:v>
                </c:pt>
                <c:pt idx="650">
                  <c:v>2660.23983</c:v>
                </c:pt>
                <c:pt idx="651">
                  <c:v>2658.1840000000002</c:v>
                </c:pt>
                <c:pt idx="652">
                  <c:v>2656.12817</c:v>
                </c:pt>
                <c:pt idx="653">
                  <c:v>2654.0723499999999</c:v>
                </c:pt>
                <c:pt idx="654">
                  <c:v>2652.0165200000001</c:v>
                </c:pt>
                <c:pt idx="655">
                  <c:v>2649.9606899999999</c:v>
                </c:pt>
                <c:pt idx="656">
                  <c:v>2647.9048600000001</c:v>
                </c:pt>
                <c:pt idx="657">
                  <c:v>2645.8490400000001</c:v>
                </c:pt>
                <c:pt idx="658">
                  <c:v>2643.7932099999998</c:v>
                </c:pt>
                <c:pt idx="659">
                  <c:v>2641.73738</c:v>
                </c:pt>
                <c:pt idx="660">
                  <c:v>2639.68156</c:v>
                </c:pt>
                <c:pt idx="661">
                  <c:v>2637.6257300000002</c:v>
                </c:pt>
                <c:pt idx="662">
                  <c:v>2635.5699</c:v>
                </c:pt>
                <c:pt idx="663">
                  <c:v>2633.5140799999999</c:v>
                </c:pt>
                <c:pt idx="664">
                  <c:v>2631.4582500000001</c:v>
                </c:pt>
                <c:pt idx="665">
                  <c:v>2629.4024199999999</c:v>
                </c:pt>
                <c:pt idx="666">
                  <c:v>2627.3465999999999</c:v>
                </c:pt>
                <c:pt idx="667">
                  <c:v>2625.2907700000001</c:v>
                </c:pt>
                <c:pt idx="668">
                  <c:v>2623.2349399999998</c:v>
                </c:pt>
                <c:pt idx="669">
                  <c:v>2621.1791199999998</c:v>
                </c:pt>
                <c:pt idx="670">
                  <c:v>2619.12329</c:v>
                </c:pt>
                <c:pt idx="671">
                  <c:v>2617.0674600000002</c:v>
                </c:pt>
                <c:pt idx="672">
                  <c:v>2615.0116400000002</c:v>
                </c:pt>
                <c:pt idx="673">
                  <c:v>2612.9558099999999</c:v>
                </c:pt>
                <c:pt idx="674">
                  <c:v>2610.8999800000001</c:v>
                </c:pt>
                <c:pt idx="675">
                  <c:v>2608.8441600000001</c:v>
                </c:pt>
                <c:pt idx="676">
                  <c:v>2606.7883299999999</c:v>
                </c:pt>
                <c:pt idx="677">
                  <c:v>2604.7325000000001</c:v>
                </c:pt>
                <c:pt idx="678">
                  <c:v>2602.67668</c:v>
                </c:pt>
                <c:pt idx="679">
                  <c:v>2600.6208499999998</c:v>
                </c:pt>
                <c:pt idx="680">
                  <c:v>2598.56502</c:v>
                </c:pt>
                <c:pt idx="681">
                  <c:v>2596.5092</c:v>
                </c:pt>
                <c:pt idx="682">
                  <c:v>2594.4533700000002</c:v>
                </c:pt>
                <c:pt idx="683">
                  <c:v>2592.3975399999999</c:v>
                </c:pt>
                <c:pt idx="684">
                  <c:v>2590.3417199999999</c:v>
                </c:pt>
                <c:pt idx="685">
                  <c:v>2588.2858900000001</c:v>
                </c:pt>
                <c:pt idx="686">
                  <c:v>2586.2300599999999</c:v>
                </c:pt>
                <c:pt idx="687">
                  <c:v>2584.1742399999998</c:v>
                </c:pt>
                <c:pt idx="688">
                  <c:v>2582.11841</c:v>
                </c:pt>
                <c:pt idx="689">
                  <c:v>2580.0625799999998</c:v>
                </c:pt>
                <c:pt idx="690">
                  <c:v>2578.00675</c:v>
                </c:pt>
                <c:pt idx="691">
                  <c:v>2575.95093</c:v>
                </c:pt>
                <c:pt idx="692">
                  <c:v>2573.8951000000002</c:v>
                </c:pt>
                <c:pt idx="693">
                  <c:v>2571.8392699999999</c:v>
                </c:pt>
                <c:pt idx="694">
                  <c:v>2569.7834499999999</c:v>
                </c:pt>
                <c:pt idx="695">
                  <c:v>2567.7276200000001</c:v>
                </c:pt>
                <c:pt idx="696">
                  <c:v>2565.6717899999999</c:v>
                </c:pt>
                <c:pt idx="697">
                  <c:v>2563.6159699999998</c:v>
                </c:pt>
                <c:pt idx="698">
                  <c:v>2561.56014</c:v>
                </c:pt>
                <c:pt idx="699">
                  <c:v>2559.5043099999998</c:v>
                </c:pt>
                <c:pt idx="700">
                  <c:v>2557.4484900000002</c:v>
                </c:pt>
                <c:pt idx="701">
                  <c:v>2555.39266</c:v>
                </c:pt>
                <c:pt idx="702">
                  <c:v>2553.3368300000002</c:v>
                </c:pt>
                <c:pt idx="703">
                  <c:v>2551.2810100000002</c:v>
                </c:pt>
                <c:pt idx="704">
                  <c:v>2549.2251799999999</c:v>
                </c:pt>
                <c:pt idx="705">
                  <c:v>2547.1693500000001</c:v>
                </c:pt>
                <c:pt idx="706">
                  <c:v>2545.1135300000001</c:v>
                </c:pt>
                <c:pt idx="707">
                  <c:v>2543.0576999999998</c:v>
                </c:pt>
                <c:pt idx="708">
                  <c:v>2541.0018700000001</c:v>
                </c:pt>
                <c:pt idx="709">
                  <c:v>2538.94605</c:v>
                </c:pt>
                <c:pt idx="710">
                  <c:v>2536.8902200000002</c:v>
                </c:pt>
                <c:pt idx="711">
                  <c:v>2534.83439</c:v>
                </c:pt>
                <c:pt idx="712">
                  <c:v>2532.7785699999999</c:v>
                </c:pt>
                <c:pt idx="713">
                  <c:v>2530.7227400000002</c:v>
                </c:pt>
                <c:pt idx="714">
                  <c:v>2528.6669099999999</c:v>
                </c:pt>
                <c:pt idx="715">
                  <c:v>2526.6110899999999</c:v>
                </c:pt>
                <c:pt idx="716">
                  <c:v>2524.5552600000001</c:v>
                </c:pt>
                <c:pt idx="717">
                  <c:v>2522.4994299999998</c:v>
                </c:pt>
                <c:pt idx="718">
                  <c:v>2520.4436099999998</c:v>
                </c:pt>
                <c:pt idx="719">
                  <c:v>2518.38778</c:v>
                </c:pt>
                <c:pt idx="720">
                  <c:v>2516.3319499999998</c:v>
                </c:pt>
                <c:pt idx="721">
                  <c:v>2514.2761300000002</c:v>
                </c:pt>
                <c:pt idx="722">
                  <c:v>2512.2203</c:v>
                </c:pt>
                <c:pt idx="723">
                  <c:v>2510.1644700000002</c:v>
                </c:pt>
                <c:pt idx="724">
                  <c:v>2508.1086500000001</c:v>
                </c:pt>
                <c:pt idx="725">
                  <c:v>2506.0528199999999</c:v>
                </c:pt>
                <c:pt idx="726">
                  <c:v>2503.9969900000001</c:v>
                </c:pt>
                <c:pt idx="727">
                  <c:v>2501.9411599999999</c:v>
                </c:pt>
                <c:pt idx="728">
                  <c:v>2499.8853399999998</c:v>
                </c:pt>
                <c:pt idx="729">
                  <c:v>2497.82951</c:v>
                </c:pt>
                <c:pt idx="730">
                  <c:v>2495.7736799999998</c:v>
                </c:pt>
                <c:pt idx="731">
                  <c:v>2493.7178600000002</c:v>
                </c:pt>
                <c:pt idx="732">
                  <c:v>2491.66203</c:v>
                </c:pt>
                <c:pt idx="733">
                  <c:v>2489.6062000000002</c:v>
                </c:pt>
                <c:pt idx="734">
                  <c:v>2487.5503800000001</c:v>
                </c:pt>
                <c:pt idx="735">
                  <c:v>2485.4945499999999</c:v>
                </c:pt>
                <c:pt idx="736">
                  <c:v>2483.4387200000001</c:v>
                </c:pt>
                <c:pt idx="737">
                  <c:v>2481.3829000000001</c:v>
                </c:pt>
                <c:pt idx="738">
                  <c:v>2479.3270699999998</c:v>
                </c:pt>
                <c:pt idx="739">
                  <c:v>2477.27124</c:v>
                </c:pt>
                <c:pt idx="740">
                  <c:v>2475.21542</c:v>
                </c:pt>
                <c:pt idx="741">
                  <c:v>2473.1595900000002</c:v>
                </c:pt>
                <c:pt idx="742">
                  <c:v>2471.10376</c:v>
                </c:pt>
                <c:pt idx="743">
                  <c:v>2469.0479399999999</c:v>
                </c:pt>
                <c:pt idx="744">
                  <c:v>2466.9921100000001</c:v>
                </c:pt>
                <c:pt idx="745">
                  <c:v>2464.9362799999999</c:v>
                </c:pt>
                <c:pt idx="746">
                  <c:v>2462.8804599999999</c:v>
                </c:pt>
                <c:pt idx="747">
                  <c:v>2460.8246300000001</c:v>
                </c:pt>
                <c:pt idx="748">
                  <c:v>2458.7687999999998</c:v>
                </c:pt>
                <c:pt idx="749">
                  <c:v>2456.7129799999998</c:v>
                </c:pt>
                <c:pt idx="750">
                  <c:v>2454.65715</c:v>
                </c:pt>
                <c:pt idx="751">
                  <c:v>2452.6013200000002</c:v>
                </c:pt>
                <c:pt idx="752">
                  <c:v>2450.5455000000002</c:v>
                </c:pt>
                <c:pt idx="753">
                  <c:v>2448.4896699999999</c:v>
                </c:pt>
                <c:pt idx="754">
                  <c:v>2446.4338400000001</c:v>
                </c:pt>
                <c:pt idx="755">
                  <c:v>2444.3780200000001</c:v>
                </c:pt>
                <c:pt idx="756">
                  <c:v>2442.3221899999999</c:v>
                </c:pt>
                <c:pt idx="757">
                  <c:v>2440.2663600000001</c:v>
                </c:pt>
                <c:pt idx="758">
                  <c:v>2438.21054</c:v>
                </c:pt>
                <c:pt idx="759">
                  <c:v>2436.1547099999998</c:v>
                </c:pt>
                <c:pt idx="760">
                  <c:v>2434.09888</c:v>
                </c:pt>
                <c:pt idx="761">
                  <c:v>2432.04306</c:v>
                </c:pt>
                <c:pt idx="762">
                  <c:v>2429.9872300000002</c:v>
                </c:pt>
                <c:pt idx="763">
                  <c:v>2427.9313999999999</c:v>
                </c:pt>
                <c:pt idx="764">
                  <c:v>2425.8755700000002</c:v>
                </c:pt>
                <c:pt idx="765">
                  <c:v>2423.8197500000001</c:v>
                </c:pt>
                <c:pt idx="766">
                  <c:v>2421.7639199999999</c:v>
                </c:pt>
                <c:pt idx="767">
                  <c:v>2419.7080900000001</c:v>
                </c:pt>
                <c:pt idx="768">
                  <c:v>2417.65227</c:v>
                </c:pt>
                <c:pt idx="769">
                  <c:v>2415.5964399999998</c:v>
                </c:pt>
                <c:pt idx="770">
                  <c:v>2413.54061</c:v>
                </c:pt>
                <c:pt idx="771">
                  <c:v>2411.48479</c:v>
                </c:pt>
                <c:pt idx="772">
                  <c:v>2409.4289600000002</c:v>
                </c:pt>
                <c:pt idx="773">
                  <c:v>2407.3731299999999</c:v>
                </c:pt>
                <c:pt idx="774">
                  <c:v>2405.3173099999999</c:v>
                </c:pt>
                <c:pt idx="775">
                  <c:v>2403.2614800000001</c:v>
                </c:pt>
                <c:pt idx="776">
                  <c:v>2401.2056499999999</c:v>
                </c:pt>
                <c:pt idx="777">
                  <c:v>2399.1498299999998</c:v>
                </c:pt>
                <c:pt idx="778">
                  <c:v>2397.0940000000001</c:v>
                </c:pt>
                <c:pt idx="779">
                  <c:v>2395.0381699999998</c:v>
                </c:pt>
                <c:pt idx="780">
                  <c:v>2392.9823500000002</c:v>
                </c:pt>
                <c:pt idx="781">
                  <c:v>2390.92652</c:v>
                </c:pt>
                <c:pt idx="782">
                  <c:v>2388.8706900000002</c:v>
                </c:pt>
                <c:pt idx="783">
                  <c:v>2386.8148700000002</c:v>
                </c:pt>
                <c:pt idx="784">
                  <c:v>2384.7590399999999</c:v>
                </c:pt>
                <c:pt idx="785">
                  <c:v>2382.7032100000001</c:v>
                </c:pt>
                <c:pt idx="786">
                  <c:v>2380.6473900000001</c:v>
                </c:pt>
                <c:pt idx="787">
                  <c:v>2378.5915599999998</c:v>
                </c:pt>
                <c:pt idx="788">
                  <c:v>2376.5357300000001</c:v>
                </c:pt>
                <c:pt idx="789">
                  <c:v>2374.47991</c:v>
                </c:pt>
                <c:pt idx="790">
                  <c:v>2372.4240799999998</c:v>
                </c:pt>
                <c:pt idx="791">
                  <c:v>2370.36825</c:v>
                </c:pt>
                <c:pt idx="792">
                  <c:v>2368.3124299999999</c:v>
                </c:pt>
                <c:pt idx="793">
                  <c:v>2366.2566000000002</c:v>
                </c:pt>
                <c:pt idx="794">
                  <c:v>2364.2007699999999</c:v>
                </c:pt>
                <c:pt idx="795">
                  <c:v>2362.1449499999999</c:v>
                </c:pt>
                <c:pt idx="796">
                  <c:v>2360.0891200000001</c:v>
                </c:pt>
                <c:pt idx="797">
                  <c:v>2358.0332899999999</c:v>
                </c:pt>
                <c:pt idx="798">
                  <c:v>2355.9774699999998</c:v>
                </c:pt>
                <c:pt idx="799">
                  <c:v>2353.92164</c:v>
                </c:pt>
                <c:pt idx="800">
                  <c:v>2351.8658099999998</c:v>
                </c:pt>
                <c:pt idx="801">
                  <c:v>2349.80998</c:v>
                </c:pt>
                <c:pt idx="802">
                  <c:v>2347.75416</c:v>
                </c:pt>
                <c:pt idx="803">
                  <c:v>2345.6983300000002</c:v>
                </c:pt>
                <c:pt idx="804">
                  <c:v>2343.6424999999999</c:v>
                </c:pt>
                <c:pt idx="805">
                  <c:v>2341.5866799999999</c:v>
                </c:pt>
                <c:pt idx="806">
                  <c:v>2339.5308500000001</c:v>
                </c:pt>
                <c:pt idx="807">
                  <c:v>2337.4750199999999</c:v>
                </c:pt>
                <c:pt idx="808">
                  <c:v>2335.4191999999998</c:v>
                </c:pt>
                <c:pt idx="809">
                  <c:v>2333.36337</c:v>
                </c:pt>
                <c:pt idx="810">
                  <c:v>2331.3075399999998</c:v>
                </c:pt>
                <c:pt idx="811">
                  <c:v>2329.2517200000002</c:v>
                </c:pt>
                <c:pt idx="812">
                  <c:v>2327.19589</c:v>
                </c:pt>
                <c:pt idx="813">
                  <c:v>2325.1400600000002</c:v>
                </c:pt>
                <c:pt idx="814">
                  <c:v>2323.0842400000001</c:v>
                </c:pt>
                <c:pt idx="815">
                  <c:v>2321.0284099999999</c:v>
                </c:pt>
                <c:pt idx="816">
                  <c:v>2318.9725800000001</c:v>
                </c:pt>
                <c:pt idx="817">
                  <c:v>2316.9167600000001</c:v>
                </c:pt>
                <c:pt idx="818">
                  <c:v>2314.8609299999998</c:v>
                </c:pt>
                <c:pt idx="819">
                  <c:v>2312.8051</c:v>
                </c:pt>
                <c:pt idx="820">
                  <c:v>2310.74928</c:v>
                </c:pt>
                <c:pt idx="821">
                  <c:v>2308.6934500000002</c:v>
                </c:pt>
                <c:pt idx="822">
                  <c:v>2306.63762</c:v>
                </c:pt>
                <c:pt idx="823">
                  <c:v>2304.5817999999999</c:v>
                </c:pt>
                <c:pt idx="824">
                  <c:v>2302.5259700000001</c:v>
                </c:pt>
                <c:pt idx="825">
                  <c:v>2300.4701399999999</c:v>
                </c:pt>
                <c:pt idx="826">
                  <c:v>2298.4143199999999</c:v>
                </c:pt>
                <c:pt idx="827">
                  <c:v>2296.3584900000001</c:v>
                </c:pt>
                <c:pt idx="828">
                  <c:v>2294.3026599999998</c:v>
                </c:pt>
                <c:pt idx="829">
                  <c:v>2292.2468399999998</c:v>
                </c:pt>
                <c:pt idx="830">
                  <c:v>2290.19101</c:v>
                </c:pt>
                <c:pt idx="831">
                  <c:v>2288.1351800000002</c:v>
                </c:pt>
                <c:pt idx="832">
                  <c:v>2286.0793600000002</c:v>
                </c:pt>
                <c:pt idx="833">
                  <c:v>2284.0235299999999</c:v>
                </c:pt>
                <c:pt idx="834">
                  <c:v>2281.9677000000001</c:v>
                </c:pt>
                <c:pt idx="835">
                  <c:v>2279.9118699999999</c:v>
                </c:pt>
                <c:pt idx="836">
                  <c:v>2277.8560499999999</c:v>
                </c:pt>
                <c:pt idx="837">
                  <c:v>2275.8002200000001</c:v>
                </c:pt>
                <c:pt idx="838">
                  <c:v>2273.7443899999998</c:v>
                </c:pt>
                <c:pt idx="839">
                  <c:v>2271.6885699999998</c:v>
                </c:pt>
                <c:pt idx="840">
                  <c:v>2269.63274</c:v>
                </c:pt>
                <c:pt idx="841">
                  <c:v>2267.5769100000002</c:v>
                </c:pt>
                <c:pt idx="842">
                  <c:v>2265.5210900000002</c:v>
                </c:pt>
                <c:pt idx="843">
                  <c:v>2263.4652599999999</c:v>
                </c:pt>
                <c:pt idx="844">
                  <c:v>2261.4094300000002</c:v>
                </c:pt>
                <c:pt idx="845">
                  <c:v>2259.3536100000001</c:v>
                </c:pt>
                <c:pt idx="846">
                  <c:v>2257.2977799999999</c:v>
                </c:pt>
                <c:pt idx="847">
                  <c:v>2255.2419500000001</c:v>
                </c:pt>
                <c:pt idx="848">
                  <c:v>2253.18613</c:v>
                </c:pt>
                <c:pt idx="849">
                  <c:v>2251.1302999999998</c:v>
                </c:pt>
                <c:pt idx="850">
                  <c:v>2249.07447</c:v>
                </c:pt>
                <c:pt idx="851">
                  <c:v>2247.01865</c:v>
                </c:pt>
                <c:pt idx="852">
                  <c:v>2244.9628200000002</c:v>
                </c:pt>
                <c:pt idx="853">
                  <c:v>2242.90699</c:v>
                </c:pt>
                <c:pt idx="854">
                  <c:v>2240.8511699999999</c:v>
                </c:pt>
                <c:pt idx="855">
                  <c:v>2238.7953400000001</c:v>
                </c:pt>
                <c:pt idx="856">
                  <c:v>2236.7395099999999</c:v>
                </c:pt>
                <c:pt idx="857">
                  <c:v>2234.6836899999998</c:v>
                </c:pt>
                <c:pt idx="858">
                  <c:v>2232.6278600000001</c:v>
                </c:pt>
                <c:pt idx="859">
                  <c:v>2230.5720299999998</c:v>
                </c:pt>
                <c:pt idx="860">
                  <c:v>2228.5162099999998</c:v>
                </c:pt>
                <c:pt idx="861">
                  <c:v>2226.46038</c:v>
                </c:pt>
                <c:pt idx="862">
                  <c:v>2224.4045500000002</c:v>
                </c:pt>
                <c:pt idx="863">
                  <c:v>2222.3487300000002</c:v>
                </c:pt>
                <c:pt idx="864">
                  <c:v>2220.2928999999999</c:v>
                </c:pt>
                <c:pt idx="865">
                  <c:v>2218.2370700000001</c:v>
                </c:pt>
                <c:pt idx="866">
                  <c:v>2216.1812500000001</c:v>
                </c:pt>
                <c:pt idx="867">
                  <c:v>2214.1254199999998</c:v>
                </c:pt>
                <c:pt idx="868">
                  <c:v>2212.0695900000001</c:v>
                </c:pt>
                <c:pt idx="869">
                  <c:v>2210.01377</c:v>
                </c:pt>
                <c:pt idx="870">
                  <c:v>2207.9579399999998</c:v>
                </c:pt>
                <c:pt idx="871">
                  <c:v>2205.90211</c:v>
                </c:pt>
                <c:pt idx="872">
                  <c:v>2203.8462800000002</c:v>
                </c:pt>
                <c:pt idx="873">
                  <c:v>2201.7904600000002</c:v>
                </c:pt>
                <c:pt idx="874">
                  <c:v>2199.7346299999999</c:v>
                </c:pt>
                <c:pt idx="875">
                  <c:v>2197.6788000000001</c:v>
                </c:pt>
                <c:pt idx="876">
                  <c:v>2195.6229800000001</c:v>
                </c:pt>
                <c:pt idx="877">
                  <c:v>2193.5671499999999</c:v>
                </c:pt>
                <c:pt idx="878">
                  <c:v>2191.5113200000001</c:v>
                </c:pt>
                <c:pt idx="879">
                  <c:v>2189.4555</c:v>
                </c:pt>
                <c:pt idx="880">
                  <c:v>2187.3996699999998</c:v>
                </c:pt>
                <c:pt idx="881">
                  <c:v>2185.34384</c:v>
                </c:pt>
                <c:pt idx="882">
                  <c:v>2183.28802</c:v>
                </c:pt>
                <c:pt idx="883">
                  <c:v>2181.2321900000002</c:v>
                </c:pt>
                <c:pt idx="884">
                  <c:v>2179.1763599999999</c:v>
                </c:pt>
                <c:pt idx="885">
                  <c:v>2177.1205399999999</c:v>
                </c:pt>
                <c:pt idx="886">
                  <c:v>2175.0647100000001</c:v>
                </c:pt>
                <c:pt idx="887">
                  <c:v>2173.0088799999999</c:v>
                </c:pt>
                <c:pt idx="888">
                  <c:v>2170.9530599999998</c:v>
                </c:pt>
                <c:pt idx="889">
                  <c:v>2168.89723</c:v>
                </c:pt>
                <c:pt idx="890">
                  <c:v>2166.8413999999998</c:v>
                </c:pt>
                <c:pt idx="891">
                  <c:v>2164.7855800000002</c:v>
                </c:pt>
                <c:pt idx="892">
                  <c:v>2162.72975</c:v>
                </c:pt>
                <c:pt idx="893">
                  <c:v>2160.6739200000002</c:v>
                </c:pt>
                <c:pt idx="894">
                  <c:v>2158.6181000000001</c:v>
                </c:pt>
                <c:pt idx="895">
                  <c:v>2156.5622699999999</c:v>
                </c:pt>
                <c:pt idx="896">
                  <c:v>2154.5064400000001</c:v>
                </c:pt>
                <c:pt idx="897">
                  <c:v>2152.4506200000001</c:v>
                </c:pt>
                <c:pt idx="898">
                  <c:v>2150.3947899999998</c:v>
                </c:pt>
                <c:pt idx="899">
                  <c:v>2148.33896</c:v>
                </c:pt>
                <c:pt idx="900">
                  <c:v>2146.28314</c:v>
                </c:pt>
                <c:pt idx="901">
                  <c:v>2144.2273100000002</c:v>
                </c:pt>
                <c:pt idx="902">
                  <c:v>2142.17148</c:v>
                </c:pt>
                <c:pt idx="903">
                  <c:v>2140.1156599999999</c:v>
                </c:pt>
                <c:pt idx="904">
                  <c:v>2138.0598300000001</c:v>
                </c:pt>
                <c:pt idx="905">
                  <c:v>2136.0039999999999</c:v>
                </c:pt>
                <c:pt idx="906">
                  <c:v>2133.9481799999999</c:v>
                </c:pt>
                <c:pt idx="907">
                  <c:v>2131.8923500000001</c:v>
                </c:pt>
                <c:pt idx="908">
                  <c:v>2129.8365199999998</c:v>
                </c:pt>
                <c:pt idx="909">
                  <c:v>2127.78069</c:v>
                </c:pt>
                <c:pt idx="910">
                  <c:v>2125.72487</c:v>
                </c:pt>
                <c:pt idx="911">
                  <c:v>2123.6690400000002</c:v>
                </c:pt>
                <c:pt idx="912">
                  <c:v>2121.61321</c:v>
                </c:pt>
                <c:pt idx="913">
                  <c:v>2119.5573899999999</c:v>
                </c:pt>
                <c:pt idx="914">
                  <c:v>2117.5015600000002</c:v>
                </c:pt>
                <c:pt idx="915">
                  <c:v>2115.4457299999999</c:v>
                </c:pt>
                <c:pt idx="916">
                  <c:v>2113.3899099999999</c:v>
                </c:pt>
                <c:pt idx="917">
                  <c:v>2111.3340800000001</c:v>
                </c:pt>
                <c:pt idx="918">
                  <c:v>2109.2782499999998</c:v>
                </c:pt>
                <c:pt idx="919">
                  <c:v>2107.2224299999998</c:v>
                </c:pt>
                <c:pt idx="920">
                  <c:v>2105.1666</c:v>
                </c:pt>
                <c:pt idx="921">
                  <c:v>2103.1107699999998</c:v>
                </c:pt>
                <c:pt idx="922">
                  <c:v>2101.0549500000002</c:v>
                </c:pt>
                <c:pt idx="923">
                  <c:v>2098.9991199999999</c:v>
                </c:pt>
                <c:pt idx="924">
                  <c:v>2096.9432900000002</c:v>
                </c:pt>
                <c:pt idx="925">
                  <c:v>2094.8874700000001</c:v>
                </c:pt>
                <c:pt idx="926">
                  <c:v>2092.8316399999999</c:v>
                </c:pt>
                <c:pt idx="927">
                  <c:v>2090.7758100000001</c:v>
                </c:pt>
                <c:pt idx="928">
                  <c:v>2088.7199900000001</c:v>
                </c:pt>
                <c:pt idx="929">
                  <c:v>2086.6641599999998</c:v>
                </c:pt>
                <c:pt idx="930">
                  <c:v>2084.60833</c:v>
                </c:pt>
                <c:pt idx="931">
                  <c:v>2082.55251</c:v>
                </c:pt>
                <c:pt idx="932">
                  <c:v>2080.4966800000002</c:v>
                </c:pt>
                <c:pt idx="933">
                  <c:v>2078.44085</c:v>
                </c:pt>
                <c:pt idx="934">
                  <c:v>2076.3850299999999</c:v>
                </c:pt>
                <c:pt idx="935">
                  <c:v>2074.3292000000001</c:v>
                </c:pt>
                <c:pt idx="936">
                  <c:v>2072.2733699999999</c:v>
                </c:pt>
                <c:pt idx="937">
                  <c:v>2070.2175499999998</c:v>
                </c:pt>
                <c:pt idx="938">
                  <c:v>2068.1617200000001</c:v>
                </c:pt>
                <c:pt idx="939">
                  <c:v>2066.1058899999998</c:v>
                </c:pt>
                <c:pt idx="940">
                  <c:v>2064.0500699999998</c:v>
                </c:pt>
                <c:pt idx="941">
                  <c:v>2061.99424</c:v>
                </c:pt>
                <c:pt idx="942">
                  <c:v>2059.9384100000002</c:v>
                </c:pt>
                <c:pt idx="943">
                  <c:v>2057.8825900000002</c:v>
                </c:pt>
                <c:pt idx="944">
                  <c:v>2055.8267599999999</c:v>
                </c:pt>
                <c:pt idx="945">
                  <c:v>2053.7709300000001</c:v>
                </c:pt>
                <c:pt idx="946">
                  <c:v>2051.7150999999999</c:v>
                </c:pt>
                <c:pt idx="947">
                  <c:v>2049.6592799999999</c:v>
                </c:pt>
                <c:pt idx="948">
                  <c:v>2047.6034500000001</c:v>
                </c:pt>
                <c:pt idx="949">
                  <c:v>2045.5476200000001</c:v>
                </c:pt>
                <c:pt idx="950">
                  <c:v>2043.4918</c:v>
                </c:pt>
                <c:pt idx="951">
                  <c:v>2041.43597</c:v>
                </c:pt>
                <c:pt idx="952">
                  <c:v>2039.38014</c:v>
                </c:pt>
                <c:pt idx="953">
                  <c:v>2037.3243199999999</c:v>
                </c:pt>
                <c:pt idx="954">
                  <c:v>2035.2684899999999</c:v>
                </c:pt>
                <c:pt idx="955">
                  <c:v>2033.2126599999999</c:v>
                </c:pt>
                <c:pt idx="956">
                  <c:v>2031.1568400000001</c:v>
                </c:pt>
                <c:pt idx="957">
                  <c:v>2029.1010100000001</c:v>
                </c:pt>
                <c:pt idx="958">
                  <c:v>2027.0451800000001</c:v>
                </c:pt>
                <c:pt idx="959">
                  <c:v>2024.98936</c:v>
                </c:pt>
                <c:pt idx="960">
                  <c:v>2022.93353</c:v>
                </c:pt>
                <c:pt idx="961">
                  <c:v>2020.8777</c:v>
                </c:pt>
                <c:pt idx="962">
                  <c:v>2018.82188</c:v>
                </c:pt>
                <c:pt idx="963">
                  <c:v>2016.76605</c:v>
                </c:pt>
                <c:pt idx="964">
                  <c:v>2014.7102199999999</c:v>
                </c:pt>
                <c:pt idx="965">
                  <c:v>2012.6543999999999</c:v>
                </c:pt>
                <c:pt idx="966">
                  <c:v>2010.5985700000001</c:v>
                </c:pt>
                <c:pt idx="967">
                  <c:v>2008.5427400000001</c:v>
                </c:pt>
                <c:pt idx="968">
                  <c:v>2006.4869200000001</c:v>
                </c:pt>
                <c:pt idx="969">
                  <c:v>2004.43109</c:v>
                </c:pt>
                <c:pt idx="970">
                  <c:v>2002.37526</c:v>
                </c:pt>
                <c:pt idx="971">
                  <c:v>2000.31944</c:v>
                </c:pt>
                <c:pt idx="972">
                  <c:v>1998.26361</c:v>
                </c:pt>
                <c:pt idx="973">
                  <c:v>1996.20778</c:v>
                </c:pt>
                <c:pt idx="974">
                  <c:v>1994.1519599999999</c:v>
                </c:pt>
                <c:pt idx="975">
                  <c:v>1992.0961299999999</c:v>
                </c:pt>
                <c:pt idx="976">
                  <c:v>1990.0402999999999</c:v>
                </c:pt>
                <c:pt idx="977">
                  <c:v>1987.9844800000001</c:v>
                </c:pt>
                <c:pt idx="978">
                  <c:v>1985.9286500000001</c:v>
                </c:pt>
                <c:pt idx="979">
                  <c:v>1983.87282</c:v>
                </c:pt>
                <c:pt idx="980">
                  <c:v>1981.817</c:v>
                </c:pt>
                <c:pt idx="981">
                  <c:v>1979.76117</c:v>
                </c:pt>
                <c:pt idx="982">
                  <c:v>1977.70534</c:v>
                </c:pt>
                <c:pt idx="983">
                  <c:v>1975.64951</c:v>
                </c:pt>
                <c:pt idx="984">
                  <c:v>1973.5936899999999</c:v>
                </c:pt>
                <c:pt idx="985">
                  <c:v>1971.5378599999999</c:v>
                </c:pt>
                <c:pt idx="986">
                  <c:v>1969.4820299999999</c:v>
                </c:pt>
                <c:pt idx="987">
                  <c:v>1967.4262100000001</c:v>
                </c:pt>
                <c:pt idx="988">
                  <c:v>1965.3703800000001</c:v>
                </c:pt>
                <c:pt idx="989">
                  <c:v>1963.3145500000001</c:v>
                </c:pt>
                <c:pt idx="990">
                  <c:v>1961.25873</c:v>
                </c:pt>
                <c:pt idx="991">
                  <c:v>1959.2029</c:v>
                </c:pt>
                <c:pt idx="992">
                  <c:v>1957.14707</c:v>
                </c:pt>
                <c:pt idx="993">
                  <c:v>1955.0912499999999</c:v>
                </c:pt>
                <c:pt idx="994">
                  <c:v>1953.0354199999999</c:v>
                </c:pt>
                <c:pt idx="995">
                  <c:v>1950.9795899999999</c:v>
                </c:pt>
                <c:pt idx="996">
                  <c:v>1948.9237700000001</c:v>
                </c:pt>
                <c:pt idx="997">
                  <c:v>1946.8679400000001</c:v>
                </c:pt>
                <c:pt idx="998">
                  <c:v>1944.8121100000001</c:v>
                </c:pt>
                <c:pt idx="999">
                  <c:v>1942.75629</c:v>
                </c:pt>
                <c:pt idx="1000">
                  <c:v>1940.70046</c:v>
                </c:pt>
                <c:pt idx="1001">
                  <c:v>1938.64463</c:v>
                </c:pt>
                <c:pt idx="1002">
                  <c:v>1936.58881</c:v>
                </c:pt>
                <c:pt idx="1003">
                  <c:v>1934.53298</c:v>
                </c:pt>
                <c:pt idx="1004">
                  <c:v>1932.4771499999999</c:v>
                </c:pt>
                <c:pt idx="1005">
                  <c:v>1930.4213299999999</c:v>
                </c:pt>
                <c:pt idx="1006">
                  <c:v>1928.3655000000001</c:v>
                </c:pt>
                <c:pt idx="1007">
                  <c:v>1926.3096700000001</c:v>
                </c:pt>
                <c:pt idx="1008">
                  <c:v>1924.2538500000001</c:v>
                </c:pt>
                <c:pt idx="1009">
                  <c:v>1922.19802</c:v>
                </c:pt>
                <c:pt idx="1010">
                  <c:v>1920.14219</c:v>
                </c:pt>
                <c:pt idx="1011">
                  <c:v>1918.08637</c:v>
                </c:pt>
                <c:pt idx="1012">
                  <c:v>1916.03054</c:v>
                </c:pt>
                <c:pt idx="1013">
                  <c:v>1913.97471</c:v>
                </c:pt>
                <c:pt idx="1014">
                  <c:v>1911.9188899999999</c:v>
                </c:pt>
                <c:pt idx="1015">
                  <c:v>1909.8630599999999</c:v>
                </c:pt>
                <c:pt idx="1016">
                  <c:v>1907.8072299999999</c:v>
                </c:pt>
                <c:pt idx="1017">
                  <c:v>1905.7514000000001</c:v>
                </c:pt>
                <c:pt idx="1018">
                  <c:v>1903.6955800000001</c:v>
                </c:pt>
                <c:pt idx="1019">
                  <c:v>1901.63975</c:v>
                </c:pt>
                <c:pt idx="1020">
                  <c:v>1899.58392</c:v>
                </c:pt>
                <c:pt idx="1021">
                  <c:v>1897.5281</c:v>
                </c:pt>
                <c:pt idx="1022">
                  <c:v>1895.47227</c:v>
                </c:pt>
                <c:pt idx="1023">
                  <c:v>1893.41644</c:v>
                </c:pt>
                <c:pt idx="1024">
                  <c:v>1891.3606199999999</c:v>
                </c:pt>
                <c:pt idx="1025">
                  <c:v>1889.3047899999999</c:v>
                </c:pt>
                <c:pt idx="1026">
                  <c:v>1887.2489599999999</c:v>
                </c:pt>
                <c:pt idx="1027">
                  <c:v>1885.1931400000001</c:v>
                </c:pt>
                <c:pt idx="1028">
                  <c:v>1883.1373100000001</c:v>
                </c:pt>
                <c:pt idx="1029">
                  <c:v>1881.0814800000001</c:v>
                </c:pt>
                <c:pt idx="1030">
                  <c:v>1879.02566</c:v>
                </c:pt>
                <c:pt idx="1031">
                  <c:v>1876.96983</c:v>
                </c:pt>
                <c:pt idx="1032">
                  <c:v>1874.914</c:v>
                </c:pt>
                <c:pt idx="1033">
                  <c:v>1872.8581799999999</c:v>
                </c:pt>
                <c:pt idx="1034">
                  <c:v>1870.8023499999999</c:v>
                </c:pt>
                <c:pt idx="1035">
                  <c:v>1868.7465199999999</c:v>
                </c:pt>
                <c:pt idx="1036">
                  <c:v>1866.6907000000001</c:v>
                </c:pt>
                <c:pt idx="1037">
                  <c:v>1864.6348700000001</c:v>
                </c:pt>
                <c:pt idx="1038">
                  <c:v>1862.5790400000001</c:v>
                </c:pt>
                <c:pt idx="1039">
                  <c:v>1860.52322</c:v>
                </c:pt>
                <c:pt idx="1040">
                  <c:v>1858.46739</c:v>
                </c:pt>
                <c:pt idx="1041">
                  <c:v>1856.41156</c:v>
                </c:pt>
                <c:pt idx="1042">
                  <c:v>1854.35574</c:v>
                </c:pt>
                <c:pt idx="1043">
                  <c:v>1852.29991</c:v>
                </c:pt>
                <c:pt idx="1044">
                  <c:v>1850.2440799999999</c:v>
                </c:pt>
                <c:pt idx="1045">
                  <c:v>1848.1882599999999</c:v>
                </c:pt>
                <c:pt idx="1046">
                  <c:v>1846.1324300000001</c:v>
                </c:pt>
                <c:pt idx="1047">
                  <c:v>1844.0766000000001</c:v>
                </c:pt>
                <c:pt idx="1048">
                  <c:v>1842.0207800000001</c:v>
                </c:pt>
                <c:pt idx="1049">
                  <c:v>1839.96495</c:v>
                </c:pt>
                <c:pt idx="1050">
                  <c:v>1837.90912</c:v>
                </c:pt>
                <c:pt idx="1051">
                  <c:v>1835.8533</c:v>
                </c:pt>
                <c:pt idx="1052">
                  <c:v>1833.79747</c:v>
                </c:pt>
                <c:pt idx="1053">
                  <c:v>1831.74164</c:v>
                </c:pt>
                <c:pt idx="1054">
                  <c:v>1829.6858099999999</c:v>
                </c:pt>
                <c:pt idx="1055">
                  <c:v>1827.6299899999999</c:v>
                </c:pt>
                <c:pt idx="1056">
                  <c:v>1825.5741599999999</c:v>
                </c:pt>
                <c:pt idx="1057">
                  <c:v>1823.5183300000001</c:v>
                </c:pt>
                <c:pt idx="1058">
                  <c:v>1821.4625100000001</c:v>
                </c:pt>
                <c:pt idx="1059">
                  <c:v>1819.4066800000001</c:v>
                </c:pt>
                <c:pt idx="1060">
                  <c:v>1817.35085</c:v>
                </c:pt>
                <c:pt idx="1061">
                  <c:v>1815.29503</c:v>
                </c:pt>
                <c:pt idx="1062">
                  <c:v>1813.2392</c:v>
                </c:pt>
                <c:pt idx="1063">
                  <c:v>1811.18337</c:v>
                </c:pt>
                <c:pt idx="1064">
                  <c:v>1809.1275499999999</c:v>
                </c:pt>
                <c:pt idx="1065">
                  <c:v>1807.0717199999999</c:v>
                </c:pt>
                <c:pt idx="1066">
                  <c:v>1805.0158899999999</c:v>
                </c:pt>
                <c:pt idx="1067">
                  <c:v>1802.9600700000001</c:v>
                </c:pt>
                <c:pt idx="1068">
                  <c:v>1800.9042400000001</c:v>
                </c:pt>
                <c:pt idx="1069">
                  <c:v>1798.8484100000001</c:v>
                </c:pt>
                <c:pt idx="1070">
                  <c:v>1796.79259</c:v>
                </c:pt>
                <c:pt idx="1071">
                  <c:v>1794.73676</c:v>
                </c:pt>
                <c:pt idx="1072">
                  <c:v>1792.68093</c:v>
                </c:pt>
                <c:pt idx="1073">
                  <c:v>1790.6251099999999</c:v>
                </c:pt>
                <c:pt idx="1074">
                  <c:v>1788.5692799999999</c:v>
                </c:pt>
                <c:pt idx="1075">
                  <c:v>1786.5134499999999</c:v>
                </c:pt>
                <c:pt idx="1076">
                  <c:v>1784.4576300000001</c:v>
                </c:pt>
                <c:pt idx="1077">
                  <c:v>1782.4018000000001</c:v>
                </c:pt>
                <c:pt idx="1078">
                  <c:v>1780.3459700000001</c:v>
                </c:pt>
                <c:pt idx="1079">
                  <c:v>1778.29015</c:v>
                </c:pt>
                <c:pt idx="1080">
                  <c:v>1776.23432</c:v>
                </c:pt>
                <c:pt idx="1081">
                  <c:v>1774.17849</c:v>
                </c:pt>
                <c:pt idx="1082">
                  <c:v>1772.12267</c:v>
                </c:pt>
                <c:pt idx="1083">
                  <c:v>1770.06684</c:v>
                </c:pt>
                <c:pt idx="1084">
                  <c:v>1768.0110099999999</c:v>
                </c:pt>
                <c:pt idx="1085">
                  <c:v>1765.9551899999999</c:v>
                </c:pt>
                <c:pt idx="1086">
                  <c:v>1763.8993599999999</c:v>
                </c:pt>
                <c:pt idx="1087">
                  <c:v>1761.8435300000001</c:v>
                </c:pt>
                <c:pt idx="1088">
                  <c:v>1759.7877100000001</c:v>
                </c:pt>
                <c:pt idx="1089">
                  <c:v>1757.73188</c:v>
                </c:pt>
                <c:pt idx="1090">
                  <c:v>1755.67605</c:v>
                </c:pt>
                <c:pt idx="1091">
                  <c:v>1753.62022</c:v>
                </c:pt>
                <c:pt idx="1092">
                  <c:v>1751.5644</c:v>
                </c:pt>
                <c:pt idx="1093">
                  <c:v>1749.50857</c:v>
                </c:pt>
                <c:pt idx="1094">
                  <c:v>1747.4527399999999</c:v>
                </c:pt>
                <c:pt idx="1095">
                  <c:v>1745.3969199999999</c:v>
                </c:pt>
                <c:pt idx="1096">
                  <c:v>1743.3410899999999</c:v>
                </c:pt>
                <c:pt idx="1097">
                  <c:v>1741.2852600000001</c:v>
                </c:pt>
                <c:pt idx="1098">
                  <c:v>1739.2294400000001</c:v>
                </c:pt>
                <c:pt idx="1099">
                  <c:v>1737.1736100000001</c:v>
                </c:pt>
                <c:pt idx="1100">
                  <c:v>1735.11778</c:v>
                </c:pt>
                <c:pt idx="1101">
                  <c:v>1733.06196</c:v>
                </c:pt>
                <c:pt idx="1102">
                  <c:v>1731.00613</c:v>
                </c:pt>
                <c:pt idx="1103">
                  <c:v>1728.9503</c:v>
                </c:pt>
                <c:pt idx="1104">
                  <c:v>1726.8944799999999</c:v>
                </c:pt>
                <c:pt idx="1105">
                  <c:v>1724.8386499999999</c:v>
                </c:pt>
                <c:pt idx="1106">
                  <c:v>1722.7828199999999</c:v>
                </c:pt>
                <c:pt idx="1107">
                  <c:v>1720.7270000000001</c:v>
                </c:pt>
                <c:pt idx="1108">
                  <c:v>1718.6711700000001</c:v>
                </c:pt>
                <c:pt idx="1109">
                  <c:v>1716.6153400000001</c:v>
                </c:pt>
                <c:pt idx="1110">
                  <c:v>1714.55952</c:v>
                </c:pt>
                <c:pt idx="1111">
                  <c:v>1712.50369</c:v>
                </c:pt>
                <c:pt idx="1112">
                  <c:v>1710.44786</c:v>
                </c:pt>
                <c:pt idx="1113">
                  <c:v>1708.39204</c:v>
                </c:pt>
                <c:pt idx="1114">
                  <c:v>1706.3362099999999</c:v>
                </c:pt>
                <c:pt idx="1115">
                  <c:v>1704.2803799999999</c:v>
                </c:pt>
                <c:pt idx="1116">
                  <c:v>1702.2245600000001</c:v>
                </c:pt>
                <c:pt idx="1117">
                  <c:v>1700.1687300000001</c:v>
                </c:pt>
                <c:pt idx="1118">
                  <c:v>1698.1129000000001</c:v>
                </c:pt>
                <c:pt idx="1119">
                  <c:v>1696.05708</c:v>
                </c:pt>
                <c:pt idx="1120">
                  <c:v>1694.00125</c:v>
                </c:pt>
                <c:pt idx="1121">
                  <c:v>1691.94542</c:v>
                </c:pt>
                <c:pt idx="1122">
                  <c:v>1689.8896</c:v>
                </c:pt>
                <c:pt idx="1123">
                  <c:v>1687.83377</c:v>
                </c:pt>
                <c:pt idx="1124">
                  <c:v>1685.7779399999999</c:v>
                </c:pt>
                <c:pt idx="1125">
                  <c:v>1683.7221199999999</c:v>
                </c:pt>
                <c:pt idx="1126">
                  <c:v>1681.6662899999999</c:v>
                </c:pt>
                <c:pt idx="1127">
                  <c:v>1679.6104600000001</c:v>
                </c:pt>
                <c:pt idx="1128">
                  <c:v>1677.5546300000001</c:v>
                </c:pt>
                <c:pt idx="1129">
                  <c:v>1675.49881</c:v>
                </c:pt>
                <c:pt idx="1130">
                  <c:v>1673.44298</c:v>
                </c:pt>
                <c:pt idx="1131">
                  <c:v>1671.38715</c:v>
                </c:pt>
                <c:pt idx="1132">
                  <c:v>1669.33133</c:v>
                </c:pt>
                <c:pt idx="1133">
                  <c:v>1667.2755</c:v>
                </c:pt>
                <c:pt idx="1134">
                  <c:v>1665.21967</c:v>
                </c:pt>
                <c:pt idx="1135">
                  <c:v>1663.1638499999999</c:v>
                </c:pt>
                <c:pt idx="1136">
                  <c:v>1661.1080199999999</c:v>
                </c:pt>
                <c:pt idx="1137">
                  <c:v>1659.0521900000001</c:v>
                </c:pt>
                <c:pt idx="1138">
                  <c:v>1656.9963700000001</c:v>
                </c:pt>
                <c:pt idx="1139">
                  <c:v>1654.9405400000001</c:v>
                </c:pt>
                <c:pt idx="1140">
                  <c:v>1652.88471</c:v>
                </c:pt>
                <c:pt idx="1141">
                  <c:v>1650.82889</c:v>
                </c:pt>
                <c:pt idx="1142">
                  <c:v>1648.77306</c:v>
                </c:pt>
                <c:pt idx="1143">
                  <c:v>1646.71723</c:v>
                </c:pt>
                <c:pt idx="1144">
                  <c:v>1644.6614099999999</c:v>
                </c:pt>
                <c:pt idx="1145">
                  <c:v>1642.6055799999999</c:v>
                </c:pt>
                <c:pt idx="1146">
                  <c:v>1640.5497499999999</c:v>
                </c:pt>
                <c:pt idx="1147">
                  <c:v>1638.4939300000001</c:v>
                </c:pt>
                <c:pt idx="1148">
                  <c:v>1636.4381000000001</c:v>
                </c:pt>
                <c:pt idx="1149">
                  <c:v>1634.3822700000001</c:v>
                </c:pt>
                <c:pt idx="1150">
                  <c:v>1632.32645</c:v>
                </c:pt>
                <c:pt idx="1151">
                  <c:v>1630.27062</c:v>
                </c:pt>
                <c:pt idx="1152">
                  <c:v>1628.21479</c:v>
                </c:pt>
                <c:pt idx="1153">
                  <c:v>1626.15897</c:v>
                </c:pt>
                <c:pt idx="1154">
                  <c:v>1624.1031399999999</c:v>
                </c:pt>
                <c:pt idx="1155">
                  <c:v>1622.0473099999999</c:v>
                </c:pt>
                <c:pt idx="1156">
                  <c:v>1619.9914900000001</c:v>
                </c:pt>
                <c:pt idx="1157">
                  <c:v>1617.9356600000001</c:v>
                </c:pt>
                <c:pt idx="1158">
                  <c:v>1615.8798300000001</c:v>
                </c:pt>
                <c:pt idx="1159">
                  <c:v>1613.82401</c:v>
                </c:pt>
                <c:pt idx="1160">
                  <c:v>1611.76818</c:v>
                </c:pt>
                <c:pt idx="1161">
                  <c:v>1609.71235</c:v>
                </c:pt>
                <c:pt idx="1162">
                  <c:v>1607.65653</c:v>
                </c:pt>
                <c:pt idx="1163">
                  <c:v>1605.6007</c:v>
                </c:pt>
                <c:pt idx="1164">
                  <c:v>1603.5448699999999</c:v>
                </c:pt>
                <c:pt idx="1165">
                  <c:v>1601.4890399999999</c:v>
                </c:pt>
                <c:pt idx="1166">
                  <c:v>1599.4332199999999</c:v>
                </c:pt>
                <c:pt idx="1167">
                  <c:v>1597.3773900000001</c:v>
                </c:pt>
                <c:pt idx="1168">
                  <c:v>1595.3215600000001</c:v>
                </c:pt>
                <c:pt idx="1169">
                  <c:v>1593.2657400000001</c:v>
                </c:pt>
                <c:pt idx="1170">
                  <c:v>1591.20991</c:v>
                </c:pt>
                <c:pt idx="1171">
                  <c:v>1589.15408</c:v>
                </c:pt>
                <c:pt idx="1172">
                  <c:v>1587.09826</c:v>
                </c:pt>
                <c:pt idx="1173">
                  <c:v>1585.04243</c:v>
                </c:pt>
                <c:pt idx="1174">
                  <c:v>1582.9866</c:v>
                </c:pt>
                <c:pt idx="1175">
                  <c:v>1580.9307799999999</c:v>
                </c:pt>
                <c:pt idx="1176">
                  <c:v>1578.8749499999999</c:v>
                </c:pt>
                <c:pt idx="1177">
                  <c:v>1576.8191200000001</c:v>
                </c:pt>
                <c:pt idx="1178">
                  <c:v>1574.7633000000001</c:v>
                </c:pt>
                <c:pt idx="1179">
                  <c:v>1572.7074700000001</c:v>
                </c:pt>
                <c:pt idx="1180">
                  <c:v>1570.65164</c:v>
                </c:pt>
                <c:pt idx="1181">
                  <c:v>1568.59582</c:v>
                </c:pt>
                <c:pt idx="1182">
                  <c:v>1566.53999</c:v>
                </c:pt>
                <c:pt idx="1183">
                  <c:v>1564.48416</c:v>
                </c:pt>
                <c:pt idx="1184">
                  <c:v>1562.4283399999999</c:v>
                </c:pt>
                <c:pt idx="1185">
                  <c:v>1560.3725099999999</c:v>
                </c:pt>
                <c:pt idx="1186">
                  <c:v>1558.3166799999999</c:v>
                </c:pt>
                <c:pt idx="1187">
                  <c:v>1556.2608600000001</c:v>
                </c:pt>
                <c:pt idx="1188">
                  <c:v>1554.2050300000001</c:v>
                </c:pt>
                <c:pt idx="1189">
                  <c:v>1552.1492000000001</c:v>
                </c:pt>
                <c:pt idx="1190">
                  <c:v>1550.09338</c:v>
                </c:pt>
                <c:pt idx="1191">
                  <c:v>1548.03755</c:v>
                </c:pt>
                <c:pt idx="1192">
                  <c:v>1545.98172</c:v>
                </c:pt>
                <c:pt idx="1193">
                  <c:v>1543.9259</c:v>
                </c:pt>
                <c:pt idx="1194">
                  <c:v>1541.8700699999999</c:v>
                </c:pt>
                <c:pt idx="1195">
                  <c:v>1539.8142399999999</c:v>
                </c:pt>
                <c:pt idx="1196">
                  <c:v>1537.7584199999999</c:v>
                </c:pt>
                <c:pt idx="1197">
                  <c:v>1535.7025900000001</c:v>
                </c:pt>
                <c:pt idx="1198">
                  <c:v>1533.6467600000001</c:v>
                </c:pt>
                <c:pt idx="1199">
                  <c:v>1531.5909300000001</c:v>
                </c:pt>
                <c:pt idx="1200">
                  <c:v>1529.53511</c:v>
                </c:pt>
                <c:pt idx="1201">
                  <c:v>1527.47928</c:v>
                </c:pt>
                <c:pt idx="1202">
                  <c:v>1525.42345</c:v>
                </c:pt>
                <c:pt idx="1203">
                  <c:v>1523.36763</c:v>
                </c:pt>
                <c:pt idx="1204">
                  <c:v>1521.3117999999999</c:v>
                </c:pt>
                <c:pt idx="1205">
                  <c:v>1519.2559699999999</c:v>
                </c:pt>
                <c:pt idx="1206">
                  <c:v>1517.2001499999999</c:v>
                </c:pt>
                <c:pt idx="1207">
                  <c:v>1515.1443200000001</c:v>
                </c:pt>
                <c:pt idx="1208">
                  <c:v>1513.0884900000001</c:v>
                </c:pt>
                <c:pt idx="1209">
                  <c:v>1511.0326700000001</c:v>
                </c:pt>
                <c:pt idx="1210">
                  <c:v>1508.97684</c:v>
                </c:pt>
                <c:pt idx="1211">
                  <c:v>1506.92101</c:v>
                </c:pt>
                <c:pt idx="1212">
                  <c:v>1504.86519</c:v>
                </c:pt>
                <c:pt idx="1213">
                  <c:v>1502.80936</c:v>
                </c:pt>
                <c:pt idx="1214">
                  <c:v>1500.75353</c:v>
                </c:pt>
                <c:pt idx="1215">
                  <c:v>1498.6977099999999</c:v>
                </c:pt>
                <c:pt idx="1216">
                  <c:v>1496.6418799999999</c:v>
                </c:pt>
                <c:pt idx="1217">
                  <c:v>1494.5860499999999</c:v>
                </c:pt>
                <c:pt idx="1218">
                  <c:v>1492.5302300000001</c:v>
                </c:pt>
                <c:pt idx="1219">
                  <c:v>1490.4744000000001</c:v>
                </c:pt>
                <c:pt idx="1220">
                  <c:v>1488.41857</c:v>
                </c:pt>
                <c:pt idx="1221">
                  <c:v>1486.36275</c:v>
                </c:pt>
                <c:pt idx="1222">
                  <c:v>1484.30692</c:v>
                </c:pt>
                <c:pt idx="1223">
                  <c:v>1482.25109</c:v>
                </c:pt>
                <c:pt idx="1224">
                  <c:v>1480.1952699999999</c:v>
                </c:pt>
                <c:pt idx="1225">
                  <c:v>1478.1394399999999</c:v>
                </c:pt>
                <c:pt idx="1226">
                  <c:v>1476.0836099999999</c:v>
                </c:pt>
                <c:pt idx="1227">
                  <c:v>1474.0277900000001</c:v>
                </c:pt>
                <c:pt idx="1228">
                  <c:v>1471.9719600000001</c:v>
                </c:pt>
                <c:pt idx="1229">
                  <c:v>1469.9161300000001</c:v>
                </c:pt>
                <c:pt idx="1230">
                  <c:v>1467.86031</c:v>
                </c:pt>
                <c:pt idx="1231">
                  <c:v>1465.80448</c:v>
                </c:pt>
                <c:pt idx="1232">
                  <c:v>1463.74865</c:v>
                </c:pt>
                <c:pt idx="1233">
                  <c:v>1461.69283</c:v>
                </c:pt>
                <c:pt idx="1234">
                  <c:v>1459.6369999999999</c:v>
                </c:pt>
                <c:pt idx="1235">
                  <c:v>1457.5811699999999</c:v>
                </c:pt>
                <c:pt idx="1236">
                  <c:v>1455.5253399999999</c:v>
                </c:pt>
                <c:pt idx="1237">
                  <c:v>1453.4695200000001</c:v>
                </c:pt>
                <c:pt idx="1238">
                  <c:v>1451.4136900000001</c:v>
                </c:pt>
                <c:pt idx="1239">
                  <c:v>1449.3578600000001</c:v>
                </c:pt>
                <c:pt idx="1240">
                  <c:v>1447.30204</c:v>
                </c:pt>
                <c:pt idx="1241">
                  <c:v>1445.24621</c:v>
                </c:pt>
                <c:pt idx="1242">
                  <c:v>1443.19038</c:v>
                </c:pt>
                <c:pt idx="1243">
                  <c:v>1441.13456</c:v>
                </c:pt>
                <c:pt idx="1244">
                  <c:v>1439.07873</c:v>
                </c:pt>
                <c:pt idx="1245">
                  <c:v>1437.0228999999999</c:v>
                </c:pt>
                <c:pt idx="1246">
                  <c:v>1434.9670799999999</c:v>
                </c:pt>
                <c:pt idx="1247">
                  <c:v>1432.9112500000001</c:v>
                </c:pt>
                <c:pt idx="1248">
                  <c:v>1430.8554200000001</c:v>
                </c:pt>
                <c:pt idx="1249">
                  <c:v>1428.7996000000001</c:v>
                </c:pt>
                <c:pt idx="1250">
                  <c:v>1426.74377</c:v>
                </c:pt>
                <c:pt idx="1251">
                  <c:v>1424.68794</c:v>
                </c:pt>
                <c:pt idx="1252">
                  <c:v>1422.63212</c:v>
                </c:pt>
                <c:pt idx="1253">
                  <c:v>1420.57629</c:v>
                </c:pt>
                <c:pt idx="1254">
                  <c:v>1418.52046</c:v>
                </c:pt>
                <c:pt idx="1255">
                  <c:v>1416.4646399999999</c:v>
                </c:pt>
                <c:pt idx="1256">
                  <c:v>1414.4088099999999</c:v>
                </c:pt>
                <c:pt idx="1257">
                  <c:v>1412.3529799999999</c:v>
                </c:pt>
                <c:pt idx="1258">
                  <c:v>1410.2971600000001</c:v>
                </c:pt>
                <c:pt idx="1259">
                  <c:v>1408.2413300000001</c:v>
                </c:pt>
                <c:pt idx="1260">
                  <c:v>1406.1855</c:v>
                </c:pt>
                <c:pt idx="1261">
                  <c:v>1404.12968</c:v>
                </c:pt>
                <c:pt idx="1262">
                  <c:v>1402.07385</c:v>
                </c:pt>
                <c:pt idx="1263">
                  <c:v>1400.01802</c:v>
                </c:pt>
                <c:pt idx="1264">
                  <c:v>1397.9621999999999</c:v>
                </c:pt>
                <c:pt idx="1265">
                  <c:v>1395.9063699999999</c:v>
                </c:pt>
                <c:pt idx="1266">
                  <c:v>1393.8505399999999</c:v>
                </c:pt>
                <c:pt idx="1267">
                  <c:v>1391.7947200000001</c:v>
                </c:pt>
                <c:pt idx="1268">
                  <c:v>1389.7388900000001</c:v>
                </c:pt>
                <c:pt idx="1269">
                  <c:v>1387.6830600000001</c:v>
                </c:pt>
                <c:pt idx="1270">
                  <c:v>1385.62724</c:v>
                </c:pt>
                <c:pt idx="1271">
                  <c:v>1383.57141</c:v>
                </c:pt>
                <c:pt idx="1272">
                  <c:v>1381.51558</c:v>
                </c:pt>
                <c:pt idx="1273">
                  <c:v>1379.45975</c:v>
                </c:pt>
                <c:pt idx="1274">
                  <c:v>1377.4039299999999</c:v>
                </c:pt>
                <c:pt idx="1275">
                  <c:v>1375.3480999999999</c:v>
                </c:pt>
                <c:pt idx="1276">
                  <c:v>1373.2922699999999</c:v>
                </c:pt>
                <c:pt idx="1277">
                  <c:v>1371.2364500000001</c:v>
                </c:pt>
                <c:pt idx="1278">
                  <c:v>1369.1806200000001</c:v>
                </c:pt>
                <c:pt idx="1279">
                  <c:v>1367.1247900000001</c:v>
                </c:pt>
                <c:pt idx="1280">
                  <c:v>1365.06897</c:v>
                </c:pt>
                <c:pt idx="1281">
                  <c:v>1363.01314</c:v>
                </c:pt>
                <c:pt idx="1282">
                  <c:v>1360.95731</c:v>
                </c:pt>
                <c:pt idx="1283">
                  <c:v>1358.90149</c:v>
                </c:pt>
                <c:pt idx="1284">
                  <c:v>1356.84566</c:v>
                </c:pt>
                <c:pt idx="1285">
                  <c:v>1354.7898299999999</c:v>
                </c:pt>
                <c:pt idx="1286">
                  <c:v>1352.7340099999999</c:v>
                </c:pt>
                <c:pt idx="1287">
                  <c:v>1350.6781800000001</c:v>
                </c:pt>
                <c:pt idx="1288">
                  <c:v>1348.6223500000001</c:v>
                </c:pt>
                <c:pt idx="1289">
                  <c:v>1346.5665300000001</c:v>
                </c:pt>
                <c:pt idx="1290">
                  <c:v>1344.5107</c:v>
                </c:pt>
                <c:pt idx="1291">
                  <c:v>1342.45487</c:v>
                </c:pt>
                <c:pt idx="1292">
                  <c:v>1340.39905</c:v>
                </c:pt>
                <c:pt idx="1293">
                  <c:v>1338.34322</c:v>
                </c:pt>
                <c:pt idx="1294">
                  <c:v>1336.28739</c:v>
                </c:pt>
                <c:pt idx="1295">
                  <c:v>1334.2315699999999</c:v>
                </c:pt>
                <c:pt idx="1296">
                  <c:v>1332.1757399999999</c:v>
                </c:pt>
                <c:pt idx="1297">
                  <c:v>1330.1199099999999</c:v>
                </c:pt>
                <c:pt idx="1298">
                  <c:v>1328.0640900000001</c:v>
                </c:pt>
                <c:pt idx="1299">
                  <c:v>1326.0082600000001</c:v>
                </c:pt>
                <c:pt idx="1300">
                  <c:v>1323.95243</c:v>
                </c:pt>
                <c:pt idx="1301">
                  <c:v>1321.89661</c:v>
                </c:pt>
                <c:pt idx="1302">
                  <c:v>1319.84078</c:v>
                </c:pt>
                <c:pt idx="1303">
                  <c:v>1317.78495</c:v>
                </c:pt>
                <c:pt idx="1304">
                  <c:v>1315.7291299999999</c:v>
                </c:pt>
                <c:pt idx="1305">
                  <c:v>1313.6732999999999</c:v>
                </c:pt>
                <c:pt idx="1306">
                  <c:v>1311.6174699999999</c:v>
                </c:pt>
                <c:pt idx="1307">
                  <c:v>1309.5616500000001</c:v>
                </c:pt>
                <c:pt idx="1308">
                  <c:v>1307.5058200000001</c:v>
                </c:pt>
                <c:pt idx="1309">
                  <c:v>1305.4499900000001</c:v>
                </c:pt>
                <c:pt idx="1310">
                  <c:v>1303.3941600000001</c:v>
                </c:pt>
                <c:pt idx="1311">
                  <c:v>1301.33834</c:v>
                </c:pt>
                <c:pt idx="1312">
                  <c:v>1299.28251</c:v>
                </c:pt>
                <c:pt idx="1313">
                  <c:v>1297.22668</c:v>
                </c:pt>
                <c:pt idx="1314">
                  <c:v>1295.1708599999999</c:v>
                </c:pt>
                <c:pt idx="1315">
                  <c:v>1293.1150299999999</c:v>
                </c:pt>
                <c:pt idx="1316">
                  <c:v>1291.0591999999999</c:v>
                </c:pt>
                <c:pt idx="1317">
                  <c:v>1289.0033800000001</c:v>
                </c:pt>
                <c:pt idx="1318">
                  <c:v>1286.9475500000001</c:v>
                </c:pt>
                <c:pt idx="1319">
                  <c:v>1284.8917200000001</c:v>
                </c:pt>
                <c:pt idx="1320">
                  <c:v>1282.8359</c:v>
                </c:pt>
                <c:pt idx="1321">
                  <c:v>1280.78007</c:v>
                </c:pt>
                <c:pt idx="1322">
                  <c:v>1278.72424</c:v>
                </c:pt>
                <c:pt idx="1323">
                  <c:v>1276.66842</c:v>
                </c:pt>
                <c:pt idx="1324">
                  <c:v>1274.61259</c:v>
                </c:pt>
                <c:pt idx="1325">
                  <c:v>1272.5567599999999</c:v>
                </c:pt>
                <c:pt idx="1326">
                  <c:v>1270.5009399999999</c:v>
                </c:pt>
                <c:pt idx="1327">
                  <c:v>1268.4451100000001</c:v>
                </c:pt>
                <c:pt idx="1328">
                  <c:v>1266.3892800000001</c:v>
                </c:pt>
                <c:pt idx="1329">
                  <c:v>1264.3334600000001</c:v>
                </c:pt>
                <c:pt idx="1330">
                  <c:v>1262.27763</c:v>
                </c:pt>
                <c:pt idx="1331">
                  <c:v>1260.2218</c:v>
                </c:pt>
                <c:pt idx="1332">
                  <c:v>1258.16598</c:v>
                </c:pt>
                <c:pt idx="1333">
                  <c:v>1256.11015</c:v>
                </c:pt>
                <c:pt idx="1334">
                  <c:v>1254.05432</c:v>
                </c:pt>
                <c:pt idx="1335">
                  <c:v>1251.9984999999999</c:v>
                </c:pt>
                <c:pt idx="1336">
                  <c:v>1249.9426699999999</c:v>
                </c:pt>
                <c:pt idx="1337">
                  <c:v>1247.8868399999999</c:v>
                </c:pt>
                <c:pt idx="1338">
                  <c:v>1245.8310200000001</c:v>
                </c:pt>
                <c:pt idx="1339">
                  <c:v>1243.7751900000001</c:v>
                </c:pt>
                <c:pt idx="1340">
                  <c:v>1241.7193600000001</c:v>
                </c:pt>
                <c:pt idx="1341">
                  <c:v>1239.66354</c:v>
                </c:pt>
                <c:pt idx="1342">
                  <c:v>1237.60771</c:v>
                </c:pt>
                <c:pt idx="1343">
                  <c:v>1235.55188</c:v>
                </c:pt>
                <c:pt idx="1344">
                  <c:v>1233.4960599999999</c:v>
                </c:pt>
                <c:pt idx="1345">
                  <c:v>1231.4402299999999</c:v>
                </c:pt>
                <c:pt idx="1346">
                  <c:v>1229.3843999999999</c:v>
                </c:pt>
                <c:pt idx="1347">
                  <c:v>1227.3285699999999</c:v>
                </c:pt>
                <c:pt idx="1348">
                  <c:v>1225.2727500000001</c:v>
                </c:pt>
                <c:pt idx="1349">
                  <c:v>1223.2169200000001</c:v>
                </c:pt>
                <c:pt idx="1350">
                  <c:v>1221.1610900000001</c:v>
                </c:pt>
                <c:pt idx="1351">
                  <c:v>1219.10527</c:v>
                </c:pt>
                <c:pt idx="1352">
                  <c:v>1217.04944</c:v>
                </c:pt>
                <c:pt idx="1353">
                  <c:v>1214.99361</c:v>
                </c:pt>
                <c:pt idx="1354">
                  <c:v>1212.9377899999999</c:v>
                </c:pt>
                <c:pt idx="1355">
                  <c:v>1210.8819599999999</c:v>
                </c:pt>
                <c:pt idx="1356">
                  <c:v>1208.8261299999999</c:v>
                </c:pt>
                <c:pt idx="1357">
                  <c:v>1206.7703100000001</c:v>
                </c:pt>
                <c:pt idx="1358">
                  <c:v>1204.7144800000001</c:v>
                </c:pt>
                <c:pt idx="1359">
                  <c:v>1202.6586500000001</c:v>
                </c:pt>
                <c:pt idx="1360">
                  <c:v>1200.60283</c:v>
                </c:pt>
                <c:pt idx="1361">
                  <c:v>1198.547</c:v>
                </c:pt>
                <c:pt idx="1362">
                  <c:v>1196.49117</c:v>
                </c:pt>
                <c:pt idx="1363">
                  <c:v>1194.43535</c:v>
                </c:pt>
                <c:pt idx="1364">
                  <c:v>1192.37952</c:v>
                </c:pt>
                <c:pt idx="1365">
                  <c:v>1190.3236899999999</c:v>
                </c:pt>
                <c:pt idx="1366">
                  <c:v>1188.2678699999999</c:v>
                </c:pt>
                <c:pt idx="1367">
                  <c:v>1186.2120399999999</c:v>
                </c:pt>
                <c:pt idx="1368">
                  <c:v>1184.1562100000001</c:v>
                </c:pt>
                <c:pt idx="1369">
                  <c:v>1182.1003900000001</c:v>
                </c:pt>
                <c:pt idx="1370">
                  <c:v>1180.04456</c:v>
                </c:pt>
                <c:pt idx="1371">
                  <c:v>1177.98873</c:v>
                </c:pt>
                <c:pt idx="1372">
                  <c:v>1175.93291</c:v>
                </c:pt>
                <c:pt idx="1373">
                  <c:v>1173.87708</c:v>
                </c:pt>
                <c:pt idx="1374">
                  <c:v>1171.82125</c:v>
                </c:pt>
                <c:pt idx="1375">
                  <c:v>1169.7654299999999</c:v>
                </c:pt>
                <c:pt idx="1376">
                  <c:v>1167.7095999999999</c:v>
                </c:pt>
                <c:pt idx="1377">
                  <c:v>1165.6537699999999</c:v>
                </c:pt>
                <c:pt idx="1378">
                  <c:v>1163.5979500000001</c:v>
                </c:pt>
                <c:pt idx="1379">
                  <c:v>1161.5421200000001</c:v>
                </c:pt>
                <c:pt idx="1380">
                  <c:v>1159.4862900000001</c:v>
                </c:pt>
                <c:pt idx="1381">
                  <c:v>1157.43046</c:v>
                </c:pt>
                <c:pt idx="1382">
                  <c:v>1155.37464</c:v>
                </c:pt>
                <c:pt idx="1383">
                  <c:v>1153.31881</c:v>
                </c:pt>
                <c:pt idx="1384">
                  <c:v>1151.26298</c:v>
                </c:pt>
                <c:pt idx="1385">
                  <c:v>1149.2071599999999</c:v>
                </c:pt>
                <c:pt idx="1386">
                  <c:v>1147.1513299999999</c:v>
                </c:pt>
                <c:pt idx="1387">
                  <c:v>1145.0954999999999</c:v>
                </c:pt>
                <c:pt idx="1388">
                  <c:v>1143.0396800000001</c:v>
                </c:pt>
                <c:pt idx="1389">
                  <c:v>1140.9838500000001</c:v>
                </c:pt>
                <c:pt idx="1390">
                  <c:v>1138.9280200000001</c:v>
                </c:pt>
                <c:pt idx="1391">
                  <c:v>1136.8722</c:v>
                </c:pt>
                <c:pt idx="1392">
                  <c:v>1134.81637</c:v>
                </c:pt>
                <c:pt idx="1393">
                  <c:v>1132.76054</c:v>
                </c:pt>
                <c:pt idx="1394">
                  <c:v>1130.70472</c:v>
                </c:pt>
                <c:pt idx="1395">
                  <c:v>1128.6488899999999</c:v>
                </c:pt>
                <c:pt idx="1396">
                  <c:v>1126.5930599999999</c:v>
                </c:pt>
                <c:pt idx="1397">
                  <c:v>1124.5372400000001</c:v>
                </c:pt>
                <c:pt idx="1398">
                  <c:v>1122.4814100000001</c:v>
                </c:pt>
                <c:pt idx="1399">
                  <c:v>1120.4255800000001</c:v>
                </c:pt>
                <c:pt idx="1400">
                  <c:v>1118.36976</c:v>
                </c:pt>
                <c:pt idx="1401">
                  <c:v>1116.31393</c:v>
                </c:pt>
                <c:pt idx="1402">
                  <c:v>1114.2581</c:v>
                </c:pt>
                <c:pt idx="1403">
                  <c:v>1112.20228</c:v>
                </c:pt>
                <c:pt idx="1404">
                  <c:v>1110.14645</c:v>
                </c:pt>
                <c:pt idx="1405">
                  <c:v>1108.0906199999999</c:v>
                </c:pt>
                <c:pt idx="1406">
                  <c:v>1106.0347999999999</c:v>
                </c:pt>
                <c:pt idx="1407">
                  <c:v>1103.9789699999999</c:v>
                </c:pt>
                <c:pt idx="1408">
                  <c:v>1101.9231400000001</c:v>
                </c:pt>
                <c:pt idx="1409">
                  <c:v>1099.8673200000001</c:v>
                </c:pt>
                <c:pt idx="1410">
                  <c:v>1097.81149</c:v>
                </c:pt>
                <c:pt idx="1411">
                  <c:v>1095.75566</c:v>
                </c:pt>
                <c:pt idx="1412">
                  <c:v>1093.69984</c:v>
                </c:pt>
                <c:pt idx="1413">
                  <c:v>1091.64401</c:v>
                </c:pt>
                <c:pt idx="1414">
                  <c:v>1089.58818</c:v>
                </c:pt>
                <c:pt idx="1415">
                  <c:v>1087.5323599999999</c:v>
                </c:pt>
                <c:pt idx="1416">
                  <c:v>1085.4765299999999</c:v>
                </c:pt>
                <c:pt idx="1417">
                  <c:v>1083.4206999999999</c:v>
                </c:pt>
                <c:pt idx="1418">
                  <c:v>1081.3648700000001</c:v>
                </c:pt>
                <c:pt idx="1419">
                  <c:v>1079.3090500000001</c:v>
                </c:pt>
                <c:pt idx="1420">
                  <c:v>1077.2532200000001</c:v>
                </c:pt>
                <c:pt idx="1421">
                  <c:v>1075.19739</c:v>
                </c:pt>
                <c:pt idx="1422">
                  <c:v>1073.14157</c:v>
                </c:pt>
                <c:pt idx="1423">
                  <c:v>1071.08574</c:v>
                </c:pt>
                <c:pt idx="1424">
                  <c:v>1069.02991</c:v>
                </c:pt>
                <c:pt idx="1425">
                  <c:v>1066.9740899999999</c:v>
                </c:pt>
                <c:pt idx="1426">
                  <c:v>1064.9182599999999</c:v>
                </c:pt>
                <c:pt idx="1427">
                  <c:v>1062.8624299999999</c:v>
                </c:pt>
                <c:pt idx="1428">
                  <c:v>1060.8066100000001</c:v>
                </c:pt>
                <c:pt idx="1429">
                  <c:v>1058.7507800000001</c:v>
                </c:pt>
                <c:pt idx="1430">
                  <c:v>1056.6949500000001</c:v>
                </c:pt>
                <c:pt idx="1431">
                  <c:v>1054.63913</c:v>
                </c:pt>
                <c:pt idx="1432">
                  <c:v>1052.5833</c:v>
                </c:pt>
                <c:pt idx="1433">
                  <c:v>1050.52747</c:v>
                </c:pt>
                <c:pt idx="1434">
                  <c:v>1048.47165</c:v>
                </c:pt>
                <c:pt idx="1435">
                  <c:v>1046.4158199999999</c:v>
                </c:pt>
                <c:pt idx="1436">
                  <c:v>1044.3599899999999</c:v>
                </c:pt>
                <c:pt idx="1437">
                  <c:v>1042.3041700000001</c:v>
                </c:pt>
                <c:pt idx="1438">
                  <c:v>1040.2483400000001</c:v>
                </c:pt>
                <c:pt idx="1439">
                  <c:v>1038.1925100000001</c:v>
                </c:pt>
                <c:pt idx="1440">
                  <c:v>1036.13669</c:v>
                </c:pt>
                <c:pt idx="1441">
                  <c:v>1034.08086</c:v>
                </c:pt>
                <c:pt idx="1442">
                  <c:v>1032.02503</c:v>
                </c:pt>
                <c:pt idx="1443">
                  <c:v>1029.96921</c:v>
                </c:pt>
                <c:pt idx="1444">
                  <c:v>1027.91338</c:v>
                </c:pt>
                <c:pt idx="1445">
                  <c:v>1025.8575499999999</c:v>
                </c:pt>
                <c:pt idx="1446">
                  <c:v>1023.80173</c:v>
                </c:pt>
                <c:pt idx="1447">
                  <c:v>1021.7459</c:v>
                </c:pt>
                <c:pt idx="1448">
                  <c:v>1019.69007</c:v>
                </c:pt>
                <c:pt idx="1449">
                  <c:v>1017.63425</c:v>
                </c:pt>
                <c:pt idx="1450">
                  <c:v>1015.5784200000001</c:v>
                </c:pt>
                <c:pt idx="1451">
                  <c:v>1013.52259</c:v>
                </c:pt>
                <c:pt idx="1452">
                  <c:v>1011.46677</c:v>
                </c:pt>
                <c:pt idx="1453">
                  <c:v>1009.41094</c:v>
                </c:pt>
                <c:pt idx="1454">
                  <c:v>1007.35511</c:v>
                </c:pt>
                <c:pt idx="1455">
                  <c:v>1005.29928</c:v>
                </c:pt>
                <c:pt idx="1456">
                  <c:v>1003.24346</c:v>
                </c:pt>
                <c:pt idx="1457">
                  <c:v>1001.18763</c:v>
                </c:pt>
                <c:pt idx="1458">
                  <c:v>999.1318</c:v>
                </c:pt>
                <c:pt idx="1459">
                  <c:v>997.07597999999996</c:v>
                </c:pt>
                <c:pt idx="1460">
                  <c:v>995.02014999999994</c:v>
                </c:pt>
                <c:pt idx="1461">
                  <c:v>992.96432000000004</c:v>
                </c:pt>
                <c:pt idx="1462">
                  <c:v>990.9085</c:v>
                </c:pt>
                <c:pt idx="1463">
                  <c:v>988.85266999999999</c:v>
                </c:pt>
                <c:pt idx="1464">
                  <c:v>986.79683999999997</c:v>
                </c:pt>
                <c:pt idx="1465">
                  <c:v>984.74102000000005</c:v>
                </c:pt>
                <c:pt idx="1466">
                  <c:v>982.68519000000003</c:v>
                </c:pt>
                <c:pt idx="1467">
                  <c:v>980.62936000000002</c:v>
                </c:pt>
                <c:pt idx="1468">
                  <c:v>978.57353999999998</c:v>
                </c:pt>
                <c:pt idx="1469">
                  <c:v>976.51770999999997</c:v>
                </c:pt>
                <c:pt idx="1470">
                  <c:v>974.46187999999995</c:v>
                </c:pt>
                <c:pt idx="1471">
                  <c:v>972.40606000000002</c:v>
                </c:pt>
                <c:pt idx="1472">
                  <c:v>970.35023000000001</c:v>
                </c:pt>
                <c:pt idx="1473">
                  <c:v>968.2944</c:v>
                </c:pt>
                <c:pt idx="1474">
                  <c:v>966.23857999999996</c:v>
                </c:pt>
                <c:pt idx="1475">
                  <c:v>964.18275000000006</c:v>
                </c:pt>
                <c:pt idx="1476">
                  <c:v>962.12692000000004</c:v>
                </c:pt>
                <c:pt idx="1477">
                  <c:v>960.0711</c:v>
                </c:pt>
                <c:pt idx="1478">
                  <c:v>958.01526999999999</c:v>
                </c:pt>
                <c:pt idx="1479">
                  <c:v>955.95943999999997</c:v>
                </c:pt>
                <c:pt idx="1480">
                  <c:v>953.90362000000005</c:v>
                </c:pt>
                <c:pt idx="1481">
                  <c:v>951.84779000000003</c:v>
                </c:pt>
                <c:pt idx="1482">
                  <c:v>949.79196000000002</c:v>
                </c:pt>
                <c:pt idx="1483">
                  <c:v>947.73613999999998</c:v>
                </c:pt>
                <c:pt idx="1484">
                  <c:v>945.68030999999996</c:v>
                </c:pt>
                <c:pt idx="1485">
                  <c:v>943.62447999999995</c:v>
                </c:pt>
                <c:pt idx="1486">
                  <c:v>941.56866000000002</c:v>
                </c:pt>
                <c:pt idx="1487">
                  <c:v>939.51283000000001</c:v>
                </c:pt>
                <c:pt idx="1488">
                  <c:v>937.45699999999999</c:v>
                </c:pt>
                <c:pt idx="1489">
                  <c:v>935.40117999999995</c:v>
                </c:pt>
                <c:pt idx="1490">
                  <c:v>933.34535000000005</c:v>
                </c:pt>
                <c:pt idx="1491">
                  <c:v>931.28952000000004</c:v>
                </c:pt>
                <c:pt idx="1492">
                  <c:v>929.23369000000002</c:v>
                </c:pt>
                <c:pt idx="1493">
                  <c:v>927.17786999999998</c:v>
                </c:pt>
                <c:pt idx="1494">
                  <c:v>925.12203999999997</c:v>
                </c:pt>
                <c:pt idx="1495">
                  <c:v>923.06620999999996</c:v>
                </c:pt>
                <c:pt idx="1496">
                  <c:v>921.01039000000003</c:v>
                </c:pt>
                <c:pt idx="1497">
                  <c:v>918.95456000000001</c:v>
                </c:pt>
                <c:pt idx="1498">
                  <c:v>916.89873</c:v>
                </c:pt>
                <c:pt idx="1499">
                  <c:v>914.84290999999996</c:v>
                </c:pt>
                <c:pt idx="1500">
                  <c:v>912.78707999999995</c:v>
                </c:pt>
                <c:pt idx="1501">
                  <c:v>910.73125000000005</c:v>
                </c:pt>
                <c:pt idx="1502">
                  <c:v>908.67543000000001</c:v>
                </c:pt>
                <c:pt idx="1503">
                  <c:v>906.61959999999999</c:v>
                </c:pt>
                <c:pt idx="1504">
                  <c:v>904.56376999999998</c:v>
                </c:pt>
                <c:pt idx="1505">
                  <c:v>902.50795000000005</c:v>
                </c:pt>
                <c:pt idx="1506">
                  <c:v>900.45212000000004</c:v>
                </c:pt>
                <c:pt idx="1507">
                  <c:v>898.39629000000002</c:v>
                </c:pt>
                <c:pt idx="1508">
                  <c:v>896.34046999999998</c:v>
                </c:pt>
                <c:pt idx="1509">
                  <c:v>894.28463999999997</c:v>
                </c:pt>
                <c:pt idx="1510">
                  <c:v>892.22880999999995</c:v>
                </c:pt>
                <c:pt idx="1511">
                  <c:v>890.17299000000003</c:v>
                </c:pt>
                <c:pt idx="1512">
                  <c:v>888.11716000000001</c:v>
                </c:pt>
                <c:pt idx="1513">
                  <c:v>886.06133</c:v>
                </c:pt>
                <c:pt idx="1514">
                  <c:v>884.00550999999996</c:v>
                </c:pt>
                <c:pt idx="1515">
                  <c:v>881.94967999999994</c:v>
                </c:pt>
                <c:pt idx="1516">
                  <c:v>879.89385000000004</c:v>
                </c:pt>
                <c:pt idx="1517">
                  <c:v>877.83803</c:v>
                </c:pt>
                <c:pt idx="1518">
                  <c:v>875.78219999999999</c:v>
                </c:pt>
                <c:pt idx="1519">
                  <c:v>873.72636999999997</c:v>
                </c:pt>
                <c:pt idx="1520">
                  <c:v>871.67055000000005</c:v>
                </c:pt>
                <c:pt idx="1521">
                  <c:v>869.61472000000003</c:v>
                </c:pt>
                <c:pt idx="1522">
                  <c:v>867.55889000000002</c:v>
                </c:pt>
                <c:pt idx="1523">
                  <c:v>865.50306999999998</c:v>
                </c:pt>
                <c:pt idx="1524">
                  <c:v>863.44723999999997</c:v>
                </c:pt>
                <c:pt idx="1525">
                  <c:v>861.39140999999995</c:v>
                </c:pt>
                <c:pt idx="1526">
                  <c:v>859.33558000000005</c:v>
                </c:pt>
                <c:pt idx="1527">
                  <c:v>857.27976000000001</c:v>
                </c:pt>
                <c:pt idx="1528">
                  <c:v>855.22393</c:v>
                </c:pt>
                <c:pt idx="1529">
                  <c:v>853.16809999999998</c:v>
                </c:pt>
                <c:pt idx="1530">
                  <c:v>851.11228000000006</c:v>
                </c:pt>
                <c:pt idx="1531">
                  <c:v>849.05645000000004</c:v>
                </c:pt>
                <c:pt idx="1532">
                  <c:v>847.00062000000003</c:v>
                </c:pt>
                <c:pt idx="1533">
                  <c:v>844.94479999999999</c:v>
                </c:pt>
                <c:pt idx="1534">
                  <c:v>842.88896999999997</c:v>
                </c:pt>
                <c:pt idx="1535">
                  <c:v>840.83313999999996</c:v>
                </c:pt>
                <c:pt idx="1536">
                  <c:v>838.77732000000003</c:v>
                </c:pt>
                <c:pt idx="1537">
                  <c:v>836.72149000000002</c:v>
                </c:pt>
                <c:pt idx="1538">
                  <c:v>834.66566</c:v>
                </c:pt>
                <c:pt idx="1539">
                  <c:v>832.60983999999996</c:v>
                </c:pt>
                <c:pt idx="1540">
                  <c:v>830.55400999999995</c:v>
                </c:pt>
                <c:pt idx="1541">
                  <c:v>828.49818000000005</c:v>
                </c:pt>
                <c:pt idx="1542">
                  <c:v>826.44236000000001</c:v>
                </c:pt>
                <c:pt idx="1543">
                  <c:v>824.38652999999999</c:v>
                </c:pt>
                <c:pt idx="1544">
                  <c:v>822.33069999999998</c:v>
                </c:pt>
                <c:pt idx="1545">
                  <c:v>820.27488000000005</c:v>
                </c:pt>
                <c:pt idx="1546">
                  <c:v>818.21905000000004</c:v>
                </c:pt>
                <c:pt idx="1547">
                  <c:v>816.16322000000002</c:v>
                </c:pt>
                <c:pt idx="1548">
                  <c:v>814.10739999999998</c:v>
                </c:pt>
                <c:pt idx="1549">
                  <c:v>812.05156999999997</c:v>
                </c:pt>
                <c:pt idx="1550">
                  <c:v>809.99573999999996</c:v>
                </c:pt>
                <c:pt idx="1551">
                  <c:v>807.93992000000003</c:v>
                </c:pt>
                <c:pt idx="1552">
                  <c:v>805.88409000000001</c:v>
                </c:pt>
                <c:pt idx="1553">
                  <c:v>803.82826</c:v>
                </c:pt>
                <c:pt idx="1554">
                  <c:v>801.77243999999996</c:v>
                </c:pt>
                <c:pt idx="1555">
                  <c:v>799.71660999999995</c:v>
                </c:pt>
                <c:pt idx="1556">
                  <c:v>797.66078000000005</c:v>
                </c:pt>
                <c:pt idx="1557">
                  <c:v>795.60496000000001</c:v>
                </c:pt>
                <c:pt idx="1558">
                  <c:v>793.54912999999999</c:v>
                </c:pt>
                <c:pt idx="1559">
                  <c:v>791.49329999999998</c:v>
                </c:pt>
                <c:pt idx="1560">
                  <c:v>789.43748000000005</c:v>
                </c:pt>
                <c:pt idx="1561">
                  <c:v>787.38165000000004</c:v>
                </c:pt>
                <c:pt idx="1562">
                  <c:v>785.32582000000002</c:v>
                </c:pt>
                <c:pt idx="1563">
                  <c:v>783.26999000000001</c:v>
                </c:pt>
                <c:pt idx="1564">
                  <c:v>781.21416999999997</c:v>
                </c:pt>
                <c:pt idx="1565">
                  <c:v>779.15833999999995</c:v>
                </c:pt>
                <c:pt idx="1566">
                  <c:v>777.10251000000005</c:v>
                </c:pt>
                <c:pt idx="1567">
                  <c:v>775.04669000000001</c:v>
                </c:pt>
                <c:pt idx="1568">
                  <c:v>772.99086</c:v>
                </c:pt>
                <c:pt idx="1569">
                  <c:v>770.93502999999998</c:v>
                </c:pt>
                <c:pt idx="1570">
                  <c:v>768.87920999999994</c:v>
                </c:pt>
                <c:pt idx="1571">
                  <c:v>766.82338000000004</c:v>
                </c:pt>
                <c:pt idx="1572">
                  <c:v>764.76755000000003</c:v>
                </c:pt>
                <c:pt idx="1573">
                  <c:v>762.71172999999999</c:v>
                </c:pt>
                <c:pt idx="1574">
                  <c:v>760.65589999999997</c:v>
                </c:pt>
                <c:pt idx="1575">
                  <c:v>758.60006999999996</c:v>
                </c:pt>
                <c:pt idx="1576">
                  <c:v>756.54425000000003</c:v>
                </c:pt>
                <c:pt idx="1577">
                  <c:v>754.48842000000002</c:v>
                </c:pt>
                <c:pt idx="1578">
                  <c:v>752.43259</c:v>
                </c:pt>
                <c:pt idx="1579">
                  <c:v>750.37676999999996</c:v>
                </c:pt>
                <c:pt idx="1580">
                  <c:v>748.32093999999995</c:v>
                </c:pt>
                <c:pt idx="1581">
                  <c:v>746.26511000000005</c:v>
                </c:pt>
                <c:pt idx="1582">
                  <c:v>744.20929000000001</c:v>
                </c:pt>
                <c:pt idx="1583">
                  <c:v>742.15346</c:v>
                </c:pt>
                <c:pt idx="1584">
                  <c:v>740.09762999999998</c:v>
                </c:pt>
                <c:pt idx="1585">
                  <c:v>738.04181000000005</c:v>
                </c:pt>
                <c:pt idx="1586">
                  <c:v>735.98598000000004</c:v>
                </c:pt>
                <c:pt idx="1587">
                  <c:v>733.93015000000003</c:v>
                </c:pt>
                <c:pt idx="1588">
                  <c:v>731.87432999999999</c:v>
                </c:pt>
                <c:pt idx="1589">
                  <c:v>729.81849999999997</c:v>
                </c:pt>
                <c:pt idx="1590">
                  <c:v>727.76266999999996</c:v>
                </c:pt>
                <c:pt idx="1591">
                  <c:v>725.70685000000003</c:v>
                </c:pt>
                <c:pt idx="1592">
                  <c:v>723.65102000000002</c:v>
                </c:pt>
                <c:pt idx="1593">
                  <c:v>721.59519</c:v>
                </c:pt>
                <c:pt idx="1594">
                  <c:v>719.53936999999996</c:v>
                </c:pt>
                <c:pt idx="1595">
                  <c:v>717.48353999999995</c:v>
                </c:pt>
                <c:pt idx="1596">
                  <c:v>715.42771000000005</c:v>
                </c:pt>
                <c:pt idx="1597">
                  <c:v>713.37189000000001</c:v>
                </c:pt>
                <c:pt idx="1598">
                  <c:v>711.31605999999999</c:v>
                </c:pt>
                <c:pt idx="1599">
                  <c:v>709.26022999999998</c:v>
                </c:pt>
                <c:pt idx="1600">
                  <c:v>707.20439999999996</c:v>
                </c:pt>
                <c:pt idx="1601">
                  <c:v>705.14858000000004</c:v>
                </c:pt>
                <c:pt idx="1602">
                  <c:v>703.09275000000002</c:v>
                </c:pt>
                <c:pt idx="1603">
                  <c:v>701.03692000000001</c:v>
                </c:pt>
                <c:pt idx="1604">
                  <c:v>698.98109999999997</c:v>
                </c:pt>
                <c:pt idx="1605">
                  <c:v>696.92526999999995</c:v>
                </c:pt>
                <c:pt idx="1606">
                  <c:v>694.86944000000005</c:v>
                </c:pt>
                <c:pt idx="1607">
                  <c:v>692.81362000000001</c:v>
                </c:pt>
                <c:pt idx="1608">
                  <c:v>690.75779</c:v>
                </c:pt>
                <c:pt idx="1609">
                  <c:v>688.70195999999999</c:v>
                </c:pt>
                <c:pt idx="1610">
                  <c:v>686.64613999999995</c:v>
                </c:pt>
                <c:pt idx="1611">
                  <c:v>684.59031000000004</c:v>
                </c:pt>
                <c:pt idx="1612">
                  <c:v>682.53448000000003</c:v>
                </c:pt>
                <c:pt idx="1613">
                  <c:v>680.47865999999999</c:v>
                </c:pt>
                <c:pt idx="1614">
                  <c:v>678.42282999999998</c:v>
                </c:pt>
                <c:pt idx="1615">
                  <c:v>676.36699999999996</c:v>
                </c:pt>
                <c:pt idx="1616">
                  <c:v>674.31118000000004</c:v>
                </c:pt>
                <c:pt idx="1617">
                  <c:v>672.25535000000002</c:v>
                </c:pt>
                <c:pt idx="1618">
                  <c:v>670.19952000000001</c:v>
                </c:pt>
                <c:pt idx="1619">
                  <c:v>668.14369999999997</c:v>
                </c:pt>
                <c:pt idx="1620">
                  <c:v>666.08786999999995</c:v>
                </c:pt>
                <c:pt idx="1621">
                  <c:v>664.03204000000005</c:v>
                </c:pt>
                <c:pt idx="1622">
                  <c:v>661.97622000000001</c:v>
                </c:pt>
                <c:pt idx="1623">
                  <c:v>659.92039</c:v>
                </c:pt>
                <c:pt idx="1624">
                  <c:v>657.86455999999998</c:v>
                </c:pt>
                <c:pt idx="1625">
                  <c:v>655.80873999999994</c:v>
                </c:pt>
                <c:pt idx="1626">
                  <c:v>653.75291000000004</c:v>
                </c:pt>
                <c:pt idx="1627">
                  <c:v>651.69708000000003</c:v>
                </c:pt>
                <c:pt idx="1628">
                  <c:v>649.64125999999999</c:v>
                </c:pt>
                <c:pt idx="1629">
                  <c:v>647.58542999999997</c:v>
                </c:pt>
                <c:pt idx="1630">
                  <c:v>645.52959999999996</c:v>
                </c:pt>
                <c:pt idx="1631">
                  <c:v>643.47378000000003</c:v>
                </c:pt>
                <c:pt idx="1632">
                  <c:v>641.41795000000002</c:v>
                </c:pt>
                <c:pt idx="1633">
                  <c:v>639.36212</c:v>
                </c:pt>
                <c:pt idx="1634">
                  <c:v>637.30629999999996</c:v>
                </c:pt>
                <c:pt idx="1635">
                  <c:v>635.25046999999995</c:v>
                </c:pt>
                <c:pt idx="1636">
                  <c:v>633.19464000000005</c:v>
                </c:pt>
                <c:pt idx="1637">
                  <c:v>631.13881000000003</c:v>
                </c:pt>
                <c:pt idx="1638">
                  <c:v>629.08299</c:v>
                </c:pt>
                <c:pt idx="1639">
                  <c:v>627.02715999999998</c:v>
                </c:pt>
                <c:pt idx="1640">
                  <c:v>624.97132999999997</c:v>
                </c:pt>
                <c:pt idx="1641">
                  <c:v>622.91551000000004</c:v>
                </c:pt>
                <c:pt idx="1642">
                  <c:v>620.85968000000003</c:v>
                </c:pt>
                <c:pt idx="1643">
                  <c:v>618.80385000000001</c:v>
                </c:pt>
                <c:pt idx="1644">
                  <c:v>616.74802999999997</c:v>
                </c:pt>
                <c:pt idx="1645">
                  <c:v>614.69219999999996</c:v>
                </c:pt>
                <c:pt idx="1646">
                  <c:v>612.63637000000006</c:v>
                </c:pt>
                <c:pt idx="1647">
                  <c:v>610.58055000000002</c:v>
                </c:pt>
                <c:pt idx="1648">
                  <c:v>608.52472</c:v>
                </c:pt>
                <c:pt idx="1649">
                  <c:v>606.46888999999999</c:v>
                </c:pt>
                <c:pt idx="1650">
                  <c:v>604.41306999999995</c:v>
                </c:pt>
                <c:pt idx="1651">
                  <c:v>602.35724000000005</c:v>
                </c:pt>
                <c:pt idx="1652">
                  <c:v>600.30141000000003</c:v>
                </c:pt>
                <c:pt idx="1653">
                  <c:v>598.24558999999999</c:v>
                </c:pt>
                <c:pt idx="1654">
                  <c:v>596.18975999999998</c:v>
                </c:pt>
                <c:pt idx="1655">
                  <c:v>594.13392999999996</c:v>
                </c:pt>
                <c:pt idx="1656">
                  <c:v>592.07811000000004</c:v>
                </c:pt>
                <c:pt idx="1657">
                  <c:v>590.02228000000002</c:v>
                </c:pt>
                <c:pt idx="1658">
                  <c:v>587.96645000000001</c:v>
                </c:pt>
                <c:pt idx="1659">
                  <c:v>585.91062999999997</c:v>
                </c:pt>
                <c:pt idx="1660">
                  <c:v>583.85479999999995</c:v>
                </c:pt>
                <c:pt idx="1661">
                  <c:v>581.79897000000005</c:v>
                </c:pt>
                <c:pt idx="1662">
                  <c:v>579.74315000000001</c:v>
                </c:pt>
                <c:pt idx="1663">
                  <c:v>577.68732</c:v>
                </c:pt>
                <c:pt idx="1664">
                  <c:v>575.63148999999999</c:v>
                </c:pt>
                <c:pt idx="1665">
                  <c:v>573.57566999999995</c:v>
                </c:pt>
                <c:pt idx="1666">
                  <c:v>571.51984000000004</c:v>
                </c:pt>
                <c:pt idx="1667">
                  <c:v>569.46401000000003</c:v>
                </c:pt>
                <c:pt idx="1668">
                  <c:v>567.40818999999999</c:v>
                </c:pt>
                <c:pt idx="1669">
                  <c:v>565.35235999999998</c:v>
                </c:pt>
                <c:pt idx="1670">
                  <c:v>563.29652999999996</c:v>
                </c:pt>
                <c:pt idx="1671">
                  <c:v>561.24071000000004</c:v>
                </c:pt>
                <c:pt idx="1672">
                  <c:v>559.18488000000002</c:v>
                </c:pt>
                <c:pt idx="1673">
                  <c:v>557.12905000000001</c:v>
                </c:pt>
                <c:pt idx="1674">
                  <c:v>555.07321999999999</c:v>
                </c:pt>
                <c:pt idx="1675">
                  <c:v>553.01739999999995</c:v>
                </c:pt>
                <c:pt idx="1676">
                  <c:v>550.96157000000005</c:v>
                </c:pt>
                <c:pt idx="1677">
                  <c:v>548.90574000000004</c:v>
                </c:pt>
                <c:pt idx="1678">
                  <c:v>546.84992</c:v>
                </c:pt>
                <c:pt idx="1679">
                  <c:v>544.79408999999998</c:v>
                </c:pt>
                <c:pt idx="1680">
                  <c:v>542.73825999999997</c:v>
                </c:pt>
                <c:pt idx="1681">
                  <c:v>540.68244000000004</c:v>
                </c:pt>
                <c:pt idx="1682">
                  <c:v>538.62661000000003</c:v>
                </c:pt>
                <c:pt idx="1683">
                  <c:v>536.57078000000001</c:v>
                </c:pt>
                <c:pt idx="1684">
                  <c:v>534.51495999999997</c:v>
                </c:pt>
                <c:pt idx="1685">
                  <c:v>532.45912999999996</c:v>
                </c:pt>
                <c:pt idx="1686">
                  <c:v>530.40329999999994</c:v>
                </c:pt>
                <c:pt idx="1687">
                  <c:v>528.34748000000002</c:v>
                </c:pt>
                <c:pt idx="1688">
                  <c:v>526.29165</c:v>
                </c:pt>
                <c:pt idx="1689">
                  <c:v>524.23581999999999</c:v>
                </c:pt>
                <c:pt idx="1690">
                  <c:v>522.17999999999995</c:v>
                </c:pt>
                <c:pt idx="1691">
                  <c:v>520.12417000000005</c:v>
                </c:pt>
                <c:pt idx="1692">
                  <c:v>518.06834000000003</c:v>
                </c:pt>
                <c:pt idx="1693">
                  <c:v>516.01251999999999</c:v>
                </c:pt>
                <c:pt idx="1694">
                  <c:v>513.95668999999998</c:v>
                </c:pt>
                <c:pt idx="1695">
                  <c:v>511.90086000000002</c:v>
                </c:pt>
                <c:pt idx="1696">
                  <c:v>509.84503999999998</c:v>
                </c:pt>
                <c:pt idx="1697">
                  <c:v>507.78921000000003</c:v>
                </c:pt>
                <c:pt idx="1698">
                  <c:v>505.73338000000001</c:v>
                </c:pt>
                <c:pt idx="1699">
                  <c:v>503.67756000000003</c:v>
                </c:pt>
                <c:pt idx="1700">
                  <c:v>501.62173000000001</c:v>
                </c:pt>
                <c:pt idx="1701">
                  <c:v>499.5659</c:v>
                </c:pt>
              </c:numCache>
            </c:numRef>
          </c:cat>
          <c:val>
            <c:numRef>
              <c:f>Sheet1!$C$2:$C$1703</c:f>
              <c:numCache>
                <c:formatCode>General</c:formatCode>
                <c:ptCount val="1702"/>
                <c:pt idx="0">
                  <c:v>1.7000000000000001E-4</c:v>
                </c:pt>
                <c:pt idx="1">
                  <c:v>1.7000000000000001E-4</c:v>
                </c:pt>
                <c:pt idx="2">
                  <c:v>1.7000000000000001E-4</c:v>
                </c:pt>
                <c:pt idx="3">
                  <c:v>1.7000000000000001E-4</c:v>
                </c:pt>
                <c:pt idx="4">
                  <c:v>1.7000000000000001E-4</c:v>
                </c:pt>
                <c:pt idx="5">
                  <c:v>1.7000000000000001E-4</c:v>
                </c:pt>
                <c:pt idx="6">
                  <c:v>1.7000000000000001E-4</c:v>
                </c:pt>
                <c:pt idx="7">
                  <c:v>1.7000000000000001E-4</c:v>
                </c:pt>
                <c:pt idx="8">
                  <c:v>1.7000000000000001E-4</c:v>
                </c:pt>
                <c:pt idx="9">
                  <c:v>1.7000000000000001E-4</c:v>
                </c:pt>
                <c:pt idx="10">
                  <c:v>1.7000000000000001E-4</c:v>
                </c:pt>
                <c:pt idx="11">
                  <c:v>1.7000000000000001E-4</c:v>
                </c:pt>
                <c:pt idx="12">
                  <c:v>1.7000000000000001E-4</c:v>
                </c:pt>
                <c:pt idx="13">
                  <c:v>2.2000000000000001E-4</c:v>
                </c:pt>
                <c:pt idx="14">
                  <c:v>2.9E-4</c:v>
                </c:pt>
                <c:pt idx="15">
                  <c:v>3.6000000000000002E-4</c:v>
                </c:pt>
                <c:pt idx="16">
                  <c:v>4.4000000000000002E-4</c:v>
                </c:pt>
                <c:pt idx="17">
                  <c:v>5.2999999999999998E-4</c:v>
                </c:pt>
                <c:pt idx="18">
                  <c:v>6.3000000000000003E-4</c:v>
                </c:pt>
                <c:pt idx="19">
                  <c:v>7.2999999999999996E-4</c:v>
                </c:pt>
                <c:pt idx="20">
                  <c:v>8.4000000000000003E-4</c:v>
                </c:pt>
                <c:pt idx="21">
                  <c:v>9.3999999999999997E-4</c:v>
                </c:pt>
                <c:pt idx="22">
                  <c:v>1.0499999999999999E-3</c:v>
                </c:pt>
                <c:pt idx="23">
                  <c:v>1.15E-3</c:v>
                </c:pt>
                <c:pt idx="24">
                  <c:v>1.25E-3</c:v>
                </c:pt>
                <c:pt idx="25">
                  <c:v>1.34E-3</c:v>
                </c:pt>
                <c:pt idx="26">
                  <c:v>1.42E-3</c:v>
                </c:pt>
                <c:pt idx="27">
                  <c:v>1.49E-3</c:v>
                </c:pt>
                <c:pt idx="28">
                  <c:v>1.5499999999999999E-3</c:v>
                </c:pt>
                <c:pt idx="29">
                  <c:v>1.6100000000000001E-3</c:v>
                </c:pt>
                <c:pt idx="30">
                  <c:v>1.66E-3</c:v>
                </c:pt>
                <c:pt idx="31">
                  <c:v>1.6999999999999999E-3</c:v>
                </c:pt>
                <c:pt idx="32">
                  <c:v>1.73E-3</c:v>
                </c:pt>
                <c:pt idx="33">
                  <c:v>1.7700000000000001E-3</c:v>
                </c:pt>
                <c:pt idx="34">
                  <c:v>1.8E-3</c:v>
                </c:pt>
                <c:pt idx="35">
                  <c:v>1.8500000000000001E-3</c:v>
                </c:pt>
                <c:pt idx="36">
                  <c:v>1.91E-3</c:v>
                </c:pt>
                <c:pt idx="37">
                  <c:v>1.99E-3</c:v>
                </c:pt>
                <c:pt idx="38">
                  <c:v>2.0699999999999998E-3</c:v>
                </c:pt>
                <c:pt idx="39">
                  <c:v>2.1700000000000001E-3</c:v>
                </c:pt>
                <c:pt idx="40">
                  <c:v>2.2699999999999999E-3</c:v>
                </c:pt>
                <c:pt idx="41">
                  <c:v>2.3800000000000002E-3</c:v>
                </c:pt>
                <c:pt idx="42">
                  <c:v>2.5000000000000001E-3</c:v>
                </c:pt>
                <c:pt idx="43">
                  <c:v>2.6199999999999999E-3</c:v>
                </c:pt>
                <c:pt idx="44">
                  <c:v>2.7399999999999998E-3</c:v>
                </c:pt>
                <c:pt idx="45">
                  <c:v>2.8700000000000002E-3</c:v>
                </c:pt>
                <c:pt idx="46">
                  <c:v>3.0000000000000001E-3</c:v>
                </c:pt>
                <c:pt idx="47">
                  <c:v>3.13E-3</c:v>
                </c:pt>
                <c:pt idx="48">
                  <c:v>3.2499999999999999E-3</c:v>
                </c:pt>
                <c:pt idx="49">
                  <c:v>3.3700000000000002E-3</c:v>
                </c:pt>
                <c:pt idx="50">
                  <c:v>3.48E-3</c:v>
                </c:pt>
                <c:pt idx="51">
                  <c:v>3.5799999999999998E-3</c:v>
                </c:pt>
                <c:pt idx="52">
                  <c:v>3.6800000000000001E-3</c:v>
                </c:pt>
                <c:pt idx="53">
                  <c:v>3.7799999999999999E-3</c:v>
                </c:pt>
                <c:pt idx="54">
                  <c:v>3.8700000000000002E-3</c:v>
                </c:pt>
                <c:pt idx="55">
                  <c:v>3.96E-3</c:v>
                </c:pt>
                <c:pt idx="56">
                  <c:v>4.0400000000000002E-3</c:v>
                </c:pt>
                <c:pt idx="57">
                  <c:v>4.1200000000000004E-3</c:v>
                </c:pt>
                <c:pt idx="58">
                  <c:v>4.2100000000000002E-3</c:v>
                </c:pt>
                <c:pt idx="59">
                  <c:v>4.3E-3</c:v>
                </c:pt>
                <c:pt idx="60">
                  <c:v>4.4000000000000003E-3</c:v>
                </c:pt>
                <c:pt idx="61">
                  <c:v>4.4900000000000001E-3</c:v>
                </c:pt>
                <c:pt idx="62">
                  <c:v>4.5799999999999999E-3</c:v>
                </c:pt>
                <c:pt idx="63">
                  <c:v>4.6600000000000001E-3</c:v>
                </c:pt>
                <c:pt idx="64">
                  <c:v>4.7400000000000003E-3</c:v>
                </c:pt>
                <c:pt idx="65">
                  <c:v>4.7999999999999996E-3</c:v>
                </c:pt>
                <c:pt idx="66">
                  <c:v>4.8700000000000002E-3</c:v>
                </c:pt>
                <c:pt idx="67">
                  <c:v>4.9300000000000004E-3</c:v>
                </c:pt>
                <c:pt idx="68">
                  <c:v>4.9800000000000001E-3</c:v>
                </c:pt>
                <c:pt idx="69">
                  <c:v>5.0200000000000002E-3</c:v>
                </c:pt>
                <c:pt idx="70">
                  <c:v>5.0400000000000002E-3</c:v>
                </c:pt>
                <c:pt idx="71">
                  <c:v>5.0600000000000003E-3</c:v>
                </c:pt>
                <c:pt idx="72">
                  <c:v>5.0600000000000003E-3</c:v>
                </c:pt>
                <c:pt idx="73">
                  <c:v>5.0600000000000003E-3</c:v>
                </c:pt>
                <c:pt idx="74">
                  <c:v>5.0499999999999998E-3</c:v>
                </c:pt>
                <c:pt idx="75">
                  <c:v>5.0299999999999997E-3</c:v>
                </c:pt>
                <c:pt idx="76">
                  <c:v>5.0200000000000002E-3</c:v>
                </c:pt>
                <c:pt idx="77">
                  <c:v>4.9899999999999996E-3</c:v>
                </c:pt>
                <c:pt idx="78">
                  <c:v>4.9699999999999996E-3</c:v>
                </c:pt>
                <c:pt idx="79">
                  <c:v>4.9399999999999999E-3</c:v>
                </c:pt>
                <c:pt idx="80">
                  <c:v>4.9100000000000003E-3</c:v>
                </c:pt>
                <c:pt idx="81">
                  <c:v>4.8799999999999998E-3</c:v>
                </c:pt>
                <c:pt idx="82">
                  <c:v>4.8399999999999997E-3</c:v>
                </c:pt>
                <c:pt idx="83">
                  <c:v>4.7999999999999996E-3</c:v>
                </c:pt>
                <c:pt idx="84">
                  <c:v>4.7600000000000003E-3</c:v>
                </c:pt>
                <c:pt idx="85">
                  <c:v>4.7200000000000002E-3</c:v>
                </c:pt>
                <c:pt idx="86">
                  <c:v>4.6600000000000001E-3</c:v>
                </c:pt>
                <c:pt idx="87">
                  <c:v>4.5999999999999999E-3</c:v>
                </c:pt>
                <c:pt idx="88">
                  <c:v>4.5300000000000002E-3</c:v>
                </c:pt>
                <c:pt idx="89">
                  <c:v>4.45E-3</c:v>
                </c:pt>
                <c:pt idx="90">
                  <c:v>4.3499999999999997E-3</c:v>
                </c:pt>
                <c:pt idx="91">
                  <c:v>4.2399999999999998E-3</c:v>
                </c:pt>
                <c:pt idx="92">
                  <c:v>4.1099999999999999E-3</c:v>
                </c:pt>
                <c:pt idx="93">
                  <c:v>3.9500000000000004E-3</c:v>
                </c:pt>
                <c:pt idx="94">
                  <c:v>3.7799999999999999E-3</c:v>
                </c:pt>
                <c:pt idx="95">
                  <c:v>3.5999999999999999E-3</c:v>
                </c:pt>
                <c:pt idx="96">
                  <c:v>3.4099999999999998E-3</c:v>
                </c:pt>
                <c:pt idx="97">
                  <c:v>3.2100000000000002E-3</c:v>
                </c:pt>
                <c:pt idx="98">
                  <c:v>3.0200000000000001E-3</c:v>
                </c:pt>
                <c:pt idx="99">
                  <c:v>2.8400000000000001E-3</c:v>
                </c:pt>
                <c:pt idx="100">
                  <c:v>2.66E-3</c:v>
                </c:pt>
                <c:pt idx="101">
                  <c:v>2.5100000000000001E-3</c:v>
                </c:pt>
                <c:pt idx="102">
                  <c:v>2.3800000000000002E-3</c:v>
                </c:pt>
                <c:pt idx="103">
                  <c:v>2.2799999999999999E-3</c:v>
                </c:pt>
                <c:pt idx="104">
                  <c:v>2.2200000000000002E-3</c:v>
                </c:pt>
                <c:pt idx="105">
                  <c:v>2.2100000000000002E-3</c:v>
                </c:pt>
                <c:pt idx="106">
                  <c:v>2.2499999999999998E-3</c:v>
                </c:pt>
                <c:pt idx="107">
                  <c:v>2.3600000000000001E-3</c:v>
                </c:pt>
                <c:pt idx="108">
                  <c:v>2.5300000000000001E-3</c:v>
                </c:pt>
                <c:pt idx="109">
                  <c:v>2.7499999999999998E-3</c:v>
                </c:pt>
                <c:pt idx="110">
                  <c:v>3.0400000000000002E-3</c:v>
                </c:pt>
                <c:pt idx="111">
                  <c:v>3.3800000000000002E-3</c:v>
                </c:pt>
                <c:pt idx="112">
                  <c:v>3.7499999999999999E-3</c:v>
                </c:pt>
                <c:pt idx="113">
                  <c:v>4.1599999999999996E-3</c:v>
                </c:pt>
                <c:pt idx="114">
                  <c:v>4.5799999999999999E-3</c:v>
                </c:pt>
                <c:pt idx="115">
                  <c:v>5.0099999999999997E-3</c:v>
                </c:pt>
                <c:pt idx="116">
                  <c:v>5.4400000000000004E-3</c:v>
                </c:pt>
                <c:pt idx="117">
                  <c:v>5.8599999999999998E-3</c:v>
                </c:pt>
                <c:pt idx="118">
                  <c:v>6.2599999999999999E-3</c:v>
                </c:pt>
                <c:pt idx="119">
                  <c:v>6.6100000000000004E-3</c:v>
                </c:pt>
                <c:pt idx="120">
                  <c:v>6.9199999999999999E-3</c:v>
                </c:pt>
                <c:pt idx="121">
                  <c:v>7.1700000000000002E-3</c:v>
                </c:pt>
                <c:pt idx="122">
                  <c:v>7.3600000000000002E-3</c:v>
                </c:pt>
                <c:pt idx="123">
                  <c:v>7.4900000000000001E-3</c:v>
                </c:pt>
                <c:pt idx="124">
                  <c:v>7.5500000000000003E-3</c:v>
                </c:pt>
                <c:pt idx="125">
                  <c:v>7.5500000000000003E-3</c:v>
                </c:pt>
                <c:pt idx="126">
                  <c:v>7.4900000000000001E-3</c:v>
                </c:pt>
                <c:pt idx="127">
                  <c:v>7.3699999999999998E-3</c:v>
                </c:pt>
                <c:pt idx="128">
                  <c:v>7.2100000000000003E-3</c:v>
                </c:pt>
                <c:pt idx="129">
                  <c:v>7.0200000000000002E-3</c:v>
                </c:pt>
                <c:pt idx="130">
                  <c:v>6.7999999999999996E-3</c:v>
                </c:pt>
                <c:pt idx="131">
                  <c:v>6.5700000000000003E-3</c:v>
                </c:pt>
                <c:pt idx="132">
                  <c:v>6.3200000000000001E-3</c:v>
                </c:pt>
                <c:pt idx="133">
                  <c:v>6.0800000000000003E-3</c:v>
                </c:pt>
                <c:pt idx="134">
                  <c:v>5.8500000000000002E-3</c:v>
                </c:pt>
                <c:pt idx="135">
                  <c:v>5.64E-3</c:v>
                </c:pt>
                <c:pt idx="136">
                  <c:v>5.45E-3</c:v>
                </c:pt>
                <c:pt idx="137">
                  <c:v>5.3E-3</c:v>
                </c:pt>
                <c:pt idx="138">
                  <c:v>5.1799999999999997E-3</c:v>
                </c:pt>
                <c:pt idx="139">
                  <c:v>5.11E-3</c:v>
                </c:pt>
                <c:pt idx="140">
                  <c:v>5.0899999999999999E-3</c:v>
                </c:pt>
                <c:pt idx="141">
                  <c:v>5.11E-3</c:v>
                </c:pt>
                <c:pt idx="142">
                  <c:v>5.1700000000000001E-3</c:v>
                </c:pt>
                <c:pt idx="143">
                  <c:v>5.2700000000000004E-3</c:v>
                </c:pt>
                <c:pt idx="144">
                  <c:v>5.4000000000000003E-3</c:v>
                </c:pt>
                <c:pt idx="145">
                  <c:v>5.5599999999999998E-3</c:v>
                </c:pt>
                <c:pt idx="146">
                  <c:v>5.77E-3</c:v>
                </c:pt>
                <c:pt idx="147">
                  <c:v>6.0000000000000001E-3</c:v>
                </c:pt>
                <c:pt idx="148">
                  <c:v>6.2599999999999999E-3</c:v>
                </c:pt>
                <c:pt idx="149">
                  <c:v>6.5500000000000003E-3</c:v>
                </c:pt>
                <c:pt idx="150">
                  <c:v>6.8500000000000002E-3</c:v>
                </c:pt>
                <c:pt idx="151">
                  <c:v>7.1599999999999997E-3</c:v>
                </c:pt>
                <c:pt idx="152">
                  <c:v>7.4900000000000001E-3</c:v>
                </c:pt>
                <c:pt idx="153">
                  <c:v>7.8100000000000001E-3</c:v>
                </c:pt>
                <c:pt idx="154">
                  <c:v>8.1399999999999997E-3</c:v>
                </c:pt>
                <c:pt idx="155">
                  <c:v>8.4700000000000001E-3</c:v>
                </c:pt>
                <c:pt idx="156">
                  <c:v>8.8000000000000005E-3</c:v>
                </c:pt>
                <c:pt idx="157">
                  <c:v>9.1299999999999992E-3</c:v>
                </c:pt>
                <c:pt idx="158">
                  <c:v>9.4900000000000002E-3</c:v>
                </c:pt>
                <c:pt idx="159">
                  <c:v>9.8600000000000007E-3</c:v>
                </c:pt>
                <c:pt idx="160">
                  <c:v>1.025E-2</c:v>
                </c:pt>
                <c:pt idx="161">
                  <c:v>1.0659999999999999E-2</c:v>
                </c:pt>
                <c:pt idx="162">
                  <c:v>1.1089999999999999E-2</c:v>
                </c:pt>
                <c:pt idx="163">
                  <c:v>1.155E-2</c:v>
                </c:pt>
                <c:pt idx="164">
                  <c:v>1.2030000000000001E-2</c:v>
                </c:pt>
                <c:pt idx="165">
                  <c:v>1.2540000000000001E-2</c:v>
                </c:pt>
                <c:pt idx="166">
                  <c:v>1.307E-2</c:v>
                </c:pt>
                <c:pt idx="167">
                  <c:v>1.3639999999999999E-2</c:v>
                </c:pt>
                <c:pt idx="168">
                  <c:v>1.426E-2</c:v>
                </c:pt>
                <c:pt idx="169">
                  <c:v>1.4919999999999999E-2</c:v>
                </c:pt>
                <c:pt idx="170">
                  <c:v>1.562E-2</c:v>
                </c:pt>
                <c:pt idx="171">
                  <c:v>1.6369999999999999E-2</c:v>
                </c:pt>
                <c:pt idx="172">
                  <c:v>1.7149999999999999E-2</c:v>
                </c:pt>
                <c:pt idx="173">
                  <c:v>1.797E-2</c:v>
                </c:pt>
                <c:pt idx="174">
                  <c:v>1.882E-2</c:v>
                </c:pt>
                <c:pt idx="175">
                  <c:v>1.9709999999999998E-2</c:v>
                </c:pt>
                <c:pt idx="176">
                  <c:v>2.0619999999999999E-2</c:v>
                </c:pt>
                <c:pt idx="177">
                  <c:v>2.1569999999999999E-2</c:v>
                </c:pt>
                <c:pt idx="178">
                  <c:v>2.2550000000000001E-2</c:v>
                </c:pt>
                <c:pt idx="179">
                  <c:v>2.3560000000000001E-2</c:v>
                </c:pt>
                <c:pt idx="180">
                  <c:v>2.46E-2</c:v>
                </c:pt>
                <c:pt idx="181">
                  <c:v>2.5669999999999998E-2</c:v>
                </c:pt>
                <c:pt idx="182">
                  <c:v>2.6759999999999999E-2</c:v>
                </c:pt>
                <c:pt idx="183">
                  <c:v>2.7869999999999999E-2</c:v>
                </c:pt>
                <c:pt idx="184">
                  <c:v>2.8989999999999998E-2</c:v>
                </c:pt>
                <c:pt idx="185">
                  <c:v>3.0130000000000001E-2</c:v>
                </c:pt>
                <c:pt idx="186">
                  <c:v>3.1280000000000002E-2</c:v>
                </c:pt>
                <c:pt idx="187">
                  <c:v>3.2439999999999997E-2</c:v>
                </c:pt>
                <c:pt idx="188">
                  <c:v>3.3610000000000001E-2</c:v>
                </c:pt>
                <c:pt idx="189">
                  <c:v>3.4799999999999998E-2</c:v>
                </c:pt>
                <c:pt idx="190">
                  <c:v>3.6020000000000003E-2</c:v>
                </c:pt>
                <c:pt idx="191">
                  <c:v>3.7269999999999998E-2</c:v>
                </c:pt>
                <c:pt idx="192">
                  <c:v>3.8550000000000001E-2</c:v>
                </c:pt>
                <c:pt idx="193">
                  <c:v>3.986E-2</c:v>
                </c:pt>
                <c:pt idx="194">
                  <c:v>4.1200000000000001E-2</c:v>
                </c:pt>
                <c:pt idx="195">
                  <c:v>4.258E-2</c:v>
                </c:pt>
                <c:pt idx="196">
                  <c:v>4.3999999999999997E-2</c:v>
                </c:pt>
                <c:pt idx="197">
                  <c:v>4.5469999999999997E-2</c:v>
                </c:pt>
                <c:pt idx="198">
                  <c:v>4.7E-2</c:v>
                </c:pt>
                <c:pt idx="199">
                  <c:v>4.8579999999999998E-2</c:v>
                </c:pt>
                <c:pt idx="200">
                  <c:v>5.0220000000000001E-2</c:v>
                </c:pt>
                <c:pt idx="201">
                  <c:v>5.1909999999999998E-2</c:v>
                </c:pt>
                <c:pt idx="202">
                  <c:v>5.3659999999999999E-2</c:v>
                </c:pt>
                <c:pt idx="203">
                  <c:v>5.5440000000000003E-2</c:v>
                </c:pt>
                <c:pt idx="204">
                  <c:v>5.7270000000000001E-2</c:v>
                </c:pt>
                <c:pt idx="205">
                  <c:v>5.9139999999999998E-2</c:v>
                </c:pt>
                <c:pt idx="206">
                  <c:v>6.1039999999999997E-2</c:v>
                </c:pt>
                <c:pt idx="207">
                  <c:v>6.2960000000000002E-2</c:v>
                </c:pt>
                <c:pt idx="208">
                  <c:v>6.4909999999999995E-2</c:v>
                </c:pt>
                <c:pt idx="209">
                  <c:v>6.6890000000000005E-2</c:v>
                </c:pt>
                <c:pt idx="210">
                  <c:v>6.8879999999999997E-2</c:v>
                </c:pt>
                <c:pt idx="211">
                  <c:v>7.0900000000000005E-2</c:v>
                </c:pt>
                <c:pt idx="212">
                  <c:v>7.2940000000000005E-2</c:v>
                </c:pt>
                <c:pt idx="213">
                  <c:v>7.4990000000000001E-2</c:v>
                </c:pt>
                <c:pt idx="214">
                  <c:v>7.7060000000000003E-2</c:v>
                </c:pt>
                <c:pt idx="215">
                  <c:v>7.9140000000000002E-2</c:v>
                </c:pt>
                <c:pt idx="216">
                  <c:v>8.1240000000000007E-2</c:v>
                </c:pt>
                <c:pt idx="217">
                  <c:v>8.3349999999999994E-2</c:v>
                </c:pt>
                <c:pt idx="218">
                  <c:v>8.5500000000000007E-2</c:v>
                </c:pt>
                <c:pt idx="219">
                  <c:v>8.7669999999999998E-2</c:v>
                </c:pt>
                <c:pt idx="220">
                  <c:v>8.9870000000000005E-2</c:v>
                </c:pt>
                <c:pt idx="221">
                  <c:v>9.2109999999999997E-2</c:v>
                </c:pt>
                <c:pt idx="222">
                  <c:v>9.4390000000000002E-2</c:v>
                </c:pt>
                <c:pt idx="223">
                  <c:v>9.6699999999999994E-2</c:v>
                </c:pt>
                <c:pt idx="224">
                  <c:v>9.9040000000000003E-2</c:v>
                </c:pt>
                <c:pt idx="225">
                  <c:v>0.10142</c:v>
                </c:pt>
                <c:pt idx="226">
                  <c:v>0.10382</c:v>
                </c:pt>
                <c:pt idx="227">
                  <c:v>0.10625</c:v>
                </c:pt>
                <c:pt idx="228">
                  <c:v>0.10871</c:v>
                </c:pt>
                <c:pt idx="229">
                  <c:v>0.11119999999999999</c:v>
                </c:pt>
                <c:pt idx="230">
                  <c:v>0.11372</c:v>
                </c:pt>
                <c:pt idx="231">
                  <c:v>0.11626</c:v>
                </c:pt>
                <c:pt idx="232">
                  <c:v>0.11882</c:v>
                </c:pt>
                <c:pt idx="233">
                  <c:v>0.12139999999999999</c:v>
                </c:pt>
                <c:pt idx="234">
                  <c:v>0.12399</c:v>
                </c:pt>
                <c:pt idx="235">
                  <c:v>0.12659000000000001</c:v>
                </c:pt>
                <c:pt idx="236">
                  <c:v>0.12920000000000001</c:v>
                </c:pt>
                <c:pt idx="237">
                  <c:v>0.13181000000000001</c:v>
                </c:pt>
                <c:pt idx="238">
                  <c:v>0.13442000000000001</c:v>
                </c:pt>
                <c:pt idx="239">
                  <c:v>0.13703000000000001</c:v>
                </c:pt>
                <c:pt idx="240">
                  <c:v>0.13965</c:v>
                </c:pt>
                <c:pt idx="241">
                  <c:v>0.14227000000000001</c:v>
                </c:pt>
                <c:pt idx="242">
                  <c:v>0.14488999999999999</c:v>
                </c:pt>
                <c:pt idx="243">
                  <c:v>0.14751</c:v>
                </c:pt>
                <c:pt idx="244">
                  <c:v>0.15014</c:v>
                </c:pt>
                <c:pt idx="245">
                  <c:v>0.15276999999999999</c:v>
                </c:pt>
                <c:pt idx="246">
                  <c:v>0.15540000000000001</c:v>
                </c:pt>
                <c:pt idx="247">
                  <c:v>0.15803</c:v>
                </c:pt>
                <c:pt idx="248">
                  <c:v>0.16067000000000001</c:v>
                </c:pt>
                <c:pt idx="249">
                  <c:v>0.16331000000000001</c:v>
                </c:pt>
                <c:pt idx="250">
                  <c:v>0.16597000000000001</c:v>
                </c:pt>
                <c:pt idx="251">
                  <c:v>0.16863</c:v>
                </c:pt>
                <c:pt idx="252">
                  <c:v>0.17130000000000001</c:v>
                </c:pt>
                <c:pt idx="253">
                  <c:v>0.17399000000000001</c:v>
                </c:pt>
                <c:pt idx="254">
                  <c:v>0.17669000000000001</c:v>
                </c:pt>
                <c:pt idx="255">
                  <c:v>0.17938999999999999</c:v>
                </c:pt>
                <c:pt idx="256">
                  <c:v>0.18210999999999999</c:v>
                </c:pt>
                <c:pt idx="257">
                  <c:v>0.18482999999999999</c:v>
                </c:pt>
                <c:pt idx="258">
                  <c:v>0.18756</c:v>
                </c:pt>
                <c:pt idx="259">
                  <c:v>0.1903</c:v>
                </c:pt>
                <c:pt idx="260">
                  <c:v>0.19303999999999999</c:v>
                </c:pt>
                <c:pt idx="261">
                  <c:v>0.19578999999999999</c:v>
                </c:pt>
                <c:pt idx="262">
                  <c:v>0.19853000000000001</c:v>
                </c:pt>
                <c:pt idx="263">
                  <c:v>0.20127999999999999</c:v>
                </c:pt>
                <c:pt idx="264">
                  <c:v>0.20402000000000001</c:v>
                </c:pt>
                <c:pt idx="265">
                  <c:v>0.20676</c:v>
                </c:pt>
                <c:pt idx="266">
                  <c:v>0.20949999999999999</c:v>
                </c:pt>
                <c:pt idx="267">
                  <c:v>0.21221999999999999</c:v>
                </c:pt>
                <c:pt idx="268">
                  <c:v>0.21493999999999999</c:v>
                </c:pt>
                <c:pt idx="269">
                  <c:v>0.21765000000000001</c:v>
                </c:pt>
                <c:pt idx="270">
                  <c:v>0.22034000000000001</c:v>
                </c:pt>
                <c:pt idx="271">
                  <c:v>0.22303000000000001</c:v>
                </c:pt>
                <c:pt idx="272">
                  <c:v>0.22570999999999999</c:v>
                </c:pt>
                <c:pt idx="273">
                  <c:v>0.22836999999999999</c:v>
                </c:pt>
                <c:pt idx="274">
                  <c:v>0.23103000000000001</c:v>
                </c:pt>
                <c:pt idx="275">
                  <c:v>0.23366999999999999</c:v>
                </c:pt>
                <c:pt idx="276">
                  <c:v>0.23630000000000001</c:v>
                </c:pt>
                <c:pt idx="277">
                  <c:v>0.23891999999999999</c:v>
                </c:pt>
                <c:pt idx="278">
                  <c:v>0.24152999999999999</c:v>
                </c:pt>
                <c:pt idx="279">
                  <c:v>0.24413000000000001</c:v>
                </c:pt>
                <c:pt idx="280">
                  <c:v>0.24671999999999999</c:v>
                </c:pt>
                <c:pt idx="281">
                  <c:v>0.24931</c:v>
                </c:pt>
                <c:pt idx="282">
                  <c:v>0.25189</c:v>
                </c:pt>
                <c:pt idx="283">
                  <c:v>0.25446999999999997</c:v>
                </c:pt>
                <c:pt idx="284">
                  <c:v>0.25703999999999999</c:v>
                </c:pt>
                <c:pt idx="285">
                  <c:v>0.25958999999999999</c:v>
                </c:pt>
                <c:pt idx="286">
                  <c:v>0.26213999999999998</c:v>
                </c:pt>
                <c:pt idx="287">
                  <c:v>0.26468000000000003</c:v>
                </c:pt>
                <c:pt idx="288">
                  <c:v>0.26719999999999999</c:v>
                </c:pt>
                <c:pt idx="289">
                  <c:v>0.2697</c:v>
                </c:pt>
                <c:pt idx="290">
                  <c:v>0.27218999999999999</c:v>
                </c:pt>
                <c:pt idx="291">
                  <c:v>0.27466000000000002</c:v>
                </c:pt>
                <c:pt idx="292">
                  <c:v>0.27710000000000001</c:v>
                </c:pt>
                <c:pt idx="293">
                  <c:v>0.27950999999999998</c:v>
                </c:pt>
                <c:pt idx="294">
                  <c:v>0.28189999999999998</c:v>
                </c:pt>
                <c:pt idx="295">
                  <c:v>0.28426000000000001</c:v>
                </c:pt>
                <c:pt idx="296">
                  <c:v>0.28658</c:v>
                </c:pt>
                <c:pt idx="297">
                  <c:v>0.28886000000000001</c:v>
                </c:pt>
                <c:pt idx="298">
                  <c:v>0.29110999999999998</c:v>
                </c:pt>
                <c:pt idx="299">
                  <c:v>0.29332999999999998</c:v>
                </c:pt>
                <c:pt idx="300">
                  <c:v>0.29550999999999999</c:v>
                </c:pt>
                <c:pt idx="301">
                  <c:v>0.29765000000000003</c:v>
                </c:pt>
                <c:pt idx="302">
                  <c:v>0.29976999999999998</c:v>
                </c:pt>
                <c:pt idx="303">
                  <c:v>0.30185000000000001</c:v>
                </c:pt>
                <c:pt idx="304">
                  <c:v>0.3039</c:v>
                </c:pt>
                <c:pt idx="305">
                  <c:v>0.30592000000000003</c:v>
                </c:pt>
                <c:pt idx="306">
                  <c:v>0.30791000000000002</c:v>
                </c:pt>
                <c:pt idx="307">
                  <c:v>0.30986000000000002</c:v>
                </c:pt>
                <c:pt idx="308">
                  <c:v>0.31178</c:v>
                </c:pt>
                <c:pt idx="309">
                  <c:v>0.31367</c:v>
                </c:pt>
                <c:pt idx="310">
                  <c:v>0.31552999999999998</c:v>
                </c:pt>
                <c:pt idx="311">
                  <c:v>0.31735000000000002</c:v>
                </c:pt>
                <c:pt idx="312">
                  <c:v>0.31913000000000002</c:v>
                </c:pt>
                <c:pt idx="313">
                  <c:v>0.32088</c:v>
                </c:pt>
                <c:pt idx="314">
                  <c:v>0.32258999999999999</c:v>
                </c:pt>
                <c:pt idx="315">
                  <c:v>0.32427</c:v>
                </c:pt>
                <c:pt idx="316">
                  <c:v>0.32590000000000002</c:v>
                </c:pt>
                <c:pt idx="317">
                  <c:v>0.32749</c:v>
                </c:pt>
                <c:pt idx="318">
                  <c:v>0.32904</c:v>
                </c:pt>
                <c:pt idx="319">
                  <c:v>0.33055000000000001</c:v>
                </c:pt>
                <c:pt idx="320">
                  <c:v>0.33201999999999998</c:v>
                </c:pt>
                <c:pt idx="321">
                  <c:v>0.33344000000000001</c:v>
                </c:pt>
                <c:pt idx="322">
                  <c:v>0.33483000000000002</c:v>
                </c:pt>
                <c:pt idx="323">
                  <c:v>0.33617999999999998</c:v>
                </c:pt>
                <c:pt idx="324">
                  <c:v>0.33749000000000001</c:v>
                </c:pt>
                <c:pt idx="325">
                  <c:v>0.33876000000000001</c:v>
                </c:pt>
                <c:pt idx="326">
                  <c:v>0.34</c:v>
                </c:pt>
                <c:pt idx="327">
                  <c:v>0.34121000000000001</c:v>
                </c:pt>
                <c:pt idx="328">
                  <c:v>0.34238000000000002</c:v>
                </c:pt>
                <c:pt idx="329">
                  <c:v>0.34351999999999999</c:v>
                </c:pt>
                <c:pt idx="330">
                  <c:v>0.34461999999999998</c:v>
                </c:pt>
                <c:pt idx="331">
                  <c:v>0.34569</c:v>
                </c:pt>
                <c:pt idx="332">
                  <c:v>0.34672999999999998</c:v>
                </c:pt>
                <c:pt idx="333">
                  <c:v>0.34773999999999999</c:v>
                </c:pt>
                <c:pt idx="334">
                  <c:v>0.34871000000000002</c:v>
                </c:pt>
                <c:pt idx="335">
                  <c:v>0.34965000000000002</c:v>
                </c:pt>
                <c:pt idx="336">
                  <c:v>0.35056999999999999</c:v>
                </c:pt>
                <c:pt idx="337">
                  <c:v>0.35143999999999997</c:v>
                </c:pt>
                <c:pt idx="338">
                  <c:v>0.35228999999999999</c:v>
                </c:pt>
                <c:pt idx="339">
                  <c:v>0.35309000000000001</c:v>
                </c:pt>
                <c:pt idx="340">
                  <c:v>0.35387000000000002</c:v>
                </c:pt>
                <c:pt idx="341">
                  <c:v>0.35460000000000003</c:v>
                </c:pt>
                <c:pt idx="342">
                  <c:v>0.3553</c:v>
                </c:pt>
                <c:pt idx="343">
                  <c:v>0.35596</c:v>
                </c:pt>
                <c:pt idx="344">
                  <c:v>0.35658000000000001</c:v>
                </c:pt>
                <c:pt idx="345">
                  <c:v>0.35716999999999999</c:v>
                </c:pt>
                <c:pt idx="346">
                  <c:v>0.35770999999999997</c:v>
                </c:pt>
                <c:pt idx="347">
                  <c:v>0.35820999999999997</c:v>
                </c:pt>
                <c:pt idx="348">
                  <c:v>0.35866999999999999</c:v>
                </c:pt>
                <c:pt idx="349">
                  <c:v>0.35908000000000001</c:v>
                </c:pt>
                <c:pt idx="350">
                  <c:v>0.35944999999999999</c:v>
                </c:pt>
                <c:pt idx="351">
                  <c:v>0.35977999999999999</c:v>
                </c:pt>
                <c:pt idx="352">
                  <c:v>0.36005999999999999</c:v>
                </c:pt>
                <c:pt idx="353">
                  <c:v>0.36029</c:v>
                </c:pt>
                <c:pt idx="354">
                  <c:v>0.36047000000000001</c:v>
                </c:pt>
                <c:pt idx="355">
                  <c:v>0.36060999999999999</c:v>
                </c:pt>
                <c:pt idx="356">
                  <c:v>0.36069000000000001</c:v>
                </c:pt>
                <c:pt idx="357">
                  <c:v>0.36071999999999999</c:v>
                </c:pt>
                <c:pt idx="358">
                  <c:v>0.36070000000000002</c:v>
                </c:pt>
                <c:pt idx="359">
                  <c:v>0.36063000000000001</c:v>
                </c:pt>
                <c:pt idx="360">
                  <c:v>0.36048999999999998</c:v>
                </c:pt>
                <c:pt idx="361">
                  <c:v>0.36031000000000002</c:v>
                </c:pt>
                <c:pt idx="362">
                  <c:v>0.36005999999999999</c:v>
                </c:pt>
                <c:pt idx="363">
                  <c:v>0.35975000000000001</c:v>
                </c:pt>
                <c:pt idx="364">
                  <c:v>0.35937999999999998</c:v>
                </c:pt>
                <c:pt idx="365">
                  <c:v>0.35893999999999998</c:v>
                </c:pt>
                <c:pt idx="366">
                  <c:v>0.35844999999999999</c:v>
                </c:pt>
                <c:pt idx="367">
                  <c:v>0.35787999999999998</c:v>
                </c:pt>
                <c:pt idx="368">
                  <c:v>0.35725000000000001</c:v>
                </c:pt>
                <c:pt idx="369">
                  <c:v>0.35654999999999998</c:v>
                </c:pt>
                <c:pt idx="370">
                  <c:v>0.35579</c:v>
                </c:pt>
                <c:pt idx="371">
                  <c:v>0.35494999999999999</c:v>
                </c:pt>
                <c:pt idx="372">
                  <c:v>0.35404000000000002</c:v>
                </c:pt>
                <c:pt idx="373">
                  <c:v>0.35305999999999998</c:v>
                </c:pt>
                <c:pt idx="374">
                  <c:v>0.35200999999999999</c:v>
                </c:pt>
                <c:pt idx="375">
                  <c:v>0.35088000000000003</c:v>
                </c:pt>
                <c:pt idx="376">
                  <c:v>0.34969</c:v>
                </c:pt>
                <c:pt idx="377">
                  <c:v>0.34842000000000001</c:v>
                </c:pt>
                <c:pt idx="378">
                  <c:v>0.34708</c:v>
                </c:pt>
                <c:pt idx="379">
                  <c:v>0.34566999999999998</c:v>
                </c:pt>
                <c:pt idx="380">
                  <c:v>0.34419</c:v>
                </c:pt>
                <c:pt idx="381">
                  <c:v>0.34264</c:v>
                </c:pt>
                <c:pt idx="382">
                  <c:v>0.34101999999999999</c:v>
                </c:pt>
                <c:pt idx="383">
                  <c:v>0.33933999999999997</c:v>
                </c:pt>
                <c:pt idx="384">
                  <c:v>0.33760000000000001</c:v>
                </c:pt>
                <c:pt idx="385">
                  <c:v>0.33578000000000002</c:v>
                </c:pt>
                <c:pt idx="386">
                  <c:v>0.33390999999999998</c:v>
                </c:pt>
                <c:pt idx="387">
                  <c:v>0.33196999999999999</c:v>
                </c:pt>
                <c:pt idx="388">
                  <c:v>0.32996999999999999</c:v>
                </c:pt>
                <c:pt idx="389">
                  <c:v>0.32790999999999998</c:v>
                </c:pt>
                <c:pt idx="390">
                  <c:v>0.32578000000000001</c:v>
                </c:pt>
                <c:pt idx="391">
                  <c:v>0.32358999999999999</c:v>
                </c:pt>
                <c:pt idx="392">
                  <c:v>0.32134000000000001</c:v>
                </c:pt>
                <c:pt idx="393">
                  <c:v>0.31902000000000003</c:v>
                </c:pt>
                <c:pt idx="394">
                  <c:v>0.31663999999999998</c:v>
                </c:pt>
                <c:pt idx="395">
                  <c:v>0.31419999999999998</c:v>
                </c:pt>
                <c:pt idx="396">
                  <c:v>0.31169999999999998</c:v>
                </c:pt>
                <c:pt idx="397">
                  <c:v>0.30913000000000002</c:v>
                </c:pt>
                <c:pt idx="398">
                  <c:v>0.30651</c:v>
                </c:pt>
                <c:pt idx="399">
                  <c:v>0.30382999999999999</c:v>
                </c:pt>
                <c:pt idx="400">
                  <c:v>0.30109000000000002</c:v>
                </c:pt>
                <c:pt idx="401">
                  <c:v>0.29830000000000001</c:v>
                </c:pt>
                <c:pt idx="402">
                  <c:v>0.29546</c:v>
                </c:pt>
                <c:pt idx="403">
                  <c:v>0.29258000000000001</c:v>
                </c:pt>
                <c:pt idx="404">
                  <c:v>0.28964000000000001</c:v>
                </c:pt>
                <c:pt idx="405">
                  <c:v>0.28666999999999998</c:v>
                </c:pt>
                <c:pt idx="406">
                  <c:v>0.28366000000000002</c:v>
                </c:pt>
                <c:pt idx="407">
                  <c:v>0.28061000000000003</c:v>
                </c:pt>
                <c:pt idx="408">
                  <c:v>0.27753</c:v>
                </c:pt>
                <c:pt idx="409">
                  <c:v>0.27443000000000001</c:v>
                </c:pt>
                <c:pt idx="410">
                  <c:v>0.27128999999999998</c:v>
                </c:pt>
                <c:pt idx="411">
                  <c:v>0.26812999999999998</c:v>
                </c:pt>
                <c:pt idx="412">
                  <c:v>0.26494000000000001</c:v>
                </c:pt>
                <c:pt idx="413">
                  <c:v>0.26173000000000002</c:v>
                </c:pt>
                <c:pt idx="414">
                  <c:v>0.25849</c:v>
                </c:pt>
                <c:pt idx="415">
                  <c:v>0.25524000000000002</c:v>
                </c:pt>
                <c:pt idx="416">
                  <c:v>0.25197000000000003</c:v>
                </c:pt>
                <c:pt idx="417">
                  <c:v>0.24868000000000001</c:v>
                </c:pt>
                <c:pt idx="418">
                  <c:v>0.24537</c:v>
                </c:pt>
                <c:pt idx="419">
                  <c:v>0.24206</c:v>
                </c:pt>
                <c:pt idx="420">
                  <c:v>0.23873</c:v>
                </c:pt>
                <c:pt idx="421">
                  <c:v>0.2354</c:v>
                </c:pt>
                <c:pt idx="422">
                  <c:v>0.23205000000000001</c:v>
                </c:pt>
                <c:pt idx="423">
                  <c:v>0.22871</c:v>
                </c:pt>
                <c:pt idx="424">
                  <c:v>0.22536</c:v>
                </c:pt>
                <c:pt idx="425">
                  <c:v>0.22201000000000001</c:v>
                </c:pt>
                <c:pt idx="426">
                  <c:v>0.21867</c:v>
                </c:pt>
                <c:pt idx="427">
                  <c:v>0.21532999999999999</c:v>
                </c:pt>
                <c:pt idx="428">
                  <c:v>0.21201</c:v>
                </c:pt>
                <c:pt idx="429">
                  <c:v>0.20868999999999999</c:v>
                </c:pt>
                <c:pt idx="430">
                  <c:v>0.20538000000000001</c:v>
                </c:pt>
                <c:pt idx="431">
                  <c:v>0.20208999999999999</c:v>
                </c:pt>
                <c:pt idx="432">
                  <c:v>0.19882</c:v>
                </c:pt>
                <c:pt idx="433">
                  <c:v>0.19556000000000001</c:v>
                </c:pt>
                <c:pt idx="434">
                  <c:v>0.19231999999999999</c:v>
                </c:pt>
                <c:pt idx="435">
                  <c:v>0.18909999999999999</c:v>
                </c:pt>
                <c:pt idx="436">
                  <c:v>0.18590999999999999</c:v>
                </c:pt>
                <c:pt idx="437">
                  <c:v>0.18273</c:v>
                </c:pt>
                <c:pt idx="438">
                  <c:v>0.17957999999999999</c:v>
                </c:pt>
                <c:pt idx="439">
                  <c:v>0.17646000000000001</c:v>
                </c:pt>
                <c:pt idx="440">
                  <c:v>0.17335999999999999</c:v>
                </c:pt>
                <c:pt idx="441">
                  <c:v>0.17029</c:v>
                </c:pt>
                <c:pt idx="442">
                  <c:v>0.16725000000000001</c:v>
                </c:pt>
                <c:pt idx="443">
                  <c:v>0.16422999999999999</c:v>
                </c:pt>
                <c:pt idx="444">
                  <c:v>0.16125</c:v>
                </c:pt>
                <c:pt idx="445">
                  <c:v>0.1583</c:v>
                </c:pt>
                <c:pt idx="446">
                  <c:v>0.15539</c:v>
                </c:pt>
                <c:pt idx="447">
                  <c:v>0.1525</c:v>
                </c:pt>
                <c:pt idx="448">
                  <c:v>0.14965999999999999</c:v>
                </c:pt>
                <c:pt idx="449">
                  <c:v>0.14685000000000001</c:v>
                </c:pt>
                <c:pt idx="450">
                  <c:v>0.14407</c:v>
                </c:pt>
                <c:pt idx="451">
                  <c:v>0.14133999999999999</c:v>
                </c:pt>
                <c:pt idx="452">
                  <c:v>0.13865</c:v>
                </c:pt>
                <c:pt idx="453">
                  <c:v>0.13599</c:v>
                </c:pt>
                <c:pt idx="454">
                  <c:v>0.13338</c:v>
                </c:pt>
                <c:pt idx="455">
                  <c:v>0.13081999999999999</c:v>
                </c:pt>
                <c:pt idx="456">
                  <c:v>0.12828999999999999</c:v>
                </c:pt>
                <c:pt idx="457">
                  <c:v>0.12581999999999999</c:v>
                </c:pt>
                <c:pt idx="458">
                  <c:v>0.12339</c:v>
                </c:pt>
                <c:pt idx="459">
                  <c:v>0.121</c:v>
                </c:pt>
                <c:pt idx="460">
                  <c:v>0.11867</c:v>
                </c:pt>
                <c:pt idx="461">
                  <c:v>0.11638999999999999</c:v>
                </c:pt>
                <c:pt idx="462">
                  <c:v>0.11415</c:v>
                </c:pt>
                <c:pt idx="463">
                  <c:v>0.11196</c:v>
                </c:pt>
                <c:pt idx="464">
                  <c:v>0.10983</c:v>
                </c:pt>
                <c:pt idx="465">
                  <c:v>0.10774</c:v>
                </c:pt>
                <c:pt idx="466">
                  <c:v>0.1057</c:v>
                </c:pt>
                <c:pt idx="467">
                  <c:v>0.10372000000000001</c:v>
                </c:pt>
                <c:pt idx="468">
                  <c:v>0.10178</c:v>
                </c:pt>
                <c:pt idx="469">
                  <c:v>9.9890000000000007E-2</c:v>
                </c:pt>
                <c:pt idx="470">
                  <c:v>9.8059999999999994E-2</c:v>
                </c:pt>
                <c:pt idx="471">
                  <c:v>9.6269999999999994E-2</c:v>
                </c:pt>
                <c:pt idx="472">
                  <c:v>9.4539999999999999E-2</c:v>
                </c:pt>
                <c:pt idx="473">
                  <c:v>9.2869999999999994E-2</c:v>
                </c:pt>
                <c:pt idx="474">
                  <c:v>9.1249999999999998E-2</c:v>
                </c:pt>
                <c:pt idx="475">
                  <c:v>8.9700000000000002E-2</c:v>
                </c:pt>
                <c:pt idx="476">
                  <c:v>8.8220000000000007E-2</c:v>
                </c:pt>
                <c:pt idx="477">
                  <c:v>8.6809999999999998E-2</c:v>
                </c:pt>
                <c:pt idx="478">
                  <c:v>8.5470000000000004E-2</c:v>
                </c:pt>
                <c:pt idx="479">
                  <c:v>8.4220000000000003E-2</c:v>
                </c:pt>
                <c:pt idx="480">
                  <c:v>8.3059999999999995E-2</c:v>
                </c:pt>
                <c:pt idx="481">
                  <c:v>8.2000000000000003E-2</c:v>
                </c:pt>
                <c:pt idx="482">
                  <c:v>8.1040000000000001E-2</c:v>
                </c:pt>
                <c:pt idx="483">
                  <c:v>8.0189999999999997E-2</c:v>
                </c:pt>
                <c:pt idx="484">
                  <c:v>7.9439999999999997E-2</c:v>
                </c:pt>
                <c:pt idx="485">
                  <c:v>7.8820000000000001E-2</c:v>
                </c:pt>
                <c:pt idx="486">
                  <c:v>7.8310000000000005E-2</c:v>
                </c:pt>
                <c:pt idx="487">
                  <c:v>7.7929999999999999E-2</c:v>
                </c:pt>
                <c:pt idx="488">
                  <c:v>7.7670000000000003E-2</c:v>
                </c:pt>
                <c:pt idx="489">
                  <c:v>7.7530000000000002E-2</c:v>
                </c:pt>
                <c:pt idx="490">
                  <c:v>7.7509999999999996E-2</c:v>
                </c:pt>
                <c:pt idx="491">
                  <c:v>7.7619999999999995E-2</c:v>
                </c:pt>
                <c:pt idx="492">
                  <c:v>7.7850000000000003E-2</c:v>
                </c:pt>
                <c:pt idx="493">
                  <c:v>7.8210000000000002E-2</c:v>
                </c:pt>
                <c:pt idx="494">
                  <c:v>7.8689999999999996E-2</c:v>
                </c:pt>
                <c:pt idx="495">
                  <c:v>7.9289999999999999E-2</c:v>
                </c:pt>
                <c:pt idx="496">
                  <c:v>8.0019999999999994E-2</c:v>
                </c:pt>
                <c:pt idx="497">
                  <c:v>8.0879999999999994E-2</c:v>
                </c:pt>
                <c:pt idx="498">
                  <c:v>8.1860000000000002E-2</c:v>
                </c:pt>
                <c:pt idx="499">
                  <c:v>8.2979999999999998E-2</c:v>
                </c:pt>
                <c:pt idx="500">
                  <c:v>8.4239999999999995E-2</c:v>
                </c:pt>
                <c:pt idx="501">
                  <c:v>8.5620000000000002E-2</c:v>
                </c:pt>
                <c:pt idx="502">
                  <c:v>8.7139999999999995E-2</c:v>
                </c:pt>
                <c:pt idx="503">
                  <c:v>8.8800000000000004E-2</c:v>
                </c:pt>
                <c:pt idx="504">
                  <c:v>9.0569999999999998E-2</c:v>
                </c:pt>
                <c:pt idx="505">
                  <c:v>9.2469999999999997E-2</c:v>
                </c:pt>
                <c:pt idx="506">
                  <c:v>9.4469999999999998E-2</c:v>
                </c:pt>
                <c:pt idx="507">
                  <c:v>9.6549999999999997E-2</c:v>
                </c:pt>
                <c:pt idx="508">
                  <c:v>9.8710000000000006E-2</c:v>
                </c:pt>
                <c:pt idx="509">
                  <c:v>0.10091</c:v>
                </c:pt>
                <c:pt idx="510">
                  <c:v>0.10312</c:v>
                </c:pt>
                <c:pt idx="511">
                  <c:v>0.10532999999999999</c:v>
                </c:pt>
                <c:pt idx="512">
                  <c:v>0.1075</c:v>
                </c:pt>
                <c:pt idx="513">
                  <c:v>0.10959000000000001</c:v>
                </c:pt>
                <c:pt idx="514">
                  <c:v>0.11158999999999999</c:v>
                </c:pt>
                <c:pt idx="515">
                  <c:v>0.11346000000000001</c:v>
                </c:pt>
                <c:pt idx="516">
                  <c:v>0.11518</c:v>
                </c:pt>
                <c:pt idx="517">
                  <c:v>0.11673</c:v>
                </c:pt>
                <c:pt idx="518">
                  <c:v>0.11809</c:v>
                </c:pt>
                <c:pt idx="519">
                  <c:v>0.11926</c:v>
                </c:pt>
                <c:pt idx="520">
                  <c:v>0.12021999999999999</c:v>
                </c:pt>
                <c:pt idx="521">
                  <c:v>0.12099</c:v>
                </c:pt>
                <c:pt idx="522">
                  <c:v>0.12156</c:v>
                </c:pt>
                <c:pt idx="523">
                  <c:v>0.12195</c:v>
                </c:pt>
                <c:pt idx="524">
                  <c:v>0.12217</c:v>
                </c:pt>
                <c:pt idx="525">
                  <c:v>0.12225</c:v>
                </c:pt>
                <c:pt idx="526">
                  <c:v>0.12218999999999999</c:v>
                </c:pt>
                <c:pt idx="527">
                  <c:v>0.12203</c:v>
                </c:pt>
                <c:pt idx="528">
                  <c:v>0.12178</c:v>
                </c:pt>
                <c:pt idx="529">
                  <c:v>0.12146999999999999</c:v>
                </c:pt>
                <c:pt idx="530">
                  <c:v>0.1211</c:v>
                </c:pt>
                <c:pt idx="531">
                  <c:v>0.12069000000000001</c:v>
                </c:pt>
                <c:pt idx="532">
                  <c:v>0.12026000000000001</c:v>
                </c:pt>
                <c:pt idx="533">
                  <c:v>0.1198</c:v>
                </c:pt>
                <c:pt idx="534">
                  <c:v>0.11931</c:v>
                </c:pt>
                <c:pt idx="535">
                  <c:v>0.11881</c:v>
                </c:pt>
                <c:pt idx="536">
                  <c:v>0.11827</c:v>
                </c:pt>
                <c:pt idx="537">
                  <c:v>0.11771</c:v>
                </c:pt>
                <c:pt idx="538">
                  <c:v>0.1171</c:v>
                </c:pt>
                <c:pt idx="539">
                  <c:v>0.11644</c:v>
                </c:pt>
                <c:pt idx="540">
                  <c:v>0.11570999999999999</c:v>
                </c:pt>
                <c:pt idx="541">
                  <c:v>0.11491999999999999</c:v>
                </c:pt>
                <c:pt idx="542">
                  <c:v>0.11405</c:v>
                </c:pt>
                <c:pt idx="543">
                  <c:v>0.11310000000000001</c:v>
                </c:pt>
                <c:pt idx="544">
                  <c:v>0.11206000000000001</c:v>
                </c:pt>
                <c:pt idx="545">
                  <c:v>0.11093</c:v>
                </c:pt>
                <c:pt idx="546">
                  <c:v>0.10971</c:v>
                </c:pt>
                <c:pt idx="547">
                  <c:v>0.10841000000000001</c:v>
                </c:pt>
                <c:pt idx="548">
                  <c:v>0.10702</c:v>
                </c:pt>
                <c:pt idx="549">
                  <c:v>0.10555</c:v>
                </c:pt>
                <c:pt idx="550">
                  <c:v>0.10401000000000001</c:v>
                </c:pt>
                <c:pt idx="551">
                  <c:v>0.10241</c:v>
                </c:pt>
                <c:pt idx="552">
                  <c:v>0.10076</c:v>
                </c:pt>
                <c:pt idx="553">
                  <c:v>9.9059999999999995E-2</c:v>
                </c:pt>
                <c:pt idx="554">
                  <c:v>9.733E-2</c:v>
                </c:pt>
                <c:pt idx="555">
                  <c:v>9.5579999999999998E-2</c:v>
                </c:pt>
                <c:pt idx="556">
                  <c:v>9.3810000000000004E-2</c:v>
                </c:pt>
                <c:pt idx="557">
                  <c:v>9.2030000000000001E-2</c:v>
                </c:pt>
                <c:pt idx="558">
                  <c:v>9.0249999999999997E-2</c:v>
                </c:pt>
                <c:pt idx="559">
                  <c:v>8.8489999999999999E-2</c:v>
                </c:pt>
                <c:pt idx="560">
                  <c:v>8.6749999999999994E-2</c:v>
                </c:pt>
                <c:pt idx="561">
                  <c:v>8.5029999999999994E-2</c:v>
                </c:pt>
                <c:pt idx="562">
                  <c:v>8.3339999999999997E-2</c:v>
                </c:pt>
                <c:pt idx="563">
                  <c:v>8.1689999999999999E-2</c:v>
                </c:pt>
                <c:pt idx="564">
                  <c:v>8.0089999999999995E-2</c:v>
                </c:pt>
                <c:pt idx="565">
                  <c:v>7.8530000000000003E-2</c:v>
                </c:pt>
                <c:pt idx="566">
                  <c:v>7.7030000000000001E-2</c:v>
                </c:pt>
                <c:pt idx="567">
                  <c:v>7.5579999999999994E-2</c:v>
                </c:pt>
                <c:pt idx="568">
                  <c:v>7.4190000000000006E-2</c:v>
                </c:pt>
                <c:pt idx="569">
                  <c:v>7.2859999999999994E-2</c:v>
                </c:pt>
                <c:pt idx="570">
                  <c:v>7.1580000000000005E-2</c:v>
                </c:pt>
                <c:pt idx="571">
                  <c:v>7.0360000000000006E-2</c:v>
                </c:pt>
                <c:pt idx="572">
                  <c:v>6.9199999999999998E-2</c:v>
                </c:pt>
                <c:pt idx="573">
                  <c:v>6.8099999999999994E-2</c:v>
                </c:pt>
                <c:pt idx="574">
                  <c:v>6.7040000000000002E-2</c:v>
                </c:pt>
                <c:pt idx="575">
                  <c:v>6.6030000000000005E-2</c:v>
                </c:pt>
                <c:pt idx="576">
                  <c:v>6.5070000000000003E-2</c:v>
                </c:pt>
                <c:pt idx="577">
                  <c:v>6.4149999999999999E-2</c:v>
                </c:pt>
                <c:pt idx="578">
                  <c:v>6.3270000000000007E-2</c:v>
                </c:pt>
                <c:pt idx="579">
                  <c:v>6.2420000000000003E-2</c:v>
                </c:pt>
                <c:pt idx="580">
                  <c:v>6.1600000000000002E-2</c:v>
                </c:pt>
                <c:pt idx="581">
                  <c:v>6.0819999999999999E-2</c:v>
                </c:pt>
                <c:pt idx="582">
                  <c:v>6.0060000000000002E-2</c:v>
                </c:pt>
                <c:pt idx="583">
                  <c:v>5.9319999999999998E-2</c:v>
                </c:pt>
                <c:pt idx="584">
                  <c:v>5.8610000000000002E-2</c:v>
                </c:pt>
                <c:pt idx="585">
                  <c:v>5.7919999999999999E-2</c:v>
                </c:pt>
                <c:pt idx="586">
                  <c:v>5.7250000000000002E-2</c:v>
                </c:pt>
                <c:pt idx="587">
                  <c:v>5.6599999999999998E-2</c:v>
                </c:pt>
                <c:pt idx="588">
                  <c:v>5.5969999999999999E-2</c:v>
                </c:pt>
                <c:pt idx="589">
                  <c:v>5.5359999999999999E-2</c:v>
                </c:pt>
                <c:pt idx="590">
                  <c:v>5.4769999999999999E-2</c:v>
                </c:pt>
                <c:pt idx="591">
                  <c:v>5.4190000000000002E-2</c:v>
                </c:pt>
                <c:pt idx="592">
                  <c:v>5.364E-2</c:v>
                </c:pt>
                <c:pt idx="593">
                  <c:v>5.3100000000000001E-2</c:v>
                </c:pt>
                <c:pt idx="594">
                  <c:v>5.2589999999999998E-2</c:v>
                </c:pt>
                <c:pt idx="595">
                  <c:v>5.2089999999999997E-2</c:v>
                </c:pt>
                <c:pt idx="596">
                  <c:v>5.1610000000000003E-2</c:v>
                </c:pt>
                <c:pt idx="597">
                  <c:v>5.1159999999999997E-2</c:v>
                </c:pt>
                <c:pt idx="598">
                  <c:v>5.0720000000000001E-2</c:v>
                </c:pt>
                <c:pt idx="599">
                  <c:v>5.0299999999999997E-2</c:v>
                </c:pt>
                <c:pt idx="600">
                  <c:v>4.99E-2</c:v>
                </c:pt>
                <c:pt idx="601">
                  <c:v>4.9529999999999998E-2</c:v>
                </c:pt>
                <c:pt idx="602">
                  <c:v>4.9169999999999998E-2</c:v>
                </c:pt>
                <c:pt idx="603">
                  <c:v>4.8829999999999998E-2</c:v>
                </c:pt>
                <c:pt idx="604">
                  <c:v>4.8520000000000001E-2</c:v>
                </c:pt>
                <c:pt idx="605">
                  <c:v>4.8219999999999999E-2</c:v>
                </c:pt>
                <c:pt idx="606">
                  <c:v>4.7940000000000003E-2</c:v>
                </c:pt>
                <c:pt idx="607">
                  <c:v>4.768E-2</c:v>
                </c:pt>
                <c:pt idx="608">
                  <c:v>4.7440000000000003E-2</c:v>
                </c:pt>
                <c:pt idx="609">
                  <c:v>4.7210000000000002E-2</c:v>
                </c:pt>
                <c:pt idx="610">
                  <c:v>4.7E-2</c:v>
                </c:pt>
                <c:pt idx="611">
                  <c:v>4.6789999999999998E-2</c:v>
                </c:pt>
                <c:pt idx="612">
                  <c:v>4.6600000000000003E-2</c:v>
                </c:pt>
                <c:pt idx="613">
                  <c:v>4.6420000000000003E-2</c:v>
                </c:pt>
                <c:pt idx="614">
                  <c:v>4.6240000000000003E-2</c:v>
                </c:pt>
                <c:pt idx="615">
                  <c:v>4.6059999999999997E-2</c:v>
                </c:pt>
                <c:pt idx="616">
                  <c:v>4.589E-2</c:v>
                </c:pt>
                <c:pt idx="617">
                  <c:v>4.5719999999999997E-2</c:v>
                </c:pt>
                <c:pt idx="618">
                  <c:v>4.555E-2</c:v>
                </c:pt>
                <c:pt idx="619">
                  <c:v>4.5370000000000001E-2</c:v>
                </c:pt>
                <c:pt idx="620">
                  <c:v>4.5190000000000001E-2</c:v>
                </c:pt>
                <c:pt idx="621">
                  <c:v>4.4999999999999998E-2</c:v>
                </c:pt>
                <c:pt idx="622">
                  <c:v>4.4810000000000003E-2</c:v>
                </c:pt>
                <c:pt idx="623">
                  <c:v>4.4600000000000001E-2</c:v>
                </c:pt>
                <c:pt idx="624">
                  <c:v>4.4389999999999999E-2</c:v>
                </c:pt>
                <c:pt idx="625">
                  <c:v>4.4159999999999998E-2</c:v>
                </c:pt>
                <c:pt idx="626">
                  <c:v>4.3929999999999997E-2</c:v>
                </c:pt>
                <c:pt idx="627">
                  <c:v>4.3679999999999997E-2</c:v>
                </c:pt>
                <c:pt idx="628">
                  <c:v>4.342E-2</c:v>
                </c:pt>
                <c:pt idx="629">
                  <c:v>4.3150000000000001E-2</c:v>
                </c:pt>
                <c:pt idx="630">
                  <c:v>4.2860000000000002E-2</c:v>
                </c:pt>
                <c:pt idx="631">
                  <c:v>4.2560000000000001E-2</c:v>
                </c:pt>
                <c:pt idx="632">
                  <c:v>4.2250000000000003E-2</c:v>
                </c:pt>
                <c:pt idx="633">
                  <c:v>4.1930000000000002E-2</c:v>
                </c:pt>
                <c:pt idx="634">
                  <c:v>4.1590000000000002E-2</c:v>
                </c:pt>
                <c:pt idx="635">
                  <c:v>4.1239999999999999E-2</c:v>
                </c:pt>
                <c:pt idx="636">
                  <c:v>4.088E-2</c:v>
                </c:pt>
                <c:pt idx="637">
                  <c:v>4.0500000000000001E-2</c:v>
                </c:pt>
                <c:pt idx="638">
                  <c:v>4.0120000000000003E-2</c:v>
                </c:pt>
                <c:pt idx="639">
                  <c:v>3.9730000000000001E-2</c:v>
                </c:pt>
                <c:pt idx="640">
                  <c:v>3.9320000000000001E-2</c:v>
                </c:pt>
                <c:pt idx="641">
                  <c:v>3.891E-2</c:v>
                </c:pt>
                <c:pt idx="642">
                  <c:v>3.8490000000000003E-2</c:v>
                </c:pt>
                <c:pt idx="643">
                  <c:v>3.8059999999999997E-2</c:v>
                </c:pt>
                <c:pt idx="644">
                  <c:v>3.7629999999999997E-2</c:v>
                </c:pt>
                <c:pt idx="645">
                  <c:v>3.7190000000000001E-2</c:v>
                </c:pt>
                <c:pt idx="646">
                  <c:v>3.6749999999999998E-2</c:v>
                </c:pt>
                <c:pt idx="647">
                  <c:v>3.6310000000000002E-2</c:v>
                </c:pt>
                <c:pt idx="648">
                  <c:v>3.5860000000000003E-2</c:v>
                </c:pt>
                <c:pt idx="649">
                  <c:v>3.5409999999999997E-2</c:v>
                </c:pt>
                <c:pt idx="650">
                  <c:v>3.4950000000000002E-2</c:v>
                </c:pt>
                <c:pt idx="651">
                  <c:v>3.4500000000000003E-2</c:v>
                </c:pt>
                <c:pt idx="652">
                  <c:v>3.4049999999999997E-2</c:v>
                </c:pt>
                <c:pt idx="653">
                  <c:v>3.3599999999999998E-2</c:v>
                </c:pt>
                <c:pt idx="654">
                  <c:v>3.3149999999999999E-2</c:v>
                </c:pt>
                <c:pt idx="655">
                  <c:v>3.27E-2</c:v>
                </c:pt>
                <c:pt idx="656">
                  <c:v>3.2259999999999997E-2</c:v>
                </c:pt>
                <c:pt idx="657">
                  <c:v>3.1829999999999997E-2</c:v>
                </c:pt>
                <c:pt idx="658">
                  <c:v>3.1390000000000001E-2</c:v>
                </c:pt>
                <c:pt idx="659">
                  <c:v>3.0970000000000001E-2</c:v>
                </c:pt>
                <c:pt idx="660">
                  <c:v>3.0550000000000001E-2</c:v>
                </c:pt>
                <c:pt idx="661">
                  <c:v>3.014E-2</c:v>
                </c:pt>
                <c:pt idx="662">
                  <c:v>2.9729999999999999E-2</c:v>
                </c:pt>
                <c:pt idx="663">
                  <c:v>2.9340000000000001E-2</c:v>
                </c:pt>
                <c:pt idx="664">
                  <c:v>2.896E-2</c:v>
                </c:pt>
                <c:pt idx="665">
                  <c:v>2.8580000000000001E-2</c:v>
                </c:pt>
                <c:pt idx="666">
                  <c:v>2.8219999999999999E-2</c:v>
                </c:pt>
                <c:pt idx="667">
                  <c:v>2.7859999999999999E-2</c:v>
                </c:pt>
                <c:pt idx="668">
                  <c:v>2.7519999999999999E-2</c:v>
                </c:pt>
                <c:pt idx="669">
                  <c:v>2.7189999999999999E-2</c:v>
                </c:pt>
                <c:pt idx="670">
                  <c:v>2.6870000000000002E-2</c:v>
                </c:pt>
                <c:pt idx="671">
                  <c:v>2.6550000000000001E-2</c:v>
                </c:pt>
                <c:pt idx="672">
                  <c:v>2.6259999999999999E-2</c:v>
                </c:pt>
                <c:pt idx="673">
                  <c:v>2.597E-2</c:v>
                </c:pt>
                <c:pt idx="674">
                  <c:v>2.5690000000000001E-2</c:v>
                </c:pt>
                <c:pt idx="675">
                  <c:v>2.5420000000000002E-2</c:v>
                </c:pt>
                <c:pt idx="676">
                  <c:v>2.5170000000000001E-2</c:v>
                </c:pt>
                <c:pt idx="677">
                  <c:v>2.4920000000000001E-2</c:v>
                </c:pt>
                <c:pt idx="678">
                  <c:v>2.469E-2</c:v>
                </c:pt>
                <c:pt idx="679">
                  <c:v>2.4459999999999999E-2</c:v>
                </c:pt>
                <c:pt idx="680">
                  <c:v>2.4240000000000001E-2</c:v>
                </c:pt>
                <c:pt idx="681">
                  <c:v>2.4039999999999999E-2</c:v>
                </c:pt>
                <c:pt idx="682">
                  <c:v>2.384E-2</c:v>
                </c:pt>
                <c:pt idx="683">
                  <c:v>2.3650000000000001E-2</c:v>
                </c:pt>
                <c:pt idx="684">
                  <c:v>2.3460000000000002E-2</c:v>
                </c:pt>
                <c:pt idx="685">
                  <c:v>2.3279999999999999E-2</c:v>
                </c:pt>
                <c:pt idx="686">
                  <c:v>2.3109999999999999E-2</c:v>
                </c:pt>
                <c:pt idx="687">
                  <c:v>2.2950000000000002E-2</c:v>
                </c:pt>
                <c:pt idx="688">
                  <c:v>2.2790000000000001E-2</c:v>
                </c:pt>
                <c:pt idx="689">
                  <c:v>2.264E-2</c:v>
                </c:pt>
                <c:pt idx="690">
                  <c:v>2.249E-2</c:v>
                </c:pt>
                <c:pt idx="691">
                  <c:v>2.2339999999999999E-2</c:v>
                </c:pt>
                <c:pt idx="692">
                  <c:v>2.2200000000000001E-2</c:v>
                </c:pt>
                <c:pt idx="693">
                  <c:v>2.2069999999999999E-2</c:v>
                </c:pt>
                <c:pt idx="694">
                  <c:v>2.1940000000000001E-2</c:v>
                </c:pt>
                <c:pt idx="695">
                  <c:v>2.181E-2</c:v>
                </c:pt>
                <c:pt idx="696">
                  <c:v>2.1690000000000001E-2</c:v>
                </c:pt>
                <c:pt idx="697">
                  <c:v>2.1569999999999999E-2</c:v>
                </c:pt>
                <c:pt idx="698">
                  <c:v>2.146E-2</c:v>
                </c:pt>
                <c:pt idx="699">
                  <c:v>2.1350000000000001E-2</c:v>
                </c:pt>
                <c:pt idx="700">
                  <c:v>2.1250000000000002E-2</c:v>
                </c:pt>
                <c:pt idx="701">
                  <c:v>2.1149999999999999E-2</c:v>
                </c:pt>
                <c:pt idx="702">
                  <c:v>2.1049999999999999E-2</c:v>
                </c:pt>
                <c:pt idx="703">
                  <c:v>2.0959999999999999E-2</c:v>
                </c:pt>
                <c:pt idx="704">
                  <c:v>2.087E-2</c:v>
                </c:pt>
                <c:pt idx="705">
                  <c:v>2.078E-2</c:v>
                </c:pt>
                <c:pt idx="706">
                  <c:v>2.069E-2</c:v>
                </c:pt>
                <c:pt idx="707">
                  <c:v>2.06E-2</c:v>
                </c:pt>
                <c:pt idx="708">
                  <c:v>2.051E-2</c:v>
                </c:pt>
                <c:pt idx="709">
                  <c:v>2.043E-2</c:v>
                </c:pt>
                <c:pt idx="710">
                  <c:v>2.034E-2</c:v>
                </c:pt>
                <c:pt idx="711">
                  <c:v>2.0250000000000001E-2</c:v>
                </c:pt>
                <c:pt idx="712">
                  <c:v>2.0160000000000001E-2</c:v>
                </c:pt>
                <c:pt idx="713">
                  <c:v>2.0070000000000001E-2</c:v>
                </c:pt>
                <c:pt idx="714">
                  <c:v>1.9980000000000001E-2</c:v>
                </c:pt>
                <c:pt idx="715">
                  <c:v>1.9879999999999998E-2</c:v>
                </c:pt>
                <c:pt idx="716">
                  <c:v>1.9789999999999999E-2</c:v>
                </c:pt>
                <c:pt idx="717">
                  <c:v>1.9689999999999999E-2</c:v>
                </c:pt>
                <c:pt idx="718">
                  <c:v>1.959E-2</c:v>
                </c:pt>
                <c:pt idx="719">
                  <c:v>1.949E-2</c:v>
                </c:pt>
                <c:pt idx="720">
                  <c:v>1.9390000000000001E-2</c:v>
                </c:pt>
                <c:pt idx="721">
                  <c:v>1.9290000000000002E-2</c:v>
                </c:pt>
                <c:pt idx="722">
                  <c:v>1.9199999999999998E-2</c:v>
                </c:pt>
                <c:pt idx="723">
                  <c:v>1.9099999999999999E-2</c:v>
                </c:pt>
                <c:pt idx="724">
                  <c:v>1.9E-2</c:v>
                </c:pt>
                <c:pt idx="725">
                  <c:v>1.89E-2</c:v>
                </c:pt>
                <c:pt idx="726">
                  <c:v>1.8800000000000001E-2</c:v>
                </c:pt>
                <c:pt idx="727">
                  <c:v>1.8689999999999998E-2</c:v>
                </c:pt>
                <c:pt idx="728">
                  <c:v>1.8589999999999999E-2</c:v>
                </c:pt>
                <c:pt idx="729">
                  <c:v>1.848E-2</c:v>
                </c:pt>
                <c:pt idx="730">
                  <c:v>1.8380000000000001E-2</c:v>
                </c:pt>
                <c:pt idx="731">
                  <c:v>1.8259999999999998E-2</c:v>
                </c:pt>
                <c:pt idx="732">
                  <c:v>1.8149999999999999E-2</c:v>
                </c:pt>
                <c:pt idx="733">
                  <c:v>1.8030000000000001E-2</c:v>
                </c:pt>
                <c:pt idx="734">
                  <c:v>1.7899999999999999E-2</c:v>
                </c:pt>
                <c:pt idx="735">
                  <c:v>1.7770000000000001E-2</c:v>
                </c:pt>
                <c:pt idx="736">
                  <c:v>1.763E-2</c:v>
                </c:pt>
                <c:pt idx="737">
                  <c:v>1.7489999999999999E-2</c:v>
                </c:pt>
                <c:pt idx="738">
                  <c:v>1.7350000000000001E-2</c:v>
                </c:pt>
                <c:pt idx="739">
                  <c:v>1.719E-2</c:v>
                </c:pt>
                <c:pt idx="740">
                  <c:v>1.704E-2</c:v>
                </c:pt>
                <c:pt idx="741">
                  <c:v>1.6879999999999999E-2</c:v>
                </c:pt>
                <c:pt idx="742">
                  <c:v>1.6709999999999999E-2</c:v>
                </c:pt>
                <c:pt idx="743">
                  <c:v>1.6539999999999999E-2</c:v>
                </c:pt>
                <c:pt idx="744">
                  <c:v>1.6369999999999999E-2</c:v>
                </c:pt>
                <c:pt idx="745">
                  <c:v>1.619E-2</c:v>
                </c:pt>
                <c:pt idx="746">
                  <c:v>1.601E-2</c:v>
                </c:pt>
                <c:pt idx="747">
                  <c:v>1.583E-2</c:v>
                </c:pt>
                <c:pt idx="748">
                  <c:v>1.5640000000000001E-2</c:v>
                </c:pt>
                <c:pt idx="749">
                  <c:v>1.546E-2</c:v>
                </c:pt>
                <c:pt idx="750">
                  <c:v>1.5270000000000001E-2</c:v>
                </c:pt>
                <c:pt idx="751">
                  <c:v>1.5089999999999999E-2</c:v>
                </c:pt>
                <c:pt idx="752">
                  <c:v>1.49E-2</c:v>
                </c:pt>
                <c:pt idx="753">
                  <c:v>1.4710000000000001E-2</c:v>
                </c:pt>
                <c:pt idx="754">
                  <c:v>1.453E-2</c:v>
                </c:pt>
                <c:pt idx="755">
                  <c:v>1.435E-2</c:v>
                </c:pt>
                <c:pt idx="756">
                  <c:v>1.417E-2</c:v>
                </c:pt>
                <c:pt idx="757">
                  <c:v>1.3990000000000001E-2</c:v>
                </c:pt>
                <c:pt idx="758">
                  <c:v>1.3820000000000001E-2</c:v>
                </c:pt>
                <c:pt idx="759">
                  <c:v>1.3650000000000001E-2</c:v>
                </c:pt>
                <c:pt idx="760">
                  <c:v>1.349E-2</c:v>
                </c:pt>
                <c:pt idx="761">
                  <c:v>1.333E-2</c:v>
                </c:pt>
                <c:pt idx="762">
                  <c:v>1.3169999999999999E-2</c:v>
                </c:pt>
                <c:pt idx="763">
                  <c:v>1.302E-2</c:v>
                </c:pt>
                <c:pt idx="764">
                  <c:v>1.2880000000000001E-2</c:v>
                </c:pt>
                <c:pt idx="765">
                  <c:v>1.273E-2</c:v>
                </c:pt>
                <c:pt idx="766">
                  <c:v>1.259E-2</c:v>
                </c:pt>
                <c:pt idx="767">
                  <c:v>1.2460000000000001E-2</c:v>
                </c:pt>
                <c:pt idx="768">
                  <c:v>1.2330000000000001E-2</c:v>
                </c:pt>
                <c:pt idx="769">
                  <c:v>1.2200000000000001E-2</c:v>
                </c:pt>
                <c:pt idx="770">
                  <c:v>1.208E-2</c:v>
                </c:pt>
                <c:pt idx="771">
                  <c:v>1.197E-2</c:v>
                </c:pt>
                <c:pt idx="772">
                  <c:v>1.1860000000000001E-2</c:v>
                </c:pt>
                <c:pt idx="773">
                  <c:v>1.176E-2</c:v>
                </c:pt>
                <c:pt idx="774">
                  <c:v>1.167E-2</c:v>
                </c:pt>
                <c:pt idx="775">
                  <c:v>1.159E-2</c:v>
                </c:pt>
                <c:pt idx="776">
                  <c:v>1.153E-2</c:v>
                </c:pt>
                <c:pt idx="777">
                  <c:v>1.1480000000000001E-2</c:v>
                </c:pt>
                <c:pt idx="778">
                  <c:v>1.1440000000000001E-2</c:v>
                </c:pt>
                <c:pt idx="779">
                  <c:v>1.1429999999999999E-2</c:v>
                </c:pt>
                <c:pt idx="780">
                  <c:v>1.142E-2</c:v>
                </c:pt>
                <c:pt idx="781">
                  <c:v>1.1440000000000001E-2</c:v>
                </c:pt>
                <c:pt idx="782">
                  <c:v>1.1469999999999999E-2</c:v>
                </c:pt>
                <c:pt idx="783">
                  <c:v>1.1520000000000001E-2</c:v>
                </c:pt>
                <c:pt idx="784">
                  <c:v>1.157E-2</c:v>
                </c:pt>
                <c:pt idx="785">
                  <c:v>1.1639999999999999E-2</c:v>
                </c:pt>
                <c:pt idx="786">
                  <c:v>1.171E-2</c:v>
                </c:pt>
                <c:pt idx="787">
                  <c:v>1.1780000000000001E-2</c:v>
                </c:pt>
                <c:pt idx="788">
                  <c:v>1.1849999999999999E-2</c:v>
                </c:pt>
                <c:pt idx="789">
                  <c:v>1.192E-2</c:v>
                </c:pt>
                <c:pt idx="790">
                  <c:v>1.1979999999999999E-2</c:v>
                </c:pt>
                <c:pt idx="791">
                  <c:v>1.2030000000000001E-2</c:v>
                </c:pt>
                <c:pt idx="792">
                  <c:v>1.2070000000000001E-2</c:v>
                </c:pt>
                <c:pt idx="793">
                  <c:v>1.209E-2</c:v>
                </c:pt>
                <c:pt idx="794">
                  <c:v>1.21E-2</c:v>
                </c:pt>
                <c:pt idx="795">
                  <c:v>1.209E-2</c:v>
                </c:pt>
                <c:pt idx="796">
                  <c:v>1.208E-2</c:v>
                </c:pt>
                <c:pt idx="797">
                  <c:v>1.205E-2</c:v>
                </c:pt>
                <c:pt idx="798">
                  <c:v>1.201E-2</c:v>
                </c:pt>
                <c:pt idx="799">
                  <c:v>1.197E-2</c:v>
                </c:pt>
                <c:pt idx="800">
                  <c:v>1.193E-2</c:v>
                </c:pt>
                <c:pt idx="801">
                  <c:v>1.188E-2</c:v>
                </c:pt>
                <c:pt idx="802">
                  <c:v>1.184E-2</c:v>
                </c:pt>
                <c:pt idx="803">
                  <c:v>1.18E-2</c:v>
                </c:pt>
                <c:pt idx="804">
                  <c:v>1.176E-2</c:v>
                </c:pt>
                <c:pt idx="805">
                  <c:v>1.1730000000000001E-2</c:v>
                </c:pt>
                <c:pt idx="806">
                  <c:v>1.171E-2</c:v>
                </c:pt>
                <c:pt idx="807">
                  <c:v>1.1690000000000001E-2</c:v>
                </c:pt>
                <c:pt idx="808">
                  <c:v>1.1679999999999999E-2</c:v>
                </c:pt>
                <c:pt idx="809">
                  <c:v>1.166E-2</c:v>
                </c:pt>
                <c:pt idx="810">
                  <c:v>1.1650000000000001E-2</c:v>
                </c:pt>
                <c:pt idx="811">
                  <c:v>1.1639999999999999E-2</c:v>
                </c:pt>
                <c:pt idx="812">
                  <c:v>1.162E-2</c:v>
                </c:pt>
                <c:pt idx="813">
                  <c:v>1.1599999999999999E-2</c:v>
                </c:pt>
                <c:pt idx="814">
                  <c:v>1.157E-2</c:v>
                </c:pt>
                <c:pt idx="815">
                  <c:v>1.154E-2</c:v>
                </c:pt>
                <c:pt idx="816">
                  <c:v>1.149E-2</c:v>
                </c:pt>
                <c:pt idx="817">
                  <c:v>1.1440000000000001E-2</c:v>
                </c:pt>
                <c:pt idx="818">
                  <c:v>1.137E-2</c:v>
                </c:pt>
                <c:pt idx="819">
                  <c:v>1.1310000000000001E-2</c:v>
                </c:pt>
                <c:pt idx="820">
                  <c:v>1.123E-2</c:v>
                </c:pt>
                <c:pt idx="821">
                  <c:v>1.115E-2</c:v>
                </c:pt>
                <c:pt idx="822">
                  <c:v>1.107E-2</c:v>
                </c:pt>
                <c:pt idx="823">
                  <c:v>1.099E-2</c:v>
                </c:pt>
                <c:pt idx="824">
                  <c:v>1.0919999999999999E-2</c:v>
                </c:pt>
                <c:pt idx="825">
                  <c:v>1.085E-2</c:v>
                </c:pt>
                <c:pt idx="826">
                  <c:v>1.078E-2</c:v>
                </c:pt>
                <c:pt idx="827">
                  <c:v>1.073E-2</c:v>
                </c:pt>
                <c:pt idx="828">
                  <c:v>1.068E-2</c:v>
                </c:pt>
                <c:pt idx="829">
                  <c:v>1.064E-2</c:v>
                </c:pt>
                <c:pt idx="830">
                  <c:v>1.0619999999999999E-2</c:v>
                </c:pt>
                <c:pt idx="831">
                  <c:v>1.06E-2</c:v>
                </c:pt>
                <c:pt idx="832">
                  <c:v>1.059E-2</c:v>
                </c:pt>
                <c:pt idx="833">
                  <c:v>1.06E-2</c:v>
                </c:pt>
                <c:pt idx="834">
                  <c:v>1.061E-2</c:v>
                </c:pt>
                <c:pt idx="835">
                  <c:v>1.0630000000000001E-2</c:v>
                </c:pt>
                <c:pt idx="836">
                  <c:v>1.065E-2</c:v>
                </c:pt>
                <c:pt idx="837">
                  <c:v>1.068E-2</c:v>
                </c:pt>
                <c:pt idx="838">
                  <c:v>1.072E-2</c:v>
                </c:pt>
                <c:pt idx="839">
                  <c:v>1.076E-2</c:v>
                </c:pt>
                <c:pt idx="840">
                  <c:v>1.0800000000000001E-2</c:v>
                </c:pt>
                <c:pt idx="841">
                  <c:v>1.0840000000000001E-2</c:v>
                </c:pt>
                <c:pt idx="842">
                  <c:v>1.0880000000000001E-2</c:v>
                </c:pt>
                <c:pt idx="843">
                  <c:v>1.0919999999999999E-2</c:v>
                </c:pt>
                <c:pt idx="844">
                  <c:v>1.0959999999999999E-2</c:v>
                </c:pt>
                <c:pt idx="845">
                  <c:v>1.1010000000000001E-2</c:v>
                </c:pt>
                <c:pt idx="846">
                  <c:v>1.1050000000000001E-2</c:v>
                </c:pt>
                <c:pt idx="847">
                  <c:v>1.1089999999999999E-2</c:v>
                </c:pt>
                <c:pt idx="848">
                  <c:v>1.1129999999999999E-2</c:v>
                </c:pt>
                <c:pt idx="849">
                  <c:v>1.1169999999999999E-2</c:v>
                </c:pt>
                <c:pt idx="850">
                  <c:v>1.1209999999999999E-2</c:v>
                </c:pt>
                <c:pt idx="851">
                  <c:v>1.125E-2</c:v>
                </c:pt>
                <c:pt idx="852">
                  <c:v>1.129E-2</c:v>
                </c:pt>
                <c:pt idx="853">
                  <c:v>1.133E-2</c:v>
                </c:pt>
                <c:pt idx="854">
                  <c:v>1.137E-2</c:v>
                </c:pt>
                <c:pt idx="855">
                  <c:v>1.142E-2</c:v>
                </c:pt>
                <c:pt idx="856">
                  <c:v>1.146E-2</c:v>
                </c:pt>
                <c:pt idx="857">
                  <c:v>1.1509999999999999E-2</c:v>
                </c:pt>
                <c:pt idx="858">
                  <c:v>1.1560000000000001E-2</c:v>
                </c:pt>
                <c:pt idx="859">
                  <c:v>1.1610000000000001E-2</c:v>
                </c:pt>
                <c:pt idx="860">
                  <c:v>1.167E-2</c:v>
                </c:pt>
                <c:pt idx="861">
                  <c:v>1.1730000000000001E-2</c:v>
                </c:pt>
                <c:pt idx="862">
                  <c:v>1.179E-2</c:v>
                </c:pt>
                <c:pt idx="863">
                  <c:v>1.1849999999999999E-2</c:v>
                </c:pt>
                <c:pt idx="864">
                  <c:v>1.192E-2</c:v>
                </c:pt>
                <c:pt idx="865">
                  <c:v>1.1979999999999999E-2</c:v>
                </c:pt>
                <c:pt idx="866">
                  <c:v>1.205E-2</c:v>
                </c:pt>
                <c:pt idx="867">
                  <c:v>1.213E-2</c:v>
                </c:pt>
                <c:pt idx="868">
                  <c:v>1.2200000000000001E-2</c:v>
                </c:pt>
                <c:pt idx="869">
                  <c:v>1.2279999999999999E-2</c:v>
                </c:pt>
                <c:pt idx="870">
                  <c:v>1.235E-2</c:v>
                </c:pt>
                <c:pt idx="871">
                  <c:v>1.243E-2</c:v>
                </c:pt>
                <c:pt idx="872">
                  <c:v>1.251E-2</c:v>
                </c:pt>
                <c:pt idx="873">
                  <c:v>1.259E-2</c:v>
                </c:pt>
                <c:pt idx="874">
                  <c:v>1.2670000000000001E-2</c:v>
                </c:pt>
                <c:pt idx="875">
                  <c:v>1.274E-2</c:v>
                </c:pt>
                <c:pt idx="876">
                  <c:v>1.282E-2</c:v>
                </c:pt>
                <c:pt idx="877">
                  <c:v>1.29E-2</c:v>
                </c:pt>
                <c:pt idx="878">
                  <c:v>1.2970000000000001E-2</c:v>
                </c:pt>
                <c:pt idx="879">
                  <c:v>1.3050000000000001E-2</c:v>
                </c:pt>
                <c:pt idx="880">
                  <c:v>1.312E-2</c:v>
                </c:pt>
                <c:pt idx="881">
                  <c:v>1.319E-2</c:v>
                </c:pt>
                <c:pt idx="882">
                  <c:v>1.3259999999999999E-2</c:v>
                </c:pt>
                <c:pt idx="883">
                  <c:v>1.333E-2</c:v>
                </c:pt>
                <c:pt idx="884">
                  <c:v>1.34E-2</c:v>
                </c:pt>
                <c:pt idx="885">
                  <c:v>1.346E-2</c:v>
                </c:pt>
                <c:pt idx="886">
                  <c:v>1.3520000000000001E-2</c:v>
                </c:pt>
                <c:pt idx="887">
                  <c:v>1.358E-2</c:v>
                </c:pt>
                <c:pt idx="888">
                  <c:v>1.3639999999999999E-2</c:v>
                </c:pt>
                <c:pt idx="889">
                  <c:v>1.37E-2</c:v>
                </c:pt>
                <c:pt idx="890">
                  <c:v>1.375E-2</c:v>
                </c:pt>
                <c:pt idx="891">
                  <c:v>1.3809999999999999E-2</c:v>
                </c:pt>
                <c:pt idx="892">
                  <c:v>1.3860000000000001E-2</c:v>
                </c:pt>
                <c:pt idx="893">
                  <c:v>1.391E-2</c:v>
                </c:pt>
                <c:pt idx="894">
                  <c:v>1.396E-2</c:v>
                </c:pt>
                <c:pt idx="895">
                  <c:v>1.401E-2</c:v>
                </c:pt>
                <c:pt idx="896">
                  <c:v>1.406E-2</c:v>
                </c:pt>
                <c:pt idx="897">
                  <c:v>1.4109999999999999E-2</c:v>
                </c:pt>
                <c:pt idx="898">
                  <c:v>1.4149999999999999E-2</c:v>
                </c:pt>
                <c:pt idx="899">
                  <c:v>1.4200000000000001E-2</c:v>
                </c:pt>
                <c:pt idx="900">
                  <c:v>1.4239999999999999E-2</c:v>
                </c:pt>
                <c:pt idx="901">
                  <c:v>1.4279999999999999E-2</c:v>
                </c:pt>
                <c:pt idx="902">
                  <c:v>1.4319999999999999E-2</c:v>
                </c:pt>
                <c:pt idx="903">
                  <c:v>1.436E-2</c:v>
                </c:pt>
                <c:pt idx="904">
                  <c:v>1.439E-2</c:v>
                </c:pt>
                <c:pt idx="905">
                  <c:v>1.4420000000000001E-2</c:v>
                </c:pt>
                <c:pt idx="906">
                  <c:v>1.4449999999999999E-2</c:v>
                </c:pt>
                <c:pt idx="907">
                  <c:v>1.447E-2</c:v>
                </c:pt>
                <c:pt idx="908">
                  <c:v>1.448E-2</c:v>
                </c:pt>
                <c:pt idx="909">
                  <c:v>1.4489999999999999E-2</c:v>
                </c:pt>
                <c:pt idx="910">
                  <c:v>1.4500000000000001E-2</c:v>
                </c:pt>
                <c:pt idx="911">
                  <c:v>1.4500000000000001E-2</c:v>
                </c:pt>
                <c:pt idx="912">
                  <c:v>1.4489999999999999E-2</c:v>
                </c:pt>
                <c:pt idx="913">
                  <c:v>1.448E-2</c:v>
                </c:pt>
                <c:pt idx="914">
                  <c:v>1.4460000000000001E-2</c:v>
                </c:pt>
                <c:pt idx="915">
                  <c:v>1.444E-2</c:v>
                </c:pt>
                <c:pt idx="916">
                  <c:v>1.4409999999999999E-2</c:v>
                </c:pt>
                <c:pt idx="917">
                  <c:v>1.438E-2</c:v>
                </c:pt>
                <c:pt idx="918">
                  <c:v>1.435E-2</c:v>
                </c:pt>
                <c:pt idx="919">
                  <c:v>1.431E-2</c:v>
                </c:pt>
                <c:pt idx="920">
                  <c:v>1.427E-2</c:v>
                </c:pt>
                <c:pt idx="921">
                  <c:v>1.423E-2</c:v>
                </c:pt>
                <c:pt idx="922">
                  <c:v>1.418E-2</c:v>
                </c:pt>
                <c:pt idx="923">
                  <c:v>1.414E-2</c:v>
                </c:pt>
                <c:pt idx="924">
                  <c:v>1.409E-2</c:v>
                </c:pt>
                <c:pt idx="925">
                  <c:v>1.405E-2</c:v>
                </c:pt>
                <c:pt idx="926">
                  <c:v>1.401E-2</c:v>
                </c:pt>
                <c:pt idx="927">
                  <c:v>1.397E-2</c:v>
                </c:pt>
                <c:pt idx="928">
                  <c:v>1.393E-2</c:v>
                </c:pt>
                <c:pt idx="929">
                  <c:v>1.3899999999999999E-2</c:v>
                </c:pt>
                <c:pt idx="930">
                  <c:v>1.3860000000000001E-2</c:v>
                </c:pt>
                <c:pt idx="931">
                  <c:v>1.383E-2</c:v>
                </c:pt>
                <c:pt idx="932">
                  <c:v>1.38E-2</c:v>
                </c:pt>
                <c:pt idx="933">
                  <c:v>1.3769999999999999E-2</c:v>
                </c:pt>
                <c:pt idx="934">
                  <c:v>1.374E-2</c:v>
                </c:pt>
                <c:pt idx="935">
                  <c:v>1.371E-2</c:v>
                </c:pt>
                <c:pt idx="936">
                  <c:v>1.3690000000000001E-2</c:v>
                </c:pt>
                <c:pt idx="937">
                  <c:v>1.3650000000000001E-2</c:v>
                </c:pt>
                <c:pt idx="938">
                  <c:v>1.362E-2</c:v>
                </c:pt>
                <c:pt idx="939">
                  <c:v>1.359E-2</c:v>
                </c:pt>
                <c:pt idx="940">
                  <c:v>1.355E-2</c:v>
                </c:pt>
                <c:pt idx="941">
                  <c:v>1.3509999999999999E-2</c:v>
                </c:pt>
                <c:pt idx="942">
                  <c:v>1.3469999999999999E-2</c:v>
                </c:pt>
                <c:pt idx="943">
                  <c:v>1.3429999999999999E-2</c:v>
                </c:pt>
                <c:pt idx="944">
                  <c:v>1.338E-2</c:v>
                </c:pt>
                <c:pt idx="945">
                  <c:v>1.333E-2</c:v>
                </c:pt>
                <c:pt idx="946">
                  <c:v>1.328E-2</c:v>
                </c:pt>
                <c:pt idx="947">
                  <c:v>1.323E-2</c:v>
                </c:pt>
                <c:pt idx="948">
                  <c:v>1.3169999999999999E-2</c:v>
                </c:pt>
                <c:pt idx="949">
                  <c:v>1.312E-2</c:v>
                </c:pt>
                <c:pt idx="950">
                  <c:v>1.306E-2</c:v>
                </c:pt>
                <c:pt idx="951">
                  <c:v>1.2999999999999999E-2</c:v>
                </c:pt>
                <c:pt idx="952">
                  <c:v>1.294E-2</c:v>
                </c:pt>
                <c:pt idx="953">
                  <c:v>1.2869999999999999E-2</c:v>
                </c:pt>
                <c:pt idx="954">
                  <c:v>1.281E-2</c:v>
                </c:pt>
                <c:pt idx="955">
                  <c:v>1.2749999999999999E-2</c:v>
                </c:pt>
                <c:pt idx="956">
                  <c:v>1.269E-2</c:v>
                </c:pt>
                <c:pt idx="957">
                  <c:v>1.2619999999999999E-2</c:v>
                </c:pt>
                <c:pt idx="958">
                  <c:v>1.255E-2</c:v>
                </c:pt>
                <c:pt idx="959">
                  <c:v>1.2489999999999999E-2</c:v>
                </c:pt>
                <c:pt idx="960">
                  <c:v>1.242E-2</c:v>
                </c:pt>
                <c:pt idx="961">
                  <c:v>1.235E-2</c:v>
                </c:pt>
                <c:pt idx="962">
                  <c:v>1.227E-2</c:v>
                </c:pt>
                <c:pt idx="963">
                  <c:v>1.2200000000000001E-2</c:v>
                </c:pt>
                <c:pt idx="964">
                  <c:v>1.213E-2</c:v>
                </c:pt>
                <c:pt idx="965">
                  <c:v>1.2070000000000001E-2</c:v>
                </c:pt>
                <c:pt idx="966">
                  <c:v>1.2E-2</c:v>
                </c:pt>
                <c:pt idx="967">
                  <c:v>1.1939999999999999E-2</c:v>
                </c:pt>
                <c:pt idx="968">
                  <c:v>1.188E-2</c:v>
                </c:pt>
                <c:pt idx="969">
                  <c:v>1.1820000000000001E-2</c:v>
                </c:pt>
                <c:pt idx="970">
                  <c:v>1.176E-2</c:v>
                </c:pt>
                <c:pt idx="971">
                  <c:v>1.171E-2</c:v>
                </c:pt>
                <c:pt idx="972">
                  <c:v>1.1650000000000001E-2</c:v>
                </c:pt>
                <c:pt idx="973">
                  <c:v>1.1599999999999999E-2</c:v>
                </c:pt>
                <c:pt idx="974">
                  <c:v>1.155E-2</c:v>
                </c:pt>
                <c:pt idx="975">
                  <c:v>1.1509999999999999E-2</c:v>
                </c:pt>
                <c:pt idx="976">
                  <c:v>1.1469999999999999E-2</c:v>
                </c:pt>
                <c:pt idx="977">
                  <c:v>1.1429999999999999E-2</c:v>
                </c:pt>
                <c:pt idx="978">
                  <c:v>1.14E-2</c:v>
                </c:pt>
                <c:pt idx="979">
                  <c:v>1.137E-2</c:v>
                </c:pt>
                <c:pt idx="980">
                  <c:v>1.1339999999999999E-2</c:v>
                </c:pt>
                <c:pt idx="981">
                  <c:v>1.132E-2</c:v>
                </c:pt>
                <c:pt idx="982">
                  <c:v>1.129E-2</c:v>
                </c:pt>
                <c:pt idx="983">
                  <c:v>1.1270000000000001E-2</c:v>
                </c:pt>
                <c:pt idx="984">
                  <c:v>1.125E-2</c:v>
                </c:pt>
                <c:pt idx="985">
                  <c:v>1.124E-2</c:v>
                </c:pt>
                <c:pt idx="986">
                  <c:v>1.1220000000000001E-2</c:v>
                </c:pt>
                <c:pt idx="987">
                  <c:v>1.1209999999999999E-2</c:v>
                </c:pt>
                <c:pt idx="988">
                  <c:v>1.12E-2</c:v>
                </c:pt>
                <c:pt idx="989">
                  <c:v>1.119E-2</c:v>
                </c:pt>
                <c:pt idx="990">
                  <c:v>1.1180000000000001E-2</c:v>
                </c:pt>
                <c:pt idx="991">
                  <c:v>1.1180000000000001E-2</c:v>
                </c:pt>
                <c:pt idx="992">
                  <c:v>1.1169999999999999E-2</c:v>
                </c:pt>
                <c:pt idx="993">
                  <c:v>1.1169999999999999E-2</c:v>
                </c:pt>
                <c:pt idx="994">
                  <c:v>1.116E-2</c:v>
                </c:pt>
                <c:pt idx="995">
                  <c:v>1.115E-2</c:v>
                </c:pt>
                <c:pt idx="996">
                  <c:v>1.1140000000000001E-2</c:v>
                </c:pt>
                <c:pt idx="997">
                  <c:v>1.1140000000000001E-2</c:v>
                </c:pt>
                <c:pt idx="998">
                  <c:v>1.1129999999999999E-2</c:v>
                </c:pt>
                <c:pt idx="999">
                  <c:v>1.1129999999999999E-2</c:v>
                </c:pt>
                <c:pt idx="1000">
                  <c:v>1.1129999999999999E-2</c:v>
                </c:pt>
                <c:pt idx="1001">
                  <c:v>1.1140000000000001E-2</c:v>
                </c:pt>
                <c:pt idx="1002">
                  <c:v>1.115E-2</c:v>
                </c:pt>
                <c:pt idx="1003">
                  <c:v>1.116E-2</c:v>
                </c:pt>
                <c:pt idx="1004">
                  <c:v>1.1169999999999999E-2</c:v>
                </c:pt>
                <c:pt idx="1005">
                  <c:v>1.119E-2</c:v>
                </c:pt>
                <c:pt idx="1006">
                  <c:v>1.12E-2</c:v>
                </c:pt>
                <c:pt idx="1007">
                  <c:v>1.1220000000000001E-2</c:v>
                </c:pt>
                <c:pt idx="1008">
                  <c:v>1.123E-2</c:v>
                </c:pt>
                <c:pt idx="1009">
                  <c:v>1.125E-2</c:v>
                </c:pt>
                <c:pt idx="1010">
                  <c:v>1.1259999999999999E-2</c:v>
                </c:pt>
                <c:pt idx="1011">
                  <c:v>1.1270000000000001E-2</c:v>
                </c:pt>
                <c:pt idx="1012">
                  <c:v>1.128E-2</c:v>
                </c:pt>
                <c:pt idx="1013">
                  <c:v>1.129E-2</c:v>
                </c:pt>
                <c:pt idx="1014">
                  <c:v>1.1299999999999999E-2</c:v>
                </c:pt>
                <c:pt idx="1015">
                  <c:v>1.1299999999999999E-2</c:v>
                </c:pt>
                <c:pt idx="1016">
                  <c:v>1.1299999999999999E-2</c:v>
                </c:pt>
                <c:pt idx="1017">
                  <c:v>1.1299999999999999E-2</c:v>
                </c:pt>
                <c:pt idx="1018">
                  <c:v>1.1299999999999999E-2</c:v>
                </c:pt>
                <c:pt idx="1019">
                  <c:v>1.129E-2</c:v>
                </c:pt>
                <c:pt idx="1020">
                  <c:v>1.128E-2</c:v>
                </c:pt>
                <c:pt idx="1021">
                  <c:v>1.1270000000000001E-2</c:v>
                </c:pt>
                <c:pt idx="1022">
                  <c:v>1.1270000000000001E-2</c:v>
                </c:pt>
                <c:pt idx="1023">
                  <c:v>1.1259999999999999E-2</c:v>
                </c:pt>
                <c:pt idx="1024">
                  <c:v>1.1259999999999999E-2</c:v>
                </c:pt>
                <c:pt idx="1025">
                  <c:v>1.1270000000000001E-2</c:v>
                </c:pt>
                <c:pt idx="1026">
                  <c:v>1.1270000000000001E-2</c:v>
                </c:pt>
                <c:pt idx="1027">
                  <c:v>1.128E-2</c:v>
                </c:pt>
                <c:pt idx="1028">
                  <c:v>1.128E-2</c:v>
                </c:pt>
                <c:pt idx="1029">
                  <c:v>1.128E-2</c:v>
                </c:pt>
                <c:pt idx="1030">
                  <c:v>1.128E-2</c:v>
                </c:pt>
                <c:pt idx="1031">
                  <c:v>1.128E-2</c:v>
                </c:pt>
                <c:pt idx="1032">
                  <c:v>1.128E-2</c:v>
                </c:pt>
                <c:pt idx="1033">
                  <c:v>1.1270000000000001E-2</c:v>
                </c:pt>
                <c:pt idx="1034">
                  <c:v>1.1270000000000001E-2</c:v>
                </c:pt>
                <c:pt idx="1035">
                  <c:v>1.1270000000000001E-2</c:v>
                </c:pt>
                <c:pt idx="1036">
                  <c:v>1.1270000000000001E-2</c:v>
                </c:pt>
                <c:pt idx="1037">
                  <c:v>1.129E-2</c:v>
                </c:pt>
                <c:pt idx="1038">
                  <c:v>1.1299999999999999E-2</c:v>
                </c:pt>
                <c:pt idx="1039">
                  <c:v>1.132E-2</c:v>
                </c:pt>
                <c:pt idx="1040">
                  <c:v>1.1350000000000001E-2</c:v>
                </c:pt>
                <c:pt idx="1041">
                  <c:v>1.137E-2</c:v>
                </c:pt>
                <c:pt idx="1042">
                  <c:v>1.14E-2</c:v>
                </c:pt>
                <c:pt idx="1043">
                  <c:v>1.1429999999999999E-2</c:v>
                </c:pt>
                <c:pt idx="1044">
                  <c:v>1.146E-2</c:v>
                </c:pt>
                <c:pt idx="1045">
                  <c:v>1.149E-2</c:v>
                </c:pt>
                <c:pt idx="1046">
                  <c:v>1.1520000000000001E-2</c:v>
                </c:pt>
                <c:pt idx="1047">
                  <c:v>1.154E-2</c:v>
                </c:pt>
                <c:pt idx="1048">
                  <c:v>1.157E-2</c:v>
                </c:pt>
                <c:pt idx="1049">
                  <c:v>1.159E-2</c:v>
                </c:pt>
                <c:pt idx="1050">
                  <c:v>1.1599999999999999E-2</c:v>
                </c:pt>
                <c:pt idx="1051">
                  <c:v>1.1599999999999999E-2</c:v>
                </c:pt>
                <c:pt idx="1052">
                  <c:v>1.158E-2</c:v>
                </c:pt>
                <c:pt idx="1053">
                  <c:v>1.157E-2</c:v>
                </c:pt>
                <c:pt idx="1054">
                  <c:v>1.154E-2</c:v>
                </c:pt>
                <c:pt idx="1055">
                  <c:v>1.15E-2</c:v>
                </c:pt>
                <c:pt idx="1056">
                  <c:v>1.1469999999999999E-2</c:v>
                </c:pt>
                <c:pt idx="1057">
                  <c:v>1.1429999999999999E-2</c:v>
                </c:pt>
                <c:pt idx="1058">
                  <c:v>1.14E-2</c:v>
                </c:pt>
                <c:pt idx="1059">
                  <c:v>1.1379999999999999E-2</c:v>
                </c:pt>
                <c:pt idx="1060">
                  <c:v>1.136E-2</c:v>
                </c:pt>
                <c:pt idx="1061">
                  <c:v>1.136E-2</c:v>
                </c:pt>
                <c:pt idx="1062">
                  <c:v>1.137E-2</c:v>
                </c:pt>
                <c:pt idx="1063">
                  <c:v>1.1379999999999999E-2</c:v>
                </c:pt>
                <c:pt idx="1064">
                  <c:v>1.14E-2</c:v>
                </c:pt>
                <c:pt idx="1065">
                  <c:v>1.142E-2</c:v>
                </c:pt>
                <c:pt idx="1066">
                  <c:v>1.145E-2</c:v>
                </c:pt>
                <c:pt idx="1067">
                  <c:v>1.1480000000000001E-2</c:v>
                </c:pt>
                <c:pt idx="1068">
                  <c:v>1.1509999999999999E-2</c:v>
                </c:pt>
                <c:pt idx="1069">
                  <c:v>1.153E-2</c:v>
                </c:pt>
                <c:pt idx="1070">
                  <c:v>1.1560000000000001E-2</c:v>
                </c:pt>
                <c:pt idx="1071">
                  <c:v>1.158E-2</c:v>
                </c:pt>
                <c:pt idx="1072">
                  <c:v>1.159E-2</c:v>
                </c:pt>
                <c:pt idx="1073">
                  <c:v>1.1599999999999999E-2</c:v>
                </c:pt>
                <c:pt idx="1074">
                  <c:v>1.1599999999999999E-2</c:v>
                </c:pt>
                <c:pt idx="1075">
                  <c:v>1.159E-2</c:v>
                </c:pt>
                <c:pt idx="1076">
                  <c:v>1.158E-2</c:v>
                </c:pt>
                <c:pt idx="1077">
                  <c:v>1.1560000000000001E-2</c:v>
                </c:pt>
                <c:pt idx="1078">
                  <c:v>1.155E-2</c:v>
                </c:pt>
                <c:pt idx="1079">
                  <c:v>1.154E-2</c:v>
                </c:pt>
                <c:pt idx="1080">
                  <c:v>1.154E-2</c:v>
                </c:pt>
                <c:pt idx="1081">
                  <c:v>1.155E-2</c:v>
                </c:pt>
                <c:pt idx="1082">
                  <c:v>1.158E-2</c:v>
                </c:pt>
                <c:pt idx="1083">
                  <c:v>1.163E-2</c:v>
                </c:pt>
                <c:pt idx="1084">
                  <c:v>1.17E-2</c:v>
                </c:pt>
                <c:pt idx="1085">
                  <c:v>1.1780000000000001E-2</c:v>
                </c:pt>
                <c:pt idx="1086">
                  <c:v>1.189E-2</c:v>
                </c:pt>
                <c:pt idx="1087">
                  <c:v>1.2019999999999999E-2</c:v>
                </c:pt>
                <c:pt idx="1088">
                  <c:v>1.2149999999999999E-2</c:v>
                </c:pt>
                <c:pt idx="1089">
                  <c:v>1.2290000000000001E-2</c:v>
                </c:pt>
                <c:pt idx="1090">
                  <c:v>1.2449999999999999E-2</c:v>
                </c:pt>
                <c:pt idx="1091">
                  <c:v>1.261E-2</c:v>
                </c:pt>
                <c:pt idx="1092">
                  <c:v>1.277E-2</c:v>
                </c:pt>
                <c:pt idx="1093">
                  <c:v>1.294E-2</c:v>
                </c:pt>
                <c:pt idx="1094">
                  <c:v>1.3100000000000001E-2</c:v>
                </c:pt>
                <c:pt idx="1095">
                  <c:v>1.3259999999999999E-2</c:v>
                </c:pt>
                <c:pt idx="1096">
                  <c:v>1.342E-2</c:v>
                </c:pt>
                <c:pt idx="1097">
                  <c:v>1.358E-2</c:v>
                </c:pt>
                <c:pt idx="1098">
                  <c:v>1.374E-2</c:v>
                </c:pt>
                <c:pt idx="1099">
                  <c:v>1.392E-2</c:v>
                </c:pt>
                <c:pt idx="1100">
                  <c:v>1.41E-2</c:v>
                </c:pt>
                <c:pt idx="1101">
                  <c:v>1.431E-2</c:v>
                </c:pt>
                <c:pt idx="1102">
                  <c:v>1.4540000000000001E-2</c:v>
                </c:pt>
                <c:pt idx="1103">
                  <c:v>1.4800000000000001E-2</c:v>
                </c:pt>
                <c:pt idx="1104">
                  <c:v>1.511E-2</c:v>
                </c:pt>
                <c:pt idx="1105">
                  <c:v>1.546E-2</c:v>
                </c:pt>
                <c:pt idx="1106">
                  <c:v>1.5879999999999998E-2</c:v>
                </c:pt>
                <c:pt idx="1107">
                  <c:v>1.6369999999999999E-2</c:v>
                </c:pt>
                <c:pt idx="1108">
                  <c:v>1.6930000000000001E-2</c:v>
                </c:pt>
                <c:pt idx="1109">
                  <c:v>1.7569999999999999E-2</c:v>
                </c:pt>
                <c:pt idx="1110">
                  <c:v>1.8290000000000001E-2</c:v>
                </c:pt>
                <c:pt idx="1111">
                  <c:v>1.908E-2</c:v>
                </c:pt>
                <c:pt idx="1112">
                  <c:v>1.9959999999999999E-2</c:v>
                </c:pt>
                <c:pt idx="1113">
                  <c:v>2.0930000000000001E-2</c:v>
                </c:pt>
                <c:pt idx="1114">
                  <c:v>2.198E-2</c:v>
                </c:pt>
                <c:pt idx="1115">
                  <c:v>2.3109999999999999E-2</c:v>
                </c:pt>
                <c:pt idx="1116">
                  <c:v>2.4330000000000001E-2</c:v>
                </c:pt>
                <c:pt idx="1117">
                  <c:v>2.563E-2</c:v>
                </c:pt>
                <c:pt idx="1118">
                  <c:v>2.7009999999999999E-2</c:v>
                </c:pt>
                <c:pt idx="1119">
                  <c:v>2.8459999999999999E-2</c:v>
                </c:pt>
                <c:pt idx="1120">
                  <c:v>0.03</c:v>
                </c:pt>
                <c:pt idx="1121">
                  <c:v>3.1620000000000002E-2</c:v>
                </c:pt>
                <c:pt idx="1122">
                  <c:v>3.3320000000000002E-2</c:v>
                </c:pt>
                <c:pt idx="1123">
                  <c:v>3.5090000000000003E-2</c:v>
                </c:pt>
                <c:pt idx="1124">
                  <c:v>3.6929999999999998E-2</c:v>
                </c:pt>
                <c:pt idx="1125">
                  <c:v>3.8830000000000003E-2</c:v>
                </c:pt>
                <c:pt idx="1126">
                  <c:v>4.079E-2</c:v>
                </c:pt>
                <c:pt idx="1127">
                  <c:v>4.2799999999999998E-2</c:v>
                </c:pt>
                <c:pt idx="1128">
                  <c:v>4.4859999999999997E-2</c:v>
                </c:pt>
                <c:pt idx="1129">
                  <c:v>4.6960000000000002E-2</c:v>
                </c:pt>
                <c:pt idx="1130">
                  <c:v>4.9090000000000002E-2</c:v>
                </c:pt>
                <c:pt idx="1131">
                  <c:v>5.1220000000000002E-2</c:v>
                </c:pt>
                <c:pt idx="1132">
                  <c:v>5.3350000000000002E-2</c:v>
                </c:pt>
                <c:pt idx="1133">
                  <c:v>5.5440000000000003E-2</c:v>
                </c:pt>
                <c:pt idx="1134">
                  <c:v>5.7459999999999997E-2</c:v>
                </c:pt>
                <c:pt idx="1135">
                  <c:v>5.9409999999999998E-2</c:v>
                </c:pt>
                <c:pt idx="1136">
                  <c:v>6.1240000000000003E-2</c:v>
                </c:pt>
                <c:pt idx="1137">
                  <c:v>6.2939999999999996E-2</c:v>
                </c:pt>
                <c:pt idx="1138">
                  <c:v>6.4479999999999996E-2</c:v>
                </c:pt>
                <c:pt idx="1139">
                  <c:v>6.583E-2</c:v>
                </c:pt>
                <c:pt idx="1140">
                  <c:v>6.6970000000000002E-2</c:v>
                </c:pt>
                <c:pt idx="1141">
                  <c:v>6.7890000000000006E-2</c:v>
                </c:pt>
                <c:pt idx="1142">
                  <c:v>6.855E-2</c:v>
                </c:pt>
                <c:pt idx="1143">
                  <c:v>6.8959999999999994E-2</c:v>
                </c:pt>
                <c:pt idx="1144">
                  <c:v>6.9110000000000005E-2</c:v>
                </c:pt>
                <c:pt idx="1145">
                  <c:v>6.898E-2</c:v>
                </c:pt>
                <c:pt idx="1146">
                  <c:v>6.8589999999999998E-2</c:v>
                </c:pt>
                <c:pt idx="1147">
                  <c:v>6.7919999999999994E-2</c:v>
                </c:pt>
                <c:pt idx="1148">
                  <c:v>6.701E-2</c:v>
                </c:pt>
                <c:pt idx="1149">
                  <c:v>6.5850000000000006E-2</c:v>
                </c:pt>
                <c:pt idx="1150">
                  <c:v>6.447E-2</c:v>
                </c:pt>
                <c:pt idx="1151">
                  <c:v>6.2890000000000001E-2</c:v>
                </c:pt>
                <c:pt idx="1152">
                  <c:v>6.114E-2</c:v>
                </c:pt>
                <c:pt idx="1153">
                  <c:v>5.926E-2</c:v>
                </c:pt>
                <c:pt idx="1154">
                  <c:v>5.7259999999999998E-2</c:v>
                </c:pt>
                <c:pt idx="1155">
                  <c:v>5.5190000000000003E-2</c:v>
                </c:pt>
                <c:pt idx="1156">
                  <c:v>5.305E-2</c:v>
                </c:pt>
                <c:pt idx="1157">
                  <c:v>5.0880000000000002E-2</c:v>
                </c:pt>
                <c:pt idx="1158">
                  <c:v>4.8710000000000003E-2</c:v>
                </c:pt>
                <c:pt idx="1159">
                  <c:v>4.657E-2</c:v>
                </c:pt>
                <c:pt idx="1160">
                  <c:v>4.4470000000000003E-2</c:v>
                </c:pt>
                <c:pt idx="1161">
                  <c:v>4.2439999999999999E-2</c:v>
                </c:pt>
                <c:pt idx="1162">
                  <c:v>4.0500000000000001E-2</c:v>
                </c:pt>
                <c:pt idx="1163">
                  <c:v>3.866E-2</c:v>
                </c:pt>
                <c:pt idx="1164">
                  <c:v>3.6920000000000001E-2</c:v>
                </c:pt>
                <c:pt idx="1165">
                  <c:v>3.5299999999999998E-2</c:v>
                </c:pt>
                <c:pt idx="1166">
                  <c:v>3.381E-2</c:v>
                </c:pt>
                <c:pt idx="1167">
                  <c:v>3.245E-2</c:v>
                </c:pt>
                <c:pt idx="1168">
                  <c:v>3.1210000000000002E-2</c:v>
                </c:pt>
                <c:pt idx="1169">
                  <c:v>3.0089999999999999E-2</c:v>
                </c:pt>
                <c:pt idx="1170">
                  <c:v>2.9090000000000001E-2</c:v>
                </c:pt>
                <c:pt idx="1171">
                  <c:v>2.8199999999999999E-2</c:v>
                </c:pt>
                <c:pt idx="1172">
                  <c:v>2.742E-2</c:v>
                </c:pt>
                <c:pt idx="1173">
                  <c:v>2.673E-2</c:v>
                </c:pt>
                <c:pt idx="1174">
                  <c:v>2.6120000000000001E-2</c:v>
                </c:pt>
                <c:pt idx="1175">
                  <c:v>2.5600000000000001E-2</c:v>
                </c:pt>
                <c:pt idx="1176">
                  <c:v>2.5149999999999999E-2</c:v>
                </c:pt>
                <c:pt idx="1177">
                  <c:v>2.4760000000000001E-2</c:v>
                </c:pt>
                <c:pt idx="1178">
                  <c:v>2.4420000000000001E-2</c:v>
                </c:pt>
                <c:pt idx="1179">
                  <c:v>2.4119999999999999E-2</c:v>
                </c:pt>
                <c:pt idx="1180">
                  <c:v>2.384E-2</c:v>
                </c:pt>
                <c:pt idx="1181">
                  <c:v>2.359E-2</c:v>
                </c:pt>
                <c:pt idx="1182">
                  <c:v>2.3359999999999999E-2</c:v>
                </c:pt>
                <c:pt idx="1183">
                  <c:v>2.3140000000000001E-2</c:v>
                </c:pt>
                <c:pt idx="1184">
                  <c:v>2.2939999999999999E-2</c:v>
                </c:pt>
                <c:pt idx="1185">
                  <c:v>2.2749999999999999E-2</c:v>
                </c:pt>
                <c:pt idx="1186">
                  <c:v>2.256E-2</c:v>
                </c:pt>
                <c:pt idx="1187">
                  <c:v>2.239E-2</c:v>
                </c:pt>
                <c:pt idx="1188">
                  <c:v>2.222E-2</c:v>
                </c:pt>
                <c:pt idx="1189">
                  <c:v>2.206E-2</c:v>
                </c:pt>
                <c:pt idx="1190">
                  <c:v>2.1909999999999999E-2</c:v>
                </c:pt>
                <c:pt idx="1191">
                  <c:v>2.1770000000000001E-2</c:v>
                </c:pt>
                <c:pt idx="1192">
                  <c:v>2.164E-2</c:v>
                </c:pt>
                <c:pt idx="1193">
                  <c:v>2.1530000000000001E-2</c:v>
                </c:pt>
                <c:pt idx="1194">
                  <c:v>2.145E-2</c:v>
                </c:pt>
                <c:pt idx="1195">
                  <c:v>2.1389999999999999E-2</c:v>
                </c:pt>
                <c:pt idx="1196">
                  <c:v>2.1350000000000001E-2</c:v>
                </c:pt>
                <c:pt idx="1197">
                  <c:v>2.1350000000000001E-2</c:v>
                </c:pt>
                <c:pt idx="1198">
                  <c:v>2.137E-2</c:v>
                </c:pt>
                <c:pt idx="1199">
                  <c:v>2.1420000000000002E-2</c:v>
                </c:pt>
                <c:pt idx="1200">
                  <c:v>2.1499999999999998E-2</c:v>
                </c:pt>
                <c:pt idx="1201">
                  <c:v>2.1600000000000001E-2</c:v>
                </c:pt>
                <c:pt idx="1202">
                  <c:v>2.1729999999999999E-2</c:v>
                </c:pt>
                <c:pt idx="1203">
                  <c:v>2.1870000000000001E-2</c:v>
                </c:pt>
                <c:pt idx="1204">
                  <c:v>2.2040000000000001E-2</c:v>
                </c:pt>
                <c:pt idx="1205">
                  <c:v>2.223E-2</c:v>
                </c:pt>
                <c:pt idx="1206">
                  <c:v>2.2460000000000001E-2</c:v>
                </c:pt>
                <c:pt idx="1207">
                  <c:v>2.2720000000000001E-2</c:v>
                </c:pt>
                <c:pt idx="1208">
                  <c:v>2.3040000000000001E-2</c:v>
                </c:pt>
                <c:pt idx="1209">
                  <c:v>2.342E-2</c:v>
                </c:pt>
                <c:pt idx="1210">
                  <c:v>2.3869999999999999E-2</c:v>
                </c:pt>
                <c:pt idx="1211">
                  <c:v>2.4420000000000001E-2</c:v>
                </c:pt>
                <c:pt idx="1212">
                  <c:v>2.5090000000000001E-2</c:v>
                </c:pt>
                <c:pt idx="1213">
                  <c:v>2.5899999999999999E-2</c:v>
                </c:pt>
                <c:pt idx="1214">
                  <c:v>2.6880000000000001E-2</c:v>
                </c:pt>
                <c:pt idx="1215">
                  <c:v>2.8060000000000002E-2</c:v>
                </c:pt>
                <c:pt idx="1216">
                  <c:v>2.946E-2</c:v>
                </c:pt>
                <c:pt idx="1217">
                  <c:v>3.1119999999999998E-2</c:v>
                </c:pt>
                <c:pt idx="1218">
                  <c:v>3.304E-2</c:v>
                </c:pt>
                <c:pt idx="1219">
                  <c:v>3.5229999999999997E-2</c:v>
                </c:pt>
                <c:pt idx="1220">
                  <c:v>3.7699999999999997E-2</c:v>
                </c:pt>
                <c:pt idx="1221">
                  <c:v>4.045E-2</c:v>
                </c:pt>
                <c:pt idx="1222">
                  <c:v>4.3459999999999999E-2</c:v>
                </c:pt>
                <c:pt idx="1223">
                  <c:v>4.6710000000000002E-2</c:v>
                </c:pt>
                <c:pt idx="1224">
                  <c:v>5.0169999999999999E-2</c:v>
                </c:pt>
                <c:pt idx="1225">
                  <c:v>5.3800000000000001E-2</c:v>
                </c:pt>
                <c:pt idx="1226">
                  <c:v>5.7570000000000003E-2</c:v>
                </c:pt>
                <c:pt idx="1227">
                  <c:v>6.1409999999999999E-2</c:v>
                </c:pt>
                <c:pt idx="1228">
                  <c:v>6.5280000000000005E-2</c:v>
                </c:pt>
                <c:pt idx="1229">
                  <c:v>6.9129999999999997E-2</c:v>
                </c:pt>
                <c:pt idx="1230">
                  <c:v>7.2910000000000003E-2</c:v>
                </c:pt>
                <c:pt idx="1231">
                  <c:v>7.6560000000000003E-2</c:v>
                </c:pt>
                <c:pt idx="1232">
                  <c:v>8.0060000000000006E-2</c:v>
                </c:pt>
                <c:pt idx="1233">
                  <c:v>8.337E-2</c:v>
                </c:pt>
                <c:pt idx="1234">
                  <c:v>8.6459999999999995E-2</c:v>
                </c:pt>
                <c:pt idx="1235">
                  <c:v>8.9319999999999997E-2</c:v>
                </c:pt>
                <c:pt idx="1236">
                  <c:v>9.1950000000000004E-2</c:v>
                </c:pt>
                <c:pt idx="1237">
                  <c:v>9.4350000000000003E-2</c:v>
                </c:pt>
                <c:pt idx="1238">
                  <c:v>9.6540000000000001E-2</c:v>
                </c:pt>
                <c:pt idx="1239">
                  <c:v>9.8519999999999996E-2</c:v>
                </c:pt>
                <c:pt idx="1240">
                  <c:v>0.10033</c:v>
                </c:pt>
                <c:pt idx="1241">
                  <c:v>0.10197000000000001</c:v>
                </c:pt>
                <c:pt idx="1242">
                  <c:v>0.10348</c:v>
                </c:pt>
                <c:pt idx="1243">
                  <c:v>0.10485999999999999</c:v>
                </c:pt>
                <c:pt idx="1244">
                  <c:v>0.10613</c:v>
                </c:pt>
                <c:pt idx="1245">
                  <c:v>0.10730000000000001</c:v>
                </c:pt>
                <c:pt idx="1246">
                  <c:v>0.10836999999999999</c:v>
                </c:pt>
                <c:pt idx="1247">
                  <c:v>0.10934000000000001</c:v>
                </c:pt>
                <c:pt idx="1248">
                  <c:v>0.11020000000000001</c:v>
                </c:pt>
                <c:pt idx="1249">
                  <c:v>0.11093</c:v>
                </c:pt>
                <c:pt idx="1250">
                  <c:v>0.11151</c:v>
                </c:pt>
                <c:pt idx="1251">
                  <c:v>0.11192000000000001</c:v>
                </c:pt>
                <c:pt idx="1252">
                  <c:v>0.11216</c:v>
                </c:pt>
                <c:pt idx="1253">
                  <c:v>0.11219</c:v>
                </c:pt>
                <c:pt idx="1254">
                  <c:v>0.11203</c:v>
                </c:pt>
                <c:pt idx="1255">
                  <c:v>0.11168</c:v>
                </c:pt>
                <c:pt idx="1256">
                  <c:v>0.11114</c:v>
                </c:pt>
                <c:pt idx="1257">
                  <c:v>0.11043</c:v>
                </c:pt>
                <c:pt idx="1258">
                  <c:v>0.1096</c:v>
                </c:pt>
                <c:pt idx="1259">
                  <c:v>0.10868999999999999</c:v>
                </c:pt>
                <c:pt idx="1260">
                  <c:v>0.10774</c:v>
                </c:pt>
                <c:pt idx="1261">
                  <c:v>0.10681</c:v>
                </c:pt>
                <c:pt idx="1262">
                  <c:v>0.10596</c:v>
                </c:pt>
                <c:pt idx="1263">
                  <c:v>0.10525</c:v>
                </c:pt>
                <c:pt idx="1264">
                  <c:v>0.10474</c:v>
                </c:pt>
                <c:pt idx="1265">
                  <c:v>0.10448</c:v>
                </c:pt>
                <c:pt idx="1266">
                  <c:v>0.10452</c:v>
                </c:pt>
                <c:pt idx="1267">
                  <c:v>0.10489</c:v>
                </c:pt>
                <c:pt idx="1268">
                  <c:v>0.1056</c:v>
                </c:pt>
                <c:pt idx="1269">
                  <c:v>0.10666</c:v>
                </c:pt>
                <c:pt idx="1270">
                  <c:v>0.10806</c:v>
                </c:pt>
                <c:pt idx="1271">
                  <c:v>0.10978</c:v>
                </c:pt>
                <c:pt idx="1272">
                  <c:v>0.11176999999999999</c:v>
                </c:pt>
                <c:pt idx="1273">
                  <c:v>0.11397</c:v>
                </c:pt>
                <c:pt idx="1274">
                  <c:v>0.11633</c:v>
                </c:pt>
                <c:pt idx="1275">
                  <c:v>0.11877</c:v>
                </c:pt>
                <c:pt idx="1276">
                  <c:v>0.12121</c:v>
                </c:pt>
                <c:pt idx="1277">
                  <c:v>0.12357</c:v>
                </c:pt>
                <c:pt idx="1278">
                  <c:v>0.12579000000000001</c:v>
                </c:pt>
                <c:pt idx="1279">
                  <c:v>0.12778999999999999</c:v>
                </c:pt>
                <c:pt idx="1280">
                  <c:v>0.12950999999999999</c:v>
                </c:pt>
                <c:pt idx="1281">
                  <c:v>0.13091</c:v>
                </c:pt>
                <c:pt idx="1282">
                  <c:v>0.13195999999999999</c:v>
                </c:pt>
                <c:pt idx="1283">
                  <c:v>0.13264999999999999</c:v>
                </c:pt>
                <c:pt idx="1284">
                  <c:v>0.13295999999999999</c:v>
                </c:pt>
                <c:pt idx="1285">
                  <c:v>0.13292000000000001</c:v>
                </c:pt>
                <c:pt idx="1286">
                  <c:v>0.13253000000000001</c:v>
                </c:pt>
                <c:pt idx="1287">
                  <c:v>0.13184000000000001</c:v>
                </c:pt>
                <c:pt idx="1288">
                  <c:v>0.13089000000000001</c:v>
                </c:pt>
                <c:pt idx="1289">
                  <c:v>0.12973000000000001</c:v>
                </c:pt>
                <c:pt idx="1290">
                  <c:v>0.12839</c:v>
                </c:pt>
                <c:pt idx="1291">
                  <c:v>0.12692999999999999</c:v>
                </c:pt>
                <c:pt idx="1292">
                  <c:v>0.12537999999999999</c:v>
                </c:pt>
                <c:pt idx="1293">
                  <c:v>0.12379999999999999</c:v>
                </c:pt>
                <c:pt idx="1294">
                  <c:v>0.12221</c:v>
                </c:pt>
                <c:pt idx="1295">
                  <c:v>0.12062</c:v>
                </c:pt>
                <c:pt idx="1296">
                  <c:v>0.11904000000000001</c:v>
                </c:pt>
                <c:pt idx="1297">
                  <c:v>0.11748</c:v>
                </c:pt>
                <c:pt idx="1298">
                  <c:v>0.11593000000000001</c:v>
                </c:pt>
                <c:pt idx="1299">
                  <c:v>0.11438</c:v>
                </c:pt>
                <c:pt idx="1300">
                  <c:v>0.1128</c:v>
                </c:pt>
                <c:pt idx="1301">
                  <c:v>0.11118</c:v>
                </c:pt>
                <c:pt idx="1302">
                  <c:v>0.10951</c:v>
                </c:pt>
                <c:pt idx="1303">
                  <c:v>0.10775999999999999</c:v>
                </c:pt>
                <c:pt idx="1304">
                  <c:v>0.10594000000000001</c:v>
                </c:pt>
                <c:pt idx="1305">
                  <c:v>0.10405</c:v>
                </c:pt>
                <c:pt idx="1306">
                  <c:v>0.10209</c:v>
                </c:pt>
                <c:pt idx="1307">
                  <c:v>0.10008</c:v>
                </c:pt>
                <c:pt idx="1308">
                  <c:v>9.8030000000000006E-2</c:v>
                </c:pt>
                <c:pt idx="1309">
                  <c:v>9.597E-2</c:v>
                </c:pt>
                <c:pt idx="1310">
                  <c:v>9.3939999999999996E-2</c:v>
                </c:pt>
                <c:pt idx="1311">
                  <c:v>9.1980000000000006E-2</c:v>
                </c:pt>
                <c:pt idx="1312">
                  <c:v>9.0109999999999996E-2</c:v>
                </c:pt>
                <c:pt idx="1313">
                  <c:v>8.8370000000000004E-2</c:v>
                </c:pt>
                <c:pt idx="1314">
                  <c:v>8.6800000000000002E-2</c:v>
                </c:pt>
                <c:pt idx="1315">
                  <c:v>8.5430000000000006E-2</c:v>
                </c:pt>
                <c:pt idx="1316">
                  <c:v>8.4279999999999994E-2</c:v>
                </c:pt>
                <c:pt idx="1317">
                  <c:v>8.3360000000000004E-2</c:v>
                </c:pt>
                <c:pt idx="1318">
                  <c:v>8.2669999999999993E-2</c:v>
                </c:pt>
                <c:pt idx="1319">
                  <c:v>8.2210000000000005E-2</c:v>
                </c:pt>
                <c:pt idx="1320">
                  <c:v>8.1960000000000005E-2</c:v>
                </c:pt>
                <c:pt idx="1321">
                  <c:v>8.1909999999999997E-2</c:v>
                </c:pt>
                <c:pt idx="1322">
                  <c:v>8.2019999999999996E-2</c:v>
                </c:pt>
                <c:pt idx="1323">
                  <c:v>8.226E-2</c:v>
                </c:pt>
                <c:pt idx="1324">
                  <c:v>8.2600000000000007E-2</c:v>
                </c:pt>
                <c:pt idx="1325">
                  <c:v>8.3000000000000004E-2</c:v>
                </c:pt>
                <c:pt idx="1326">
                  <c:v>8.3419999999999994E-2</c:v>
                </c:pt>
                <c:pt idx="1327">
                  <c:v>8.3839999999999998E-2</c:v>
                </c:pt>
                <c:pt idx="1328">
                  <c:v>8.4199999999999997E-2</c:v>
                </c:pt>
                <c:pt idx="1329">
                  <c:v>8.4489999999999996E-2</c:v>
                </c:pt>
                <c:pt idx="1330">
                  <c:v>8.4680000000000005E-2</c:v>
                </c:pt>
                <c:pt idx="1331">
                  <c:v>8.4720000000000004E-2</c:v>
                </c:pt>
                <c:pt idx="1332">
                  <c:v>8.4610000000000005E-2</c:v>
                </c:pt>
                <c:pt idx="1333">
                  <c:v>8.4330000000000002E-2</c:v>
                </c:pt>
                <c:pt idx="1334">
                  <c:v>8.3849999999999994E-2</c:v>
                </c:pt>
                <c:pt idx="1335">
                  <c:v>8.319E-2</c:v>
                </c:pt>
                <c:pt idx="1336">
                  <c:v>8.233E-2</c:v>
                </c:pt>
                <c:pt idx="1337">
                  <c:v>8.1280000000000005E-2</c:v>
                </c:pt>
                <c:pt idx="1338">
                  <c:v>8.004E-2</c:v>
                </c:pt>
                <c:pt idx="1339">
                  <c:v>7.8630000000000005E-2</c:v>
                </c:pt>
                <c:pt idx="1340">
                  <c:v>7.707E-2</c:v>
                </c:pt>
                <c:pt idx="1341">
                  <c:v>7.5370000000000006E-2</c:v>
                </c:pt>
                <c:pt idx="1342">
                  <c:v>7.3550000000000004E-2</c:v>
                </c:pt>
                <c:pt idx="1343">
                  <c:v>7.1629999999999999E-2</c:v>
                </c:pt>
                <c:pt idx="1344">
                  <c:v>6.9650000000000004E-2</c:v>
                </c:pt>
                <c:pt idx="1345">
                  <c:v>6.7629999999999996E-2</c:v>
                </c:pt>
                <c:pt idx="1346">
                  <c:v>6.5589999999999996E-2</c:v>
                </c:pt>
                <c:pt idx="1347">
                  <c:v>6.3560000000000005E-2</c:v>
                </c:pt>
                <c:pt idx="1348">
                  <c:v>6.1559999999999997E-2</c:v>
                </c:pt>
                <c:pt idx="1349">
                  <c:v>5.9589999999999997E-2</c:v>
                </c:pt>
                <c:pt idx="1350">
                  <c:v>5.7669999999999999E-2</c:v>
                </c:pt>
                <c:pt idx="1351">
                  <c:v>5.5780000000000003E-2</c:v>
                </c:pt>
                <c:pt idx="1352">
                  <c:v>5.3920000000000003E-2</c:v>
                </c:pt>
                <c:pt idx="1353">
                  <c:v>5.2049999999999999E-2</c:v>
                </c:pt>
                <c:pt idx="1354">
                  <c:v>5.015E-2</c:v>
                </c:pt>
                <c:pt idx="1355">
                  <c:v>4.8180000000000001E-2</c:v>
                </c:pt>
                <c:pt idx="1356">
                  <c:v>4.6109999999999998E-2</c:v>
                </c:pt>
                <c:pt idx="1357">
                  <c:v>4.3929999999999997E-2</c:v>
                </c:pt>
                <c:pt idx="1358">
                  <c:v>4.1599999999999998E-2</c:v>
                </c:pt>
                <c:pt idx="1359">
                  <c:v>3.9140000000000001E-2</c:v>
                </c:pt>
                <c:pt idx="1360">
                  <c:v>3.6560000000000002E-2</c:v>
                </c:pt>
                <c:pt idx="1361">
                  <c:v>3.39E-2</c:v>
                </c:pt>
                <c:pt idx="1362">
                  <c:v>3.1210000000000002E-2</c:v>
                </c:pt>
                <c:pt idx="1363">
                  <c:v>2.8570000000000002E-2</c:v>
                </c:pt>
                <c:pt idx="1364">
                  <c:v>2.6069999999999999E-2</c:v>
                </c:pt>
                <c:pt idx="1365">
                  <c:v>2.3810000000000001E-2</c:v>
                </c:pt>
                <c:pt idx="1366">
                  <c:v>2.1899999999999999E-2</c:v>
                </c:pt>
                <c:pt idx="1367">
                  <c:v>2.0490000000000001E-2</c:v>
                </c:pt>
                <c:pt idx="1368">
                  <c:v>1.967E-2</c:v>
                </c:pt>
                <c:pt idx="1369">
                  <c:v>1.9570000000000001E-2</c:v>
                </c:pt>
                <c:pt idx="1370">
                  <c:v>2.0279999999999999E-2</c:v>
                </c:pt>
                <c:pt idx="1371">
                  <c:v>2.1860000000000001E-2</c:v>
                </c:pt>
                <c:pt idx="1372">
                  <c:v>2.4379999999999999E-2</c:v>
                </c:pt>
                <c:pt idx="1373">
                  <c:v>2.7820000000000001E-2</c:v>
                </c:pt>
                <c:pt idx="1374">
                  <c:v>3.2169999999999997E-2</c:v>
                </c:pt>
                <c:pt idx="1375">
                  <c:v>3.7350000000000001E-2</c:v>
                </c:pt>
                <c:pt idx="1376">
                  <c:v>4.3240000000000001E-2</c:v>
                </c:pt>
                <c:pt idx="1377">
                  <c:v>4.972E-2</c:v>
                </c:pt>
                <c:pt idx="1378">
                  <c:v>5.6599999999999998E-2</c:v>
                </c:pt>
                <c:pt idx="1379">
                  <c:v>6.3729999999999995E-2</c:v>
                </c:pt>
                <c:pt idx="1380">
                  <c:v>7.0919999999999997E-2</c:v>
                </c:pt>
                <c:pt idx="1381">
                  <c:v>7.8020000000000006E-2</c:v>
                </c:pt>
                <c:pt idx="1382">
                  <c:v>8.4900000000000003E-2</c:v>
                </c:pt>
                <c:pt idx="1383">
                  <c:v>9.1450000000000004E-2</c:v>
                </c:pt>
                <c:pt idx="1384">
                  <c:v>9.7619999999999998E-2</c:v>
                </c:pt>
                <c:pt idx="1385">
                  <c:v>0.10338</c:v>
                </c:pt>
                <c:pt idx="1386">
                  <c:v>0.10874</c:v>
                </c:pt>
                <c:pt idx="1387">
                  <c:v>0.11373999999999999</c:v>
                </c:pt>
                <c:pt idx="1388">
                  <c:v>0.11844</c:v>
                </c:pt>
                <c:pt idx="1389">
                  <c:v>0.12293999999999999</c:v>
                </c:pt>
                <c:pt idx="1390">
                  <c:v>0.12731999999999999</c:v>
                </c:pt>
                <c:pt idx="1391">
                  <c:v>0.13169</c:v>
                </c:pt>
                <c:pt idx="1392">
                  <c:v>0.13614999999999999</c:v>
                </c:pt>
                <c:pt idx="1393">
                  <c:v>0.14077000000000001</c:v>
                </c:pt>
                <c:pt idx="1394">
                  <c:v>0.14563000000000001</c:v>
                </c:pt>
                <c:pt idx="1395">
                  <c:v>0.15079000000000001</c:v>
                </c:pt>
                <c:pt idx="1396">
                  <c:v>0.15626000000000001</c:v>
                </c:pt>
                <c:pt idx="1397">
                  <c:v>0.16205</c:v>
                </c:pt>
                <c:pt idx="1398">
                  <c:v>0.16814000000000001</c:v>
                </c:pt>
                <c:pt idx="1399">
                  <c:v>0.17449000000000001</c:v>
                </c:pt>
                <c:pt idx="1400">
                  <c:v>0.18101</c:v>
                </c:pt>
                <c:pt idx="1401">
                  <c:v>0.18765999999999999</c:v>
                </c:pt>
                <c:pt idx="1402">
                  <c:v>0.19436999999999999</c:v>
                </c:pt>
                <c:pt idx="1403">
                  <c:v>0.20108999999999999</c:v>
                </c:pt>
                <c:pt idx="1404">
                  <c:v>0.20780999999999999</c:v>
                </c:pt>
                <c:pt idx="1405">
                  <c:v>0.21454999999999999</c:v>
                </c:pt>
                <c:pt idx="1406">
                  <c:v>0.22137000000000001</c:v>
                </c:pt>
                <c:pt idx="1407">
                  <c:v>0.22832</c:v>
                </c:pt>
                <c:pt idx="1408">
                  <c:v>0.23549999999999999</c:v>
                </c:pt>
                <c:pt idx="1409">
                  <c:v>0.24298</c:v>
                </c:pt>
                <c:pt idx="1410">
                  <c:v>0.25083</c:v>
                </c:pt>
                <c:pt idx="1411">
                  <c:v>0.25907999999999998</c:v>
                </c:pt>
                <c:pt idx="1412">
                  <c:v>0.26773000000000002</c:v>
                </c:pt>
                <c:pt idx="1413">
                  <c:v>0.27673999999999999</c:v>
                </c:pt>
                <c:pt idx="1414">
                  <c:v>0.28604000000000002</c:v>
                </c:pt>
                <c:pt idx="1415">
                  <c:v>0.29550999999999999</c:v>
                </c:pt>
                <c:pt idx="1416">
                  <c:v>0.30502000000000001</c:v>
                </c:pt>
                <c:pt idx="1417">
                  <c:v>0.31444</c:v>
                </c:pt>
                <c:pt idx="1418">
                  <c:v>0.32361000000000001</c:v>
                </c:pt>
                <c:pt idx="1419">
                  <c:v>0.33240999999999998</c:v>
                </c:pt>
                <c:pt idx="1420">
                  <c:v>0.34072000000000002</c:v>
                </c:pt>
                <c:pt idx="1421">
                  <c:v>0.34844999999999998</c:v>
                </c:pt>
                <c:pt idx="1422">
                  <c:v>0.35553000000000001</c:v>
                </c:pt>
                <c:pt idx="1423">
                  <c:v>0.36192999999999997</c:v>
                </c:pt>
                <c:pt idx="1424">
                  <c:v>0.36767</c:v>
                </c:pt>
                <c:pt idx="1425">
                  <c:v>0.37284</c:v>
                </c:pt>
                <c:pt idx="1426">
                  <c:v>0.37757000000000002</c:v>
                </c:pt>
                <c:pt idx="1427">
                  <c:v>0.3821</c:v>
                </c:pt>
                <c:pt idx="1428">
                  <c:v>0.38669999999999999</c:v>
                </c:pt>
                <c:pt idx="1429">
                  <c:v>0.39172000000000001</c:v>
                </c:pt>
                <c:pt idx="1430">
                  <c:v>0.39749000000000001</c:v>
                </c:pt>
                <c:pt idx="1431">
                  <c:v>0.40438000000000002</c:v>
                </c:pt>
                <c:pt idx="1432">
                  <c:v>0.41269</c:v>
                </c:pt>
                <c:pt idx="1433">
                  <c:v>0.42268</c:v>
                </c:pt>
                <c:pt idx="1434">
                  <c:v>0.4345</c:v>
                </c:pt>
                <c:pt idx="1435">
                  <c:v>0.44822000000000001</c:v>
                </c:pt>
                <c:pt idx="1436">
                  <c:v>0.46378999999999998</c:v>
                </c:pt>
                <c:pt idx="1437">
                  <c:v>0.48109000000000002</c:v>
                </c:pt>
                <c:pt idx="1438">
                  <c:v>0.49986999999999998</c:v>
                </c:pt>
                <c:pt idx="1439">
                  <c:v>0.51987000000000005</c:v>
                </c:pt>
                <c:pt idx="1440">
                  <c:v>0.54074</c:v>
                </c:pt>
                <c:pt idx="1441">
                  <c:v>0.56210000000000004</c:v>
                </c:pt>
                <c:pt idx="1442">
                  <c:v>0.58355999999999997</c:v>
                </c:pt>
                <c:pt idx="1443">
                  <c:v>0.60470000000000002</c:v>
                </c:pt>
                <c:pt idx="1444">
                  <c:v>0.62509000000000003</c:v>
                </c:pt>
                <c:pt idx="1445">
                  <c:v>0.64431000000000005</c:v>
                </c:pt>
                <c:pt idx="1446">
                  <c:v>0.66195999999999999</c:v>
                </c:pt>
                <c:pt idx="1447">
                  <c:v>0.67764999999999997</c:v>
                </c:pt>
                <c:pt idx="1448">
                  <c:v>0.69108999999999998</c:v>
                </c:pt>
                <c:pt idx="1449">
                  <c:v>0.70204</c:v>
                </c:pt>
                <c:pt idx="1450">
                  <c:v>0.71035999999999999</c:v>
                </c:pt>
                <c:pt idx="1451">
                  <c:v>0.71597999999999995</c:v>
                </c:pt>
                <c:pt idx="1452">
                  <c:v>0.71891000000000005</c:v>
                </c:pt>
                <c:pt idx="1453">
                  <c:v>0.71921000000000002</c:v>
                </c:pt>
                <c:pt idx="1454">
                  <c:v>0.71696000000000004</c:v>
                </c:pt>
                <c:pt idx="1455">
                  <c:v>0.71221000000000001</c:v>
                </c:pt>
                <c:pt idx="1456">
                  <c:v>0.70501999999999998</c:v>
                </c:pt>
                <c:pt idx="1457">
                  <c:v>0.69538</c:v>
                </c:pt>
                <c:pt idx="1458">
                  <c:v>0.68328999999999995</c:v>
                </c:pt>
                <c:pt idx="1459">
                  <c:v>0.66869999999999996</c:v>
                </c:pt>
                <c:pt idx="1460">
                  <c:v>0.65156999999999998</c:v>
                </c:pt>
                <c:pt idx="1461">
                  <c:v>0.63188999999999995</c:v>
                </c:pt>
                <c:pt idx="1462">
                  <c:v>0.60968999999999995</c:v>
                </c:pt>
                <c:pt idx="1463">
                  <c:v>0.58501000000000003</c:v>
                </c:pt>
                <c:pt idx="1464">
                  <c:v>0.55798000000000003</c:v>
                </c:pt>
                <c:pt idx="1465">
                  <c:v>0.52876000000000001</c:v>
                </c:pt>
                <c:pt idx="1466">
                  <c:v>0.49757000000000001</c:v>
                </c:pt>
                <c:pt idx="1467">
                  <c:v>0.46465000000000001</c:v>
                </c:pt>
                <c:pt idx="1468">
                  <c:v>0.43031000000000003</c:v>
                </c:pt>
                <c:pt idx="1469">
                  <c:v>0.39489999999999997</c:v>
                </c:pt>
                <c:pt idx="1470">
                  <c:v>0.35880000000000001</c:v>
                </c:pt>
                <c:pt idx="1471">
                  <c:v>0.32246999999999998</c:v>
                </c:pt>
                <c:pt idx="1472">
                  <c:v>0.28638999999999998</c:v>
                </c:pt>
                <c:pt idx="1473">
                  <c:v>0.25108000000000003</c:v>
                </c:pt>
                <c:pt idx="1474">
                  <c:v>0.21708</c:v>
                </c:pt>
                <c:pt idx="1475">
                  <c:v>0.18487999999999999</c:v>
                </c:pt>
                <c:pt idx="1476">
                  <c:v>0.15493999999999999</c:v>
                </c:pt>
                <c:pt idx="1477">
                  <c:v>0.12762000000000001</c:v>
                </c:pt>
                <c:pt idx="1478">
                  <c:v>0.10319</c:v>
                </c:pt>
                <c:pt idx="1479">
                  <c:v>8.1820000000000004E-2</c:v>
                </c:pt>
                <c:pt idx="1480">
                  <c:v>6.3560000000000005E-2</c:v>
                </c:pt>
                <c:pt idx="1481">
                  <c:v>4.8399999999999999E-2</c:v>
                </c:pt>
                <c:pt idx="1482">
                  <c:v>3.6209999999999999E-2</c:v>
                </c:pt>
                <c:pt idx="1483">
                  <c:v>2.6859999999999998E-2</c:v>
                </c:pt>
                <c:pt idx="1484">
                  <c:v>2.0129999999999999E-2</c:v>
                </c:pt>
                <c:pt idx="1485">
                  <c:v>1.5810000000000001E-2</c:v>
                </c:pt>
                <c:pt idx="1486">
                  <c:v>1.363E-2</c:v>
                </c:pt>
                <c:pt idx="1487">
                  <c:v>1.3339999999999999E-2</c:v>
                </c:pt>
                <c:pt idx="1488">
                  <c:v>1.465E-2</c:v>
                </c:pt>
                <c:pt idx="1489">
                  <c:v>1.728E-2</c:v>
                </c:pt>
                <c:pt idx="1490">
                  <c:v>2.0959999999999999E-2</c:v>
                </c:pt>
                <c:pt idx="1491">
                  <c:v>2.5420000000000002E-2</c:v>
                </c:pt>
                <c:pt idx="1492">
                  <c:v>3.041E-2</c:v>
                </c:pt>
                <c:pt idx="1493">
                  <c:v>3.5709999999999999E-2</c:v>
                </c:pt>
                <c:pt idx="1494">
                  <c:v>4.113E-2</c:v>
                </c:pt>
                <c:pt idx="1495">
                  <c:v>4.6489999999999997E-2</c:v>
                </c:pt>
                <c:pt idx="1496">
                  <c:v>5.1650000000000001E-2</c:v>
                </c:pt>
                <c:pt idx="1497">
                  <c:v>5.6500000000000002E-2</c:v>
                </c:pt>
                <c:pt idx="1498">
                  <c:v>6.0909999999999999E-2</c:v>
                </c:pt>
                <c:pt idx="1499">
                  <c:v>6.479E-2</c:v>
                </c:pt>
                <c:pt idx="1500">
                  <c:v>6.8029999999999993E-2</c:v>
                </c:pt>
                <c:pt idx="1501">
                  <c:v>7.0559999999999998E-2</c:v>
                </c:pt>
                <c:pt idx="1502">
                  <c:v>7.2279999999999997E-2</c:v>
                </c:pt>
                <c:pt idx="1503">
                  <c:v>7.3160000000000003E-2</c:v>
                </c:pt>
                <c:pt idx="1504">
                  <c:v>7.3139999999999997E-2</c:v>
                </c:pt>
                <c:pt idx="1505">
                  <c:v>7.2249999999999995E-2</c:v>
                </c:pt>
                <c:pt idx="1506">
                  <c:v>7.0510000000000003E-2</c:v>
                </c:pt>
                <c:pt idx="1507">
                  <c:v>6.7979999999999999E-2</c:v>
                </c:pt>
                <c:pt idx="1508">
                  <c:v>6.4769999999999994E-2</c:v>
                </c:pt>
                <c:pt idx="1509">
                  <c:v>6.0990000000000003E-2</c:v>
                </c:pt>
                <c:pt idx="1510">
                  <c:v>5.6779999999999997E-2</c:v>
                </c:pt>
                <c:pt idx="1511">
                  <c:v>5.228E-2</c:v>
                </c:pt>
                <c:pt idx="1512">
                  <c:v>4.7640000000000002E-2</c:v>
                </c:pt>
                <c:pt idx="1513">
                  <c:v>4.3029999999999999E-2</c:v>
                </c:pt>
                <c:pt idx="1514">
                  <c:v>3.857E-2</c:v>
                </c:pt>
                <c:pt idx="1515">
                  <c:v>3.4410000000000003E-2</c:v>
                </c:pt>
                <c:pt idx="1516">
                  <c:v>3.0669999999999999E-2</c:v>
                </c:pt>
                <c:pt idx="1517">
                  <c:v>2.743E-2</c:v>
                </c:pt>
                <c:pt idx="1518">
                  <c:v>2.478E-2</c:v>
                </c:pt>
                <c:pt idx="1519">
                  <c:v>2.274E-2</c:v>
                </c:pt>
                <c:pt idx="1520">
                  <c:v>2.1340000000000001E-2</c:v>
                </c:pt>
                <c:pt idx="1521">
                  <c:v>2.0539999999999999E-2</c:v>
                </c:pt>
                <c:pt idx="1522">
                  <c:v>2.0310000000000002E-2</c:v>
                </c:pt>
                <c:pt idx="1523">
                  <c:v>2.0570000000000001E-2</c:v>
                </c:pt>
                <c:pt idx="1524">
                  <c:v>2.1239999999999998E-2</c:v>
                </c:pt>
                <c:pt idx="1525">
                  <c:v>2.222E-2</c:v>
                </c:pt>
                <c:pt idx="1526">
                  <c:v>2.3400000000000001E-2</c:v>
                </c:pt>
                <c:pt idx="1527">
                  <c:v>2.4660000000000001E-2</c:v>
                </c:pt>
                <c:pt idx="1528">
                  <c:v>2.5899999999999999E-2</c:v>
                </c:pt>
                <c:pt idx="1529">
                  <c:v>2.7040000000000002E-2</c:v>
                </c:pt>
                <c:pt idx="1530">
                  <c:v>2.7980000000000001E-2</c:v>
                </c:pt>
                <c:pt idx="1531">
                  <c:v>2.8680000000000001E-2</c:v>
                </c:pt>
                <c:pt idx="1532">
                  <c:v>2.9080000000000002E-2</c:v>
                </c:pt>
                <c:pt idx="1533">
                  <c:v>2.9170000000000001E-2</c:v>
                </c:pt>
                <c:pt idx="1534">
                  <c:v>2.894E-2</c:v>
                </c:pt>
                <c:pt idx="1535">
                  <c:v>2.8389999999999999E-2</c:v>
                </c:pt>
                <c:pt idx="1536">
                  <c:v>2.7560000000000001E-2</c:v>
                </c:pt>
                <c:pt idx="1537">
                  <c:v>2.6460000000000001E-2</c:v>
                </c:pt>
                <c:pt idx="1538">
                  <c:v>2.513E-2</c:v>
                </c:pt>
                <c:pt idx="1539">
                  <c:v>2.3619999999999999E-2</c:v>
                </c:pt>
                <c:pt idx="1540">
                  <c:v>2.197E-2</c:v>
                </c:pt>
                <c:pt idx="1541">
                  <c:v>2.0209999999999999E-2</c:v>
                </c:pt>
                <c:pt idx="1542">
                  <c:v>1.8380000000000001E-2</c:v>
                </c:pt>
                <c:pt idx="1543">
                  <c:v>1.6539999999999999E-2</c:v>
                </c:pt>
                <c:pt idx="1544">
                  <c:v>1.4710000000000001E-2</c:v>
                </c:pt>
                <c:pt idx="1545">
                  <c:v>1.295E-2</c:v>
                </c:pt>
                <c:pt idx="1546">
                  <c:v>1.1310000000000001E-2</c:v>
                </c:pt>
                <c:pt idx="1547">
                  <c:v>9.8200000000000006E-3</c:v>
                </c:pt>
                <c:pt idx="1548">
                  <c:v>8.5299999999999994E-3</c:v>
                </c:pt>
                <c:pt idx="1549">
                  <c:v>7.4799999999999997E-3</c:v>
                </c:pt>
                <c:pt idx="1550">
                  <c:v>6.7099999999999998E-3</c:v>
                </c:pt>
                <c:pt idx="1551">
                  <c:v>6.2700000000000004E-3</c:v>
                </c:pt>
                <c:pt idx="1552">
                  <c:v>6.1799999999999997E-3</c:v>
                </c:pt>
                <c:pt idx="1553">
                  <c:v>6.4999999999999997E-3</c:v>
                </c:pt>
                <c:pt idx="1554">
                  <c:v>7.26E-3</c:v>
                </c:pt>
                <c:pt idx="1555">
                  <c:v>8.4899999999999993E-3</c:v>
                </c:pt>
                <c:pt idx="1556">
                  <c:v>1.0189999999999999E-2</c:v>
                </c:pt>
                <c:pt idx="1557">
                  <c:v>1.238E-2</c:v>
                </c:pt>
                <c:pt idx="1558">
                  <c:v>1.503E-2</c:v>
                </c:pt>
                <c:pt idx="1559">
                  <c:v>1.8100000000000002E-2</c:v>
                </c:pt>
                <c:pt idx="1560">
                  <c:v>2.1510000000000001E-2</c:v>
                </c:pt>
                <c:pt idx="1561">
                  <c:v>2.5170000000000001E-2</c:v>
                </c:pt>
                <c:pt idx="1562">
                  <c:v>2.8979999999999999E-2</c:v>
                </c:pt>
                <c:pt idx="1563">
                  <c:v>3.279E-2</c:v>
                </c:pt>
                <c:pt idx="1564">
                  <c:v>3.6490000000000002E-2</c:v>
                </c:pt>
                <c:pt idx="1565">
                  <c:v>3.993E-2</c:v>
                </c:pt>
                <c:pt idx="1566">
                  <c:v>4.2999999999999997E-2</c:v>
                </c:pt>
                <c:pt idx="1567">
                  <c:v>4.5600000000000002E-2</c:v>
                </c:pt>
                <c:pt idx="1568">
                  <c:v>4.7640000000000002E-2</c:v>
                </c:pt>
                <c:pt idx="1569">
                  <c:v>4.9059999999999999E-2</c:v>
                </c:pt>
                <c:pt idx="1570">
                  <c:v>4.9799999999999997E-2</c:v>
                </c:pt>
                <c:pt idx="1571">
                  <c:v>4.9869999999999998E-2</c:v>
                </c:pt>
                <c:pt idx="1572">
                  <c:v>4.9259999999999998E-2</c:v>
                </c:pt>
                <c:pt idx="1573">
                  <c:v>4.8000000000000001E-2</c:v>
                </c:pt>
                <c:pt idx="1574">
                  <c:v>4.6170000000000003E-2</c:v>
                </c:pt>
                <c:pt idx="1575">
                  <c:v>4.3839999999999997E-2</c:v>
                </c:pt>
                <c:pt idx="1576">
                  <c:v>4.113E-2</c:v>
                </c:pt>
                <c:pt idx="1577">
                  <c:v>3.814E-2</c:v>
                </c:pt>
                <c:pt idx="1578">
                  <c:v>3.5020000000000003E-2</c:v>
                </c:pt>
                <c:pt idx="1579">
                  <c:v>3.1879999999999999E-2</c:v>
                </c:pt>
                <c:pt idx="1580">
                  <c:v>2.8840000000000001E-2</c:v>
                </c:pt>
                <c:pt idx="1581">
                  <c:v>2.6020000000000001E-2</c:v>
                </c:pt>
                <c:pt idx="1582">
                  <c:v>2.35E-2</c:v>
                </c:pt>
                <c:pt idx="1583">
                  <c:v>2.1340000000000001E-2</c:v>
                </c:pt>
                <c:pt idx="1584">
                  <c:v>1.959E-2</c:v>
                </c:pt>
                <c:pt idx="1585">
                  <c:v>1.8270000000000002E-2</c:v>
                </c:pt>
                <c:pt idx="1586">
                  <c:v>1.737E-2</c:v>
                </c:pt>
                <c:pt idx="1587">
                  <c:v>1.6899999999999998E-2</c:v>
                </c:pt>
                <c:pt idx="1588">
                  <c:v>1.6830000000000001E-2</c:v>
                </c:pt>
                <c:pt idx="1589">
                  <c:v>1.7129999999999999E-2</c:v>
                </c:pt>
                <c:pt idx="1590">
                  <c:v>1.7760000000000001E-2</c:v>
                </c:pt>
                <c:pt idx="1591">
                  <c:v>1.866E-2</c:v>
                </c:pt>
                <c:pt idx="1592">
                  <c:v>1.9779999999999999E-2</c:v>
                </c:pt>
                <c:pt idx="1593">
                  <c:v>2.1059999999999999E-2</c:v>
                </c:pt>
                <c:pt idx="1594">
                  <c:v>2.2429999999999999E-2</c:v>
                </c:pt>
                <c:pt idx="1595">
                  <c:v>2.3810000000000001E-2</c:v>
                </c:pt>
                <c:pt idx="1596">
                  <c:v>2.5159999999999998E-2</c:v>
                </c:pt>
                <c:pt idx="1597">
                  <c:v>2.64E-2</c:v>
                </c:pt>
                <c:pt idx="1598">
                  <c:v>2.7490000000000001E-2</c:v>
                </c:pt>
                <c:pt idx="1599">
                  <c:v>2.8389999999999999E-2</c:v>
                </c:pt>
                <c:pt idx="1600">
                  <c:v>2.9069999999999999E-2</c:v>
                </c:pt>
                <c:pt idx="1601">
                  <c:v>2.9479999999999999E-2</c:v>
                </c:pt>
                <c:pt idx="1602">
                  <c:v>2.962E-2</c:v>
                </c:pt>
                <c:pt idx="1603">
                  <c:v>2.9479999999999999E-2</c:v>
                </c:pt>
                <c:pt idx="1604">
                  <c:v>2.904E-2</c:v>
                </c:pt>
                <c:pt idx="1605">
                  <c:v>2.8309999999999998E-2</c:v>
                </c:pt>
                <c:pt idx="1606">
                  <c:v>2.7289999999999998E-2</c:v>
                </c:pt>
                <c:pt idx="1607">
                  <c:v>2.5999999999999999E-2</c:v>
                </c:pt>
                <c:pt idx="1608">
                  <c:v>2.4459999999999999E-2</c:v>
                </c:pt>
                <c:pt idx="1609">
                  <c:v>2.2710000000000001E-2</c:v>
                </c:pt>
                <c:pt idx="1610">
                  <c:v>2.0799999999999999E-2</c:v>
                </c:pt>
                <c:pt idx="1611">
                  <c:v>1.8780000000000002E-2</c:v>
                </c:pt>
                <c:pt idx="1612">
                  <c:v>1.6719999999999999E-2</c:v>
                </c:pt>
                <c:pt idx="1613">
                  <c:v>1.468E-2</c:v>
                </c:pt>
                <c:pt idx="1614">
                  <c:v>1.2749999999999999E-2</c:v>
                </c:pt>
                <c:pt idx="1615">
                  <c:v>1.1010000000000001E-2</c:v>
                </c:pt>
                <c:pt idx="1616">
                  <c:v>9.5200000000000007E-3</c:v>
                </c:pt>
                <c:pt idx="1617">
                  <c:v>8.3700000000000007E-3</c:v>
                </c:pt>
                <c:pt idx="1618">
                  <c:v>7.62E-3</c:v>
                </c:pt>
                <c:pt idx="1619">
                  <c:v>7.3400000000000002E-3</c:v>
                </c:pt>
                <c:pt idx="1620">
                  <c:v>7.5799999999999999E-3</c:v>
                </c:pt>
                <c:pt idx="1621">
                  <c:v>8.3800000000000003E-3</c:v>
                </c:pt>
                <c:pt idx="1622">
                  <c:v>9.75E-3</c:v>
                </c:pt>
                <c:pt idx="1623">
                  <c:v>1.1679999999999999E-2</c:v>
                </c:pt>
                <c:pt idx="1624">
                  <c:v>1.414E-2</c:v>
                </c:pt>
                <c:pt idx="1625">
                  <c:v>1.7069999999999998E-2</c:v>
                </c:pt>
                <c:pt idx="1626">
                  <c:v>2.0389999999999998E-2</c:v>
                </c:pt>
                <c:pt idx="1627">
                  <c:v>2.3980000000000001E-2</c:v>
                </c:pt>
                <c:pt idx="1628">
                  <c:v>2.7720000000000002E-2</c:v>
                </c:pt>
                <c:pt idx="1629">
                  <c:v>3.1460000000000002E-2</c:v>
                </c:pt>
                <c:pt idx="1630">
                  <c:v>3.5060000000000001E-2</c:v>
                </c:pt>
                <c:pt idx="1631">
                  <c:v>3.8359999999999998E-2</c:v>
                </c:pt>
                <c:pt idx="1632">
                  <c:v>4.1239999999999999E-2</c:v>
                </c:pt>
                <c:pt idx="1633">
                  <c:v>4.3549999999999998E-2</c:v>
                </c:pt>
                <c:pt idx="1634">
                  <c:v>4.5220000000000003E-2</c:v>
                </c:pt>
                <c:pt idx="1635">
                  <c:v>4.6170000000000003E-2</c:v>
                </c:pt>
                <c:pt idx="1636">
                  <c:v>4.6379999999999998E-2</c:v>
                </c:pt>
                <c:pt idx="1637">
                  <c:v>4.5839999999999999E-2</c:v>
                </c:pt>
                <c:pt idx="1638">
                  <c:v>4.4609999999999997E-2</c:v>
                </c:pt>
                <c:pt idx="1639">
                  <c:v>4.2759999999999999E-2</c:v>
                </c:pt>
                <c:pt idx="1640">
                  <c:v>4.0390000000000002E-2</c:v>
                </c:pt>
                <c:pt idx="1641">
                  <c:v>3.764E-2</c:v>
                </c:pt>
                <c:pt idx="1642">
                  <c:v>3.4630000000000001E-2</c:v>
                </c:pt>
                <c:pt idx="1643">
                  <c:v>3.1530000000000002E-2</c:v>
                </c:pt>
                <c:pt idx="1644">
                  <c:v>2.8479999999999998E-2</c:v>
                </c:pt>
                <c:pt idx="1645">
                  <c:v>2.562E-2</c:v>
                </c:pt>
                <c:pt idx="1646">
                  <c:v>2.3050000000000001E-2</c:v>
                </c:pt>
                <c:pt idx="1647">
                  <c:v>2.086E-2</c:v>
                </c:pt>
                <c:pt idx="1648">
                  <c:v>1.9109999999999999E-2</c:v>
                </c:pt>
                <c:pt idx="1649">
                  <c:v>1.7819999999999999E-2</c:v>
                </c:pt>
                <c:pt idx="1650">
                  <c:v>1.6990000000000002E-2</c:v>
                </c:pt>
                <c:pt idx="1651">
                  <c:v>1.66E-2</c:v>
                </c:pt>
                <c:pt idx="1652">
                  <c:v>1.6580000000000001E-2</c:v>
                </c:pt>
                <c:pt idx="1653">
                  <c:v>1.6879999999999999E-2</c:v>
                </c:pt>
                <c:pt idx="1654">
                  <c:v>1.7430000000000001E-2</c:v>
                </c:pt>
                <c:pt idx="1655">
                  <c:v>1.8120000000000001E-2</c:v>
                </c:pt>
                <c:pt idx="1656">
                  <c:v>1.8859999999999998E-2</c:v>
                </c:pt>
                <c:pt idx="1657">
                  <c:v>1.9560000000000001E-2</c:v>
                </c:pt>
                <c:pt idx="1658">
                  <c:v>2.0129999999999999E-2</c:v>
                </c:pt>
                <c:pt idx="1659">
                  <c:v>2.053E-2</c:v>
                </c:pt>
                <c:pt idx="1660">
                  <c:v>2.0729999999999998E-2</c:v>
                </c:pt>
                <c:pt idx="1661">
                  <c:v>2.077E-2</c:v>
                </c:pt>
                <c:pt idx="1662">
                  <c:v>2.068E-2</c:v>
                </c:pt>
                <c:pt idx="1663">
                  <c:v>2.0449999999999999E-2</c:v>
                </c:pt>
                <c:pt idx="1664">
                  <c:v>2.0039999999999999E-2</c:v>
                </c:pt>
                <c:pt idx="1665">
                  <c:v>1.941E-2</c:v>
                </c:pt>
                <c:pt idx="1666">
                  <c:v>1.8499999999999999E-2</c:v>
                </c:pt>
                <c:pt idx="1667">
                  <c:v>1.7409999999999998E-2</c:v>
                </c:pt>
                <c:pt idx="1668">
                  <c:v>1.609E-2</c:v>
                </c:pt>
                <c:pt idx="1669">
                  <c:v>1.4579999999999999E-2</c:v>
                </c:pt>
                <c:pt idx="1670">
                  <c:v>1.29E-2</c:v>
                </c:pt>
                <c:pt idx="1671">
                  <c:v>1.112E-2</c:v>
                </c:pt>
                <c:pt idx="1672">
                  <c:v>9.2999999999999992E-3</c:v>
                </c:pt>
                <c:pt idx="1673">
                  <c:v>7.5399999999999998E-3</c:v>
                </c:pt>
                <c:pt idx="1674">
                  <c:v>5.9199999999999999E-3</c:v>
                </c:pt>
                <c:pt idx="1675">
                  <c:v>4.5300000000000002E-3</c:v>
                </c:pt>
                <c:pt idx="1676">
                  <c:v>3.46E-3</c:v>
                </c:pt>
                <c:pt idx="1677">
                  <c:v>2.7799999999999999E-3</c:v>
                </c:pt>
                <c:pt idx="1678">
                  <c:v>2.6900000000000001E-3</c:v>
                </c:pt>
                <c:pt idx="1679">
                  <c:v>3.0999999999999999E-3</c:v>
                </c:pt>
                <c:pt idx="1680">
                  <c:v>3.9100000000000003E-3</c:v>
                </c:pt>
                <c:pt idx="1681">
                  <c:v>5.0499999999999998E-3</c:v>
                </c:pt>
                <c:pt idx="1682">
                  <c:v>6.45E-3</c:v>
                </c:pt>
                <c:pt idx="1683">
                  <c:v>8.0700000000000008E-3</c:v>
                </c:pt>
                <c:pt idx="1684">
                  <c:v>9.8499999999999994E-3</c:v>
                </c:pt>
                <c:pt idx="1685">
                  <c:v>1.174E-2</c:v>
                </c:pt>
                <c:pt idx="1686">
                  <c:v>1.3599999999999999E-2</c:v>
                </c:pt>
                <c:pt idx="1687">
                  <c:v>1.528E-2</c:v>
                </c:pt>
                <c:pt idx="1688">
                  <c:v>1.6650000000000002E-2</c:v>
                </c:pt>
                <c:pt idx="1689">
                  <c:v>1.763E-2</c:v>
                </c:pt>
                <c:pt idx="1690">
                  <c:v>1.763E-2</c:v>
                </c:pt>
                <c:pt idx="1691">
                  <c:v>1.763E-2</c:v>
                </c:pt>
                <c:pt idx="1692">
                  <c:v>1.763E-2</c:v>
                </c:pt>
                <c:pt idx="1693">
                  <c:v>1.763E-2</c:v>
                </c:pt>
                <c:pt idx="1694">
                  <c:v>1.763E-2</c:v>
                </c:pt>
                <c:pt idx="1695">
                  <c:v>1.763E-2</c:v>
                </c:pt>
                <c:pt idx="1696">
                  <c:v>1.763E-2</c:v>
                </c:pt>
                <c:pt idx="1697">
                  <c:v>1.763E-2</c:v>
                </c:pt>
                <c:pt idx="1698">
                  <c:v>1.763E-2</c:v>
                </c:pt>
                <c:pt idx="1699">
                  <c:v>1.763E-2</c:v>
                </c:pt>
                <c:pt idx="1700">
                  <c:v>1.763E-2</c:v>
                </c:pt>
                <c:pt idx="1701">
                  <c:v>1.763E-2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EA67-4430-8468-273453DC6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upDownBars>
          <c:gapWidth val="150"/>
          <c:upBars>
            <c:spPr>
              <a:noFill/>
              <a:ln>
                <a:noFill/>
              </a:ln>
            </c:spPr>
          </c:upBars>
          <c:downBars/>
        </c:upDownBars>
        <c:smooth val="0"/>
        <c:axId val="1648744032"/>
        <c:axId val="1648730432"/>
      </c:lineChart>
      <c:catAx>
        <c:axId val="164874403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solidFill>
            <a:schemeClr val="bg1"/>
          </a:solidFill>
          <a:ln w="0" cmpd="sng">
            <a:solidFill>
              <a:schemeClr val="tx1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648730432"/>
        <c:crosses val="autoZero"/>
        <c:auto val="0"/>
        <c:lblAlgn val="ctr"/>
        <c:lblOffset val="100"/>
        <c:tickLblSkip val="100"/>
        <c:tickMarkSkip val="100"/>
        <c:noMultiLvlLbl val="0"/>
      </c:catAx>
      <c:valAx>
        <c:axId val="1648730432"/>
        <c:scaling>
          <c:orientation val="minMax"/>
          <c:max val="2.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648744032"/>
        <c:crosses val="autoZero"/>
        <c:crossBetween val="midCat"/>
      </c:valAx>
      <c:spPr>
        <a:ln>
          <a:solidFill>
            <a:schemeClr val="bg1"/>
          </a:solidFill>
        </a:ln>
      </c:spPr>
    </c:plotArea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78475378548603"/>
          <c:y val="3.8946138946483945E-2"/>
          <c:w val="0.84305218778068369"/>
          <c:h val="0.69923932239186293"/>
        </c:manualLayout>
      </c:layout>
      <c:lineChart>
        <c:grouping val="stacked"/>
        <c:varyColors val="0"/>
        <c:ser>
          <c:idx val="1"/>
          <c:order val="0"/>
          <c:tx>
            <c:strRef>
              <c:f>Sheet2!$C$1</c:f>
              <c:strCache>
                <c:ptCount val="1"/>
                <c:pt idx="0">
                  <c:v>Day 1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Sheet2!$B$2:$B$1703</c:f>
              <c:numCache>
                <c:formatCode>General</c:formatCode>
                <c:ptCount val="1702"/>
                <c:pt idx="0">
                  <c:v>3996.5272199999999</c:v>
                </c:pt>
                <c:pt idx="1">
                  <c:v>3994.4713900000002</c:v>
                </c:pt>
                <c:pt idx="2">
                  <c:v>3992.4155599999999</c:v>
                </c:pt>
                <c:pt idx="3">
                  <c:v>3990.3597399999999</c:v>
                </c:pt>
                <c:pt idx="4">
                  <c:v>3988.3039100000001</c:v>
                </c:pt>
                <c:pt idx="5">
                  <c:v>3986.2480799999998</c:v>
                </c:pt>
                <c:pt idx="6">
                  <c:v>3984.1922599999998</c:v>
                </c:pt>
                <c:pt idx="7">
                  <c:v>3982.13643</c:v>
                </c:pt>
                <c:pt idx="8">
                  <c:v>3980.0805999999998</c:v>
                </c:pt>
                <c:pt idx="9">
                  <c:v>3978.0247800000002</c:v>
                </c:pt>
                <c:pt idx="10">
                  <c:v>3975.9689499999999</c:v>
                </c:pt>
                <c:pt idx="11">
                  <c:v>3973.9131200000002</c:v>
                </c:pt>
                <c:pt idx="12">
                  <c:v>3971.8573000000001</c:v>
                </c:pt>
                <c:pt idx="13">
                  <c:v>3969.8014699999999</c:v>
                </c:pt>
                <c:pt idx="14">
                  <c:v>3967.7456400000001</c:v>
                </c:pt>
                <c:pt idx="15">
                  <c:v>3965.6898200000001</c:v>
                </c:pt>
                <c:pt idx="16">
                  <c:v>3963.6339899999998</c:v>
                </c:pt>
                <c:pt idx="17">
                  <c:v>3961.57816</c:v>
                </c:pt>
                <c:pt idx="18">
                  <c:v>3959.52234</c:v>
                </c:pt>
                <c:pt idx="19">
                  <c:v>3957.4665100000002</c:v>
                </c:pt>
                <c:pt idx="20">
                  <c:v>3955.41068</c:v>
                </c:pt>
                <c:pt idx="21">
                  <c:v>3953.3548599999999</c:v>
                </c:pt>
                <c:pt idx="22">
                  <c:v>3951.2990300000001</c:v>
                </c:pt>
                <c:pt idx="23">
                  <c:v>3949.2431999999999</c:v>
                </c:pt>
                <c:pt idx="24">
                  <c:v>3947.1873799999998</c:v>
                </c:pt>
                <c:pt idx="25">
                  <c:v>3945.1315500000001</c:v>
                </c:pt>
                <c:pt idx="26">
                  <c:v>3943.0757199999998</c:v>
                </c:pt>
                <c:pt idx="27">
                  <c:v>3941.0198999999998</c:v>
                </c:pt>
                <c:pt idx="28">
                  <c:v>3938.96407</c:v>
                </c:pt>
                <c:pt idx="29">
                  <c:v>3936.9082400000002</c:v>
                </c:pt>
                <c:pt idx="30">
                  <c:v>3934.8524200000002</c:v>
                </c:pt>
                <c:pt idx="31">
                  <c:v>3932.7965899999999</c:v>
                </c:pt>
                <c:pt idx="32">
                  <c:v>3930.7407600000001</c:v>
                </c:pt>
                <c:pt idx="33">
                  <c:v>3928.6849400000001</c:v>
                </c:pt>
                <c:pt idx="34">
                  <c:v>3926.6291099999999</c:v>
                </c:pt>
                <c:pt idx="35">
                  <c:v>3924.5732800000001</c:v>
                </c:pt>
                <c:pt idx="36">
                  <c:v>3922.5174499999998</c:v>
                </c:pt>
                <c:pt idx="37">
                  <c:v>3920.4616299999998</c:v>
                </c:pt>
                <c:pt idx="38">
                  <c:v>3918.4058</c:v>
                </c:pt>
                <c:pt idx="39">
                  <c:v>3916.3499700000002</c:v>
                </c:pt>
                <c:pt idx="40">
                  <c:v>3914.2941500000002</c:v>
                </c:pt>
                <c:pt idx="41">
                  <c:v>3912.2383199999999</c:v>
                </c:pt>
                <c:pt idx="42">
                  <c:v>3910.1824900000001</c:v>
                </c:pt>
                <c:pt idx="43">
                  <c:v>3908.1266700000001</c:v>
                </c:pt>
                <c:pt idx="44">
                  <c:v>3906.0708399999999</c:v>
                </c:pt>
                <c:pt idx="45">
                  <c:v>3904.0150100000001</c:v>
                </c:pt>
                <c:pt idx="46">
                  <c:v>3901.95919</c:v>
                </c:pt>
                <c:pt idx="47">
                  <c:v>3899.9033599999998</c:v>
                </c:pt>
                <c:pt idx="48">
                  <c:v>3897.84753</c:v>
                </c:pt>
                <c:pt idx="49">
                  <c:v>3895.79171</c:v>
                </c:pt>
                <c:pt idx="50">
                  <c:v>3893.7358800000002</c:v>
                </c:pt>
                <c:pt idx="51">
                  <c:v>3891.6800499999999</c:v>
                </c:pt>
                <c:pt idx="52">
                  <c:v>3889.6242299999999</c:v>
                </c:pt>
                <c:pt idx="53">
                  <c:v>3887.5684000000001</c:v>
                </c:pt>
                <c:pt idx="54">
                  <c:v>3885.5125699999999</c:v>
                </c:pt>
                <c:pt idx="55">
                  <c:v>3883.4567499999998</c:v>
                </c:pt>
                <c:pt idx="56">
                  <c:v>3881.40092</c:v>
                </c:pt>
                <c:pt idx="57">
                  <c:v>3879.3450899999998</c:v>
                </c:pt>
                <c:pt idx="58">
                  <c:v>3877.2892700000002</c:v>
                </c:pt>
                <c:pt idx="59">
                  <c:v>3875.23344</c:v>
                </c:pt>
                <c:pt idx="60">
                  <c:v>3873.1776100000002</c:v>
                </c:pt>
                <c:pt idx="61">
                  <c:v>3871.1217900000001</c:v>
                </c:pt>
                <c:pt idx="62">
                  <c:v>3869.0659599999999</c:v>
                </c:pt>
                <c:pt idx="63">
                  <c:v>3867.0101300000001</c:v>
                </c:pt>
                <c:pt idx="64">
                  <c:v>3864.9543100000001</c:v>
                </c:pt>
                <c:pt idx="65">
                  <c:v>3862.8984799999998</c:v>
                </c:pt>
                <c:pt idx="66">
                  <c:v>3860.84265</c:v>
                </c:pt>
                <c:pt idx="67">
                  <c:v>3858.78683</c:v>
                </c:pt>
                <c:pt idx="68">
                  <c:v>3856.7310000000002</c:v>
                </c:pt>
                <c:pt idx="69">
                  <c:v>3854.67517</c:v>
                </c:pt>
                <c:pt idx="70">
                  <c:v>3852.6193499999999</c:v>
                </c:pt>
                <c:pt idx="71">
                  <c:v>3850.5635200000002</c:v>
                </c:pt>
                <c:pt idx="72">
                  <c:v>3848.5076899999999</c:v>
                </c:pt>
                <c:pt idx="73">
                  <c:v>3846.4518600000001</c:v>
                </c:pt>
                <c:pt idx="74">
                  <c:v>3844.3960400000001</c:v>
                </c:pt>
                <c:pt idx="75">
                  <c:v>3842.3402099999998</c:v>
                </c:pt>
                <c:pt idx="76">
                  <c:v>3840.2843800000001</c:v>
                </c:pt>
                <c:pt idx="77">
                  <c:v>3838.22856</c:v>
                </c:pt>
                <c:pt idx="78">
                  <c:v>3836.1727299999998</c:v>
                </c:pt>
                <c:pt idx="79">
                  <c:v>3834.1169</c:v>
                </c:pt>
                <c:pt idx="80">
                  <c:v>3832.0610799999999</c:v>
                </c:pt>
                <c:pt idx="81">
                  <c:v>3830.0052500000002</c:v>
                </c:pt>
                <c:pt idx="82">
                  <c:v>3827.9494199999999</c:v>
                </c:pt>
                <c:pt idx="83">
                  <c:v>3825.8935999999999</c:v>
                </c:pt>
                <c:pt idx="84">
                  <c:v>3823.8377700000001</c:v>
                </c:pt>
                <c:pt idx="85">
                  <c:v>3821.7819399999998</c:v>
                </c:pt>
                <c:pt idx="86">
                  <c:v>3819.7261199999998</c:v>
                </c:pt>
                <c:pt idx="87">
                  <c:v>3817.67029</c:v>
                </c:pt>
                <c:pt idx="88">
                  <c:v>3815.6144599999998</c:v>
                </c:pt>
                <c:pt idx="89">
                  <c:v>3813.5586400000002</c:v>
                </c:pt>
                <c:pt idx="90">
                  <c:v>3811.50281</c:v>
                </c:pt>
                <c:pt idx="91">
                  <c:v>3809.4469800000002</c:v>
                </c:pt>
                <c:pt idx="92">
                  <c:v>3807.3911600000001</c:v>
                </c:pt>
                <c:pt idx="93">
                  <c:v>3805.3353299999999</c:v>
                </c:pt>
                <c:pt idx="94">
                  <c:v>3803.2795000000001</c:v>
                </c:pt>
                <c:pt idx="95">
                  <c:v>3801.2236800000001</c:v>
                </c:pt>
                <c:pt idx="96">
                  <c:v>3799.1678499999998</c:v>
                </c:pt>
                <c:pt idx="97">
                  <c:v>3797.11202</c:v>
                </c:pt>
                <c:pt idx="98">
                  <c:v>3795.0562</c:v>
                </c:pt>
                <c:pt idx="99">
                  <c:v>3793.0003700000002</c:v>
                </c:pt>
                <c:pt idx="100">
                  <c:v>3790.94454</c:v>
                </c:pt>
                <c:pt idx="101">
                  <c:v>3788.8887199999999</c:v>
                </c:pt>
                <c:pt idx="102">
                  <c:v>3786.8328900000001</c:v>
                </c:pt>
                <c:pt idx="103">
                  <c:v>3784.7770599999999</c:v>
                </c:pt>
                <c:pt idx="104">
                  <c:v>3782.7212399999999</c:v>
                </c:pt>
                <c:pt idx="105">
                  <c:v>3780.6654100000001</c:v>
                </c:pt>
                <c:pt idx="106">
                  <c:v>3778.6095799999998</c:v>
                </c:pt>
                <c:pt idx="107">
                  <c:v>3776.5537599999998</c:v>
                </c:pt>
                <c:pt idx="108">
                  <c:v>3774.49793</c:v>
                </c:pt>
                <c:pt idx="109">
                  <c:v>3772.4421000000002</c:v>
                </c:pt>
                <c:pt idx="110">
                  <c:v>3770.38627</c:v>
                </c:pt>
                <c:pt idx="111">
                  <c:v>3768.3304499999999</c:v>
                </c:pt>
                <c:pt idx="112">
                  <c:v>3766.2746200000001</c:v>
                </c:pt>
                <c:pt idx="113">
                  <c:v>3764.2187899999999</c:v>
                </c:pt>
                <c:pt idx="114">
                  <c:v>3762.1629699999999</c:v>
                </c:pt>
                <c:pt idx="115">
                  <c:v>3760.1071400000001</c:v>
                </c:pt>
                <c:pt idx="116">
                  <c:v>3758.0513099999998</c:v>
                </c:pt>
                <c:pt idx="117">
                  <c:v>3755.9954899999998</c:v>
                </c:pt>
                <c:pt idx="118">
                  <c:v>3753.93966</c:v>
                </c:pt>
                <c:pt idx="119">
                  <c:v>3751.8838300000002</c:v>
                </c:pt>
                <c:pt idx="120">
                  <c:v>3749.8280100000002</c:v>
                </c:pt>
                <c:pt idx="121">
                  <c:v>3747.7721799999999</c:v>
                </c:pt>
                <c:pt idx="122">
                  <c:v>3745.7163500000001</c:v>
                </c:pt>
                <c:pt idx="123">
                  <c:v>3743.6605300000001</c:v>
                </c:pt>
                <c:pt idx="124">
                  <c:v>3741.6046999999999</c:v>
                </c:pt>
                <c:pt idx="125">
                  <c:v>3739.5488700000001</c:v>
                </c:pt>
                <c:pt idx="126">
                  <c:v>3737.49305</c:v>
                </c:pt>
                <c:pt idx="127">
                  <c:v>3735.4372199999998</c:v>
                </c:pt>
                <c:pt idx="128">
                  <c:v>3733.38139</c:v>
                </c:pt>
                <c:pt idx="129">
                  <c:v>3731.32557</c:v>
                </c:pt>
                <c:pt idx="130">
                  <c:v>3729.2697400000002</c:v>
                </c:pt>
                <c:pt idx="131">
                  <c:v>3727.2139099999999</c:v>
                </c:pt>
                <c:pt idx="132">
                  <c:v>3725.1580899999999</c:v>
                </c:pt>
                <c:pt idx="133">
                  <c:v>3723.1022600000001</c:v>
                </c:pt>
                <c:pt idx="134">
                  <c:v>3721.0464299999999</c:v>
                </c:pt>
                <c:pt idx="135">
                  <c:v>3718.9906099999998</c:v>
                </c:pt>
                <c:pt idx="136">
                  <c:v>3716.93478</c:v>
                </c:pt>
                <c:pt idx="137">
                  <c:v>3714.8789499999998</c:v>
                </c:pt>
                <c:pt idx="138">
                  <c:v>3712.8231300000002</c:v>
                </c:pt>
                <c:pt idx="139">
                  <c:v>3710.7673</c:v>
                </c:pt>
                <c:pt idx="140">
                  <c:v>3708.7114700000002</c:v>
                </c:pt>
                <c:pt idx="141">
                  <c:v>3706.6556500000002</c:v>
                </c:pt>
                <c:pt idx="142">
                  <c:v>3704.5998199999999</c:v>
                </c:pt>
                <c:pt idx="143">
                  <c:v>3702.5439900000001</c:v>
                </c:pt>
                <c:pt idx="144">
                  <c:v>3700.4881700000001</c:v>
                </c:pt>
                <c:pt idx="145">
                  <c:v>3698.4323399999998</c:v>
                </c:pt>
                <c:pt idx="146">
                  <c:v>3696.3765100000001</c:v>
                </c:pt>
                <c:pt idx="147">
                  <c:v>3694.3206799999998</c:v>
                </c:pt>
                <c:pt idx="148">
                  <c:v>3692.2648600000002</c:v>
                </c:pt>
                <c:pt idx="149">
                  <c:v>3690.20903</c:v>
                </c:pt>
                <c:pt idx="150">
                  <c:v>3688.1532000000002</c:v>
                </c:pt>
                <c:pt idx="151">
                  <c:v>3686.0973800000002</c:v>
                </c:pt>
                <c:pt idx="152">
                  <c:v>3684.0415499999999</c:v>
                </c:pt>
                <c:pt idx="153">
                  <c:v>3681.9857200000001</c:v>
                </c:pt>
                <c:pt idx="154">
                  <c:v>3679.9299000000001</c:v>
                </c:pt>
                <c:pt idx="155">
                  <c:v>3677.8740699999998</c:v>
                </c:pt>
                <c:pt idx="156">
                  <c:v>3675.8182400000001</c:v>
                </c:pt>
                <c:pt idx="157">
                  <c:v>3673.76242</c:v>
                </c:pt>
                <c:pt idx="158">
                  <c:v>3671.7065899999998</c:v>
                </c:pt>
                <c:pt idx="159">
                  <c:v>3669.65076</c:v>
                </c:pt>
                <c:pt idx="160">
                  <c:v>3667.59494</c:v>
                </c:pt>
                <c:pt idx="161">
                  <c:v>3665.5391100000002</c:v>
                </c:pt>
                <c:pt idx="162">
                  <c:v>3663.4832799999999</c:v>
                </c:pt>
                <c:pt idx="163">
                  <c:v>3661.4274599999999</c:v>
                </c:pt>
                <c:pt idx="164">
                  <c:v>3659.3716300000001</c:v>
                </c:pt>
                <c:pt idx="165">
                  <c:v>3657.3157999999999</c:v>
                </c:pt>
                <c:pt idx="166">
                  <c:v>3655.2599799999998</c:v>
                </c:pt>
                <c:pt idx="167">
                  <c:v>3653.20415</c:v>
                </c:pt>
                <c:pt idx="168">
                  <c:v>3651.1483199999998</c:v>
                </c:pt>
                <c:pt idx="169">
                  <c:v>3649.0925000000002</c:v>
                </c:pt>
                <c:pt idx="170">
                  <c:v>3647.03667</c:v>
                </c:pt>
                <c:pt idx="171">
                  <c:v>3644.9808400000002</c:v>
                </c:pt>
                <c:pt idx="172">
                  <c:v>3642.9250200000001</c:v>
                </c:pt>
                <c:pt idx="173">
                  <c:v>3640.8691899999999</c:v>
                </c:pt>
                <c:pt idx="174">
                  <c:v>3638.8133600000001</c:v>
                </c:pt>
                <c:pt idx="175">
                  <c:v>3636.7575400000001</c:v>
                </c:pt>
                <c:pt idx="176">
                  <c:v>3634.7017099999998</c:v>
                </c:pt>
                <c:pt idx="177">
                  <c:v>3632.64588</c:v>
                </c:pt>
                <c:pt idx="178">
                  <c:v>3630.59006</c:v>
                </c:pt>
                <c:pt idx="179">
                  <c:v>3628.5342300000002</c:v>
                </c:pt>
                <c:pt idx="180">
                  <c:v>3626.4784</c:v>
                </c:pt>
                <c:pt idx="181">
                  <c:v>3624.4225700000002</c:v>
                </c:pt>
                <c:pt idx="182">
                  <c:v>3622.3667500000001</c:v>
                </c:pt>
                <c:pt idx="183">
                  <c:v>3620.3109199999999</c:v>
                </c:pt>
                <c:pt idx="184">
                  <c:v>3618.2550900000001</c:v>
                </c:pt>
                <c:pt idx="185">
                  <c:v>3616.1992700000001</c:v>
                </c:pt>
                <c:pt idx="186">
                  <c:v>3614.1434399999998</c:v>
                </c:pt>
                <c:pt idx="187">
                  <c:v>3612.08761</c:v>
                </c:pt>
                <c:pt idx="188">
                  <c:v>3610.03179</c:v>
                </c:pt>
                <c:pt idx="189">
                  <c:v>3607.9759600000002</c:v>
                </c:pt>
                <c:pt idx="190">
                  <c:v>3605.92013</c:v>
                </c:pt>
                <c:pt idx="191">
                  <c:v>3603.8643099999999</c:v>
                </c:pt>
                <c:pt idx="192">
                  <c:v>3601.8084800000001</c:v>
                </c:pt>
                <c:pt idx="193">
                  <c:v>3599.7526499999999</c:v>
                </c:pt>
                <c:pt idx="194">
                  <c:v>3597.6968299999999</c:v>
                </c:pt>
                <c:pt idx="195">
                  <c:v>3595.6410000000001</c:v>
                </c:pt>
                <c:pt idx="196">
                  <c:v>3593.5851699999998</c:v>
                </c:pt>
                <c:pt idx="197">
                  <c:v>3591.5293499999998</c:v>
                </c:pt>
                <c:pt idx="198">
                  <c:v>3589.47352</c:v>
                </c:pt>
                <c:pt idx="199">
                  <c:v>3587.4176900000002</c:v>
                </c:pt>
                <c:pt idx="200">
                  <c:v>3585.3618700000002</c:v>
                </c:pt>
                <c:pt idx="201">
                  <c:v>3583.3060399999999</c:v>
                </c:pt>
                <c:pt idx="202">
                  <c:v>3581.2502100000002</c:v>
                </c:pt>
                <c:pt idx="203">
                  <c:v>3579.1943900000001</c:v>
                </c:pt>
                <c:pt idx="204">
                  <c:v>3577.1385599999999</c:v>
                </c:pt>
                <c:pt idx="205">
                  <c:v>3575.0827300000001</c:v>
                </c:pt>
                <c:pt idx="206">
                  <c:v>3573.02691</c:v>
                </c:pt>
                <c:pt idx="207">
                  <c:v>3570.9710799999998</c:v>
                </c:pt>
                <c:pt idx="208">
                  <c:v>3568.91525</c:v>
                </c:pt>
                <c:pt idx="209">
                  <c:v>3566.85943</c:v>
                </c:pt>
                <c:pt idx="210">
                  <c:v>3564.8036000000002</c:v>
                </c:pt>
                <c:pt idx="211">
                  <c:v>3562.7477699999999</c:v>
                </c:pt>
                <c:pt idx="212">
                  <c:v>3560.6919499999999</c:v>
                </c:pt>
                <c:pt idx="213">
                  <c:v>3558.6361200000001</c:v>
                </c:pt>
                <c:pt idx="214">
                  <c:v>3556.5802899999999</c:v>
                </c:pt>
                <c:pt idx="215">
                  <c:v>3554.5244699999998</c:v>
                </c:pt>
                <c:pt idx="216">
                  <c:v>3552.4686400000001</c:v>
                </c:pt>
                <c:pt idx="217">
                  <c:v>3550.4128099999998</c:v>
                </c:pt>
                <c:pt idx="218">
                  <c:v>3548.35698</c:v>
                </c:pt>
                <c:pt idx="219">
                  <c:v>3546.30116</c:v>
                </c:pt>
                <c:pt idx="220">
                  <c:v>3544.2453300000002</c:v>
                </c:pt>
                <c:pt idx="221">
                  <c:v>3542.1895</c:v>
                </c:pt>
                <c:pt idx="222">
                  <c:v>3540.1336799999999</c:v>
                </c:pt>
                <c:pt idx="223">
                  <c:v>3538.0778500000001</c:v>
                </c:pt>
                <c:pt idx="224">
                  <c:v>3536.0220199999999</c:v>
                </c:pt>
                <c:pt idx="225">
                  <c:v>3533.9661999999998</c:v>
                </c:pt>
                <c:pt idx="226">
                  <c:v>3531.9103700000001</c:v>
                </c:pt>
                <c:pt idx="227">
                  <c:v>3529.8545399999998</c:v>
                </c:pt>
                <c:pt idx="228">
                  <c:v>3527.7987199999998</c:v>
                </c:pt>
                <c:pt idx="229">
                  <c:v>3525.74289</c:v>
                </c:pt>
                <c:pt idx="230">
                  <c:v>3523.6870600000002</c:v>
                </c:pt>
                <c:pt idx="231">
                  <c:v>3521.6312400000002</c:v>
                </c:pt>
                <c:pt idx="232">
                  <c:v>3519.5754099999999</c:v>
                </c:pt>
                <c:pt idx="233">
                  <c:v>3517.5195800000001</c:v>
                </c:pt>
                <c:pt idx="234">
                  <c:v>3515.4637600000001</c:v>
                </c:pt>
                <c:pt idx="235">
                  <c:v>3513.4079299999999</c:v>
                </c:pt>
                <c:pt idx="236">
                  <c:v>3511.3521000000001</c:v>
                </c:pt>
                <c:pt idx="237">
                  <c:v>3509.29628</c:v>
                </c:pt>
                <c:pt idx="238">
                  <c:v>3507.2404499999998</c:v>
                </c:pt>
                <c:pt idx="239">
                  <c:v>3505.18462</c:v>
                </c:pt>
                <c:pt idx="240">
                  <c:v>3503.1288</c:v>
                </c:pt>
                <c:pt idx="241">
                  <c:v>3501.0729700000002</c:v>
                </c:pt>
                <c:pt idx="242">
                  <c:v>3499.0171399999999</c:v>
                </c:pt>
                <c:pt idx="243">
                  <c:v>3496.9613199999999</c:v>
                </c:pt>
                <c:pt idx="244">
                  <c:v>3494.9054900000001</c:v>
                </c:pt>
                <c:pt idx="245">
                  <c:v>3492.8496599999999</c:v>
                </c:pt>
                <c:pt idx="246">
                  <c:v>3490.7938399999998</c:v>
                </c:pt>
                <c:pt idx="247">
                  <c:v>3488.73801</c:v>
                </c:pt>
                <c:pt idx="248">
                  <c:v>3486.6821799999998</c:v>
                </c:pt>
                <c:pt idx="249">
                  <c:v>3484.6263600000002</c:v>
                </c:pt>
                <c:pt idx="250">
                  <c:v>3482.57053</c:v>
                </c:pt>
                <c:pt idx="251">
                  <c:v>3480.5147000000002</c:v>
                </c:pt>
                <c:pt idx="252">
                  <c:v>3478.4588800000001</c:v>
                </c:pt>
                <c:pt idx="253">
                  <c:v>3476.4030499999999</c:v>
                </c:pt>
                <c:pt idx="254">
                  <c:v>3474.3472200000001</c:v>
                </c:pt>
                <c:pt idx="255">
                  <c:v>3472.2913899999999</c:v>
                </c:pt>
                <c:pt idx="256">
                  <c:v>3470.2355699999998</c:v>
                </c:pt>
                <c:pt idx="257">
                  <c:v>3468.17974</c:v>
                </c:pt>
                <c:pt idx="258">
                  <c:v>3466.1239099999998</c:v>
                </c:pt>
                <c:pt idx="259">
                  <c:v>3464.0680900000002</c:v>
                </c:pt>
                <c:pt idx="260">
                  <c:v>3462.01226</c:v>
                </c:pt>
                <c:pt idx="261">
                  <c:v>3459.9564300000002</c:v>
                </c:pt>
                <c:pt idx="262">
                  <c:v>3457.9006100000001</c:v>
                </c:pt>
                <c:pt idx="263">
                  <c:v>3455.8447799999999</c:v>
                </c:pt>
                <c:pt idx="264">
                  <c:v>3453.7889500000001</c:v>
                </c:pt>
                <c:pt idx="265">
                  <c:v>3451.7331300000001</c:v>
                </c:pt>
                <c:pt idx="266">
                  <c:v>3449.6772999999998</c:v>
                </c:pt>
                <c:pt idx="267">
                  <c:v>3447.62147</c:v>
                </c:pt>
                <c:pt idx="268">
                  <c:v>3445.56565</c:v>
                </c:pt>
                <c:pt idx="269">
                  <c:v>3443.5098200000002</c:v>
                </c:pt>
                <c:pt idx="270">
                  <c:v>3441.45399</c:v>
                </c:pt>
                <c:pt idx="271">
                  <c:v>3439.3981699999999</c:v>
                </c:pt>
                <c:pt idx="272">
                  <c:v>3437.3423400000001</c:v>
                </c:pt>
                <c:pt idx="273">
                  <c:v>3435.2865099999999</c:v>
                </c:pt>
                <c:pt idx="274">
                  <c:v>3433.2306899999999</c:v>
                </c:pt>
                <c:pt idx="275">
                  <c:v>3431.1748600000001</c:v>
                </c:pt>
                <c:pt idx="276">
                  <c:v>3429.1190299999998</c:v>
                </c:pt>
                <c:pt idx="277">
                  <c:v>3427.0632099999998</c:v>
                </c:pt>
                <c:pt idx="278">
                  <c:v>3425.00738</c:v>
                </c:pt>
                <c:pt idx="279">
                  <c:v>3422.9515500000002</c:v>
                </c:pt>
                <c:pt idx="280">
                  <c:v>3420.8957300000002</c:v>
                </c:pt>
                <c:pt idx="281">
                  <c:v>3418.8398999999999</c:v>
                </c:pt>
                <c:pt idx="282">
                  <c:v>3416.7840700000002</c:v>
                </c:pt>
                <c:pt idx="283">
                  <c:v>3414.7282500000001</c:v>
                </c:pt>
                <c:pt idx="284">
                  <c:v>3412.6724199999999</c:v>
                </c:pt>
                <c:pt idx="285">
                  <c:v>3410.6165900000001</c:v>
                </c:pt>
                <c:pt idx="286">
                  <c:v>3408.56077</c:v>
                </c:pt>
                <c:pt idx="287">
                  <c:v>3406.5049399999998</c:v>
                </c:pt>
                <c:pt idx="288">
                  <c:v>3404.44911</c:v>
                </c:pt>
                <c:pt idx="289">
                  <c:v>3402.39329</c:v>
                </c:pt>
                <c:pt idx="290">
                  <c:v>3400.3374600000002</c:v>
                </c:pt>
                <c:pt idx="291">
                  <c:v>3398.28163</c:v>
                </c:pt>
                <c:pt idx="292">
                  <c:v>3396.2258000000002</c:v>
                </c:pt>
                <c:pt idx="293">
                  <c:v>3394.1699800000001</c:v>
                </c:pt>
                <c:pt idx="294">
                  <c:v>3392.1141499999999</c:v>
                </c:pt>
                <c:pt idx="295">
                  <c:v>3390.0583200000001</c:v>
                </c:pt>
                <c:pt idx="296">
                  <c:v>3388.0025000000001</c:v>
                </c:pt>
                <c:pt idx="297">
                  <c:v>3385.9466699999998</c:v>
                </c:pt>
                <c:pt idx="298">
                  <c:v>3383.89084</c:v>
                </c:pt>
                <c:pt idx="299">
                  <c:v>3381.83502</c:v>
                </c:pt>
                <c:pt idx="300">
                  <c:v>3379.7791900000002</c:v>
                </c:pt>
                <c:pt idx="301">
                  <c:v>3377.72336</c:v>
                </c:pt>
                <c:pt idx="302">
                  <c:v>3375.6675399999999</c:v>
                </c:pt>
                <c:pt idx="303">
                  <c:v>3373.6117100000001</c:v>
                </c:pt>
                <c:pt idx="304">
                  <c:v>3371.5558799999999</c:v>
                </c:pt>
                <c:pt idx="305">
                  <c:v>3369.5000599999998</c:v>
                </c:pt>
                <c:pt idx="306">
                  <c:v>3367.4442300000001</c:v>
                </c:pt>
                <c:pt idx="307">
                  <c:v>3365.3883999999998</c:v>
                </c:pt>
                <c:pt idx="308">
                  <c:v>3363.3325799999998</c:v>
                </c:pt>
                <c:pt idx="309">
                  <c:v>3361.27675</c:v>
                </c:pt>
                <c:pt idx="310">
                  <c:v>3359.2209200000002</c:v>
                </c:pt>
                <c:pt idx="311">
                  <c:v>3357.1651000000002</c:v>
                </c:pt>
                <c:pt idx="312">
                  <c:v>3355.1092699999999</c:v>
                </c:pt>
                <c:pt idx="313">
                  <c:v>3353.0534400000001</c:v>
                </c:pt>
                <c:pt idx="314">
                  <c:v>3350.9976200000001</c:v>
                </c:pt>
                <c:pt idx="315">
                  <c:v>3348.9417899999999</c:v>
                </c:pt>
                <c:pt idx="316">
                  <c:v>3346.8859600000001</c:v>
                </c:pt>
                <c:pt idx="317">
                  <c:v>3344.83014</c:v>
                </c:pt>
                <c:pt idx="318">
                  <c:v>3342.7743099999998</c:v>
                </c:pt>
                <c:pt idx="319">
                  <c:v>3340.71848</c:v>
                </c:pt>
                <c:pt idx="320">
                  <c:v>3338.66266</c:v>
                </c:pt>
                <c:pt idx="321">
                  <c:v>3336.6068300000002</c:v>
                </c:pt>
                <c:pt idx="322">
                  <c:v>3334.5509999999999</c:v>
                </c:pt>
                <c:pt idx="323">
                  <c:v>3332.4951799999999</c:v>
                </c:pt>
                <c:pt idx="324">
                  <c:v>3330.4393500000001</c:v>
                </c:pt>
                <c:pt idx="325">
                  <c:v>3328.3835199999999</c:v>
                </c:pt>
                <c:pt idx="326">
                  <c:v>3326.3276900000001</c:v>
                </c:pt>
                <c:pt idx="327">
                  <c:v>3324.27187</c:v>
                </c:pt>
                <c:pt idx="328">
                  <c:v>3322.2160399999998</c:v>
                </c:pt>
                <c:pt idx="329">
                  <c:v>3320.16021</c:v>
                </c:pt>
                <c:pt idx="330">
                  <c:v>3318.10439</c:v>
                </c:pt>
                <c:pt idx="331">
                  <c:v>3316.0485600000002</c:v>
                </c:pt>
                <c:pt idx="332">
                  <c:v>3313.9927299999999</c:v>
                </c:pt>
                <c:pt idx="333">
                  <c:v>3311.9369099999999</c:v>
                </c:pt>
                <c:pt idx="334">
                  <c:v>3309.8810800000001</c:v>
                </c:pt>
                <c:pt idx="335">
                  <c:v>3307.8252499999999</c:v>
                </c:pt>
                <c:pt idx="336">
                  <c:v>3305.7694299999998</c:v>
                </c:pt>
                <c:pt idx="337">
                  <c:v>3303.7136</c:v>
                </c:pt>
                <c:pt idx="338">
                  <c:v>3301.6577699999998</c:v>
                </c:pt>
                <c:pt idx="339">
                  <c:v>3299.6019500000002</c:v>
                </c:pt>
                <c:pt idx="340">
                  <c:v>3297.54612</c:v>
                </c:pt>
                <c:pt idx="341">
                  <c:v>3295.4902900000002</c:v>
                </c:pt>
                <c:pt idx="342">
                  <c:v>3293.4344700000001</c:v>
                </c:pt>
                <c:pt idx="343">
                  <c:v>3291.3786399999999</c:v>
                </c:pt>
                <c:pt idx="344">
                  <c:v>3289.3228100000001</c:v>
                </c:pt>
                <c:pt idx="345">
                  <c:v>3287.2669900000001</c:v>
                </c:pt>
                <c:pt idx="346">
                  <c:v>3285.2111599999998</c:v>
                </c:pt>
                <c:pt idx="347">
                  <c:v>3283.15533</c:v>
                </c:pt>
                <c:pt idx="348">
                  <c:v>3281.09951</c:v>
                </c:pt>
                <c:pt idx="349">
                  <c:v>3279.0436800000002</c:v>
                </c:pt>
                <c:pt idx="350">
                  <c:v>3276.98785</c:v>
                </c:pt>
                <c:pt idx="351">
                  <c:v>3274.9320299999999</c:v>
                </c:pt>
                <c:pt idx="352">
                  <c:v>3272.8762000000002</c:v>
                </c:pt>
                <c:pt idx="353">
                  <c:v>3270.8203699999999</c:v>
                </c:pt>
                <c:pt idx="354">
                  <c:v>3268.7645499999999</c:v>
                </c:pt>
                <c:pt idx="355">
                  <c:v>3266.7087200000001</c:v>
                </c:pt>
                <c:pt idx="356">
                  <c:v>3264.6528899999998</c:v>
                </c:pt>
                <c:pt idx="357">
                  <c:v>3262.5970699999998</c:v>
                </c:pt>
                <c:pt idx="358">
                  <c:v>3260.54124</c:v>
                </c:pt>
                <c:pt idx="359">
                  <c:v>3258.4854099999998</c:v>
                </c:pt>
                <c:pt idx="360">
                  <c:v>3256.4295900000002</c:v>
                </c:pt>
                <c:pt idx="361">
                  <c:v>3254.3737599999999</c:v>
                </c:pt>
                <c:pt idx="362">
                  <c:v>3252.3179300000002</c:v>
                </c:pt>
                <c:pt idx="363">
                  <c:v>3250.2620999999999</c:v>
                </c:pt>
                <c:pt idx="364">
                  <c:v>3248.2062799999999</c:v>
                </c:pt>
                <c:pt idx="365">
                  <c:v>3246.1504500000001</c:v>
                </c:pt>
                <c:pt idx="366">
                  <c:v>3244.0946199999998</c:v>
                </c:pt>
                <c:pt idx="367">
                  <c:v>3242.0387999999998</c:v>
                </c:pt>
                <c:pt idx="368">
                  <c:v>3239.98297</c:v>
                </c:pt>
                <c:pt idx="369">
                  <c:v>3237.9271399999998</c:v>
                </c:pt>
                <c:pt idx="370">
                  <c:v>3235.8713200000002</c:v>
                </c:pt>
                <c:pt idx="371">
                  <c:v>3233.81549</c:v>
                </c:pt>
                <c:pt idx="372">
                  <c:v>3231.7596600000002</c:v>
                </c:pt>
                <c:pt idx="373">
                  <c:v>3229.7038400000001</c:v>
                </c:pt>
                <c:pt idx="374">
                  <c:v>3227.6480099999999</c:v>
                </c:pt>
                <c:pt idx="375">
                  <c:v>3225.5921800000001</c:v>
                </c:pt>
                <c:pt idx="376">
                  <c:v>3223.5363600000001</c:v>
                </c:pt>
                <c:pt idx="377">
                  <c:v>3221.4805299999998</c:v>
                </c:pt>
                <c:pt idx="378">
                  <c:v>3219.4247</c:v>
                </c:pt>
                <c:pt idx="379">
                  <c:v>3217.36888</c:v>
                </c:pt>
                <c:pt idx="380">
                  <c:v>3215.3130500000002</c:v>
                </c:pt>
                <c:pt idx="381">
                  <c:v>3213.25722</c:v>
                </c:pt>
                <c:pt idx="382">
                  <c:v>3211.2013999999999</c:v>
                </c:pt>
                <c:pt idx="383">
                  <c:v>3209.1455700000001</c:v>
                </c:pt>
                <c:pt idx="384">
                  <c:v>3207.0897399999999</c:v>
                </c:pt>
                <c:pt idx="385">
                  <c:v>3205.0339199999999</c:v>
                </c:pt>
                <c:pt idx="386">
                  <c:v>3202.9780900000001</c:v>
                </c:pt>
                <c:pt idx="387">
                  <c:v>3200.9222599999998</c:v>
                </c:pt>
                <c:pt idx="388">
                  <c:v>3198.8664399999998</c:v>
                </c:pt>
                <c:pt idx="389">
                  <c:v>3196.81061</c:v>
                </c:pt>
                <c:pt idx="390">
                  <c:v>3194.7547800000002</c:v>
                </c:pt>
                <c:pt idx="391">
                  <c:v>3192.6989600000002</c:v>
                </c:pt>
                <c:pt idx="392">
                  <c:v>3190.6431299999999</c:v>
                </c:pt>
                <c:pt idx="393">
                  <c:v>3188.5873000000001</c:v>
                </c:pt>
                <c:pt idx="394">
                  <c:v>3186.5314800000001</c:v>
                </c:pt>
                <c:pt idx="395">
                  <c:v>3184.4756499999999</c:v>
                </c:pt>
                <c:pt idx="396">
                  <c:v>3182.4198200000001</c:v>
                </c:pt>
                <c:pt idx="397">
                  <c:v>3180.364</c:v>
                </c:pt>
                <c:pt idx="398">
                  <c:v>3178.3081699999998</c:v>
                </c:pt>
                <c:pt idx="399">
                  <c:v>3176.25234</c:v>
                </c:pt>
                <c:pt idx="400">
                  <c:v>3174.1965100000002</c:v>
                </c:pt>
                <c:pt idx="401">
                  <c:v>3172.1406900000002</c:v>
                </c:pt>
                <c:pt idx="402">
                  <c:v>3170.0848599999999</c:v>
                </c:pt>
                <c:pt idx="403">
                  <c:v>3168.0290300000001</c:v>
                </c:pt>
                <c:pt idx="404">
                  <c:v>3165.9732100000001</c:v>
                </c:pt>
                <c:pt idx="405">
                  <c:v>3163.9173799999999</c:v>
                </c:pt>
                <c:pt idx="406">
                  <c:v>3161.8615500000001</c:v>
                </c:pt>
                <c:pt idx="407">
                  <c:v>3159.80573</c:v>
                </c:pt>
                <c:pt idx="408">
                  <c:v>3157.7498999999998</c:v>
                </c:pt>
                <c:pt idx="409">
                  <c:v>3155.69407</c:v>
                </c:pt>
                <c:pt idx="410">
                  <c:v>3153.63825</c:v>
                </c:pt>
                <c:pt idx="411">
                  <c:v>3151.5824200000002</c:v>
                </c:pt>
                <c:pt idx="412">
                  <c:v>3149.5265899999999</c:v>
                </c:pt>
                <c:pt idx="413">
                  <c:v>3147.4707699999999</c:v>
                </c:pt>
                <c:pt idx="414">
                  <c:v>3145.4149400000001</c:v>
                </c:pt>
                <c:pt idx="415">
                  <c:v>3143.3591099999999</c:v>
                </c:pt>
                <c:pt idx="416">
                  <c:v>3141.3032899999998</c:v>
                </c:pt>
                <c:pt idx="417">
                  <c:v>3139.24746</c:v>
                </c:pt>
                <c:pt idx="418">
                  <c:v>3137.1916299999998</c:v>
                </c:pt>
                <c:pt idx="419">
                  <c:v>3135.1358100000002</c:v>
                </c:pt>
                <c:pt idx="420">
                  <c:v>3133.07998</c:v>
                </c:pt>
                <c:pt idx="421">
                  <c:v>3131.0241500000002</c:v>
                </c:pt>
                <c:pt idx="422">
                  <c:v>3128.9683300000002</c:v>
                </c:pt>
                <c:pt idx="423">
                  <c:v>3126.9124999999999</c:v>
                </c:pt>
                <c:pt idx="424">
                  <c:v>3124.8566700000001</c:v>
                </c:pt>
                <c:pt idx="425">
                  <c:v>3122.8008500000001</c:v>
                </c:pt>
                <c:pt idx="426">
                  <c:v>3120.7450199999998</c:v>
                </c:pt>
                <c:pt idx="427">
                  <c:v>3118.6891900000001</c:v>
                </c:pt>
                <c:pt idx="428">
                  <c:v>3116.63337</c:v>
                </c:pt>
                <c:pt idx="429">
                  <c:v>3114.5775400000002</c:v>
                </c:pt>
                <c:pt idx="430">
                  <c:v>3112.52171</c:v>
                </c:pt>
                <c:pt idx="431">
                  <c:v>3110.4658899999999</c:v>
                </c:pt>
                <c:pt idx="432">
                  <c:v>3108.4100600000002</c:v>
                </c:pt>
                <c:pt idx="433">
                  <c:v>3106.3542299999999</c:v>
                </c:pt>
                <c:pt idx="434">
                  <c:v>3104.2984099999999</c:v>
                </c:pt>
                <c:pt idx="435">
                  <c:v>3102.2425800000001</c:v>
                </c:pt>
                <c:pt idx="436">
                  <c:v>3100.1867499999998</c:v>
                </c:pt>
                <c:pt idx="437">
                  <c:v>3098.1309200000001</c:v>
                </c:pt>
                <c:pt idx="438">
                  <c:v>3096.0751</c:v>
                </c:pt>
                <c:pt idx="439">
                  <c:v>3094.0192699999998</c:v>
                </c:pt>
                <c:pt idx="440">
                  <c:v>3091.96344</c:v>
                </c:pt>
                <c:pt idx="441">
                  <c:v>3089.90762</c:v>
                </c:pt>
                <c:pt idx="442">
                  <c:v>3087.8517900000002</c:v>
                </c:pt>
                <c:pt idx="443">
                  <c:v>3085.7959599999999</c:v>
                </c:pt>
                <c:pt idx="444">
                  <c:v>3083.7401399999999</c:v>
                </c:pt>
                <c:pt idx="445">
                  <c:v>3081.6843100000001</c:v>
                </c:pt>
                <c:pt idx="446">
                  <c:v>3079.6284799999999</c:v>
                </c:pt>
                <c:pt idx="447">
                  <c:v>3077.5726599999998</c:v>
                </c:pt>
                <c:pt idx="448">
                  <c:v>3075.51683</c:v>
                </c:pt>
                <c:pt idx="449">
                  <c:v>3073.4609999999998</c:v>
                </c:pt>
                <c:pt idx="450">
                  <c:v>3071.4051800000002</c:v>
                </c:pt>
                <c:pt idx="451">
                  <c:v>3069.34935</c:v>
                </c:pt>
                <c:pt idx="452">
                  <c:v>3067.2935200000002</c:v>
                </c:pt>
                <c:pt idx="453">
                  <c:v>3065.2377000000001</c:v>
                </c:pt>
                <c:pt idx="454">
                  <c:v>3063.1818699999999</c:v>
                </c:pt>
                <c:pt idx="455">
                  <c:v>3061.1260400000001</c:v>
                </c:pt>
                <c:pt idx="456">
                  <c:v>3059.0702200000001</c:v>
                </c:pt>
                <c:pt idx="457">
                  <c:v>3057.0143899999998</c:v>
                </c:pt>
                <c:pt idx="458">
                  <c:v>3054.95856</c:v>
                </c:pt>
                <c:pt idx="459">
                  <c:v>3052.90274</c:v>
                </c:pt>
                <c:pt idx="460">
                  <c:v>3050.8469100000002</c:v>
                </c:pt>
                <c:pt idx="461">
                  <c:v>3048.79108</c:v>
                </c:pt>
                <c:pt idx="462">
                  <c:v>3046.7352599999999</c:v>
                </c:pt>
                <c:pt idx="463">
                  <c:v>3044.6794300000001</c:v>
                </c:pt>
                <c:pt idx="464">
                  <c:v>3042.6235999999999</c:v>
                </c:pt>
                <c:pt idx="465">
                  <c:v>3040.5677799999999</c:v>
                </c:pt>
                <c:pt idx="466">
                  <c:v>3038.5119500000001</c:v>
                </c:pt>
                <c:pt idx="467">
                  <c:v>3036.4561199999998</c:v>
                </c:pt>
                <c:pt idx="468">
                  <c:v>3034.4002999999998</c:v>
                </c:pt>
                <c:pt idx="469">
                  <c:v>3032.34447</c:v>
                </c:pt>
                <c:pt idx="470">
                  <c:v>3030.2886400000002</c:v>
                </c:pt>
                <c:pt idx="471">
                  <c:v>3028.2328200000002</c:v>
                </c:pt>
                <c:pt idx="472">
                  <c:v>3026.1769899999999</c:v>
                </c:pt>
                <c:pt idx="473">
                  <c:v>3024.1211600000001</c:v>
                </c:pt>
                <c:pt idx="474">
                  <c:v>3022.0653299999999</c:v>
                </c:pt>
                <c:pt idx="475">
                  <c:v>3020.0095099999999</c:v>
                </c:pt>
                <c:pt idx="476">
                  <c:v>3017.9536800000001</c:v>
                </c:pt>
                <c:pt idx="477">
                  <c:v>3015.8978499999998</c:v>
                </c:pt>
                <c:pt idx="478">
                  <c:v>3013.8420299999998</c:v>
                </c:pt>
                <c:pt idx="479">
                  <c:v>3011.7862</c:v>
                </c:pt>
                <c:pt idx="480">
                  <c:v>3009.7303700000002</c:v>
                </c:pt>
                <c:pt idx="481">
                  <c:v>3007.6745500000002</c:v>
                </c:pt>
                <c:pt idx="482">
                  <c:v>3005.6187199999999</c:v>
                </c:pt>
                <c:pt idx="483">
                  <c:v>3003.5628900000002</c:v>
                </c:pt>
                <c:pt idx="484">
                  <c:v>3001.5070700000001</c:v>
                </c:pt>
                <c:pt idx="485">
                  <c:v>2999.4512399999999</c:v>
                </c:pt>
                <c:pt idx="486">
                  <c:v>2997.3954100000001</c:v>
                </c:pt>
                <c:pt idx="487">
                  <c:v>2995.33959</c:v>
                </c:pt>
                <c:pt idx="488">
                  <c:v>2993.2837599999998</c:v>
                </c:pt>
                <c:pt idx="489">
                  <c:v>2991.22793</c:v>
                </c:pt>
                <c:pt idx="490">
                  <c:v>2989.17211</c:v>
                </c:pt>
                <c:pt idx="491">
                  <c:v>2987.1162800000002</c:v>
                </c:pt>
                <c:pt idx="492">
                  <c:v>2985.0604499999999</c:v>
                </c:pt>
                <c:pt idx="493">
                  <c:v>2983.0046299999999</c:v>
                </c:pt>
                <c:pt idx="494">
                  <c:v>2980.9488000000001</c:v>
                </c:pt>
                <c:pt idx="495">
                  <c:v>2978.8929699999999</c:v>
                </c:pt>
                <c:pt idx="496">
                  <c:v>2976.8371499999998</c:v>
                </c:pt>
                <c:pt idx="497">
                  <c:v>2974.7813200000001</c:v>
                </c:pt>
                <c:pt idx="498">
                  <c:v>2972.7254899999998</c:v>
                </c:pt>
                <c:pt idx="499">
                  <c:v>2970.6696700000002</c:v>
                </c:pt>
                <c:pt idx="500">
                  <c:v>2968.61384</c:v>
                </c:pt>
                <c:pt idx="501">
                  <c:v>2966.5580100000002</c:v>
                </c:pt>
                <c:pt idx="502">
                  <c:v>2964.5021900000002</c:v>
                </c:pt>
                <c:pt idx="503">
                  <c:v>2962.4463599999999</c:v>
                </c:pt>
                <c:pt idx="504">
                  <c:v>2960.3905300000001</c:v>
                </c:pt>
                <c:pt idx="505">
                  <c:v>2958.3347100000001</c:v>
                </c:pt>
                <c:pt idx="506">
                  <c:v>2956.2788799999998</c:v>
                </c:pt>
                <c:pt idx="507">
                  <c:v>2954.2230500000001</c:v>
                </c:pt>
                <c:pt idx="508">
                  <c:v>2952.1672199999998</c:v>
                </c:pt>
                <c:pt idx="509">
                  <c:v>2950.1113999999998</c:v>
                </c:pt>
                <c:pt idx="510">
                  <c:v>2948.05557</c:v>
                </c:pt>
                <c:pt idx="511">
                  <c:v>2945.9997400000002</c:v>
                </c:pt>
                <c:pt idx="512">
                  <c:v>2943.9439200000002</c:v>
                </c:pt>
                <c:pt idx="513">
                  <c:v>2941.8880899999999</c:v>
                </c:pt>
                <c:pt idx="514">
                  <c:v>2939.8322600000001</c:v>
                </c:pt>
                <c:pt idx="515">
                  <c:v>2937.7764400000001</c:v>
                </c:pt>
                <c:pt idx="516">
                  <c:v>2935.7206099999999</c:v>
                </c:pt>
                <c:pt idx="517">
                  <c:v>2933.6647800000001</c:v>
                </c:pt>
                <c:pt idx="518">
                  <c:v>2931.60896</c:v>
                </c:pt>
                <c:pt idx="519">
                  <c:v>2929.5531299999998</c:v>
                </c:pt>
                <c:pt idx="520">
                  <c:v>2927.4973</c:v>
                </c:pt>
                <c:pt idx="521">
                  <c:v>2925.44148</c:v>
                </c:pt>
                <c:pt idx="522">
                  <c:v>2923.3856500000002</c:v>
                </c:pt>
                <c:pt idx="523">
                  <c:v>2921.3298199999999</c:v>
                </c:pt>
                <c:pt idx="524">
                  <c:v>2919.2739999999999</c:v>
                </c:pt>
                <c:pt idx="525">
                  <c:v>2917.2181700000001</c:v>
                </c:pt>
                <c:pt idx="526">
                  <c:v>2915.1623399999999</c:v>
                </c:pt>
                <c:pt idx="527">
                  <c:v>2913.1065199999998</c:v>
                </c:pt>
                <c:pt idx="528">
                  <c:v>2911.05069</c:v>
                </c:pt>
                <c:pt idx="529">
                  <c:v>2908.9948599999998</c:v>
                </c:pt>
                <c:pt idx="530">
                  <c:v>2906.9390400000002</c:v>
                </c:pt>
                <c:pt idx="531">
                  <c:v>2904.88321</c:v>
                </c:pt>
                <c:pt idx="532">
                  <c:v>2902.8273800000002</c:v>
                </c:pt>
                <c:pt idx="533">
                  <c:v>2900.7715600000001</c:v>
                </c:pt>
                <c:pt idx="534">
                  <c:v>2898.7157299999999</c:v>
                </c:pt>
                <c:pt idx="535">
                  <c:v>2896.6599000000001</c:v>
                </c:pt>
                <c:pt idx="536">
                  <c:v>2894.6040800000001</c:v>
                </c:pt>
                <c:pt idx="537">
                  <c:v>2892.5482499999998</c:v>
                </c:pt>
                <c:pt idx="538">
                  <c:v>2890.49242</c:v>
                </c:pt>
                <c:pt idx="539">
                  <c:v>2888.4366</c:v>
                </c:pt>
                <c:pt idx="540">
                  <c:v>2886.3807700000002</c:v>
                </c:pt>
                <c:pt idx="541">
                  <c:v>2884.32494</c:v>
                </c:pt>
                <c:pt idx="542">
                  <c:v>2882.2691199999999</c:v>
                </c:pt>
                <c:pt idx="543">
                  <c:v>2880.2132900000001</c:v>
                </c:pt>
                <c:pt idx="544">
                  <c:v>2878.1574599999999</c:v>
                </c:pt>
                <c:pt idx="545">
                  <c:v>2876.1016300000001</c:v>
                </c:pt>
                <c:pt idx="546">
                  <c:v>2874.0458100000001</c:v>
                </c:pt>
                <c:pt idx="547">
                  <c:v>2871.9899799999998</c:v>
                </c:pt>
                <c:pt idx="548">
                  <c:v>2869.93415</c:v>
                </c:pt>
                <c:pt idx="549">
                  <c:v>2867.87833</c:v>
                </c:pt>
                <c:pt idx="550">
                  <c:v>2865.8225000000002</c:v>
                </c:pt>
                <c:pt idx="551">
                  <c:v>2863.76667</c:v>
                </c:pt>
                <c:pt idx="552">
                  <c:v>2861.7108499999999</c:v>
                </c:pt>
                <c:pt idx="553">
                  <c:v>2859.6550200000001</c:v>
                </c:pt>
                <c:pt idx="554">
                  <c:v>2857.5991899999999</c:v>
                </c:pt>
                <c:pt idx="555">
                  <c:v>2855.5433699999999</c:v>
                </c:pt>
                <c:pt idx="556">
                  <c:v>2853.4875400000001</c:v>
                </c:pt>
                <c:pt idx="557">
                  <c:v>2851.4317099999998</c:v>
                </c:pt>
                <c:pt idx="558">
                  <c:v>2849.3758899999998</c:v>
                </c:pt>
                <c:pt idx="559">
                  <c:v>2847.32006</c:v>
                </c:pt>
                <c:pt idx="560">
                  <c:v>2845.2642300000002</c:v>
                </c:pt>
                <c:pt idx="561">
                  <c:v>2843.2084100000002</c:v>
                </c:pt>
                <c:pt idx="562">
                  <c:v>2841.1525799999999</c:v>
                </c:pt>
                <c:pt idx="563">
                  <c:v>2839.0967500000002</c:v>
                </c:pt>
                <c:pt idx="564">
                  <c:v>2837.0409300000001</c:v>
                </c:pt>
                <c:pt idx="565">
                  <c:v>2834.9850999999999</c:v>
                </c:pt>
                <c:pt idx="566">
                  <c:v>2832.9292700000001</c:v>
                </c:pt>
                <c:pt idx="567">
                  <c:v>2830.87345</c:v>
                </c:pt>
                <c:pt idx="568">
                  <c:v>2828.8176199999998</c:v>
                </c:pt>
                <c:pt idx="569">
                  <c:v>2826.76179</c:v>
                </c:pt>
                <c:pt idx="570">
                  <c:v>2824.70597</c:v>
                </c:pt>
                <c:pt idx="571">
                  <c:v>2822.6501400000002</c:v>
                </c:pt>
                <c:pt idx="572">
                  <c:v>2820.59431</c:v>
                </c:pt>
                <c:pt idx="573">
                  <c:v>2818.5384899999999</c:v>
                </c:pt>
                <c:pt idx="574">
                  <c:v>2816.4826600000001</c:v>
                </c:pt>
                <c:pt idx="575">
                  <c:v>2814.4268299999999</c:v>
                </c:pt>
                <c:pt idx="576">
                  <c:v>2812.3710099999998</c:v>
                </c:pt>
                <c:pt idx="577">
                  <c:v>2810.3151800000001</c:v>
                </c:pt>
                <c:pt idx="578">
                  <c:v>2808.2593499999998</c:v>
                </c:pt>
                <c:pt idx="579">
                  <c:v>2806.2035299999998</c:v>
                </c:pt>
                <c:pt idx="580">
                  <c:v>2804.1477</c:v>
                </c:pt>
                <c:pt idx="581">
                  <c:v>2802.0918700000002</c:v>
                </c:pt>
                <c:pt idx="582">
                  <c:v>2800.03604</c:v>
                </c:pt>
                <c:pt idx="583">
                  <c:v>2797.9802199999999</c:v>
                </c:pt>
                <c:pt idx="584">
                  <c:v>2795.9243900000001</c:v>
                </c:pt>
                <c:pt idx="585">
                  <c:v>2793.8685599999999</c:v>
                </c:pt>
                <c:pt idx="586">
                  <c:v>2791.8127399999998</c:v>
                </c:pt>
                <c:pt idx="587">
                  <c:v>2789.7569100000001</c:v>
                </c:pt>
                <c:pt idx="588">
                  <c:v>2787.7010799999998</c:v>
                </c:pt>
                <c:pt idx="589">
                  <c:v>2785.6452599999998</c:v>
                </c:pt>
                <c:pt idx="590">
                  <c:v>2783.58943</c:v>
                </c:pt>
                <c:pt idx="591">
                  <c:v>2781.5336000000002</c:v>
                </c:pt>
                <c:pt idx="592">
                  <c:v>2779.4777800000002</c:v>
                </c:pt>
                <c:pt idx="593">
                  <c:v>2777.4219499999999</c:v>
                </c:pt>
                <c:pt idx="594">
                  <c:v>2775.3661200000001</c:v>
                </c:pt>
                <c:pt idx="595">
                  <c:v>2773.3103000000001</c:v>
                </c:pt>
                <c:pt idx="596">
                  <c:v>2771.2544699999999</c:v>
                </c:pt>
                <c:pt idx="597">
                  <c:v>2769.1986400000001</c:v>
                </c:pt>
                <c:pt idx="598">
                  <c:v>2767.14282</c:v>
                </c:pt>
                <c:pt idx="599">
                  <c:v>2765.0869899999998</c:v>
                </c:pt>
                <c:pt idx="600">
                  <c:v>2763.03116</c:v>
                </c:pt>
                <c:pt idx="601">
                  <c:v>2760.97534</c:v>
                </c:pt>
                <c:pt idx="602">
                  <c:v>2758.9195100000002</c:v>
                </c:pt>
                <c:pt idx="603">
                  <c:v>2756.8636799999999</c:v>
                </c:pt>
                <c:pt idx="604">
                  <c:v>2754.8078599999999</c:v>
                </c:pt>
                <c:pt idx="605">
                  <c:v>2752.7520300000001</c:v>
                </c:pt>
                <c:pt idx="606">
                  <c:v>2750.6961999999999</c:v>
                </c:pt>
                <c:pt idx="607">
                  <c:v>2748.6403799999998</c:v>
                </c:pt>
                <c:pt idx="608">
                  <c:v>2746.58455</c:v>
                </c:pt>
                <c:pt idx="609">
                  <c:v>2744.5287199999998</c:v>
                </c:pt>
                <c:pt idx="610">
                  <c:v>2742.4729000000002</c:v>
                </c:pt>
                <c:pt idx="611">
                  <c:v>2740.41707</c:v>
                </c:pt>
                <c:pt idx="612">
                  <c:v>2738.3612400000002</c:v>
                </c:pt>
                <c:pt idx="613">
                  <c:v>2736.3054200000001</c:v>
                </c:pt>
                <c:pt idx="614">
                  <c:v>2734.2495899999999</c:v>
                </c:pt>
                <c:pt idx="615">
                  <c:v>2732.1937600000001</c:v>
                </c:pt>
                <c:pt idx="616">
                  <c:v>2730.1379400000001</c:v>
                </c:pt>
                <c:pt idx="617">
                  <c:v>2728.0821099999998</c:v>
                </c:pt>
                <c:pt idx="618">
                  <c:v>2726.02628</c:v>
                </c:pt>
                <c:pt idx="619">
                  <c:v>2723.9704499999998</c:v>
                </c:pt>
                <c:pt idx="620">
                  <c:v>2721.9146300000002</c:v>
                </c:pt>
                <c:pt idx="621">
                  <c:v>2719.8588</c:v>
                </c:pt>
                <c:pt idx="622">
                  <c:v>2717.8029700000002</c:v>
                </c:pt>
                <c:pt idx="623">
                  <c:v>2715.7471500000001</c:v>
                </c:pt>
                <c:pt idx="624">
                  <c:v>2713.6913199999999</c:v>
                </c:pt>
                <c:pt idx="625">
                  <c:v>2711.6354900000001</c:v>
                </c:pt>
                <c:pt idx="626">
                  <c:v>2709.5796700000001</c:v>
                </c:pt>
                <c:pt idx="627">
                  <c:v>2707.5238399999998</c:v>
                </c:pt>
                <c:pt idx="628">
                  <c:v>2705.46801</c:v>
                </c:pt>
                <c:pt idx="629">
                  <c:v>2703.41219</c:v>
                </c:pt>
                <c:pt idx="630">
                  <c:v>2701.3563600000002</c:v>
                </c:pt>
                <c:pt idx="631">
                  <c:v>2699.30053</c:v>
                </c:pt>
                <c:pt idx="632">
                  <c:v>2697.2447099999999</c:v>
                </c:pt>
                <c:pt idx="633">
                  <c:v>2695.1888800000002</c:v>
                </c:pt>
                <c:pt idx="634">
                  <c:v>2693.1330499999999</c:v>
                </c:pt>
                <c:pt idx="635">
                  <c:v>2691.0772299999999</c:v>
                </c:pt>
                <c:pt idx="636">
                  <c:v>2689.0214000000001</c:v>
                </c:pt>
                <c:pt idx="637">
                  <c:v>2686.9655699999998</c:v>
                </c:pt>
                <c:pt idx="638">
                  <c:v>2684.9097499999998</c:v>
                </c:pt>
                <c:pt idx="639">
                  <c:v>2682.85392</c:v>
                </c:pt>
                <c:pt idx="640">
                  <c:v>2680.7980899999998</c:v>
                </c:pt>
                <c:pt idx="641">
                  <c:v>2678.7422700000002</c:v>
                </c:pt>
                <c:pt idx="642">
                  <c:v>2676.6864399999999</c:v>
                </c:pt>
                <c:pt idx="643">
                  <c:v>2674.6306100000002</c:v>
                </c:pt>
                <c:pt idx="644">
                  <c:v>2672.5747900000001</c:v>
                </c:pt>
                <c:pt idx="645">
                  <c:v>2670.5189599999999</c:v>
                </c:pt>
                <c:pt idx="646">
                  <c:v>2668.4631300000001</c:v>
                </c:pt>
                <c:pt idx="647">
                  <c:v>2666.4073100000001</c:v>
                </c:pt>
                <c:pt idx="648">
                  <c:v>2664.3514799999998</c:v>
                </c:pt>
                <c:pt idx="649">
                  <c:v>2662.29565</c:v>
                </c:pt>
                <c:pt idx="650">
                  <c:v>2660.23983</c:v>
                </c:pt>
                <c:pt idx="651">
                  <c:v>2658.1840000000002</c:v>
                </c:pt>
                <c:pt idx="652">
                  <c:v>2656.12817</c:v>
                </c:pt>
                <c:pt idx="653">
                  <c:v>2654.0723499999999</c:v>
                </c:pt>
                <c:pt idx="654">
                  <c:v>2652.0165200000001</c:v>
                </c:pt>
                <c:pt idx="655">
                  <c:v>2649.9606899999999</c:v>
                </c:pt>
                <c:pt idx="656">
                  <c:v>2647.9048600000001</c:v>
                </c:pt>
                <c:pt idx="657">
                  <c:v>2645.8490400000001</c:v>
                </c:pt>
                <c:pt idx="658">
                  <c:v>2643.7932099999998</c:v>
                </c:pt>
                <c:pt idx="659">
                  <c:v>2641.73738</c:v>
                </c:pt>
                <c:pt idx="660">
                  <c:v>2639.68156</c:v>
                </c:pt>
                <c:pt idx="661">
                  <c:v>2637.6257300000002</c:v>
                </c:pt>
                <c:pt idx="662">
                  <c:v>2635.5699</c:v>
                </c:pt>
                <c:pt idx="663">
                  <c:v>2633.5140799999999</c:v>
                </c:pt>
                <c:pt idx="664">
                  <c:v>2631.4582500000001</c:v>
                </c:pt>
                <c:pt idx="665">
                  <c:v>2629.4024199999999</c:v>
                </c:pt>
                <c:pt idx="666">
                  <c:v>2627.3465999999999</c:v>
                </c:pt>
                <c:pt idx="667">
                  <c:v>2625.2907700000001</c:v>
                </c:pt>
                <c:pt idx="668">
                  <c:v>2623.2349399999998</c:v>
                </c:pt>
                <c:pt idx="669">
                  <c:v>2621.1791199999998</c:v>
                </c:pt>
                <c:pt idx="670">
                  <c:v>2619.12329</c:v>
                </c:pt>
                <c:pt idx="671">
                  <c:v>2617.0674600000002</c:v>
                </c:pt>
                <c:pt idx="672">
                  <c:v>2615.0116400000002</c:v>
                </c:pt>
                <c:pt idx="673">
                  <c:v>2612.9558099999999</c:v>
                </c:pt>
                <c:pt idx="674">
                  <c:v>2610.8999800000001</c:v>
                </c:pt>
                <c:pt idx="675">
                  <c:v>2608.8441600000001</c:v>
                </c:pt>
                <c:pt idx="676">
                  <c:v>2606.7883299999999</c:v>
                </c:pt>
                <c:pt idx="677">
                  <c:v>2604.7325000000001</c:v>
                </c:pt>
                <c:pt idx="678">
                  <c:v>2602.67668</c:v>
                </c:pt>
                <c:pt idx="679">
                  <c:v>2600.6208499999998</c:v>
                </c:pt>
                <c:pt idx="680">
                  <c:v>2598.56502</c:v>
                </c:pt>
                <c:pt idx="681">
                  <c:v>2596.5092</c:v>
                </c:pt>
                <c:pt idx="682">
                  <c:v>2594.4533700000002</c:v>
                </c:pt>
                <c:pt idx="683">
                  <c:v>2592.3975399999999</c:v>
                </c:pt>
                <c:pt idx="684">
                  <c:v>2590.3417199999999</c:v>
                </c:pt>
                <c:pt idx="685">
                  <c:v>2588.2858900000001</c:v>
                </c:pt>
                <c:pt idx="686">
                  <c:v>2586.2300599999999</c:v>
                </c:pt>
                <c:pt idx="687">
                  <c:v>2584.1742399999998</c:v>
                </c:pt>
                <c:pt idx="688">
                  <c:v>2582.11841</c:v>
                </c:pt>
                <c:pt idx="689">
                  <c:v>2580.0625799999998</c:v>
                </c:pt>
                <c:pt idx="690">
                  <c:v>2578.00675</c:v>
                </c:pt>
                <c:pt idx="691">
                  <c:v>2575.95093</c:v>
                </c:pt>
                <c:pt idx="692">
                  <c:v>2573.8951000000002</c:v>
                </c:pt>
                <c:pt idx="693">
                  <c:v>2571.8392699999999</c:v>
                </c:pt>
                <c:pt idx="694">
                  <c:v>2569.7834499999999</c:v>
                </c:pt>
                <c:pt idx="695">
                  <c:v>2567.7276200000001</c:v>
                </c:pt>
                <c:pt idx="696">
                  <c:v>2565.6717899999999</c:v>
                </c:pt>
                <c:pt idx="697">
                  <c:v>2563.6159699999998</c:v>
                </c:pt>
                <c:pt idx="698">
                  <c:v>2561.56014</c:v>
                </c:pt>
                <c:pt idx="699">
                  <c:v>2559.5043099999998</c:v>
                </c:pt>
                <c:pt idx="700">
                  <c:v>2557.4484900000002</c:v>
                </c:pt>
                <c:pt idx="701">
                  <c:v>2555.39266</c:v>
                </c:pt>
                <c:pt idx="702">
                  <c:v>2553.3368300000002</c:v>
                </c:pt>
                <c:pt idx="703">
                  <c:v>2551.2810100000002</c:v>
                </c:pt>
                <c:pt idx="704">
                  <c:v>2549.2251799999999</c:v>
                </c:pt>
                <c:pt idx="705">
                  <c:v>2547.1693500000001</c:v>
                </c:pt>
                <c:pt idx="706">
                  <c:v>2545.1135300000001</c:v>
                </c:pt>
                <c:pt idx="707">
                  <c:v>2543.0576999999998</c:v>
                </c:pt>
                <c:pt idx="708">
                  <c:v>2541.0018700000001</c:v>
                </c:pt>
                <c:pt idx="709">
                  <c:v>2538.94605</c:v>
                </c:pt>
                <c:pt idx="710">
                  <c:v>2536.8902200000002</c:v>
                </c:pt>
                <c:pt idx="711">
                  <c:v>2534.83439</c:v>
                </c:pt>
                <c:pt idx="712">
                  <c:v>2532.7785699999999</c:v>
                </c:pt>
                <c:pt idx="713">
                  <c:v>2530.7227400000002</c:v>
                </c:pt>
                <c:pt idx="714">
                  <c:v>2528.6669099999999</c:v>
                </c:pt>
                <c:pt idx="715">
                  <c:v>2526.6110899999999</c:v>
                </c:pt>
                <c:pt idx="716">
                  <c:v>2524.5552600000001</c:v>
                </c:pt>
                <c:pt idx="717">
                  <c:v>2522.4994299999998</c:v>
                </c:pt>
                <c:pt idx="718">
                  <c:v>2520.4436099999998</c:v>
                </c:pt>
                <c:pt idx="719">
                  <c:v>2518.38778</c:v>
                </c:pt>
                <c:pt idx="720">
                  <c:v>2516.3319499999998</c:v>
                </c:pt>
                <c:pt idx="721">
                  <c:v>2514.2761300000002</c:v>
                </c:pt>
                <c:pt idx="722">
                  <c:v>2512.2203</c:v>
                </c:pt>
                <c:pt idx="723">
                  <c:v>2510.1644700000002</c:v>
                </c:pt>
                <c:pt idx="724">
                  <c:v>2508.1086500000001</c:v>
                </c:pt>
                <c:pt idx="725">
                  <c:v>2506.0528199999999</c:v>
                </c:pt>
                <c:pt idx="726">
                  <c:v>2503.9969900000001</c:v>
                </c:pt>
                <c:pt idx="727">
                  <c:v>2501.9411599999999</c:v>
                </c:pt>
                <c:pt idx="728">
                  <c:v>2499.8853399999998</c:v>
                </c:pt>
                <c:pt idx="729">
                  <c:v>2497.82951</c:v>
                </c:pt>
                <c:pt idx="730">
                  <c:v>2495.7736799999998</c:v>
                </c:pt>
                <c:pt idx="731">
                  <c:v>2493.7178600000002</c:v>
                </c:pt>
                <c:pt idx="732">
                  <c:v>2491.66203</c:v>
                </c:pt>
                <c:pt idx="733">
                  <c:v>2489.6062000000002</c:v>
                </c:pt>
                <c:pt idx="734">
                  <c:v>2487.5503800000001</c:v>
                </c:pt>
                <c:pt idx="735">
                  <c:v>2485.4945499999999</c:v>
                </c:pt>
                <c:pt idx="736">
                  <c:v>2483.4387200000001</c:v>
                </c:pt>
                <c:pt idx="737">
                  <c:v>2481.3829000000001</c:v>
                </c:pt>
                <c:pt idx="738">
                  <c:v>2479.3270699999998</c:v>
                </c:pt>
                <c:pt idx="739">
                  <c:v>2477.27124</c:v>
                </c:pt>
                <c:pt idx="740">
                  <c:v>2475.21542</c:v>
                </c:pt>
                <c:pt idx="741">
                  <c:v>2473.1595900000002</c:v>
                </c:pt>
                <c:pt idx="742">
                  <c:v>2471.10376</c:v>
                </c:pt>
                <c:pt idx="743">
                  <c:v>2469.0479399999999</c:v>
                </c:pt>
                <c:pt idx="744">
                  <c:v>2466.9921100000001</c:v>
                </c:pt>
                <c:pt idx="745">
                  <c:v>2464.9362799999999</c:v>
                </c:pt>
                <c:pt idx="746">
                  <c:v>2462.8804599999999</c:v>
                </c:pt>
                <c:pt idx="747">
                  <c:v>2460.8246300000001</c:v>
                </c:pt>
                <c:pt idx="748">
                  <c:v>2458.7687999999998</c:v>
                </c:pt>
                <c:pt idx="749">
                  <c:v>2456.7129799999998</c:v>
                </c:pt>
                <c:pt idx="750">
                  <c:v>2454.65715</c:v>
                </c:pt>
                <c:pt idx="751">
                  <c:v>2452.6013200000002</c:v>
                </c:pt>
                <c:pt idx="752">
                  <c:v>2450.5455000000002</c:v>
                </c:pt>
                <c:pt idx="753">
                  <c:v>2448.4896699999999</c:v>
                </c:pt>
                <c:pt idx="754">
                  <c:v>2446.4338400000001</c:v>
                </c:pt>
                <c:pt idx="755">
                  <c:v>2444.3780200000001</c:v>
                </c:pt>
                <c:pt idx="756">
                  <c:v>2442.3221899999999</c:v>
                </c:pt>
                <c:pt idx="757">
                  <c:v>2440.2663600000001</c:v>
                </c:pt>
                <c:pt idx="758">
                  <c:v>2438.21054</c:v>
                </c:pt>
                <c:pt idx="759">
                  <c:v>2436.1547099999998</c:v>
                </c:pt>
                <c:pt idx="760">
                  <c:v>2434.09888</c:v>
                </c:pt>
                <c:pt idx="761">
                  <c:v>2432.04306</c:v>
                </c:pt>
                <c:pt idx="762">
                  <c:v>2429.9872300000002</c:v>
                </c:pt>
                <c:pt idx="763">
                  <c:v>2427.9313999999999</c:v>
                </c:pt>
                <c:pt idx="764">
                  <c:v>2425.8755700000002</c:v>
                </c:pt>
                <c:pt idx="765">
                  <c:v>2423.8197500000001</c:v>
                </c:pt>
                <c:pt idx="766">
                  <c:v>2421.7639199999999</c:v>
                </c:pt>
                <c:pt idx="767">
                  <c:v>2419.7080900000001</c:v>
                </c:pt>
                <c:pt idx="768">
                  <c:v>2417.65227</c:v>
                </c:pt>
                <c:pt idx="769">
                  <c:v>2415.5964399999998</c:v>
                </c:pt>
                <c:pt idx="770">
                  <c:v>2413.54061</c:v>
                </c:pt>
                <c:pt idx="771">
                  <c:v>2411.48479</c:v>
                </c:pt>
                <c:pt idx="772">
                  <c:v>2409.4289600000002</c:v>
                </c:pt>
                <c:pt idx="773">
                  <c:v>2407.3731299999999</c:v>
                </c:pt>
                <c:pt idx="774">
                  <c:v>2405.3173099999999</c:v>
                </c:pt>
                <c:pt idx="775">
                  <c:v>2403.2614800000001</c:v>
                </c:pt>
                <c:pt idx="776">
                  <c:v>2401.2056499999999</c:v>
                </c:pt>
                <c:pt idx="777">
                  <c:v>2399.1498299999998</c:v>
                </c:pt>
                <c:pt idx="778">
                  <c:v>2397.0940000000001</c:v>
                </c:pt>
                <c:pt idx="779">
                  <c:v>2395.0381699999998</c:v>
                </c:pt>
                <c:pt idx="780">
                  <c:v>2392.9823500000002</c:v>
                </c:pt>
                <c:pt idx="781">
                  <c:v>2390.92652</c:v>
                </c:pt>
                <c:pt idx="782">
                  <c:v>2388.8706900000002</c:v>
                </c:pt>
                <c:pt idx="783">
                  <c:v>2386.8148700000002</c:v>
                </c:pt>
                <c:pt idx="784">
                  <c:v>2384.7590399999999</c:v>
                </c:pt>
                <c:pt idx="785">
                  <c:v>2382.7032100000001</c:v>
                </c:pt>
                <c:pt idx="786">
                  <c:v>2380.6473900000001</c:v>
                </c:pt>
                <c:pt idx="787">
                  <c:v>2378.5915599999998</c:v>
                </c:pt>
                <c:pt idx="788">
                  <c:v>2376.5357300000001</c:v>
                </c:pt>
                <c:pt idx="789">
                  <c:v>2374.47991</c:v>
                </c:pt>
                <c:pt idx="790">
                  <c:v>2372.4240799999998</c:v>
                </c:pt>
                <c:pt idx="791">
                  <c:v>2370.36825</c:v>
                </c:pt>
                <c:pt idx="792">
                  <c:v>2368.3124299999999</c:v>
                </c:pt>
                <c:pt idx="793">
                  <c:v>2366.2566000000002</c:v>
                </c:pt>
                <c:pt idx="794">
                  <c:v>2364.2007699999999</c:v>
                </c:pt>
                <c:pt idx="795">
                  <c:v>2362.1449499999999</c:v>
                </c:pt>
                <c:pt idx="796">
                  <c:v>2360.0891200000001</c:v>
                </c:pt>
                <c:pt idx="797">
                  <c:v>2358.0332899999999</c:v>
                </c:pt>
                <c:pt idx="798">
                  <c:v>2355.9774699999998</c:v>
                </c:pt>
                <c:pt idx="799">
                  <c:v>2353.92164</c:v>
                </c:pt>
                <c:pt idx="800">
                  <c:v>2351.8658099999998</c:v>
                </c:pt>
                <c:pt idx="801">
                  <c:v>2349.80998</c:v>
                </c:pt>
                <c:pt idx="802">
                  <c:v>2347.75416</c:v>
                </c:pt>
                <c:pt idx="803">
                  <c:v>2345.6983300000002</c:v>
                </c:pt>
                <c:pt idx="804">
                  <c:v>2343.6424999999999</c:v>
                </c:pt>
                <c:pt idx="805">
                  <c:v>2341.5866799999999</c:v>
                </c:pt>
                <c:pt idx="806">
                  <c:v>2339.5308500000001</c:v>
                </c:pt>
                <c:pt idx="807">
                  <c:v>2337.4750199999999</c:v>
                </c:pt>
                <c:pt idx="808">
                  <c:v>2335.4191999999998</c:v>
                </c:pt>
                <c:pt idx="809">
                  <c:v>2333.36337</c:v>
                </c:pt>
                <c:pt idx="810">
                  <c:v>2331.3075399999998</c:v>
                </c:pt>
                <c:pt idx="811">
                  <c:v>2329.2517200000002</c:v>
                </c:pt>
                <c:pt idx="812">
                  <c:v>2327.19589</c:v>
                </c:pt>
                <c:pt idx="813">
                  <c:v>2325.1400600000002</c:v>
                </c:pt>
                <c:pt idx="814">
                  <c:v>2323.0842400000001</c:v>
                </c:pt>
                <c:pt idx="815">
                  <c:v>2321.0284099999999</c:v>
                </c:pt>
                <c:pt idx="816">
                  <c:v>2318.9725800000001</c:v>
                </c:pt>
                <c:pt idx="817">
                  <c:v>2316.9167600000001</c:v>
                </c:pt>
                <c:pt idx="818">
                  <c:v>2314.8609299999998</c:v>
                </c:pt>
                <c:pt idx="819">
                  <c:v>2312.8051</c:v>
                </c:pt>
                <c:pt idx="820">
                  <c:v>2310.74928</c:v>
                </c:pt>
                <c:pt idx="821">
                  <c:v>2308.6934500000002</c:v>
                </c:pt>
                <c:pt idx="822">
                  <c:v>2306.63762</c:v>
                </c:pt>
                <c:pt idx="823">
                  <c:v>2304.5817999999999</c:v>
                </c:pt>
                <c:pt idx="824">
                  <c:v>2302.5259700000001</c:v>
                </c:pt>
                <c:pt idx="825">
                  <c:v>2300.4701399999999</c:v>
                </c:pt>
                <c:pt idx="826">
                  <c:v>2298.4143199999999</c:v>
                </c:pt>
                <c:pt idx="827">
                  <c:v>2296.3584900000001</c:v>
                </c:pt>
                <c:pt idx="828">
                  <c:v>2294.3026599999998</c:v>
                </c:pt>
                <c:pt idx="829">
                  <c:v>2292.2468399999998</c:v>
                </c:pt>
                <c:pt idx="830">
                  <c:v>2290.19101</c:v>
                </c:pt>
                <c:pt idx="831">
                  <c:v>2288.1351800000002</c:v>
                </c:pt>
                <c:pt idx="832">
                  <c:v>2286.0793600000002</c:v>
                </c:pt>
                <c:pt idx="833">
                  <c:v>2284.0235299999999</c:v>
                </c:pt>
                <c:pt idx="834">
                  <c:v>2281.9677000000001</c:v>
                </c:pt>
                <c:pt idx="835">
                  <c:v>2279.9118699999999</c:v>
                </c:pt>
                <c:pt idx="836">
                  <c:v>2277.8560499999999</c:v>
                </c:pt>
                <c:pt idx="837">
                  <c:v>2275.8002200000001</c:v>
                </c:pt>
                <c:pt idx="838">
                  <c:v>2273.7443899999998</c:v>
                </c:pt>
                <c:pt idx="839">
                  <c:v>2271.6885699999998</c:v>
                </c:pt>
                <c:pt idx="840">
                  <c:v>2269.63274</c:v>
                </c:pt>
                <c:pt idx="841">
                  <c:v>2267.5769100000002</c:v>
                </c:pt>
                <c:pt idx="842">
                  <c:v>2265.5210900000002</c:v>
                </c:pt>
                <c:pt idx="843">
                  <c:v>2263.4652599999999</c:v>
                </c:pt>
                <c:pt idx="844">
                  <c:v>2261.4094300000002</c:v>
                </c:pt>
                <c:pt idx="845">
                  <c:v>2259.3536100000001</c:v>
                </c:pt>
                <c:pt idx="846">
                  <c:v>2257.2977799999999</c:v>
                </c:pt>
                <c:pt idx="847">
                  <c:v>2255.2419500000001</c:v>
                </c:pt>
                <c:pt idx="848">
                  <c:v>2253.18613</c:v>
                </c:pt>
                <c:pt idx="849">
                  <c:v>2251.1302999999998</c:v>
                </c:pt>
                <c:pt idx="850">
                  <c:v>2249.07447</c:v>
                </c:pt>
                <c:pt idx="851">
                  <c:v>2247.01865</c:v>
                </c:pt>
                <c:pt idx="852">
                  <c:v>2244.9628200000002</c:v>
                </c:pt>
                <c:pt idx="853">
                  <c:v>2242.90699</c:v>
                </c:pt>
                <c:pt idx="854">
                  <c:v>2240.8511699999999</c:v>
                </c:pt>
                <c:pt idx="855">
                  <c:v>2238.7953400000001</c:v>
                </c:pt>
                <c:pt idx="856">
                  <c:v>2236.7395099999999</c:v>
                </c:pt>
                <c:pt idx="857">
                  <c:v>2234.6836899999998</c:v>
                </c:pt>
                <c:pt idx="858">
                  <c:v>2232.6278600000001</c:v>
                </c:pt>
                <c:pt idx="859">
                  <c:v>2230.5720299999998</c:v>
                </c:pt>
                <c:pt idx="860">
                  <c:v>2228.5162099999998</c:v>
                </c:pt>
                <c:pt idx="861">
                  <c:v>2226.46038</c:v>
                </c:pt>
                <c:pt idx="862">
                  <c:v>2224.4045500000002</c:v>
                </c:pt>
                <c:pt idx="863">
                  <c:v>2222.3487300000002</c:v>
                </c:pt>
                <c:pt idx="864">
                  <c:v>2220.2928999999999</c:v>
                </c:pt>
                <c:pt idx="865">
                  <c:v>2218.2370700000001</c:v>
                </c:pt>
                <c:pt idx="866">
                  <c:v>2216.1812500000001</c:v>
                </c:pt>
                <c:pt idx="867">
                  <c:v>2214.1254199999998</c:v>
                </c:pt>
                <c:pt idx="868">
                  <c:v>2212.0695900000001</c:v>
                </c:pt>
                <c:pt idx="869">
                  <c:v>2210.01377</c:v>
                </c:pt>
                <c:pt idx="870">
                  <c:v>2207.9579399999998</c:v>
                </c:pt>
                <c:pt idx="871">
                  <c:v>2205.90211</c:v>
                </c:pt>
                <c:pt idx="872">
                  <c:v>2203.8462800000002</c:v>
                </c:pt>
                <c:pt idx="873">
                  <c:v>2201.7904600000002</c:v>
                </c:pt>
                <c:pt idx="874">
                  <c:v>2199.7346299999999</c:v>
                </c:pt>
                <c:pt idx="875">
                  <c:v>2197.6788000000001</c:v>
                </c:pt>
                <c:pt idx="876">
                  <c:v>2195.6229800000001</c:v>
                </c:pt>
                <c:pt idx="877">
                  <c:v>2193.5671499999999</c:v>
                </c:pt>
                <c:pt idx="878">
                  <c:v>2191.5113200000001</c:v>
                </c:pt>
                <c:pt idx="879">
                  <c:v>2189.4555</c:v>
                </c:pt>
                <c:pt idx="880">
                  <c:v>2187.3996699999998</c:v>
                </c:pt>
                <c:pt idx="881">
                  <c:v>2185.34384</c:v>
                </c:pt>
                <c:pt idx="882">
                  <c:v>2183.28802</c:v>
                </c:pt>
                <c:pt idx="883">
                  <c:v>2181.2321900000002</c:v>
                </c:pt>
                <c:pt idx="884">
                  <c:v>2179.1763599999999</c:v>
                </c:pt>
                <c:pt idx="885">
                  <c:v>2177.1205399999999</c:v>
                </c:pt>
                <c:pt idx="886">
                  <c:v>2175.0647100000001</c:v>
                </c:pt>
                <c:pt idx="887">
                  <c:v>2173.0088799999999</c:v>
                </c:pt>
                <c:pt idx="888">
                  <c:v>2170.9530599999998</c:v>
                </c:pt>
                <c:pt idx="889">
                  <c:v>2168.89723</c:v>
                </c:pt>
                <c:pt idx="890">
                  <c:v>2166.8413999999998</c:v>
                </c:pt>
                <c:pt idx="891">
                  <c:v>2164.7855800000002</c:v>
                </c:pt>
                <c:pt idx="892">
                  <c:v>2162.72975</c:v>
                </c:pt>
                <c:pt idx="893">
                  <c:v>2160.6739200000002</c:v>
                </c:pt>
                <c:pt idx="894">
                  <c:v>2158.6181000000001</c:v>
                </c:pt>
                <c:pt idx="895">
                  <c:v>2156.5622699999999</c:v>
                </c:pt>
                <c:pt idx="896">
                  <c:v>2154.5064400000001</c:v>
                </c:pt>
                <c:pt idx="897">
                  <c:v>2152.4506200000001</c:v>
                </c:pt>
                <c:pt idx="898">
                  <c:v>2150.3947899999998</c:v>
                </c:pt>
                <c:pt idx="899">
                  <c:v>2148.33896</c:v>
                </c:pt>
                <c:pt idx="900">
                  <c:v>2146.28314</c:v>
                </c:pt>
                <c:pt idx="901">
                  <c:v>2144.2273100000002</c:v>
                </c:pt>
                <c:pt idx="902">
                  <c:v>2142.17148</c:v>
                </c:pt>
                <c:pt idx="903">
                  <c:v>2140.1156599999999</c:v>
                </c:pt>
                <c:pt idx="904">
                  <c:v>2138.0598300000001</c:v>
                </c:pt>
                <c:pt idx="905">
                  <c:v>2136.0039999999999</c:v>
                </c:pt>
                <c:pt idx="906">
                  <c:v>2133.9481799999999</c:v>
                </c:pt>
                <c:pt idx="907">
                  <c:v>2131.8923500000001</c:v>
                </c:pt>
                <c:pt idx="908">
                  <c:v>2129.8365199999998</c:v>
                </c:pt>
                <c:pt idx="909">
                  <c:v>2127.78069</c:v>
                </c:pt>
                <c:pt idx="910">
                  <c:v>2125.72487</c:v>
                </c:pt>
                <c:pt idx="911">
                  <c:v>2123.6690400000002</c:v>
                </c:pt>
                <c:pt idx="912">
                  <c:v>2121.61321</c:v>
                </c:pt>
                <c:pt idx="913">
                  <c:v>2119.5573899999999</c:v>
                </c:pt>
                <c:pt idx="914">
                  <c:v>2117.5015600000002</c:v>
                </c:pt>
                <c:pt idx="915">
                  <c:v>2115.4457299999999</c:v>
                </c:pt>
                <c:pt idx="916">
                  <c:v>2113.3899099999999</c:v>
                </c:pt>
                <c:pt idx="917">
                  <c:v>2111.3340800000001</c:v>
                </c:pt>
                <c:pt idx="918">
                  <c:v>2109.2782499999998</c:v>
                </c:pt>
                <c:pt idx="919">
                  <c:v>2107.2224299999998</c:v>
                </c:pt>
                <c:pt idx="920">
                  <c:v>2105.1666</c:v>
                </c:pt>
                <c:pt idx="921">
                  <c:v>2103.1107699999998</c:v>
                </c:pt>
                <c:pt idx="922">
                  <c:v>2101.0549500000002</c:v>
                </c:pt>
                <c:pt idx="923">
                  <c:v>2098.9991199999999</c:v>
                </c:pt>
                <c:pt idx="924">
                  <c:v>2096.9432900000002</c:v>
                </c:pt>
                <c:pt idx="925">
                  <c:v>2094.8874700000001</c:v>
                </c:pt>
                <c:pt idx="926">
                  <c:v>2092.8316399999999</c:v>
                </c:pt>
                <c:pt idx="927">
                  <c:v>2090.7758100000001</c:v>
                </c:pt>
                <c:pt idx="928">
                  <c:v>2088.7199900000001</c:v>
                </c:pt>
                <c:pt idx="929">
                  <c:v>2086.6641599999998</c:v>
                </c:pt>
                <c:pt idx="930">
                  <c:v>2084.60833</c:v>
                </c:pt>
                <c:pt idx="931">
                  <c:v>2082.55251</c:v>
                </c:pt>
                <c:pt idx="932">
                  <c:v>2080.4966800000002</c:v>
                </c:pt>
                <c:pt idx="933">
                  <c:v>2078.44085</c:v>
                </c:pt>
                <c:pt idx="934">
                  <c:v>2076.3850299999999</c:v>
                </c:pt>
                <c:pt idx="935">
                  <c:v>2074.3292000000001</c:v>
                </c:pt>
                <c:pt idx="936">
                  <c:v>2072.2733699999999</c:v>
                </c:pt>
                <c:pt idx="937">
                  <c:v>2070.2175499999998</c:v>
                </c:pt>
                <c:pt idx="938">
                  <c:v>2068.1617200000001</c:v>
                </c:pt>
                <c:pt idx="939">
                  <c:v>2066.1058899999998</c:v>
                </c:pt>
                <c:pt idx="940">
                  <c:v>2064.0500699999998</c:v>
                </c:pt>
                <c:pt idx="941">
                  <c:v>2061.99424</c:v>
                </c:pt>
                <c:pt idx="942">
                  <c:v>2059.9384100000002</c:v>
                </c:pt>
                <c:pt idx="943">
                  <c:v>2057.8825900000002</c:v>
                </c:pt>
                <c:pt idx="944">
                  <c:v>2055.8267599999999</c:v>
                </c:pt>
                <c:pt idx="945">
                  <c:v>2053.7709300000001</c:v>
                </c:pt>
                <c:pt idx="946">
                  <c:v>2051.7150999999999</c:v>
                </c:pt>
                <c:pt idx="947">
                  <c:v>2049.6592799999999</c:v>
                </c:pt>
                <c:pt idx="948">
                  <c:v>2047.6034500000001</c:v>
                </c:pt>
                <c:pt idx="949">
                  <c:v>2045.5476200000001</c:v>
                </c:pt>
                <c:pt idx="950">
                  <c:v>2043.4918</c:v>
                </c:pt>
                <c:pt idx="951">
                  <c:v>2041.43597</c:v>
                </c:pt>
                <c:pt idx="952">
                  <c:v>2039.38014</c:v>
                </c:pt>
                <c:pt idx="953">
                  <c:v>2037.3243199999999</c:v>
                </c:pt>
                <c:pt idx="954">
                  <c:v>2035.2684899999999</c:v>
                </c:pt>
                <c:pt idx="955">
                  <c:v>2033.2126599999999</c:v>
                </c:pt>
                <c:pt idx="956">
                  <c:v>2031.1568400000001</c:v>
                </c:pt>
                <c:pt idx="957">
                  <c:v>2029.1010100000001</c:v>
                </c:pt>
                <c:pt idx="958">
                  <c:v>2027.0451800000001</c:v>
                </c:pt>
                <c:pt idx="959">
                  <c:v>2024.98936</c:v>
                </c:pt>
                <c:pt idx="960">
                  <c:v>2022.93353</c:v>
                </c:pt>
                <c:pt idx="961">
                  <c:v>2020.8777</c:v>
                </c:pt>
                <c:pt idx="962">
                  <c:v>2018.82188</c:v>
                </c:pt>
                <c:pt idx="963">
                  <c:v>2016.76605</c:v>
                </c:pt>
                <c:pt idx="964">
                  <c:v>2014.7102199999999</c:v>
                </c:pt>
                <c:pt idx="965">
                  <c:v>2012.6543999999999</c:v>
                </c:pt>
                <c:pt idx="966">
                  <c:v>2010.5985700000001</c:v>
                </c:pt>
                <c:pt idx="967">
                  <c:v>2008.5427400000001</c:v>
                </c:pt>
                <c:pt idx="968">
                  <c:v>2006.4869200000001</c:v>
                </c:pt>
                <c:pt idx="969">
                  <c:v>2004.43109</c:v>
                </c:pt>
                <c:pt idx="970">
                  <c:v>2002.37526</c:v>
                </c:pt>
                <c:pt idx="971">
                  <c:v>2000.31944</c:v>
                </c:pt>
                <c:pt idx="972">
                  <c:v>1998.26361</c:v>
                </c:pt>
                <c:pt idx="973">
                  <c:v>1996.20778</c:v>
                </c:pt>
                <c:pt idx="974">
                  <c:v>1994.1519599999999</c:v>
                </c:pt>
                <c:pt idx="975">
                  <c:v>1992.0961299999999</c:v>
                </c:pt>
                <c:pt idx="976">
                  <c:v>1990.0402999999999</c:v>
                </c:pt>
                <c:pt idx="977">
                  <c:v>1987.9844800000001</c:v>
                </c:pt>
                <c:pt idx="978">
                  <c:v>1985.9286500000001</c:v>
                </c:pt>
                <c:pt idx="979">
                  <c:v>1983.87282</c:v>
                </c:pt>
                <c:pt idx="980">
                  <c:v>1981.817</c:v>
                </c:pt>
                <c:pt idx="981">
                  <c:v>1979.76117</c:v>
                </c:pt>
                <c:pt idx="982">
                  <c:v>1977.70534</c:v>
                </c:pt>
                <c:pt idx="983">
                  <c:v>1975.64951</c:v>
                </c:pt>
                <c:pt idx="984">
                  <c:v>1973.5936899999999</c:v>
                </c:pt>
                <c:pt idx="985">
                  <c:v>1971.5378599999999</c:v>
                </c:pt>
                <c:pt idx="986">
                  <c:v>1969.4820299999999</c:v>
                </c:pt>
                <c:pt idx="987">
                  <c:v>1967.4262100000001</c:v>
                </c:pt>
                <c:pt idx="988">
                  <c:v>1965.3703800000001</c:v>
                </c:pt>
                <c:pt idx="989">
                  <c:v>1963.3145500000001</c:v>
                </c:pt>
                <c:pt idx="990">
                  <c:v>1961.25873</c:v>
                </c:pt>
                <c:pt idx="991">
                  <c:v>1959.2029</c:v>
                </c:pt>
                <c:pt idx="992">
                  <c:v>1957.14707</c:v>
                </c:pt>
                <c:pt idx="993">
                  <c:v>1955.0912499999999</c:v>
                </c:pt>
                <c:pt idx="994">
                  <c:v>1953.0354199999999</c:v>
                </c:pt>
                <c:pt idx="995">
                  <c:v>1950.9795899999999</c:v>
                </c:pt>
                <c:pt idx="996">
                  <c:v>1948.9237700000001</c:v>
                </c:pt>
                <c:pt idx="997">
                  <c:v>1946.8679400000001</c:v>
                </c:pt>
                <c:pt idx="998">
                  <c:v>1944.8121100000001</c:v>
                </c:pt>
                <c:pt idx="999">
                  <c:v>1942.75629</c:v>
                </c:pt>
                <c:pt idx="1000">
                  <c:v>1940.70046</c:v>
                </c:pt>
                <c:pt idx="1001">
                  <c:v>1938.64463</c:v>
                </c:pt>
                <c:pt idx="1002">
                  <c:v>1936.58881</c:v>
                </c:pt>
                <c:pt idx="1003">
                  <c:v>1934.53298</c:v>
                </c:pt>
                <c:pt idx="1004">
                  <c:v>1932.4771499999999</c:v>
                </c:pt>
                <c:pt idx="1005">
                  <c:v>1930.4213299999999</c:v>
                </c:pt>
                <c:pt idx="1006">
                  <c:v>1928.3655000000001</c:v>
                </c:pt>
                <c:pt idx="1007">
                  <c:v>1926.3096700000001</c:v>
                </c:pt>
                <c:pt idx="1008">
                  <c:v>1924.2538500000001</c:v>
                </c:pt>
                <c:pt idx="1009">
                  <c:v>1922.19802</c:v>
                </c:pt>
                <c:pt idx="1010">
                  <c:v>1920.14219</c:v>
                </c:pt>
                <c:pt idx="1011">
                  <c:v>1918.08637</c:v>
                </c:pt>
                <c:pt idx="1012">
                  <c:v>1916.03054</c:v>
                </c:pt>
                <c:pt idx="1013">
                  <c:v>1913.97471</c:v>
                </c:pt>
                <c:pt idx="1014">
                  <c:v>1911.9188899999999</c:v>
                </c:pt>
                <c:pt idx="1015">
                  <c:v>1909.8630599999999</c:v>
                </c:pt>
                <c:pt idx="1016">
                  <c:v>1907.8072299999999</c:v>
                </c:pt>
                <c:pt idx="1017">
                  <c:v>1905.7514000000001</c:v>
                </c:pt>
                <c:pt idx="1018">
                  <c:v>1903.6955800000001</c:v>
                </c:pt>
                <c:pt idx="1019">
                  <c:v>1901.63975</c:v>
                </c:pt>
                <c:pt idx="1020">
                  <c:v>1899.58392</c:v>
                </c:pt>
                <c:pt idx="1021">
                  <c:v>1897.5281</c:v>
                </c:pt>
                <c:pt idx="1022">
                  <c:v>1895.47227</c:v>
                </c:pt>
                <c:pt idx="1023">
                  <c:v>1893.41644</c:v>
                </c:pt>
                <c:pt idx="1024">
                  <c:v>1891.3606199999999</c:v>
                </c:pt>
                <c:pt idx="1025">
                  <c:v>1889.3047899999999</c:v>
                </c:pt>
                <c:pt idx="1026">
                  <c:v>1887.2489599999999</c:v>
                </c:pt>
                <c:pt idx="1027">
                  <c:v>1885.1931400000001</c:v>
                </c:pt>
                <c:pt idx="1028">
                  <c:v>1883.1373100000001</c:v>
                </c:pt>
                <c:pt idx="1029">
                  <c:v>1881.0814800000001</c:v>
                </c:pt>
                <c:pt idx="1030">
                  <c:v>1879.02566</c:v>
                </c:pt>
                <c:pt idx="1031">
                  <c:v>1876.96983</c:v>
                </c:pt>
                <c:pt idx="1032">
                  <c:v>1874.914</c:v>
                </c:pt>
                <c:pt idx="1033">
                  <c:v>1872.8581799999999</c:v>
                </c:pt>
                <c:pt idx="1034">
                  <c:v>1870.8023499999999</c:v>
                </c:pt>
                <c:pt idx="1035">
                  <c:v>1868.7465199999999</c:v>
                </c:pt>
                <c:pt idx="1036">
                  <c:v>1866.6907000000001</c:v>
                </c:pt>
                <c:pt idx="1037">
                  <c:v>1864.6348700000001</c:v>
                </c:pt>
                <c:pt idx="1038">
                  <c:v>1862.5790400000001</c:v>
                </c:pt>
                <c:pt idx="1039">
                  <c:v>1860.52322</c:v>
                </c:pt>
                <c:pt idx="1040">
                  <c:v>1858.46739</c:v>
                </c:pt>
                <c:pt idx="1041">
                  <c:v>1856.41156</c:v>
                </c:pt>
                <c:pt idx="1042">
                  <c:v>1854.35574</c:v>
                </c:pt>
                <c:pt idx="1043">
                  <c:v>1852.29991</c:v>
                </c:pt>
                <c:pt idx="1044">
                  <c:v>1850.2440799999999</c:v>
                </c:pt>
                <c:pt idx="1045">
                  <c:v>1848.1882599999999</c:v>
                </c:pt>
                <c:pt idx="1046">
                  <c:v>1846.1324300000001</c:v>
                </c:pt>
                <c:pt idx="1047">
                  <c:v>1844.0766000000001</c:v>
                </c:pt>
                <c:pt idx="1048">
                  <c:v>1842.0207800000001</c:v>
                </c:pt>
                <c:pt idx="1049">
                  <c:v>1839.96495</c:v>
                </c:pt>
                <c:pt idx="1050">
                  <c:v>1837.90912</c:v>
                </c:pt>
                <c:pt idx="1051">
                  <c:v>1835.8533</c:v>
                </c:pt>
                <c:pt idx="1052">
                  <c:v>1833.79747</c:v>
                </c:pt>
                <c:pt idx="1053">
                  <c:v>1831.74164</c:v>
                </c:pt>
                <c:pt idx="1054">
                  <c:v>1829.6858099999999</c:v>
                </c:pt>
                <c:pt idx="1055">
                  <c:v>1827.6299899999999</c:v>
                </c:pt>
                <c:pt idx="1056">
                  <c:v>1825.5741599999999</c:v>
                </c:pt>
                <c:pt idx="1057">
                  <c:v>1823.5183300000001</c:v>
                </c:pt>
                <c:pt idx="1058">
                  <c:v>1821.4625100000001</c:v>
                </c:pt>
                <c:pt idx="1059">
                  <c:v>1819.4066800000001</c:v>
                </c:pt>
                <c:pt idx="1060">
                  <c:v>1817.35085</c:v>
                </c:pt>
                <c:pt idx="1061">
                  <c:v>1815.29503</c:v>
                </c:pt>
                <c:pt idx="1062">
                  <c:v>1813.2392</c:v>
                </c:pt>
                <c:pt idx="1063">
                  <c:v>1811.18337</c:v>
                </c:pt>
                <c:pt idx="1064">
                  <c:v>1809.1275499999999</c:v>
                </c:pt>
                <c:pt idx="1065">
                  <c:v>1807.0717199999999</c:v>
                </c:pt>
                <c:pt idx="1066">
                  <c:v>1805.0158899999999</c:v>
                </c:pt>
                <c:pt idx="1067">
                  <c:v>1802.9600700000001</c:v>
                </c:pt>
                <c:pt idx="1068">
                  <c:v>1800.9042400000001</c:v>
                </c:pt>
                <c:pt idx="1069">
                  <c:v>1798.8484100000001</c:v>
                </c:pt>
                <c:pt idx="1070">
                  <c:v>1796.79259</c:v>
                </c:pt>
                <c:pt idx="1071">
                  <c:v>1794.73676</c:v>
                </c:pt>
                <c:pt idx="1072">
                  <c:v>1792.68093</c:v>
                </c:pt>
                <c:pt idx="1073">
                  <c:v>1790.6251099999999</c:v>
                </c:pt>
                <c:pt idx="1074">
                  <c:v>1788.5692799999999</c:v>
                </c:pt>
                <c:pt idx="1075">
                  <c:v>1786.5134499999999</c:v>
                </c:pt>
                <c:pt idx="1076">
                  <c:v>1784.4576300000001</c:v>
                </c:pt>
                <c:pt idx="1077">
                  <c:v>1782.4018000000001</c:v>
                </c:pt>
                <c:pt idx="1078">
                  <c:v>1780.3459700000001</c:v>
                </c:pt>
                <c:pt idx="1079">
                  <c:v>1778.29015</c:v>
                </c:pt>
                <c:pt idx="1080">
                  <c:v>1776.23432</c:v>
                </c:pt>
                <c:pt idx="1081">
                  <c:v>1774.17849</c:v>
                </c:pt>
                <c:pt idx="1082">
                  <c:v>1772.12267</c:v>
                </c:pt>
                <c:pt idx="1083">
                  <c:v>1770.06684</c:v>
                </c:pt>
                <c:pt idx="1084">
                  <c:v>1768.0110099999999</c:v>
                </c:pt>
                <c:pt idx="1085">
                  <c:v>1765.9551899999999</c:v>
                </c:pt>
                <c:pt idx="1086">
                  <c:v>1763.8993599999999</c:v>
                </c:pt>
                <c:pt idx="1087">
                  <c:v>1761.8435300000001</c:v>
                </c:pt>
                <c:pt idx="1088">
                  <c:v>1759.7877100000001</c:v>
                </c:pt>
                <c:pt idx="1089">
                  <c:v>1757.73188</c:v>
                </c:pt>
                <c:pt idx="1090">
                  <c:v>1755.67605</c:v>
                </c:pt>
                <c:pt idx="1091">
                  <c:v>1753.62022</c:v>
                </c:pt>
                <c:pt idx="1092">
                  <c:v>1751.5644</c:v>
                </c:pt>
                <c:pt idx="1093">
                  <c:v>1749.50857</c:v>
                </c:pt>
                <c:pt idx="1094">
                  <c:v>1747.4527399999999</c:v>
                </c:pt>
                <c:pt idx="1095">
                  <c:v>1745.3969199999999</c:v>
                </c:pt>
                <c:pt idx="1096">
                  <c:v>1743.3410899999999</c:v>
                </c:pt>
                <c:pt idx="1097">
                  <c:v>1741.2852600000001</c:v>
                </c:pt>
                <c:pt idx="1098">
                  <c:v>1739.2294400000001</c:v>
                </c:pt>
                <c:pt idx="1099">
                  <c:v>1737.1736100000001</c:v>
                </c:pt>
                <c:pt idx="1100">
                  <c:v>1735.11778</c:v>
                </c:pt>
                <c:pt idx="1101">
                  <c:v>1733.06196</c:v>
                </c:pt>
                <c:pt idx="1102">
                  <c:v>1731.00613</c:v>
                </c:pt>
                <c:pt idx="1103">
                  <c:v>1728.9503</c:v>
                </c:pt>
                <c:pt idx="1104">
                  <c:v>1726.8944799999999</c:v>
                </c:pt>
                <c:pt idx="1105">
                  <c:v>1724.8386499999999</c:v>
                </c:pt>
                <c:pt idx="1106">
                  <c:v>1722.7828199999999</c:v>
                </c:pt>
                <c:pt idx="1107">
                  <c:v>1720.7270000000001</c:v>
                </c:pt>
                <c:pt idx="1108">
                  <c:v>1718.6711700000001</c:v>
                </c:pt>
                <c:pt idx="1109">
                  <c:v>1716.6153400000001</c:v>
                </c:pt>
                <c:pt idx="1110">
                  <c:v>1714.55952</c:v>
                </c:pt>
                <c:pt idx="1111">
                  <c:v>1712.50369</c:v>
                </c:pt>
                <c:pt idx="1112">
                  <c:v>1710.44786</c:v>
                </c:pt>
                <c:pt idx="1113">
                  <c:v>1708.39204</c:v>
                </c:pt>
                <c:pt idx="1114">
                  <c:v>1706.3362099999999</c:v>
                </c:pt>
                <c:pt idx="1115">
                  <c:v>1704.2803799999999</c:v>
                </c:pt>
                <c:pt idx="1116">
                  <c:v>1702.2245600000001</c:v>
                </c:pt>
                <c:pt idx="1117">
                  <c:v>1700.1687300000001</c:v>
                </c:pt>
                <c:pt idx="1118">
                  <c:v>1698.1129000000001</c:v>
                </c:pt>
                <c:pt idx="1119">
                  <c:v>1696.05708</c:v>
                </c:pt>
                <c:pt idx="1120">
                  <c:v>1694.00125</c:v>
                </c:pt>
                <c:pt idx="1121">
                  <c:v>1691.94542</c:v>
                </c:pt>
                <c:pt idx="1122">
                  <c:v>1689.8896</c:v>
                </c:pt>
                <c:pt idx="1123">
                  <c:v>1687.83377</c:v>
                </c:pt>
                <c:pt idx="1124">
                  <c:v>1685.7779399999999</c:v>
                </c:pt>
                <c:pt idx="1125">
                  <c:v>1683.7221199999999</c:v>
                </c:pt>
                <c:pt idx="1126">
                  <c:v>1681.6662899999999</c:v>
                </c:pt>
                <c:pt idx="1127">
                  <c:v>1679.6104600000001</c:v>
                </c:pt>
                <c:pt idx="1128">
                  <c:v>1677.5546300000001</c:v>
                </c:pt>
                <c:pt idx="1129">
                  <c:v>1675.49881</c:v>
                </c:pt>
                <c:pt idx="1130">
                  <c:v>1673.44298</c:v>
                </c:pt>
                <c:pt idx="1131">
                  <c:v>1671.38715</c:v>
                </c:pt>
                <c:pt idx="1132">
                  <c:v>1669.33133</c:v>
                </c:pt>
                <c:pt idx="1133">
                  <c:v>1667.2755</c:v>
                </c:pt>
                <c:pt idx="1134">
                  <c:v>1665.21967</c:v>
                </c:pt>
                <c:pt idx="1135">
                  <c:v>1663.1638499999999</c:v>
                </c:pt>
                <c:pt idx="1136">
                  <c:v>1661.1080199999999</c:v>
                </c:pt>
                <c:pt idx="1137">
                  <c:v>1659.0521900000001</c:v>
                </c:pt>
                <c:pt idx="1138">
                  <c:v>1656.9963700000001</c:v>
                </c:pt>
                <c:pt idx="1139">
                  <c:v>1654.9405400000001</c:v>
                </c:pt>
                <c:pt idx="1140">
                  <c:v>1652.88471</c:v>
                </c:pt>
                <c:pt idx="1141">
                  <c:v>1650.82889</c:v>
                </c:pt>
                <c:pt idx="1142">
                  <c:v>1648.77306</c:v>
                </c:pt>
                <c:pt idx="1143">
                  <c:v>1646.71723</c:v>
                </c:pt>
                <c:pt idx="1144">
                  <c:v>1644.6614099999999</c:v>
                </c:pt>
                <c:pt idx="1145">
                  <c:v>1642.6055799999999</c:v>
                </c:pt>
                <c:pt idx="1146">
                  <c:v>1640.5497499999999</c:v>
                </c:pt>
                <c:pt idx="1147">
                  <c:v>1638.4939300000001</c:v>
                </c:pt>
                <c:pt idx="1148">
                  <c:v>1636.4381000000001</c:v>
                </c:pt>
                <c:pt idx="1149">
                  <c:v>1634.3822700000001</c:v>
                </c:pt>
                <c:pt idx="1150">
                  <c:v>1632.32645</c:v>
                </c:pt>
                <c:pt idx="1151">
                  <c:v>1630.27062</c:v>
                </c:pt>
                <c:pt idx="1152">
                  <c:v>1628.21479</c:v>
                </c:pt>
                <c:pt idx="1153">
                  <c:v>1626.15897</c:v>
                </c:pt>
                <c:pt idx="1154">
                  <c:v>1624.1031399999999</c:v>
                </c:pt>
                <c:pt idx="1155">
                  <c:v>1622.0473099999999</c:v>
                </c:pt>
                <c:pt idx="1156">
                  <c:v>1619.9914900000001</c:v>
                </c:pt>
                <c:pt idx="1157">
                  <c:v>1617.9356600000001</c:v>
                </c:pt>
                <c:pt idx="1158">
                  <c:v>1615.8798300000001</c:v>
                </c:pt>
                <c:pt idx="1159">
                  <c:v>1613.82401</c:v>
                </c:pt>
                <c:pt idx="1160">
                  <c:v>1611.76818</c:v>
                </c:pt>
                <c:pt idx="1161">
                  <c:v>1609.71235</c:v>
                </c:pt>
                <c:pt idx="1162">
                  <c:v>1607.65653</c:v>
                </c:pt>
                <c:pt idx="1163">
                  <c:v>1605.6007</c:v>
                </c:pt>
                <c:pt idx="1164">
                  <c:v>1603.5448699999999</c:v>
                </c:pt>
                <c:pt idx="1165">
                  <c:v>1601.4890399999999</c:v>
                </c:pt>
                <c:pt idx="1166">
                  <c:v>1599.4332199999999</c:v>
                </c:pt>
                <c:pt idx="1167">
                  <c:v>1597.3773900000001</c:v>
                </c:pt>
                <c:pt idx="1168">
                  <c:v>1595.3215600000001</c:v>
                </c:pt>
                <c:pt idx="1169">
                  <c:v>1593.2657400000001</c:v>
                </c:pt>
                <c:pt idx="1170">
                  <c:v>1591.20991</c:v>
                </c:pt>
                <c:pt idx="1171">
                  <c:v>1589.15408</c:v>
                </c:pt>
                <c:pt idx="1172">
                  <c:v>1587.09826</c:v>
                </c:pt>
                <c:pt idx="1173">
                  <c:v>1585.04243</c:v>
                </c:pt>
                <c:pt idx="1174">
                  <c:v>1582.9866</c:v>
                </c:pt>
                <c:pt idx="1175">
                  <c:v>1580.9307799999999</c:v>
                </c:pt>
                <c:pt idx="1176">
                  <c:v>1578.8749499999999</c:v>
                </c:pt>
                <c:pt idx="1177">
                  <c:v>1576.8191200000001</c:v>
                </c:pt>
                <c:pt idx="1178">
                  <c:v>1574.7633000000001</c:v>
                </c:pt>
                <c:pt idx="1179">
                  <c:v>1572.7074700000001</c:v>
                </c:pt>
                <c:pt idx="1180">
                  <c:v>1570.65164</c:v>
                </c:pt>
                <c:pt idx="1181">
                  <c:v>1568.59582</c:v>
                </c:pt>
                <c:pt idx="1182">
                  <c:v>1566.53999</c:v>
                </c:pt>
                <c:pt idx="1183">
                  <c:v>1564.48416</c:v>
                </c:pt>
                <c:pt idx="1184">
                  <c:v>1562.4283399999999</c:v>
                </c:pt>
                <c:pt idx="1185">
                  <c:v>1560.3725099999999</c:v>
                </c:pt>
                <c:pt idx="1186">
                  <c:v>1558.3166799999999</c:v>
                </c:pt>
                <c:pt idx="1187">
                  <c:v>1556.2608600000001</c:v>
                </c:pt>
                <c:pt idx="1188">
                  <c:v>1554.2050300000001</c:v>
                </c:pt>
                <c:pt idx="1189">
                  <c:v>1552.1492000000001</c:v>
                </c:pt>
                <c:pt idx="1190">
                  <c:v>1550.09338</c:v>
                </c:pt>
                <c:pt idx="1191">
                  <c:v>1548.03755</c:v>
                </c:pt>
                <c:pt idx="1192">
                  <c:v>1545.98172</c:v>
                </c:pt>
                <c:pt idx="1193">
                  <c:v>1543.9259</c:v>
                </c:pt>
                <c:pt idx="1194">
                  <c:v>1541.8700699999999</c:v>
                </c:pt>
                <c:pt idx="1195">
                  <c:v>1539.8142399999999</c:v>
                </c:pt>
                <c:pt idx="1196">
                  <c:v>1537.7584199999999</c:v>
                </c:pt>
                <c:pt idx="1197">
                  <c:v>1535.7025900000001</c:v>
                </c:pt>
                <c:pt idx="1198">
                  <c:v>1533.6467600000001</c:v>
                </c:pt>
                <c:pt idx="1199">
                  <c:v>1531.5909300000001</c:v>
                </c:pt>
                <c:pt idx="1200">
                  <c:v>1529.53511</c:v>
                </c:pt>
                <c:pt idx="1201">
                  <c:v>1527.47928</c:v>
                </c:pt>
                <c:pt idx="1202">
                  <c:v>1525.42345</c:v>
                </c:pt>
                <c:pt idx="1203">
                  <c:v>1523.36763</c:v>
                </c:pt>
                <c:pt idx="1204">
                  <c:v>1521.3117999999999</c:v>
                </c:pt>
                <c:pt idx="1205">
                  <c:v>1519.2559699999999</c:v>
                </c:pt>
                <c:pt idx="1206">
                  <c:v>1517.2001499999999</c:v>
                </c:pt>
                <c:pt idx="1207">
                  <c:v>1515.1443200000001</c:v>
                </c:pt>
                <c:pt idx="1208">
                  <c:v>1513.0884900000001</c:v>
                </c:pt>
                <c:pt idx="1209">
                  <c:v>1511.0326700000001</c:v>
                </c:pt>
                <c:pt idx="1210">
                  <c:v>1508.97684</c:v>
                </c:pt>
                <c:pt idx="1211">
                  <c:v>1506.92101</c:v>
                </c:pt>
                <c:pt idx="1212">
                  <c:v>1504.86519</c:v>
                </c:pt>
                <c:pt idx="1213">
                  <c:v>1502.80936</c:v>
                </c:pt>
                <c:pt idx="1214">
                  <c:v>1500.75353</c:v>
                </c:pt>
                <c:pt idx="1215">
                  <c:v>1498.6977099999999</c:v>
                </c:pt>
                <c:pt idx="1216">
                  <c:v>1496.6418799999999</c:v>
                </c:pt>
                <c:pt idx="1217">
                  <c:v>1494.5860499999999</c:v>
                </c:pt>
                <c:pt idx="1218">
                  <c:v>1492.5302300000001</c:v>
                </c:pt>
                <c:pt idx="1219">
                  <c:v>1490.4744000000001</c:v>
                </c:pt>
                <c:pt idx="1220">
                  <c:v>1488.41857</c:v>
                </c:pt>
                <c:pt idx="1221">
                  <c:v>1486.36275</c:v>
                </c:pt>
                <c:pt idx="1222">
                  <c:v>1484.30692</c:v>
                </c:pt>
                <c:pt idx="1223">
                  <c:v>1482.25109</c:v>
                </c:pt>
                <c:pt idx="1224">
                  <c:v>1480.1952699999999</c:v>
                </c:pt>
                <c:pt idx="1225">
                  <c:v>1478.1394399999999</c:v>
                </c:pt>
                <c:pt idx="1226">
                  <c:v>1476.0836099999999</c:v>
                </c:pt>
                <c:pt idx="1227">
                  <c:v>1474.0277900000001</c:v>
                </c:pt>
                <c:pt idx="1228">
                  <c:v>1471.9719600000001</c:v>
                </c:pt>
                <c:pt idx="1229">
                  <c:v>1469.9161300000001</c:v>
                </c:pt>
                <c:pt idx="1230">
                  <c:v>1467.86031</c:v>
                </c:pt>
                <c:pt idx="1231">
                  <c:v>1465.80448</c:v>
                </c:pt>
                <c:pt idx="1232">
                  <c:v>1463.74865</c:v>
                </c:pt>
                <c:pt idx="1233">
                  <c:v>1461.69283</c:v>
                </c:pt>
                <c:pt idx="1234">
                  <c:v>1459.6369999999999</c:v>
                </c:pt>
                <c:pt idx="1235">
                  <c:v>1457.5811699999999</c:v>
                </c:pt>
                <c:pt idx="1236">
                  <c:v>1455.5253399999999</c:v>
                </c:pt>
                <c:pt idx="1237">
                  <c:v>1453.4695200000001</c:v>
                </c:pt>
                <c:pt idx="1238">
                  <c:v>1451.4136900000001</c:v>
                </c:pt>
                <c:pt idx="1239">
                  <c:v>1449.3578600000001</c:v>
                </c:pt>
                <c:pt idx="1240">
                  <c:v>1447.30204</c:v>
                </c:pt>
                <c:pt idx="1241">
                  <c:v>1445.24621</c:v>
                </c:pt>
                <c:pt idx="1242">
                  <c:v>1443.19038</c:v>
                </c:pt>
                <c:pt idx="1243">
                  <c:v>1441.13456</c:v>
                </c:pt>
                <c:pt idx="1244">
                  <c:v>1439.07873</c:v>
                </c:pt>
                <c:pt idx="1245">
                  <c:v>1437.0228999999999</c:v>
                </c:pt>
                <c:pt idx="1246">
                  <c:v>1434.9670799999999</c:v>
                </c:pt>
                <c:pt idx="1247">
                  <c:v>1432.9112500000001</c:v>
                </c:pt>
                <c:pt idx="1248">
                  <c:v>1430.8554200000001</c:v>
                </c:pt>
                <c:pt idx="1249">
                  <c:v>1428.7996000000001</c:v>
                </c:pt>
                <c:pt idx="1250">
                  <c:v>1426.74377</c:v>
                </c:pt>
                <c:pt idx="1251">
                  <c:v>1424.68794</c:v>
                </c:pt>
                <c:pt idx="1252">
                  <c:v>1422.63212</c:v>
                </c:pt>
                <c:pt idx="1253">
                  <c:v>1420.57629</c:v>
                </c:pt>
                <c:pt idx="1254">
                  <c:v>1418.52046</c:v>
                </c:pt>
                <c:pt idx="1255">
                  <c:v>1416.4646399999999</c:v>
                </c:pt>
                <c:pt idx="1256">
                  <c:v>1414.4088099999999</c:v>
                </c:pt>
                <c:pt idx="1257">
                  <c:v>1412.3529799999999</c:v>
                </c:pt>
                <c:pt idx="1258">
                  <c:v>1410.2971600000001</c:v>
                </c:pt>
                <c:pt idx="1259">
                  <c:v>1408.2413300000001</c:v>
                </c:pt>
                <c:pt idx="1260">
                  <c:v>1406.1855</c:v>
                </c:pt>
                <c:pt idx="1261">
                  <c:v>1404.12968</c:v>
                </c:pt>
                <c:pt idx="1262">
                  <c:v>1402.07385</c:v>
                </c:pt>
                <c:pt idx="1263">
                  <c:v>1400.01802</c:v>
                </c:pt>
                <c:pt idx="1264">
                  <c:v>1397.9621999999999</c:v>
                </c:pt>
                <c:pt idx="1265">
                  <c:v>1395.9063699999999</c:v>
                </c:pt>
                <c:pt idx="1266">
                  <c:v>1393.8505399999999</c:v>
                </c:pt>
                <c:pt idx="1267">
                  <c:v>1391.7947200000001</c:v>
                </c:pt>
                <c:pt idx="1268">
                  <c:v>1389.7388900000001</c:v>
                </c:pt>
                <c:pt idx="1269">
                  <c:v>1387.6830600000001</c:v>
                </c:pt>
                <c:pt idx="1270">
                  <c:v>1385.62724</c:v>
                </c:pt>
                <c:pt idx="1271">
                  <c:v>1383.57141</c:v>
                </c:pt>
                <c:pt idx="1272">
                  <c:v>1381.51558</c:v>
                </c:pt>
                <c:pt idx="1273">
                  <c:v>1379.45975</c:v>
                </c:pt>
                <c:pt idx="1274">
                  <c:v>1377.4039299999999</c:v>
                </c:pt>
                <c:pt idx="1275">
                  <c:v>1375.3480999999999</c:v>
                </c:pt>
                <c:pt idx="1276">
                  <c:v>1373.2922699999999</c:v>
                </c:pt>
                <c:pt idx="1277">
                  <c:v>1371.2364500000001</c:v>
                </c:pt>
                <c:pt idx="1278">
                  <c:v>1369.1806200000001</c:v>
                </c:pt>
                <c:pt idx="1279">
                  <c:v>1367.1247900000001</c:v>
                </c:pt>
                <c:pt idx="1280">
                  <c:v>1365.06897</c:v>
                </c:pt>
                <c:pt idx="1281">
                  <c:v>1363.01314</c:v>
                </c:pt>
                <c:pt idx="1282">
                  <c:v>1360.95731</c:v>
                </c:pt>
                <c:pt idx="1283">
                  <c:v>1358.90149</c:v>
                </c:pt>
                <c:pt idx="1284">
                  <c:v>1356.84566</c:v>
                </c:pt>
                <c:pt idx="1285">
                  <c:v>1354.7898299999999</c:v>
                </c:pt>
                <c:pt idx="1286">
                  <c:v>1352.7340099999999</c:v>
                </c:pt>
                <c:pt idx="1287">
                  <c:v>1350.6781800000001</c:v>
                </c:pt>
                <c:pt idx="1288">
                  <c:v>1348.6223500000001</c:v>
                </c:pt>
                <c:pt idx="1289">
                  <c:v>1346.5665300000001</c:v>
                </c:pt>
                <c:pt idx="1290">
                  <c:v>1344.5107</c:v>
                </c:pt>
                <c:pt idx="1291">
                  <c:v>1342.45487</c:v>
                </c:pt>
                <c:pt idx="1292">
                  <c:v>1340.39905</c:v>
                </c:pt>
                <c:pt idx="1293">
                  <c:v>1338.34322</c:v>
                </c:pt>
                <c:pt idx="1294">
                  <c:v>1336.28739</c:v>
                </c:pt>
                <c:pt idx="1295">
                  <c:v>1334.2315699999999</c:v>
                </c:pt>
                <c:pt idx="1296">
                  <c:v>1332.1757399999999</c:v>
                </c:pt>
                <c:pt idx="1297">
                  <c:v>1330.1199099999999</c:v>
                </c:pt>
                <c:pt idx="1298">
                  <c:v>1328.0640900000001</c:v>
                </c:pt>
                <c:pt idx="1299">
                  <c:v>1326.0082600000001</c:v>
                </c:pt>
                <c:pt idx="1300">
                  <c:v>1323.95243</c:v>
                </c:pt>
                <c:pt idx="1301">
                  <c:v>1321.89661</c:v>
                </c:pt>
                <c:pt idx="1302">
                  <c:v>1319.84078</c:v>
                </c:pt>
                <c:pt idx="1303">
                  <c:v>1317.78495</c:v>
                </c:pt>
                <c:pt idx="1304">
                  <c:v>1315.7291299999999</c:v>
                </c:pt>
                <c:pt idx="1305">
                  <c:v>1313.6732999999999</c:v>
                </c:pt>
                <c:pt idx="1306">
                  <c:v>1311.6174699999999</c:v>
                </c:pt>
                <c:pt idx="1307">
                  <c:v>1309.5616500000001</c:v>
                </c:pt>
                <c:pt idx="1308">
                  <c:v>1307.5058200000001</c:v>
                </c:pt>
                <c:pt idx="1309">
                  <c:v>1305.4499900000001</c:v>
                </c:pt>
                <c:pt idx="1310">
                  <c:v>1303.3941600000001</c:v>
                </c:pt>
                <c:pt idx="1311">
                  <c:v>1301.33834</c:v>
                </c:pt>
                <c:pt idx="1312">
                  <c:v>1299.28251</c:v>
                </c:pt>
                <c:pt idx="1313">
                  <c:v>1297.22668</c:v>
                </c:pt>
                <c:pt idx="1314">
                  <c:v>1295.1708599999999</c:v>
                </c:pt>
                <c:pt idx="1315">
                  <c:v>1293.1150299999999</c:v>
                </c:pt>
                <c:pt idx="1316">
                  <c:v>1291.0591999999999</c:v>
                </c:pt>
                <c:pt idx="1317">
                  <c:v>1289.0033800000001</c:v>
                </c:pt>
                <c:pt idx="1318">
                  <c:v>1286.9475500000001</c:v>
                </c:pt>
                <c:pt idx="1319">
                  <c:v>1284.8917200000001</c:v>
                </c:pt>
                <c:pt idx="1320">
                  <c:v>1282.8359</c:v>
                </c:pt>
                <c:pt idx="1321">
                  <c:v>1280.78007</c:v>
                </c:pt>
                <c:pt idx="1322">
                  <c:v>1278.72424</c:v>
                </c:pt>
                <c:pt idx="1323">
                  <c:v>1276.66842</c:v>
                </c:pt>
                <c:pt idx="1324">
                  <c:v>1274.61259</c:v>
                </c:pt>
                <c:pt idx="1325">
                  <c:v>1272.5567599999999</c:v>
                </c:pt>
                <c:pt idx="1326">
                  <c:v>1270.5009399999999</c:v>
                </c:pt>
                <c:pt idx="1327">
                  <c:v>1268.4451100000001</c:v>
                </c:pt>
                <c:pt idx="1328">
                  <c:v>1266.3892800000001</c:v>
                </c:pt>
                <c:pt idx="1329">
                  <c:v>1264.3334600000001</c:v>
                </c:pt>
                <c:pt idx="1330">
                  <c:v>1262.27763</c:v>
                </c:pt>
                <c:pt idx="1331">
                  <c:v>1260.2218</c:v>
                </c:pt>
                <c:pt idx="1332">
                  <c:v>1258.16598</c:v>
                </c:pt>
                <c:pt idx="1333">
                  <c:v>1256.11015</c:v>
                </c:pt>
                <c:pt idx="1334">
                  <c:v>1254.05432</c:v>
                </c:pt>
                <c:pt idx="1335">
                  <c:v>1251.9984999999999</c:v>
                </c:pt>
                <c:pt idx="1336">
                  <c:v>1249.9426699999999</c:v>
                </c:pt>
                <c:pt idx="1337">
                  <c:v>1247.8868399999999</c:v>
                </c:pt>
                <c:pt idx="1338">
                  <c:v>1245.8310200000001</c:v>
                </c:pt>
                <c:pt idx="1339">
                  <c:v>1243.7751900000001</c:v>
                </c:pt>
                <c:pt idx="1340">
                  <c:v>1241.7193600000001</c:v>
                </c:pt>
                <c:pt idx="1341">
                  <c:v>1239.66354</c:v>
                </c:pt>
                <c:pt idx="1342">
                  <c:v>1237.60771</c:v>
                </c:pt>
                <c:pt idx="1343">
                  <c:v>1235.55188</c:v>
                </c:pt>
                <c:pt idx="1344">
                  <c:v>1233.4960599999999</c:v>
                </c:pt>
                <c:pt idx="1345">
                  <c:v>1231.4402299999999</c:v>
                </c:pt>
                <c:pt idx="1346">
                  <c:v>1229.3843999999999</c:v>
                </c:pt>
                <c:pt idx="1347">
                  <c:v>1227.3285699999999</c:v>
                </c:pt>
                <c:pt idx="1348">
                  <c:v>1225.2727500000001</c:v>
                </c:pt>
                <c:pt idx="1349">
                  <c:v>1223.2169200000001</c:v>
                </c:pt>
                <c:pt idx="1350">
                  <c:v>1221.1610900000001</c:v>
                </c:pt>
                <c:pt idx="1351">
                  <c:v>1219.10527</c:v>
                </c:pt>
                <c:pt idx="1352">
                  <c:v>1217.04944</c:v>
                </c:pt>
                <c:pt idx="1353">
                  <c:v>1214.99361</c:v>
                </c:pt>
                <c:pt idx="1354">
                  <c:v>1212.9377899999999</c:v>
                </c:pt>
                <c:pt idx="1355">
                  <c:v>1210.8819599999999</c:v>
                </c:pt>
                <c:pt idx="1356">
                  <c:v>1208.8261299999999</c:v>
                </c:pt>
                <c:pt idx="1357">
                  <c:v>1206.7703100000001</c:v>
                </c:pt>
                <c:pt idx="1358">
                  <c:v>1204.7144800000001</c:v>
                </c:pt>
                <c:pt idx="1359">
                  <c:v>1202.6586500000001</c:v>
                </c:pt>
                <c:pt idx="1360">
                  <c:v>1200.60283</c:v>
                </c:pt>
                <c:pt idx="1361">
                  <c:v>1198.547</c:v>
                </c:pt>
                <c:pt idx="1362">
                  <c:v>1196.49117</c:v>
                </c:pt>
                <c:pt idx="1363">
                  <c:v>1194.43535</c:v>
                </c:pt>
                <c:pt idx="1364">
                  <c:v>1192.37952</c:v>
                </c:pt>
                <c:pt idx="1365">
                  <c:v>1190.3236899999999</c:v>
                </c:pt>
                <c:pt idx="1366">
                  <c:v>1188.2678699999999</c:v>
                </c:pt>
                <c:pt idx="1367">
                  <c:v>1186.2120399999999</c:v>
                </c:pt>
                <c:pt idx="1368">
                  <c:v>1184.1562100000001</c:v>
                </c:pt>
                <c:pt idx="1369">
                  <c:v>1182.1003900000001</c:v>
                </c:pt>
                <c:pt idx="1370">
                  <c:v>1180.04456</c:v>
                </c:pt>
                <c:pt idx="1371">
                  <c:v>1177.98873</c:v>
                </c:pt>
                <c:pt idx="1372">
                  <c:v>1175.93291</c:v>
                </c:pt>
                <c:pt idx="1373">
                  <c:v>1173.87708</c:v>
                </c:pt>
                <c:pt idx="1374">
                  <c:v>1171.82125</c:v>
                </c:pt>
                <c:pt idx="1375">
                  <c:v>1169.7654299999999</c:v>
                </c:pt>
                <c:pt idx="1376">
                  <c:v>1167.7095999999999</c:v>
                </c:pt>
                <c:pt idx="1377">
                  <c:v>1165.6537699999999</c:v>
                </c:pt>
                <c:pt idx="1378">
                  <c:v>1163.5979500000001</c:v>
                </c:pt>
                <c:pt idx="1379">
                  <c:v>1161.5421200000001</c:v>
                </c:pt>
                <c:pt idx="1380">
                  <c:v>1159.4862900000001</c:v>
                </c:pt>
                <c:pt idx="1381">
                  <c:v>1157.43046</c:v>
                </c:pt>
                <c:pt idx="1382">
                  <c:v>1155.37464</c:v>
                </c:pt>
                <c:pt idx="1383">
                  <c:v>1153.31881</c:v>
                </c:pt>
                <c:pt idx="1384">
                  <c:v>1151.26298</c:v>
                </c:pt>
                <c:pt idx="1385">
                  <c:v>1149.2071599999999</c:v>
                </c:pt>
                <c:pt idx="1386">
                  <c:v>1147.1513299999999</c:v>
                </c:pt>
                <c:pt idx="1387">
                  <c:v>1145.0954999999999</c:v>
                </c:pt>
                <c:pt idx="1388">
                  <c:v>1143.0396800000001</c:v>
                </c:pt>
                <c:pt idx="1389">
                  <c:v>1140.9838500000001</c:v>
                </c:pt>
                <c:pt idx="1390">
                  <c:v>1138.9280200000001</c:v>
                </c:pt>
                <c:pt idx="1391">
                  <c:v>1136.8722</c:v>
                </c:pt>
                <c:pt idx="1392">
                  <c:v>1134.81637</c:v>
                </c:pt>
                <c:pt idx="1393">
                  <c:v>1132.76054</c:v>
                </c:pt>
                <c:pt idx="1394">
                  <c:v>1130.70472</c:v>
                </c:pt>
                <c:pt idx="1395">
                  <c:v>1128.6488899999999</c:v>
                </c:pt>
                <c:pt idx="1396">
                  <c:v>1126.5930599999999</c:v>
                </c:pt>
                <c:pt idx="1397">
                  <c:v>1124.5372400000001</c:v>
                </c:pt>
                <c:pt idx="1398">
                  <c:v>1122.4814100000001</c:v>
                </c:pt>
                <c:pt idx="1399">
                  <c:v>1120.4255800000001</c:v>
                </c:pt>
                <c:pt idx="1400">
                  <c:v>1118.36976</c:v>
                </c:pt>
                <c:pt idx="1401">
                  <c:v>1116.31393</c:v>
                </c:pt>
                <c:pt idx="1402">
                  <c:v>1114.2581</c:v>
                </c:pt>
                <c:pt idx="1403">
                  <c:v>1112.20228</c:v>
                </c:pt>
                <c:pt idx="1404">
                  <c:v>1110.14645</c:v>
                </c:pt>
                <c:pt idx="1405">
                  <c:v>1108.0906199999999</c:v>
                </c:pt>
                <c:pt idx="1406">
                  <c:v>1106.0347999999999</c:v>
                </c:pt>
                <c:pt idx="1407">
                  <c:v>1103.9789699999999</c:v>
                </c:pt>
                <c:pt idx="1408">
                  <c:v>1101.9231400000001</c:v>
                </c:pt>
                <c:pt idx="1409">
                  <c:v>1099.8673200000001</c:v>
                </c:pt>
                <c:pt idx="1410">
                  <c:v>1097.81149</c:v>
                </c:pt>
                <c:pt idx="1411">
                  <c:v>1095.75566</c:v>
                </c:pt>
                <c:pt idx="1412">
                  <c:v>1093.69984</c:v>
                </c:pt>
                <c:pt idx="1413">
                  <c:v>1091.64401</c:v>
                </c:pt>
                <c:pt idx="1414">
                  <c:v>1089.58818</c:v>
                </c:pt>
                <c:pt idx="1415">
                  <c:v>1087.5323599999999</c:v>
                </c:pt>
                <c:pt idx="1416">
                  <c:v>1085.4765299999999</c:v>
                </c:pt>
                <c:pt idx="1417">
                  <c:v>1083.4206999999999</c:v>
                </c:pt>
                <c:pt idx="1418">
                  <c:v>1081.3648700000001</c:v>
                </c:pt>
                <c:pt idx="1419">
                  <c:v>1079.3090500000001</c:v>
                </c:pt>
                <c:pt idx="1420">
                  <c:v>1077.2532200000001</c:v>
                </c:pt>
                <c:pt idx="1421">
                  <c:v>1075.19739</c:v>
                </c:pt>
                <c:pt idx="1422">
                  <c:v>1073.14157</c:v>
                </c:pt>
                <c:pt idx="1423">
                  <c:v>1071.08574</c:v>
                </c:pt>
                <c:pt idx="1424">
                  <c:v>1069.02991</c:v>
                </c:pt>
                <c:pt idx="1425">
                  <c:v>1066.9740899999999</c:v>
                </c:pt>
                <c:pt idx="1426">
                  <c:v>1064.9182599999999</c:v>
                </c:pt>
                <c:pt idx="1427">
                  <c:v>1062.8624299999999</c:v>
                </c:pt>
                <c:pt idx="1428">
                  <c:v>1060.8066100000001</c:v>
                </c:pt>
                <c:pt idx="1429">
                  <c:v>1058.7507800000001</c:v>
                </c:pt>
                <c:pt idx="1430">
                  <c:v>1056.6949500000001</c:v>
                </c:pt>
                <c:pt idx="1431">
                  <c:v>1054.63913</c:v>
                </c:pt>
                <c:pt idx="1432">
                  <c:v>1052.5833</c:v>
                </c:pt>
                <c:pt idx="1433">
                  <c:v>1050.52747</c:v>
                </c:pt>
                <c:pt idx="1434">
                  <c:v>1048.47165</c:v>
                </c:pt>
                <c:pt idx="1435">
                  <c:v>1046.4158199999999</c:v>
                </c:pt>
                <c:pt idx="1436">
                  <c:v>1044.3599899999999</c:v>
                </c:pt>
                <c:pt idx="1437">
                  <c:v>1042.3041700000001</c:v>
                </c:pt>
                <c:pt idx="1438">
                  <c:v>1040.2483400000001</c:v>
                </c:pt>
                <c:pt idx="1439">
                  <c:v>1038.1925100000001</c:v>
                </c:pt>
                <c:pt idx="1440">
                  <c:v>1036.13669</c:v>
                </c:pt>
                <c:pt idx="1441">
                  <c:v>1034.08086</c:v>
                </c:pt>
                <c:pt idx="1442">
                  <c:v>1032.02503</c:v>
                </c:pt>
                <c:pt idx="1443">
                  <c:v>1029.96921</c:v>
                </c:pt>
                <c:pt idx="1444">
                  <c:v>1027.91338</c:v>
                </c:pt>
                <c:pt idx="1445">
                  <c:v>1025.8575499999999</c:v>
                </c:pt>
                <c:pt idx="1446">
                  <c:v>1023.80173</c:v>
                </c:pt>
                <c:pt idx="1447">
                  <c:v>1021.7459</c:v>
                </c:pt>
                <c:pt idx="1448">
                  <c:v>1019.69007</c:v>
                </c:pt>
                <c:pt idx="1449">
                  <c:v>1017.63425</c:v>
                </c:pt>
                <c:pt idx="1450">
                  <c:v>1015.5784200000001</c:v>
                </c:pt>
                <c:pt idx="1451">
                  <c:v>1013.52259</c:v>
                </c:pt>
                <c:pt idx="1452">
                  <c:v>1011.46677</c:v>
                </c:pt>
                <c:pt idx="1453">
                  <c:v>1009.41094</c:v>
                </c:pt>
                <c:pt idx="1454">
                  <c:v>1007.35511</c:v>
                </c:pt>
                <c:pt idx="1455">
                  <c:v>1005.29928</c:v>
                </c:pt>
                <c:pt idx="1456">
                  <c:v>1003.24346</c:v>
                </c:pt>
                <c:pt idx="1457">
                  <c:v>1001.18763</c:v>
                </c:pt>
                <c:pt idx="1458">
                  <c:v>999.1318</c:v>
                </c:pt>
                <c:pt idx="1459">
                  <c:v>997.07597999999996</c:v>
                </c:pt>
                <c:pt idx="1460">
                  <c:v>995.02014999999994</c:v>
                </c:pt>
                <c:pt idx="1461">
                  <c:v>992.96432000000004</c:v>
                </c:pt>
                <c:pt idx="1462">
                  <c:v>990.9085</c:v>
                </c:pt>
                <c:pt idx="1463">
                  <c:v>988.85266999999999</c:v>
                </c:pt>
                <c:pt idx="1464">
                  <c:v>986.79683999999997</c:v>
                </c:pt>
                <c:pt idx="1465">
                  <c:v>984.74102000000005</c:v>
                </c:pt>
                <c:pt idx="1466">
                  <c:v>982.68519000000003</c:v>
                </c:pt>
                <c:pt idx="1467">
                  <c:v>980.62936000000002</c:v>
                </c:pt>
                <c:pt idx="1468">
                  <c:v>978.57353999999998</c:v>
                </c:pt>
                <c:pt idx="1469">
                  <c:v>976.51770999999997</c:v>
                </c:pt>
                <c:pt idx="1470">
                  <c:v>974.46187999999995</c:v>
                </c:pt>
                <c:pt idx="1471">
                  <c:v>972.40606000000002</c:v>
                </c:pt>
                <c:pt idx="1472">
                  <c:v>970.35023000000001</c:v>
                </c:pt>
                <c:pt idx="1473">
                  <c:v>968.2944</c:v>
                </c:pt>
                <c:pt idx="1474">
                  <c:v>966.23857999999996</c:v>
                </c:pt>
                <c:pt idx="1475">
                  <c:v>964.18275000000006</c:v>
                </c:pt>
                <c:pt idx="1476">
                  <c:v>962.12692000000004</c:v>
                </c:pt>
                <c:pt idx="1477">
                  <c:v>960.0711</c:v>
                </c:pt>
                <c:pt idx="1478">
                  <c:v>958.01526999999999</c:v>
                </c:pt>
                <c:pt idx="1479">
                  <c:v>955.95943999999997</c:v>
                </c:pt>
                <c:pt idx="1480">
                  <c:v>953.90362000000005</c:v>
                </c:pt>
                <c:pt idx="1481">
                  <c:v>951.84779000000003</c:v>
                </c:pt>
                <c:pt idx="1482">
                  <c:v>949.79196000000002</c:v>
                </c:pt>
                <c:pt idx="1483">
                  <c:v>947.73613999999998</c:v>
                </c:pt>
                <c:pt idx="1484">
                  <c:v>945.68030999999996</c:v>
                </c:pt>
                <c:pt idx="1485">
                  <c:v>943.62447999999995</c:v>
                </c:pt>
                <c:pt idx="1486">
                  <c:v>941.56866000000002</c:v>
                </c:pt>
                <c:pt idx="1487">
                  <c:v>939.51283000000001</c:v>
                </c:pt>
                <c:pt idx="1488">
                  <c:v>937.45699999999999</c:v>
                </c:pt>
                <c:pt idx="1489">
                  <c:v>935.40117999999995</c:v>
                </c:pt>
                <c:pt idx="1490">
                  <c:v>933.34535000000005</c:v>
                </c:pt>
                <c:pt idx="1491">
                  <c:v>931.28952000000004</c:v>
                </c:pt>
                <c:pt idx="1492">
                  <c:v>929.23369000000002</c:v>
                </c:pt>
                <c:pt idx="1493">
                  <c:v>927.17786999999998</c:v>
                </c:pt>
                <c:pt idx="1494">
                  <c:v>925.12203999999997</c:v>
                </c:pt>
                <c:pt idx="1495">
                  <c:v>923.06620999999996</c:v>
                </c:pt>
                <c:pt idx="1496">
                  <c:v>921.01039000000003</c:v>
                </c:pt>
                <c:pt idx="1497">
                  <c:v>918.95456000000001</c:v>
                </c:pt>
                <c:pt idx="1498">
                  <c:v>916.89873</c:v>
                </c:pt>
                <c:pt idx="1499">
                  <c:v>914.84290999999996</c:v>
                </c:pt>
                <c:pt idx="1500">
                  <c:v>912.78707999999995</c:v>
                </c:pt>
                <c:pt idx="1501">
                  <c:v>910.73125000000005</c:v>
                </c:pt>
                <c:pt idx="1502">
                  <c:v>908.67543000000001</c:v>
                </c:pt>
                <c:pt idx="1503">
                  <c:v>906.61959999999999</c:v>
                </c:pt>
                <c:pt idx="1504">
                  <c:v>904.56376999999998</c:v>
                </c:pt>
                <c:pt idx="1505">
                  <c:v>902.50795000000005</c:v>
                </c:pt>
                <c:pt idx="1506">
                  <c:v>900.45212000000004</c:v>
                </c:pt>
                <c:pt idx="1507">
                  <c:v>898.39629000000002</c:v>
                </c:pt>
                <c:pt idx="1508">
                  <c:v>896.34046999999998</c:v>
                </c:pt>
                <c:pt idx="1509">
                  <c:v>894.28463999999997</c:v>
                </c:pt>
                <c:pt idx="1510">
                  <c:v>892.22880999999995</c:v>
                </c:pt>
                <c:pt idx="1511">
                  <c:v>890.17299000000003</c:v>
                </c:pt>
                <c:pt idx="1512">
                  <c:v>888.11716000000001</c:v>
                </c:pt>
                <c:pt idx="1513">
                  <c:v>886.06133</c:v>
                </c:pt>
                <c:pt idx="1514">
                  <c:v>884.00550999999996</c:v>
                </c:pt>
                <c:pt idx="1515">
                  <c:v>881.94967999999994</c:v>
                </c:pt>
                <c:pt idx="1516">
                  <c:v>879.89385000000004</c:v>
                </c:pt>
                <c:pt idx="1517">
                  <c:v>877.83803</c:v>
                </c:pt>
                <c:pt idx="1518">
                  <c:v>875.78219999999999</c:v>
                </c:pt>
                <c:pt idx="1519">
                  <c:v>873.72636999999997</c:v>
                </c:pt>
                <c:pt idx="1520">
                  <c:v>871.67055000000005</c:v>
                </c:pt>
                <c:pt idx="1521">
                  <c:v>869.61472000000003</c:v>
                </c:pt>
                <c:pt idx="1522">
                  <c:v>867.55889000000002</c:v>
                </c:pt>
                <c:pt idx="1523">
                  <c:v>865.50306999999998</c:v>
                </c:pt>
                <c:pt idx="1524">
                  <c:v>863.44723999999997</c:v>
                </c:pt>
                <c:pt idx="1525">
                  <c:v>861.39140999999995</c:v>
                </c:pt>
                <c:pt idx="1526">
                  <c:v>859.33558000000005</c:v>
                </c:pt>
                <c:pt idx="1527">
                  <c:v>857.27976000000001</c:v>
                </c:pt>
                <c:pt idx="1528">
                  <c:v>855.22393</c:v>
                </c:pt>
                <c:pt idx="1529">
                  <c:v>853.16809999999998</c:v>
                </c:pt>
                <c:pt idx="1530">
                  <c:v>851.11228000000006</c:v>
                </c:pt>
                <c:pt idx="1531">
                  <c:v>849.05645000000004</c:v>
                </c:pt>
                <c:pt idx="1532">
                  <c:v>847.00062000000003</c:v>
                </c:pt>
                <c:pt idx="1533">
                  <c:v>844.94479999999999</c:v>
                </c:pt>
                <c:pt idx="1534">
                  <c:v>842.88896999999997</c:v>
                </c:pt>
                <c:pt idx="1535">
                  <c:v>840.83313999999996</c:v>
                </c:pt>
                <c:pt idx="1536">
                  <c:v>838.77732000000003</c:v>
                </c:pt>
                <c:pt idx="1537">
                  <c:v>836.72149000000002</c:v>
                </c:pt>
                <c:pt idx="1538">
                  <c:v>834.66566</c:v>
                </c:pt>
                <c:pt idx="1539">
                  <c:v>832.60983999999996</c:v>
                </c:pt>
                <c:pt idx="1540">
                  <c:v>830.55400999999995</c:v>
                </c:pt>
                <c:pt idx="1541">
                  <c:v>828.49818000000005</c:v>
                </c:pt>
                <c:pt idx="1542">
                  <c:v>826.44236000000001</c:v>
                </c:pt>
                <c:pt idx="1543">
                  <c:v>824.38652999999999</c:v>
                </c:pt>
                <c:pt idx="1544">
                  <c:v>822.33069999999998</c:v>
                </c:pt>
                <c:pt idx="1545">
                  <c:v>820.27488000000005</c:v>
                </c:pt>
                <c:pt idx="1546">
                  <c:v>818.21905000000004</c:v>
                </c:pt>
                <c:pt idx="1547">
                  <c:v>816.16322000000002</c:v>
                </c:pt>
                <c:pt idx="1548">
                  <c:v>814.10739999999998</c:v>
                </c:pt>
                <c:pt idx="1549">
                  <c:v>812.05156999999997</c:v>
                </c:pt>
                <c:pt idx="1550">
                  <c:v>809.99573999999996</c:v>
                </c:pt>
                <c:pt idx="1551">
                  <c:v>807.93992000000003</c:v>
                </c:pt>
                <c:pt idx="1552">
                  <c:v>805.88409000000001</c:v>
                </c:pt>
                <c:pt idx="1553">
                  <c:v>803.82826</c:v>
                </c:pt>
                <c:pt idx="1554">
                  <c:v>801.77243999999996</c:v>
                </c:pt>
                <c:pt idx="1555">
                  <c:v>799.71660999999995</c:v>
                </c:pt>
                <c:pt idx="1556">
                  <c:v>797.66078000000005</c:v>
                </c:pt>
                <c:pt idx="1557">
                  <c:v>795.60496000000001</c:v>
                </c:pt>
                <c:pt idx="1558">
                  <c:v>793.54912999999999</c:v>
                </c:pt>
                <c:pt idx="1559">
                  <c:v>791.49329999999998</c:v>
                </c:pt>
                <c:pt idx="1560">
                  <c:v>789.43748000000005</c:v>
                </c:pt>
                <c:pt idx="1561">
                  <c:v>787.38165000000004</c:v>
                </c:pt>
                <c:pt idx="1562">
                  <c:v>785.32582000000002</c:v>
                </c:pt>
                <c:pt idx="1563">
                  <c:v>783.26999000000001</c:v>
                </c:pt>
                <c:pt idx="1564">
                  <c:v>781.21416999999997</c:v>
                </c:pt>
                <c:pt idx="1565">
                  <c:v>779.15833999999995</c:v>
                </c:pt>
                <c:pt idx="1566">
                  <c:v>777.10251000000005</c:v>
                </c:pt>
                <c:pt idx="1567">
                  <c:v>775.04669000000001</c:v>
                </c:pt>
                <c:pt idx="1568">
                  <c:v>772.99086</c:v>
                </c:pt>
                <c:pt idx="1569">
                  <c:v>770.93502999999998</c:v>
                </c:pt>
                <c:pt idx="1570">
                  <c:v>768.87920999999994</c:v>
                </c:pt>
                <c:pt idx="1571">
                  <c:v>766.82338000000004</c:v>
                </c:pt>
                <c:pt idx="1572">
                  <c:v>764.76755000000003</c:v>
                </c:pt>
                <c:pt idx="1573">
                  <c:v>762.71172999999999</c:v>
                </c:pt>
                <c:pt idx="1574">
                  <c:v>760.65589999999997</c:v>
                </c:pt>
                <c:pt idx="1575">
                  <c:v>758.60006999999996</c:v>
                </c:pt>
                <c:pt idx="1576">
                  <c:v>756.54425000000003</c:v>
                </c:pt>
                <c:pt idx="1577">
                  <c:v>754.48842000000002</c:v>
                </c:pt>
                <c:pt idx="1578">
                  <c:v>752.43259</c:v>
                </c:pt>
                <c:pt idx="1579">
                  <c:v>750.37676999999996</c:v>
                </c:pt>
                <c:pt idx="1580">
                  <c:v>748.32093999999995</c:v>
                </c:pt>
                <c:pt idx="1581">
                  <c:v>746.26511000000005</c:v>
                </c:pt>
                <c:pt idx="1582">
                  <c:v>744.20929000000001</c:v>
                </c:pt>
                <c:pt idx="1583">
                  <c:v>742.15346</c:v>
                </c:pt>
                <c:pt idx="1584">
                  <c:v>740.09762999999998</c:v>
                </c:pt>
                <c:pt idx="1585">
                  <c:v>738.04181000000005</c:v>
                </c:pt>
                <c:pt idx="1586">
                  <c:v>735.98598000000004</c:v>
                </c:pt>
                <c:pt idx="1587">
                  <c:v>733.93015000000003</c:v>
                </c:pt>
                <c:pt idx="1588">
                  <c:v>731.87432999999999</c:v>
                </c:pt>
                <c:pt idx="1589">
                  <c:v>729.81849999999997</c:v>
                </c:pt>
                <c:pt idx="1590">
                  <c:v>727.76266999999996</c:v>
                </c:pt>
                <c:pt idx="1591">
                  <c:v>725.70685000000003</c:v>
                </c:pt>
                <c:pt idx="1592">
                  <c:v>723.65102000000002</c:v>
                </c:pt>
                <c:pt idx="1593">
                  <c:v>721.59519</c:v>
                </c:pt>
                <c:pt idx="1594">
                  <c:v>719.53936999999996</c:v>
                </c:pt>
                <c:pt idx="1595">
                  <c:v>717.48353999999995</c:v>
                </c:pt>
                <c:pt idx="1596">
                  <c:v>715.42771000000005</c:v>
                </c:pt>
                <c:pt idx="1597">
                  <c:v>713.37189000000001</c:v>
                </c:pt>
                <c:pt idx="1598">
                  <c:v>711.31605999999999</c:v>
                </c:pt>
                <c:pt idx="1599">
                  <c:v>709.26022999999998</c:v>
                </c:pt>
                <c:pt idx="1600">
                  <c:v>707.20439999999996</c:v>
                </c:pt>
                <c:pt idx="1601">
                  <c:v>705.14858000000004</c:v>
                </c:pt>
                <c:pt idx="1602">
                  <c:v>703.09275000000002</c:v>
                </c:pt>
                <c:pt idx="1603">
                  <c:v>701.03692000000001</c:v>
                </c:pt>
                <c:pt idx="1604">
                  <c:v>698.98109999999997</c:v>
                </c:pt>
                <c:pt idx="1605">
                  <c:v>696.92526999999995</c:v>
                </c:pt>
                <c:pt idx="1606">
                  <c:v>694.86944000000005</c:v>
                </c:pt>
                <c:pt idx="1607">
                  <c:v>692.81362000000001</c:v>
                </c:pt>
                <c:pt idx="1608">
                  <c:v>690.75779</c:v>
                </c:pt>
                <c:pt idx="1609">
                  <c:v>688.70195999999999</c:v>
                </c:pt>
                <c:pt idx="1610">
                  <c:v>686.64613999999995</c:v>
                </c:pt>
                <c:pt idx="1611">
                  <c:v>684.59031000000004</c:v>
                </c:pt>
                <c:pt idx="1612">
                  <c:v>682.53448000000003</c:v>
                </c:pt>
                <c:pt idx="1613">
                  <c:v>680.47865999999999</c:v>
                </c:pt>
                <c:pt idx="1614">
                  <c:v>678.42282999999998</c:v>
                </c:pt>
                <c:pt idx="1615">
                  <c:v>676.36699999999996</c:v>
                </c:pt>
                <c:pt idx="1616">
                  <c:v>674.31118000000004</c:v>
                </c:pt>
                <c:pt idx="1617">
                  <c:v>672.25535000000002</c:v>
                </c:pt>
                <c:pt idx="1618">
                  <c:v>670.19952000000001</c:v>
                </c:pt>
                <c:pt idx="1619">
                  <c:v>668.14369999999997</c:v>
                </c:pt>
                <c:pt idx="1620">
                  <c:v>666.08786999999995</c:v>
                </c:pt>
                <c:pt idx="1621">
                  <c:v>664.03204000000005</c:v>
                </c:pt>
                <c:pt idx="1622">
                  <c:v>661.97622000000001</c:v>
                </c:pt>
                <c:pt idx="1623">
                  <c:v>659.92039</c:v>
                </c:pt>
                <c:pt idx="1624">
                  <c:v>657.86455999999998</c:v>
                </c:pt>
                <c:pt idx="1625">
                  <c:v>655.80873999999994</c:v>
                </c:pt>
                <c:pt idx="1626">
                  <c:v>653.75291000000004</c:v>
                </c:pt>
                <c:pt idx="1627">
                  <c:v>651.69708000000003</c:v>
                </c:pt>
                <c:pt idx="1628">
                  <c:v>649.64125999999999</c:v>
                </c:pt>
                <c:pt idx="1629">
                  <c:v>647.58542999999997</c:v>
                </c:pt>
                <c:pt idx="1630">
                  <c:v>645.52959999999996</c:v>
                </c:pt>
                <c:pt idx="1631">
                  <c:v>643.47378000000003</c:v>
                </c:pt>
                <c:pt idx="1632">
                  <c:v>641.41795000000002</c:v>
                </c:pt>
                <c:pt idx="1633">
                  <c:v>639.36212</c:v>
                </c:pt>
                <c:pt idx="1634">
                  <c:v>637.30629999999996</c:v>
                </c:pt>
                <c:pt idx="1635">
                  <c:v>635.25046999999995</c:v>
                </c:pt>
                <c:pt idx="1636">
                  <c:v>633.19464000000005</c:v>
                </c:pt>
                <c:pt idx="1637">
                  <c:v>631.13881000000003</c:v>
                </c:pt>
                <c:pt idx="1638">
                  <c:v>629.08299</c:v>
                </c:pt>
                <c:pt idx="1639">
                  <c:v>627.02715999999998</c:v>
                </c:pt>
                <c:pt idx="1640">
                  <c:v>624.97132999999997</c:v>
                </c:pt>
                <c:pt idx="1641">
                  <c:v>622.91551000000004</c:v>
                </c:pt>
                <c:pt idx="1642">
                  <c:v>620.85968000000003</c:v>
                </c:pt>
                <c:pt idx="1643">
                  <c:v>618.80385000000001</c:v>
                </c:pt>
                <c:pt idx="1644">
                  <c:v>616.74802999999997</c:v>
                </c:pt>
                <c:pt idx="1645">
                  <c:v>614.69219999999996</c:v>
                </c:pt>
                <c:pt idx="1646">
                  <c:v>612.63637000000006</c:v>
                </c:pt>
                <c:pt idx="1647">
                  <c:v>610.58055000000002</c:v>
                </c:pt>
                <c:pt idx="1648">
                  <c:v>608.52472</c:v>
                </c:pt>
                <c:pt idx="1649">
                  <c:v>606.46888999999999</c:v>
                </c:pt>
                <c:pt idx="1650">
                  <c:v>604.41306999999995</c:v>
                </c:pt>
                <c:pt idx="1651">
                  <c:v>602.35724000000005</c:v>
                </c:pt>
                <c:pt idx="1652">
                  <c:v>600.30141000000003</c:v>
                </c:pt>
                <c:pt idx="1653">
                  <c:v>598.24558999999999</c:v>
                </c:pt>
                <c:pt idx="1654">
                  <c:v>596.18975999999998</c:v>
                </c:pt>
                <c:pt idx="1655">
                  <c:v>594.13392999999996</c:v>
                </c:pt>
                <c:pt idx="1656">
                  <c:v>592.07811000000004</c:v>
                </c:pt>
                <c:pt idx="1657">
                  <c:v>590.02228000000002</c:v>
                </c:pt>
                <c:pt idx="1658">
                  <c:v>587.96645000000001</c:v>
                </c:pt>
                <c:pt idx="1659">
                  <c:v>585.91062999999997</c:v>
                </c:pt>
                <c:pt idx="1660">
                  <c:v>583.85479999999995</c:v>
                </c:pt>
                <c:pt idx="1661">
                  <c:v>581.79897000000005</c:v>
                </c:pt>
                <c:pt idx="1662">
                  <c:v>579.74315000000001</c:v>
                </c:pt>
                <c:pt idx="1663">
                  <c:v>577.68732</c:v>
                </c:pt>
                <c:pt idx="1664">
                  <c:v>575.63148999999999</c:v>
                </c:pt>
                <c:pt idx="1665">
                  <c:v>573.57566999999995</c:v>
                </c:pt>
                <c:pt idx="1666">
                  <c:v>571.51984000000004</c:v>
                </c:pt>
                <c:pt idx="1667">
                  <c:v>569.46401000000003</c:v>
                </c:pt>
                <c:pt idx="1668">
                  <c:v>567.40818999999999</c:v>
                </c:pt>
                <c:pt idx="1669">
                  <c:v>565.35235999999998</c:v>
                </c:pt>
                <c:pt idx="1670">
                  <c:v>563.29652999999996</c:v>
                </c:pt>
                <c:pt idx="1671">
                  <c:v>561.24071000000004</c:v>
                </c:pt>
                <c:pt idx="1672">
                  <c:v>559.18488000000002</c:v>
                </c:pt>
                <c:pt idx="1673">
                  <c:v>557.12905000000001</c:v>
                </c:pt>
                <c:pt idx="1674">
                  <c:v>555.07321999999999</c:v>
                </c:pt>
                <c:pt idx="1675">
                  <c:v>553.01739999999995</c:v>
                </c:pt>
                <c:pt idx="1676">
                  <c:v>550.96157000000005</c:v>
                </c:pt>
                <c:pt idx="1677">
                  <c:v>548.90574000000004</c:v>
                </c:pt>
                <c:pt idx="1678">
                  <c:v>546.84992</c:v>
                </c:pt>
                <c:pt idx="1679">
                  <c:v>544.79408999999998</c:v>
                </c:pt>
                <c:pt idx="1680">
                  <c:v>542.73825999999997</c:v>
                </c:pt>
                <c:pt idx="1681">
                  <c:v>540.68244000000004</c:v>
                </c:pt>
                <c:pt idx="1682">
                  <c:v>538.62661000000003</c:v>
                </c:pt>
                <c:pt idx="1683">
                  <c:v>536.57078000000001</c:v>
                </c:pt>
                <c:pt idx="1684">
                  <c:v>534.51495999999997</c:v>
                </c:pt>
                <c:pt idx="1685">
                  <c:v>532.45912999999996</c:v>
                </c:pt>
                <c:pt idx="1686">
                  <c:v>530.40329999999994</c:v>
                </c:pt>
                <c:pt idx="1687">
                  <c:v>528.34748000000002</c:v>
                </c:pt>
                <c:pt idx="1688">
                  <c:v>526.29165</c:v>
                </c:pt>
                <c:pt idx="1689">
                  <c:v>524.23581999999999</c:v>
                </c:pt>
                <c:pt idx="1690">
                  <c:v>522.17999999999995</c:v>
                </c:pt>
                <c:pt idx="1691">
                  <c:v>520.12417000000005</c:v>
                </c:pt>
                <c:pt idx="1692">
                  <c:v>518.06834000000003</c:v>
                </c:pt>
                <c:pt idx="1693">
                  <c:v>516.01251999999999</c:v>
                </c:pt>
                <c:pt idx="1694">
                  <c:v>513.95668999999998</c:v>
                </c:pt>
                <c:pt idx="1695">
                  <c:v>511.90086000000002</c:v>
                </c:pt>
                <c:pt idx="1696">
                  <c:v>509.84503999999998</c:v>
                </c:pt>
                <c:pt idx="1697">
                  <c:v>507.78921000000003</c:v>
                </c:pt>
                <c:pt idx="1698">
                  <c:v>505.73338000000001</c:v>
                </c:pt>
                <c:pt idx="1699">
                  <c:v>503.67756000000003</c:v>
                </c:pt>
                <c:pt idx="1700">
                  <c:v>501.62173000000001</c:v>
                </c:pt>
                <c:pt idx="1701">
                  <c:v>499.5659</c:v>
                </c:pt>
              </c:numCache>
            </c:numRef>
          </c:cat>
          <c:val>
            <c:numRef>
              <c:f>Sheet2!$C$2:$C$1703</c:f>
              <c:numCache>
                <c:formatCode>General</c:formatCode>
                <c:ptCount val="1702"/>
                <c:pt idx="0">
                  <c:v>3.0000000000000001E-5</c:v>
                </c:pt>
                <c:pt idx="1">
                  <c:v>3.0000000000000001E-5</c:v>
                </c:pt>
                <c:pt idx="2">
                  <c:v>3.0000000000000001E-5</c:v>
                </c:pt>
                <c:pt idx="3">
                  <c:v>3.0000000000000001E-5</c:v>
                </c:pt>
                <c:pt idx="4">
                  <c:v>3.0000000000000001E-5</c:v>
                </c:pt>
                <c:pt idx="5">
                  <c:v>3.0000000000000001E-5</c:v>
                </c:pt>
                <c:pt idx="6">
                  <c:v>3.0000000000000001E-5</c:v>
                </c:pt>
                <c:pt idx="7">
                  <c:v>3.0000000000000001E-5</c:v>
                </c:pt>
                <c:pt idx="8">
                  <c:v>3.0000000000000001E-5</c:v>
                </c:pt>
                <c:pt idx="9">
                  <c:v>3.0000000000000001E-5</c:v>
                </c:pt>
                <c:pt idx="10">
                  <c:v>3.0000000000000001E-5</c:v>
                </c:pt>
                <c:pt idx="11">
                  <c:v>3.0000000000000001E-5</c:v>
                </c:pt>
                <c:pt idx="12">
                  <c:v>3.0000000000000001E-5</c:v>
                </c:pt>
                <c:pt idx="13">
                  <c:v>6.0000000000000002E-5</c:v>
                </c:pt>
                <c:pt idx="14">
                  <c:v>9.0000000000000006E-5</c:v>
                </c:pt>
                <c:pt idx="15">
                  <c:v>1.3999999999999999E-4</c:v>
                </c:pt>
                <c:pt idx="16">
                  <c:v>1.8000000000000001E-4</c:v>
                </c:pt>
                <c:pt idx="17">
                  <c:v>2.4000000000000001E-4</c:v>
                </c:pt>
                <c:pt idx="18">
                  <c:v>2.9999999999999997E-4</c:v>
                </c:pt>
                <c:pt idx="19">
                  <c:v>3.6999999999999999E-4</c:v>
                </c:pt>
                <c:pt idx="20">
                  <c:v>4.4000000000000002E-4</c:v>
                </c:pt>
                <c:pt idx="21">
                  <c:v>5.1999999999999995E-4</c:v>
                </c:pt>
                <c:pt idx="22">
                  <c:v>5.9000000000000003E-4</c:v>
                </c:pt>
                <c:pt idx="23">
                  <c:v>6.7000000000000002E-4</c:v>
                </c:pt>
                <c:pt idx="24">
                  <c:v>7.5000000000000002E-4</c:v>
                </c:pt>
                <c:pt idx="25">
                  <c:v>8.3000000000000001E-4</c:v>
                </c:pt>
                <c:pt idx="26">
                  <c:v>8.9999999999999998E-4</c:v>
                </c:pt>
                <c:pt idx="27">
                  <c:v>9.7000000000000005E-4</c:v>
                </c:pt>
                <c:pt idx="28">
                  <c:v>1.0499999999999999E-3</c:v>
                </c:pt>
                <c:pt idx="29">
                  <c:v>1.1199999999999999E-3</c:v>
                </c:pt>
                <c:pt idx="30">
                  <c:v>1.1900000000000001E-3</c:v>
                </c:pt>
                <c:pt idx="31">
                  <c:v>1.2700000000000001E-3</c:v>
                </c:pt>
                <c:pt idx="32">
                  <c:v>1.34E-3</c:v>
                </c:pt>
                <c:pt idx="33">
                  <c:v>1.42E-3</c:v>
                </c:pt>
                <c:pt idx="34">
                  <c:v>1.5100000000000001E-3</c:v>
                </c:pt>
                <c:pt idx="35">
                  <c:v>1.5900000000000001E-3</c:v>
                </c:pt>
                <c:pt idx="36">
                  <c:v>1.6800000000000001E-3</c:v>
                </c:pt>
                <c:pt idx="37">
                  <c:v>1.7799999999999999E-3</c:v>
                </c:pt>
                <c:pt idx="38">
                  <c:v>1.8799999999999999E-3</c:v>
                </c:pt>
                <c:pt idx="39">
                  <c:v>1.99E-3</c:v>
                </c:pt>
                <c:pt idx="40">
                  <c:v>2.0999999999999999E-3</c:v>
                </c:pt>
                <c:pt idx="41">
                  <c:v>2.2100000000000002E-3</c:v>
                </c:pt>
                <c:pt idx="42">
                  <c:v>2.33E-3</c:v>
                </c:pt>
                <c:pt idx="43">
                  <c:v>2.4499999999999999E-3</c:v>
                </c:pt>
                <c:pt idx="44">
                  <c:v>2.5699999999999998E-3</c:v>
                </c:pt>
                <c:pt idx="45">
                  <c:v>2.6800000000000001E-3</c:v>
                </c:pt>
                <c:pt idx="46">
                  <c:v>2.8E-3</c:v>
                </c:pt>
                <c:pt idx="47">
                  <c:v>2.9099999999999998E-3</c:v>
                </c:pt>
                <c:pt idx="48">
                  <c:v>3.0200000000000001E-3</c:v>
                </c:pt>
                <c:pt idx="49">
                  <c:v>3.13E-3</c:v>
                </c:pt>
                <c:pt idx="50">
                  <c:v>3.2299999999999998E-3</c:v>
                </c:pt>
                <c:pt idx="51">
                  <c:v>3.3300000000000001E-3</c:v>
                </c:pt>
                <c:pt idx="52">
                  <c:v>3.4299999999999999E-3</c:v>
                </c:pt>
                <c:pt idx="53">
                  <c:v>3.5300000000000002E-3</c:v>
                </c:pt>
                <c:pt idx="54">
                  <c:v>3.63E-3</c:v>
                </c:pt>
                <c:pt idx="55">
                  <c:v>3.7200000000000002E-3</c:v>
                </c:pt>
                <c:pt idx="56">
                  <c:v>3.82E-3</c:v>
                </c:pt>
                <c:pt idx="57">
                  <c:v>3.9199999999999999E-3</c:v>
                </c:pt>
                <c:pt idx="58">
                  <c:v>4.0200000000000001E-3</c:v>
                </c:pt>
                <c:pt idx="59">
                  <c:v>4.13E-3</c:v>
                </c:pt>
                <c:pt idx="60">
                  <c:v>4.2300000000000003E-3</c:v>
                </c:pt>
                <c:pt idx="61">
                  <c:v>4.3400000000000001E-3</c:v>
                </c:pt>
                <c:pt idx="62">
                  <c:v>4.45E-3</c:v>
                </c:pt>
                <c:pt idx="63">
                  <c:v>4.5599999999999998E-3</c:v>
                </c:pt>
                <c:pt idx="64">
                  <c:v>4.6699999999999997E-3</c:v>
                </c:pt>
                <c:pt idx="65">
                  <c:v>4.7699999999999999E-3</c:v>
                </c:pt>
                <c:pt idx="66">
                  <c:v>4.8799999999999998E-3</c:v>
                </c:pt>
                <c:pt idx="67">
                  <c:v>4.9699999999999996E-3</c:v>
                </c:pt>
                <c:pt idx="68">
                  <c:v>5.0600000000000003E-3</c:v>
                </c:pt>
                <c:pt idx="69">
                  <c:v>5.1399999999999996E-3</c:v>
                </c:pt>
                <c:pt idx="70">
                  <c:v>5.2100000000000002E-3</c:v>
                </c:pt>
                <c:pt idx="71">
                  <c:v>5.2700000000000004E-3</c:v>
                </c:pt>
                <c:pt idx="72">
                  <c:v>5.3200000000000001E-3</c:v>
                </c:pt>
                <c:pt idx="73">
                  <c:v>5.3499999999999997E-3</c:v>
                </c:pt>
                <c:pt idx="74">
                  <c:v>5.3800000000000002E-3</c:v>
                </c:pt>
                <c:pt idx="75">
                  <c:v>5.3899999999999998E-3</c:v>
                </c:pt>
                <c:pt idx="76">
                  <c:v>5.3899999999999998E-3</c:v>
                </c:pt>
                <c:pt idx="77">
                  <c:v>5.3800000000000002E-3</c:v>
                </c:pt>
                <c:pt idx="78">
                  <c:v>5.3600000000000002E-3</c:v>
                </c:pt>
                <c:pt idx="79">
                  <c:v>5.3200000000000001E-3</c:v>
                </c:pt>
                <c:pt idx="80">
                  <c:v>5.28E-3</c:v>
                </c:pt>
                <c:pt idx="81">
                  <c:v>5.2399999999999999E-3</c:v>
                </c:pt>
                <c:pt idx="82">
                  <c:v>5.1799999999999997E-3</c:v>
                </c:pt>
                <c:pt idx="83">
                  <c:v>5.11E-3</c:v>
                </c:pt>
                <c:pt idx="84">
                  <c:v>5.0400000000000002E-3</c:v>
                </c:pt>
                <c:pt idx="85">
                  <c:v>4.96E-3</c:v>
                </c:pt>
                <c:pt idx="86">
                  <c:v>4.8599999999999997E-3</c:v>
                </c:pt>
                <c:pt idx="87">
                  <c:v>4.7499999999999999E-3</c:v>
                </c:pt>
                <c:pt idx="88">
                  <c:v>4.6299999999999996E-3</c:v>
                </c:pt>
                <c:pt idx="89">
                  <c:v>4.4900000000000001E-3</c:v>
                </c:pt>
                <c:pt idx="90">
                  <c:v>4.3400000000000001E-3</c:v>
                </c:pt>
                <c:pt idx="91">
                  <c:v>4.1799999999999997E-3</c:v>
                </c:pt>
                <c:pt idx="92">
                  <c:v>4.0000000000000001E-3</c:v>
                </c:pt>
                <c:pt idx="93">
                  <c:v>3.8E-3</c:v>
                </c:pt>
                <c:pt idx="94">
                  <c:v>3.5999999999999999E-3</c:v>
                </c:pt>
                <c:pt idx="95">
                  <c:v>3.3800000000000002E-3</c:v>
                </c:pt>
                <c:pt idx="96">
                  <c:v>3.16E-3</c:v>
                </c:pt>
                <c:pt idx="97">
                  <c:v>2.9299999999999999E-3</c:v>
                </c:pt>
                <c:pt idx="98">
                  <c:v>2.7100000000000002E-3</c:v>
                </c:pt>
                <c:pt idx="99">
                  <c:v>2.5000000000000001E-3</c:v>
                </c:pt>
                <c:pt idx="100">
                  <c:v>2.31E-3</c:v>
                </c:pt>
                <c:pt idx="101">
                  <c:v>2.14E-3</c:v>
                </c:pt>
                <c:pt idx="102">
                  <c:v>2.0100000000000001E-3</c:v>
                </c:pt>
                <c:pt idx="103">
                  <c:v>1.91E-3</c:v>
                </c:pt>
                <c:pt idx="104">
                  <c:v>1.8699999999999999E-3</c:v>
                </c:pt>
                <c:pt idx="105">
                  <c:v>1.8699999999999999E-3</c:v>
                </c:pt>
                <c:pt idx="106">
                  <c:v>1.92E-3</c:v>
                </c:pt>
                <c:pt idx="107">
                  <c:v>2.0400000000000001E-3</c:v>
                </c:pt>
                <c:pt idx="108">
                  <c:v>2.2100000000000002E-3</c:v>
                </c:pt>
                <c:pt idx="109">
                  <c:v>2.4299999999999999E-3</c:v>
                </c:pt>
                <c:pt idx="110">
                  <c:v>2.7100000000000002E-3</c:v>
                </c:pt>
                <c:pt idx="111">
                  <c:v>3.0300000000000001E-3</c:v>
                </c:pt>
                <c:pt idx="112">
                  <c:v>3.3999999999999998E-3</c:v>
                </c:pt>
                <c:pt idx="113">
                  <c:v>3.79E-3</c:v>
                </c:pt>
                <c:pt idx="114">
                  <c:v>4.2100000000000002E-3</c:v>
                </c:pt>
                <c:pt idx="115">
                  <c:v>4.6299999999999996E-3</c:v>
                </c:pt>
                <c:pt idx="116">
                  <c:v>5.0499999999999998E-3</c:v>
                </c:pt>
                <c:pt idx="117">
                  <c:v>5.4599999999999996E-3</c:v>
                </c:pt>
                <c:pt idx="118">
                  <c:v>5.8300000000000001E-3</c:v>
                </c:pt>
                <c:pt idx="119">
                  <c:v>6.1700000000000001E-3</c:v>
                </c:pt>
                <c:pt idx="120">
                  <c:v>6.4599999999999996E-3</c:v>
                </c:pt>
                <c:pt idx="121">
                  <c:v>6.6899999999999998E-3</c:v>
                </c:pt>
                <c:pt idx="122">
                  <c:v>6.8700000000000002E-3</c:v>
                </c:pt>
                <c:pt idx="123">
                  <c:v>6.9800000000000001E-3</c:v>
                </c:pt>
                <c:pt idx="124">
                  <c:v>7.0200000000000002E-3</c:v>
                </c:pt>
                <c:pt idx="125">
                  <c:v>7.0000000000000001E-3</c:v>
                </c:pt>
                <c:pt idx="126">
                  <c:v>6.9199999999999999E-3</c:v>
                </c:pt>
                <c:pt idx="127">
                  <c:v>6.77E-3</c:v>
                </c:pt>
                <c:pt idx="128">
                  <c:v>6.5799999999999999E-3</c:v>
                </c:pt>
                <c:pt idx="129">
                  <c:v>6.3499999999999997E-3</c:v>
                </c:pt>
                <c:pt idx="130">
                  <c:v>6.0899999999999999E-3</c:v>
                </c:pt>
                <c:pt idx="131">
                  <c:v>5.7999999999999996E-3</c:v>
                </c:pt>
                <c:pt idx="132">
                  <c:v>5.5100000000000001E-3</c:v>
                </c:pt>
                <c:pt idx="133">
                  <c:v>5.2100000000000002E-3</c:v>
                </c:pt>
                <c:pt idx="134">
                  <c:v>4.9300000000000004E-3</c:v>
                </c:pt>
                <c:pt idx="135">
                  <c:v>4.6600000000000001E-3</c:v>
                </c:pt>
                <c:pt idx="136">
                  <c:v>4.4299999999999999E-3</c:v>
                </c:pt>
                <c:pt idx="137">
                  <c:v>4.2199999999999998E-3</c:v>
                </c:pt>
                <c:pt idx="138">
                  <c:v>4.0600000000000002E-3</c:v>
                </c:pt>
                <c:pt idx="139">
                  <c:v>3.9500000000000004E-3</c:v>
                </c:pt>
                <c:pt idx="140">
                  <c:v>3.8800000000000002E-3</c:v>
                </c:pt>
                <c:pt idx="141">
                  <c:v>3.8700000000000002E-3</c:v>
                </c:pt>
                <c:pt idx="142">
                  <c:v>3.8999999999999998E-3</c:v>
                </c:pt>
                <c:pt idx="143">
                  <c:v>3.9899999999999996E-3</c:v>
                </c:pt>
                <c:pt idx="144">
                  <c:v>4.1200000000000004E-3</c:v>
                </c:pt>
                <c:pt idx="145">
                  <c:v>4.2900000000000004E-3</c:v>
                </c:pt>
                <c:pt idx="146">
                  <c:v>4.5100000000000001E-3</c:v>
                </c:pt>
                <c:pt idx="147">
                  <c:v>4.7600000000000003E-3</c:v>
                </c:pt>
                <c:pt idx="148">
                  <c:v>5.0499999999999998E-3</c:v>
                </c:pt>
                <c:pt idx="149">
                  <c:v>5.3600000000000002E-3</c:v>
                </c:pt>
                <c:pt idx="150">
                  <c:v>5.7000000000000002E-3</c:v>
                </c:pt>
                <c:pt idx="151">
                  <c:v>6.0499999999999998E-3</c:v>
                </c:pt>
                <c:pt idx="152">
                  <c:v>6.43E-3</c:v>
                </c:pt>
                <c:pt idx="153">
                  <c:v>6.8300000000000001E-3</c:v>
                </c:pt>
                <c:pt idx="154">
                  <c:v>7.2399999999999999E-3</c:v>
                </c:pt>
                <c:pt idx="155">
                  <c:v>7.6699999999999997E-3</c:v>
                </c:pt>
                <c:pt idx="156">
                  <c:v>8.1099999999999992E-3</c:v>
                </c:pt>
                <c:pt idx="157">
                  <c:v>8.5699999999999995E-3</c:v>
                </c:pt>
                <c:pt idx="158">
                  <c:v>9.0399999999999994E-3</c:v>
                </c:pt>
                <c:pt idx="159">
                  <c:v>9.5300000000000003E-3</c:v>
                </c:pt>
                <c:pt idx="160">
                  <c:v>1.004E-2</c:v>
                </c:pt>
                <c:pt idx="161">
                  <c:v>1.056E-2</c:v>
                </c:pt>
                <c:pt idx="162">
                  <c:v>1.111E-2</c:v>
                </c:pt>
                <c:pt idx="163">
                  <c:v>1.1690000000000001E-2</c:v>
                </c:pt>
                <c:pt idx="164">
                  <c:v>1.2290000000000001E-2</c:v>
                </c:pt>
                <c:pt idx="165">
                  <c:v>1.2919999999999999E-2</c:v>
                </c:pt>
                <c:pt idx="166">
                  <c:v>1.357E-2</c:v>
                </c:pt>
                <c:pt idx="167">
                  <c:v>1.4250000000000001E-2</c:v>
                </c:pt>
                <c:pt idx="168">
                  <c:v>1.4959999999999999E-2</c:v>
                </c:pt>
                <c:pt idx="169">
                  <c:v>1.5699999999999999E-2</c:v>
                </c:pt>
                <c:pt idx="170">
                  <c:v>1.6459999999999999E-2</c:v>
                </c:pt>
                <c:pt idx="171">
                  <c:v>1.7239999999999998E-2</c:v>
                </c:pt>
                <c:pt idx="172">
                  <c:v>1.805E-2</c:v>
                </c:pt>
                <c:pt idx="173">
                  <c:v>1.8880000000000001E-2</c:v>
                </c:pt>
                <c:pt idx="174">
                  <c:v>1.9730000000000001E-2</c:v>
                </c:pt>
                <c:pt idx="175">
                  <c:v>2.06E-2</c:v>
                </c:pt>
                <c:pt idx="176">
                  <c:v>2.1489999999999999E-2</c:v>
                </c:pt>
                <c:pt idx="177">
                  <c:v>2.239E-2</c:v>
                </c:pt>
                <c:pt idx="178">
                  <c:v>2.3310000000000001E-2</c:v>
                </c:pt>
                <c:pt idx="179">
                  <c:v>2.4230000000000002E-2</c:v>
                </c:pt>
                <c:pt idx="180">
                  <c:v>2.5159999999999998E-2</c:v>
                </c:pt>
                <c:pt idx="181">
                  <c:v>2.6089999999999999E-2</c:v>
                </c:pt>
                <c:pt idx="182">
                  <c:v>2.7019999999999999E-2</c:v>
                </c:pt>
                <c:pt idx="183">
                  <c:v>2.7949999999999999E-2</c:v>
                </c:pt>
                <c:pt idx="184">
                  <c:v>2.8879999999999999E-2</c:v>
                </c:pt>
                <c:pt idx="185">
                  <c:v>2.98E-2</c:v>
                </c:pt>
                <c:pt idx="186">
                  <c:v>3.0720000000000001E-2</c:v>
                </c:pt>
                <c:pt idx="187">
                  <c:v>3.1629999999999998E-2</c:v>
                </c:pt>
                <c:pt idx="188">
                  <c:v>3.2539999999999999E-2</c:v>
                </c:pt>
                <c:pt idx="189">
                  <c:v>3.3439999999999998E-2</c:v>
                </c:pt>
                <c:pt idx="190">
                  <c:v>3.4340000000000002E-2</c:v>
                </c:pt>
                <c:pt idx="191">
                  <c:v>3.5229999999999997E-2</c:v>
                </c:pt>
                <c:pt idx="192">
                  <c:v>3.6130000000000002E-2</c:v>
                </c:pt>
                <c:pt idx="193">
                  <c:v>3.7039999999999997E-2</c:v>
                </c:pt>
                <c:pt idx="194">
                  <c:v>3.7949999999999998E-2</c:v>
                </c:pt>
                <c:pt idx="195">
                  <c:v>3.8870000000000002E-2</c:v>
                </c:pt>
                <c:pt idx="196">
                  <c:v>3.9820000000000001E-2</c:v>
                </c:pt>
                <c:pt idx="197">
                  <c:v>4.0779999999999997E-2</c:v>
                </c:pt>
                <c:pt idx="198">
                  <c:v>4.1759999999999999E-2</c:v>
                </c:pt>
                <c:pt idx="199">
                  <c:v>4.2759999999999999E-2</c:v>
                </c:pt>
                <c:pt idx="200">
                  <c:v>4.3790000000000003E-2</c:v>
                </c:pt>
                <c:pt idx="201">
                  <c:v>4.4839999999999998E-2</c:v>
                </c:pt>
                <c:pt idx="202">
                  <c:v>4.5909999999999999E-2</c:v>
                </c:pt>
                <c:pt idx="203">
                  <c:v>4.7E-2</c:v>
                </c:pt>
                <c:pt idx="204">
                  <c:v>4.8120000000000003E-2</c:v>
                </c:pt>
                <c:pt idx="205">
                  <c:v>4.9250000000000002E-2</c:v>
                </c:pt>
                <c:pt idx="206">
                  <c:v>5.04E-2</c:v>
                </c:pt>
                <c:pt idx="207">
                  <c:v>5.1569999999999998E-2</c:v>
                </c:pt>
                <c:pt idx="208">
                  <c:v>5.2740000000000002E-2</c:v>
                </c:pt>
                <c:pt idx="209">
                  <c:v>5.3920000000000003E-2</c:v>
                </c:pt>
                <c:pt idx="210">
                  <c:v>5.5100000000000003E-2</c:v>
                </c:pt>
                <c:pt idx="211">
                  <c:v>5.6279999999999997E-2</c:v>
                </c:pt>
                <c:pt idx="212">
                  <c:v>5.7459999999999997E-2</c:v>
                </c:pt>
                <c:pt idx="213">
                  <c:v>5.8650000000000001E-2</c:v>
                </c:pt>
                <c:pt idx="214">
                  <c:v>5.9830000000000001E-2</c:v>
                </c:pt>
                <c:pt idx="215">
                  <c:v>6.1019999999999998E-2</c:v>
                </c:pt>
                <c:pt idx="216">
                  <c:v>6.2199999999999998E-2</c:v>
                </c:pt>
                <c:pt idx="217">
                  <c:v>6.3390000000000002E-2</c:v>
                </c:pt>
                <c:pt idx="218">
                  <c:v>6.4579999999999999E-2</c:v>
                </c:pt>
                <c:pt idx="219">
                  <c:v>6.5769999999999995E-2</c:v>
                </c:pt>
                <c:pt idx="220">
                  <c:v>6.6960000000000006E-2</c:v>
                </c:pt>
                <c:pt idx="221">
                  <c:v>6.8159999999999998E-2</c:v>
                </c:pt>
                <c:pt idx="222">
                  <c:v>6.9370000000000001E-2</c:v>
                </c:pt>
                <c:pt idx="223">
                  <c:v>7.0580000000000004E-2</c:v>
                </c:pt>
                <c:pt idx="224">
                  <c:v>7.1800000000000003E-2</c:v>
                </c:pt>
                <c:pt idx="225">
                  <c:v>7.3029999999999998E-2</c:v>
                </c:pt>
                <c:pt idx="226">
                  <c:v>7.4270000000000003E-2</c:v>
                </c:pt>
                <c:pt idx="227">
                  <c:v>7.5509999999999994E-2</c:v>
                </c:pt>
                <c:pt idx="228">
                  <c:v>7.6759999999999995E-2</c:v>
                </c:pt>
                <c:pt idx="229">
                  <c:v>7.8020000000000006E-2</c:v>
                </c:pt>
                <c:pt idx="230">
                  <c:v>7.9280000000000003E-2</c:v>
                </c:pt>
                <c:pt idx="231">
                  <c:v>8.054E-2</c:v>
                </c:pt>
                <c:pt idx="232">
                  <c:v>8.1799999999999998E-2</c:v>
                </c:pt>
                <c:pt idx="233">
                  <c:v>8.3059999999999995E-2</c:v>
                </c:pt>
                <c:pt idx="234">
                  <c:v>8.4320000000000006E-2</c:v>
                </c:pt>
                <c:pt idx="235">
                  <c:v>8.5580000000000003E-2</c:v>
                </c:pt>
                <c:pt idx="236">
                  <c:v>8.6840000000000001E-2</c:v>
                </c:pt>
                <c:pt idx="237">
                  <c:v>8.8099999999999998E-2</c:v>
                </c:pt>
                <c:pt idx="238">
                  <c:v>8.9349999999999999E-2</c:v>
                </c:pt>
                <c:pt idx="239">
                  <c:v>9.06E-2</c:v>
                </c:pt>
                <c:pt idx="240">
                  <c:v>9.1840000000000005E-2</c:v>
                </c:pt>
                <c:pt idx="241">
                  <c:v>9.307E-2</c:v>
                </c:pt>
                <c:pt idx="242">
                  <c:v>9.4299999999999995E-2</c:v>
                </c:pt>
                <c:pt idx="243">
                  <c:v>9.5519999999999994E-2</c:v>
                </c:pt>
                <c:pt idx="244">
                  <c:v>9.6729999999999997E-2</c:v>
                </c:pt>
                <c:pt idx="245">
                  <c:v>9.7939999999999999E-2</c:v>
                </c:pt>
                <c:pt idx="246">
                  <c:v>9.9140000000000006E-2</c:v>
                </c:pt>
                <c:pt idx="247">
                  <c:v>0.10034</c:v>
                </c:pt>
                <c:pt idx="248">
                  <c:v>0.10153</c:v>
                </c:pt>
                <c:pt idx="249">
                  <c:v>0.10272000000000001</c:v>
                </c:pt>
                <c:pt idx="250">
                  <c:v>0.10390000000000001</c:v>
                </c:pt>
                <c:pt idx="251">
                  <c:v>0.10508000000000001</c:v>
                </c:pt>
                <c:pt idx="252">
                  <c:v>0.10625999999999999</c:v>
                </c:pt>
                <c:pt idx="253">
                  <c:v>0.10743</c:v>
                </c:pt>
                <c:pt idx="254">
                  <c:v>0.1086</c:v>
                </c:pt>
                <c:pt idx="255">
                  <c:v>0.10977000000000001</c:v>
                </c:pt>
                <c:pt idx="256">
                  <c:v>0.11094</c:v>
                </c:pt>
                <c:pt idx="257">
                  <c:v>0.11211</c:v>
                </c:pt>
                <c:pt idx="258">
                  <c:v>0.11328000000000001</c:v>
                </c:pt>
                <c:pt idx="259">
                  <c:v>0.11444</c:v>
                </c:pt>
                <c:pt idx="260">
                  <c:v>0.11561</c:v>
                </c:pt>
                <c:pt idx="261">
                  <c:v>0.11677</c:v>
                </c:pt>
                <c:pt idx="262">
                  <c:v>0.11794</c:v>
                </c:pt>
                <c:pt idx="263">
                  <c:v>0.11909</c:v>
                </c:pt>
                <c:pt idx="264">
                  <c:v>0.12025</c:v>
                </c:pt>
                <c:pt idx="265">
                  <c:v>0.12139999999999999</c:v>
                </c:pt>
                <c:pt idx="266">
                  <c:v>0.12254</c:v>
                </c:pt>
                <c:pt idx="267">
                  <c:v>0.12368</c:v>
                </c:pt>
                <c:pt idx="268">
                  <c:v>0.12481</c:v>
                </c:pt>
                <c:pt idx="269">
                  <c:v>0.12592999999999999</c:v>
                </c:pt>
                <c:pt idx="270">
                  <c:v>0.12703999999999999</c:v>
                </c:pt>
                <c:pt idx="271">
                  <c:v>0.12814</c:v>
                </c:pt>
                <c:pt idx="272">
                  <c:v>0.12923000000000001</c:v>
                </c:pt>
                <c:pt idx="273">
                  <c:v>0.13031000000000001</c:v>
                </c:pt>
                <c:pt idx="274">
                  <c:v>0.13136999999999999</c:v>
                </c:pt>
                <c:pt idx="275">
                  <c:v>0.13242999999999999</c:v>
                </c:pt>
                <c:pt idx="276">
                  <c:v>0.13347000000000001</c:v>
                </c:pt>
                <c:pt idx="277">
                  <c:v>0.13450000000000001</c:v>
                </c:pt>
                <c:pt idx="278">
                  <c:v>0.13552</c:v>
                </c:pt>
                <c:pt idx="279">
                  <c:v>0.13652</c:v>
                </c:pt>
                <c:pt idx="280">
                  <c:v>0.13750999999999999</c:v>
                </c:pt>
                <c:pt idx="281">
                  <c:v>0.13849</c:v>
                </c:pt>
                <c:pt idx="282">
                  <c:v>0.13946</c:v>
                </c:pt>
                <c:pt idx="283">
                  <c:v>0.14041999999999999</c:v>
                </c:pt>
                <c:pt idx="284">
                  <c:v>0.14136000000000001</c:v>
                </c:pt>
                <c:pt idx="285">
                  <c:v>0.14229</c:v>
                </c:pt>
                <c:pt idx="286">
                  <c:v>0.14319999999999999</c:v>
                </c:pt>
                <c:pt idx="287">
                  <c:v>0.14409</c:v>
                </c:pt>
                <c:pt idx="288">
                  <c:v>0.14496999999999999</c:v>
                </c:pt>
                <c:pt idx="289">
                  <c:v>0.14584</c:v>
                </c:pt>
                <c:pt idx="290">
                  <c:v>0.14668</c:v>
                </c:pt>
                <c:pt idx="291">
                  <c:v>0.14749999999999999</c:v>
                </c:pt>
                <c:pt idx="292">
                  <c:v>0.14831</c:v>
                </c:pt>
                <c:pt idx="293">
                  <c:v>0.14909</c:v>
                </c:pt>
                <c:pt idx="294">
                  <c:v>0.14984</c:v>
                </c:pt>
                <c:pt idx="295">
                  <c:v>0.15057999999999999</c:v>
                </c:pt>
                <c:pt idx="296">
                  <c:v>0.15129000000000001</c:v>
                </c:pt>
                <c:pt idx="297">
                  <c:v>0.15196999999999999</c:v>
                </c:pt>
                <c:pt idx="298">
                  <c:v>0.15262000000000001</c:v>
                </c:pt>
                <c:pt idx="299">
                  <c:v>0.15325</c:v>
                </c:pt>
                <c:pt idx="300">
                  <c:v>0.15384999999999999</c:v>
                </c:pt>
                <c:pt idx="301">
                  <c:v>0.15442</c:v>
                </c:pt>
                <c:pt idx="302">
                  <c:v>0.15497</c:v>
                </c:pt>
                <c:pt idx="303">
                  <c:v>0.15548000000000001</c:v>
                </c:pt>
                <c:pt idx="304">
                  <c:v>0.15595999999999999</c:v>
                </c:pt>
                <c:pt idx="305">
                  <c:v>0.15642</c:v>
                </c:pt>
                <c:pt idx="306">
                  <c:v>0.15684999999999999</c:v>
                </c:pt>
                <c:pt idx="307">
                  <c:v>0.15725</c:v>
                </c:pt>
                <c:pt idx="308">
                  <c:v>0.15762000000000001</c:v>
                </c:pt>
                <c:pt idx="309">
                  <c:v>0.15797</c:v>
                </c:pt>
                <c:pt idx="310">
                  <c:v>0.15828999999999999</c:v>
                </c:pt>
                <c:pt idx="311">
                  <c:v>0.15859000000000001</c:v>
                </c:pt>
                <c:pt idx="312">
                  <c:v>0.15886</c:v>
                </c:pt>
                <c:pt idx="313">
                  <c:v>0.15912000000000001</c:v>
                </c:pt>
                <c:pt idx="314">
                  <c:v>0.15934999999999999</c:v>
                </c:pt>
                <c:pt idx="315">
                  <c:v>0.15956000000000001</c:v>
                </c:pt>
                <c:pt idx="316">
                  <c:v>0.15976000000000001</c:v>
                </c:pt>
                <c:pt idx="317">
                  <c:v>0.15994</c:v>
                </c:pt>
                <c:pt idx="318">
                  <c:v>0.16011</c:v>
                </c:pt>
                <c:pt idx="319">
                  <c:v>0.16026000000000001</c:v>
                </c:pt>
                <c:pt idx="320">
                  <c:v>0.16039999999999999</c:v>
                </c:pt>
                <c:pt idx="321">
                  <c:v>0.16053000000000001</c:v>
                </c:pt>
                <c:pt idx="322">
                  <c:v>0.16064999999999999</c:v>
                </c:pt>
                <c:pt idx="323">
                  <c:v>0.16075999999999999</c:v>
                </c:pt>
                <c:pt idx="324">
                  <c:v>0.16086</c:v>
                </c:pt>
                <c:pt idx="325">
                  <c:v>0.16095999999999999</c:v>
                </c:pt>
                <c:pt idx="326">
                  <c:v>0.16105</c:v>
                </c:pt>
                <c:pt idx="327">
                  <c:v>0.16114000000000001</c:v>
                </c:pt>
                <c:pt idx="328">
                  <c:v>0.16123000000000001</c:v>
                </c:pt>
                <c:pt idx="329">
                  <c:v>0.16133</c:v>
                </c:pt>
                <c:pt idx="330">
                  <c:v>0.16142000000000001</c:v>
                </c:pt>
                <c:pt idx="331">
                  <c:v>0.16152</c:v>
                </c:pt>
                <c:pt idx="332">
                  <c:v>0.16162000000000001</c:v>
                </c:pt>
                <c:pt idx="333">
                  <c:v>0.16172</c:v>
                </c:pt>
                <c:pt idx="334">
                  <c:v>0.16183</c:v>
                </c:pt>
                <c:pt idx="335">
                  <c:v>0.16195000000000001</c:v>
                </c:pt>
                <c:pt idx="336">
                  <c:v>0.16206999999999999</c:v>
                </c:pt>
                <c:pt idx="337">
                  <c:v>0.16220999999999999</c:v>
                </c:pt>
                <c:pt idx="338">
                  <c:v>0.16234000000000001</c:v>
                </c:pt>
                <c:pt idx="339">
                  <c:v>0.16249</c:v>
                </c:pt>
                <c:pt idx="340">
                  <c:v>0.16263</c:v>
                </c:pt>
                <c:pt idx="341">
                  <c:v>0.16278999999999999</c:v>
                </c:pt>
                <c:pt idx="342">
                  <c:v>0.16294</c:v>
                </c:pt>
                <c:pt idx="343">
                  <c:v>0.16309999999999999</c:v>
                </c:pt>
                <c:pt idx="344">
                  <c:v>0.16325999999999999</c:v>
                </c:pt>
                <c:pt idx="345">
                  <c:v>0.16341</c:v>
                </c:pt>
                <c:pt idx="346">
                  <c:v>0.16356999999999999</c:v>
                </c:pt>
                <c:pt idx="347">
                  <c:v>0.16372</c:v>
                </c:pt>
                <c:pt idx="348">
                  <c:v>0.16386000000000001</c:v>
                </c:pt>
                <c:pt idx="349">
                  <c:v>0.16400000000000001</c:v>
                </c:pt>
                <c:pt idx="350">
                  <c:v>0.16414000000000001</c:v>
                </c:pt>
                <c:pt idx="351">
                  <c:v>0.16425999999999999</c:v>
                </c:pt>
                <c:pt idx="352">
                  <c:v>0.16436999999999999</c:v>
                </c:pt>
                <c:pt idx="353">
                  <c:v>0.16447000000000001</c:v>
                </c:pt>
                <c:pt idx="354">
                  <c:v>0.16456000000000001</c:v>
                </c:pt>
                <c:pt idx="355">
                  <c:v>0.16464000000000001</c:v>
                </c:pt>
                <c:pt idx="356">
                  <c:v>0.16471</c:v>
                </c:pt>
                <c:pt idx="357">
                  <c:v>0.16475999999999999</c:v>
                </c:pt>
                <c:pt idx="358">
                  <c:v>0.16478999999999999</c:v>
                </c:pt>
                <c:pt idx="359">
                  <c:v>0.16481000000000001</c:v>
                </c:pt>
                <c:pt idx="360">
                  <c:v>0.16481999999999999</c:v>
                </c:pt>
                <c:pt idx="361">
                  <c:v>0.16481000000000001</c:v>
                </c:pt>
                <c:pt idx="362">
                  <c:v>0.16478000000000001</c:v>
                </c:pt>
                <c:pt idx="363">
                  <c:v>0.16472999999999999</c:v>
                </c:pt>
                <c:pt idx="364">
                  <c:v>0.16467000000000001</c:v>
                </c:pt>
                <c:pt idx="365">
                  <c:v>0.16458999999999999</c:v>
                </c:pt>
                <c:pt idx="366">
                  <c:v>0.16449</c:v>
                </c:pt>
                <c:pt idx="367">
                  <c:v>0.16438</c:v>
                </c:pt>
                <c:pt idx="368">
                  <c:v>0.16424</c:v>
                </c:pt>
                <c:pt idx="369">
                  <c:v>0.16409000000000001</c:v>
                </c:pt>
                <c:pt idx="370">
                  <c:v>0.16392000000000001</c:v>
                </c:pt>
                <c:pt idx="371">
                  <c:v>0.16372999999999999</c:v>
                </c:pt>
                <c:pt idx="372">
                  <c:v>0.16352</c:v>
                </c:pt>
                <c:pt idx="373">
                  <c:v>0.16328999999999999</c:v>
                </c:pt>
                <c:pt idx="374">
                  <c:v>0.16303999999999999</c:v>
                </c:pt>
                <c:pt idx="375">
                  <c:v>0.16277</c:v>
                </c:pt>
                <c:pt idx="376">
                  <c:v>0.16249</c:v>
                </c:pt>
                <c:pt idx="377">
                  <c:v>0.16219</c:v>
                </c:pt>
                <c:pt idx="378">
                  <c:v>0.16187000000000001</c:v>
                </c:pt>
                <c:pt idx="379">
                  <c:v>0.16153000000000001</c:v>
                </c:pt>
                <c:pt idx="380">
                  <c:v>0.16117000000000001</c:v>
                </c:pt>
                <c:pt idx="381">
                  <c:v>0.1608</c:v>
                </c:pt>
                <c:pt idx="382">
                  <c:v>0.16041</c:v>
                </c:pt>
                <c:pt idx="383">
                  <c:v>0.16001000000000001</c:v>
                </c:pt>
                <c:pt idx="384">
                  <c:v>0.15958</c:v>
                </c:pt>
                <c:pt idx="385">
                  <c:v>0.15915000000000001</c:v>
                </c:pt>
                <c:pt idx="386">
                  <c:v>0.15870000000000001</c:v>
                </c:pt>
                <c:pt idx="387">
                  <c:v>0.15823000000000001</c:v>
                </c:pt>
                <c:pt idx="388">
                  <c:v>0.15775</c:v>
                </c:pt>
                <c:pt idx="389">
                  <c:v>0.15726000000000001</c:v>
                </c:pt>
                <c:pt idx="390">
                  <c:v>0.15675</c:v>
                </c:pt>
                <c:pt idx="391">
                  <c:v>0.15623000000000001</c:v>
                </c:pt>
                <c:pt idx="392">
                  <c:v>0.15569</c:v>
                </c:pt>
                <c:pt idx="393">
                  <c:v>0.15514</c:v>
                </c:pt>
                <c:pt idx="394">
                  <c:v>0.15457000000000001</c:v>
                </c:pt>
                <c:pt idx="395">
                  <c:v>0.15398999999999999</c:v>
                </c:pt>
                <c:pt idx="396">
                  <c:v>0.15340000000000001</c:v>
                </c:pt>
                <c:pt idx="397">
                  <c:v>0.15279000000000001</c:v>
                </c:pt>
                <c:pt idx="398">
                  <c:v>0.15217</c:v>
                </c:pt>
                <c:pt idx="399">
                  <c:v>0.15153</c:v>
                </c:pt>
                <c:pt idx="400">
                  <c:v>0.15087999999999999</c:v>
                </c:pt>
                <c:pt idx="401">
                  <c:v>0.15021999999999999</c:v>
                </c:pt>
                <c:pt idx="402">
                  <c:v>0.14954999999999999</c:v>
                </c:pt>
                <c:pt idx="403">
                  <c:v>0.14887</c:v>
                </c:pt>
                <c:pt idx="404">
                  <c:v>0.14818000000000001</c:v>
                </c:pt>
                <c:pt idx="405">
                  <c:v>0.14748</c:v>
                </c:pt>
                <c:pt idx="406">
                  <c:v>0.14677999999999999</c:v>
                </c:pt>
                <c:pt idx="407">
                  <c:v>0.14607999999999999</c:v>
                </c:pt>
                <c:pt idx="408">
                  <c:v>0.14537</c:v>
                </c:pt>
                <c:pt idx="409">
                  <c:v>0.14466000000000001</c:v>
                </c:pt>
                <c:pt idx="410">
                  <c:v>0.14394999999999999</c:v>
                </c:pt>
                <c:pt idx="411">
                  <c:v>0.14324000000000001</c:v>
                </c:pt>
                <c:pt idx="412">
                  <c:v>0.14254</c:v>
                </c:pt>
                <c:pt idx="413">
                  <c:v>0.14183000000000001</c:v>
                </c:pt>
                <c:pt idx="414">
                  <c:v>0.14113000000000001</c:v>
                </c:pt>
                <c:pt idx="415">
                  <c:v>0.14043</c:v>
                </c:pt>
                <c:pt idx="416">
                  <c:v>0.13972999999999999</c:v>
                </c:pt>
                <c:pt idx="417">
                  <c:v>0.13902999999999999</c:v>
                </c:pt>
                <c:pt idx="418">
                  <c:v>0.13833999999999999</c:v>
                </c:pt>
                <c:pt idx="419">
                  <c:v>0.13764999999999999</c:v>
                </c:pt>
                <c:pt idx="420">
                  <c:v>0.13696</c:v>
                </c:pt>
                <c:pt idx="421">
                  <c:v>0.13628000000000001</c:v>
                </c:pt>
                <c:pt idx="422">
                  <c:v>0.1356</c:v>
                </c:pt>
                <c:pt idx="423">
                  <c:v>0.13492000000000001</c:v>
                </c:pt>
                <c:pt idx="424">
                  <c:v>0.13425000000000001</c:v>
                </c:pt>
                <c:pt idx="425">
                  <c:v>0.13358</c:v>
                </c:pt>
                <c:pt idx="426">
                  <c:v>0.13291</c:v>
                </c:pt>
                <c:pt idx="427">
                  <c:v>0.13225999999999999</c:v>
                </c:pt>
                <c:pt idx="428">
                  <c:v>0.13159999999999999</c:v>
                </c:pt>
                <c:pt idx="429">
                  <c:v>0.13095999999999999</c:v>
                </c:pt>
                <c:pt idx="430">
                  <c:v>0.13033</c:v>
                </c:pt>
                <c:pt idx="431">
                  <c:v>0.12970000000000001</c:v>
                </c:pt>
                <c:pt idx="432">
                  <c:v>0.12908</c:v>
                </c:pt>
                <c:pt idx="433">
                  <c:v>0.12848000000000001</c:v>
                </c:pt>
                <c:pt idx="434">
                  <c:v>0.12787999999999999</c:v>
                </c:pt>
                <c:pt idx="435">
                  <c:v>0.12728999999999999</c:v>
                </c:pt>
                <c:pt idx="436">
                  <c:v>0.12672</c:v>
                </c:pt>
                <c:pt idx="437">
                  <c:v>0.12615000000000001</c:v>
                </c:pt>
                <c:pt idx="438">
                  <c:v>0.12559000000000001</c:v>
                </c:pt>
                <c:pt idx="439">
                  <c:v>0.12504000000000001</c:v>
                </c:pt>
                <c:pt idx="440">
                  <c:v>0.12449</c:v>
                </c:pt>
                <c:pt idx="441">
                  <c:v>0.12395</c:v>
                </c:pt>
                <c:pt idx="442">
                  <c:v>0.12341000000000001</c:v>
                </c:pt>
                <c:pt idx="443">
                  <c:v>0.12286999999999999</c:v>
                </c:pt>
                <c:pt idx="444">
                  <c:v>0.12234</c:v>
                </c:pt>
                <c:pt idx="445">
                  <c:v>0.12180000000000001</c:v>
                </c:pt>
                <c:pt idx="446">
                  <c:v>0.12126000000000001</c:v>
                </c:pt>
                <c:pt idx="447">
                  <c:v>0.12071</c:v>
                </c:pt>
                <c:pt idx="448">
                  <c:v>0.12016</c:v>
                </c:pt>
                <c:pt idx="449">
                  <c:v>0.1196</c:v>
                </c:pt>
                <c:pt idx="450">
                  <c:v>0.11903</c:v>
                </c:pt>
                <c:pt idx="451">
                  <c:v>0.11846</c:v>
                </c:pt>
                <c:pt idx="452">
                  <c:v>0.11787</c:v>
                </c:pt>
                <c:pt idx="453">
                  <c:v>0.11728</c:v>
                </c:pt>
                <c:pt idx="454">
                  <c:v>0.11668000000000001</c:v>
                </c:pt>
                <c:pt idx="455">
                  <c:v>0.11607000000000001</c:v>
                </c:pt>
                <c:pt idx="456">
                  <c:v>0.11545</c:v>
                </c:pt>
                <c:pt idx="457">
                  <c:v>0.11482000000000001</c:v>
                </c:pt>
                <c:pt idx="458">
                  <c:v>0.11418</c:v>
                </c:pt>
                <c:pt idx="459">
                  <c:v>0.11353000000000001</c:v>
                </c:pt>
                <c:pt idx="460">
                  <c:v>0.11287999999999999</c:v>
                </c:pt>
                <c:pt idx="461">
                  <c:v>0.11221</c:v>
                </c:pt>
                <c:pt idx="462">
                  <c:v>0.11154</c:v>
                </c:pt>
                <c:pt idx="463">
                  <c:v>0.11085</c:v>
                </c:pt>
                <c:pt idx="464">
                  <c:v>0.11015999999999999</c:v>
                </c:pt>
                <c:pt idx="465">
                  <c:v>0.10946</c:v>
                </c:pt>
                <c:pt idx="466">
                  <c:v>0.10876</c:v>
                </c:pt>
                <c:pt idx="467">
                  <c:v>0.10804999999999999</c:v>
                </c:pt>
                <c:pt idx="468">
                  <c:v>0.10732999999999999</c:v>
                </c:pt>
                <c:pt idx="469">
                  <c:v>0.1066</c:v>
                </c:pt>
                <c:pt idx="470">
                  <c:v>0.10588</c:v>
                </c:pt>
                <c:pt idx="471">
                  <c:v>0.10514999999999999</c:v>
                </c:pt>
                <c:pt idx="472">
                  <c:v>0.10443</c:v>
                </c:pt>
                <c:pt idx="473">
                  <c:v>0.10371</c:v>
                </c:pt>
                <c:pt idx="474">
                  <c:v>0.10301</c:v>
                </c:pt>
                <c:pt idx="475">
                  <c:v>0.10231999999999999</c:v>
                </c:pt>
                <c:pt idx="476">
                  <c:v>0.10165</c:v>
                </c:pt>
                <c:pt idx="477">
                  <c:v>0.10101</c:v>
                </c:pt>
                <c:pt idx="478">
                  <c:v>0.10041</c:v>
                </c:pt>
                <c:pt idx="479">
                  <c:v>9.9849999999999994E-2</c:v>
                </c:pt>
                <c:pt idx="480">
                  <c:v>9.9330000000000002E-2</c:v>
                </c:pt>
                <c:pt idx="481">
                  <c:v>9.887E-2</c:v>
                </c:pt>
                <c:pt idx="482">
                  <c:v>9.8470000000000002E-2</c:v>
                </c:pt>
                <c:pt idx="483">
                  <c:v>9.8140000000000005E-2</c:v>
                </c:pt>
                <c:pt idx="484">
                  <c:v>9.7869999999999999E-2</c:v>
                </c:pt>
                <c:pt idx="485">
                  <c:v>9.7670000000000007E-2</c:v>
                </c:pt>
                <c:pt idx="486">
                  <c:v>9.7549999999999998E-2</c:v>
                </c:pt>
                <c:pt idx="487">
                  <c:v>9.7489999999999993E-2</c:v>
                </c:pt>
                <c:pt idx="488">
                  <c:v>9.7500000000000003E-2</c:v>
                </c:pt>
                <c:pt idx="489">
                  <c:v>9.758E-2</c:v>
                </c:pt>
                <c:pt idx="490">
                  <c:v>9.7729999999999997E-2</c:v>
                </c:pt>
                <c:pt idx="491">
                  <c:v>9.7919999999999993E-2</c:v>
                </c:pt>
                <c:pt idx="492">
                  <c:v>9.8169999999999993E-2</c:v>
                </c:pt>
                <c:pt idx="493">
                  <c:v>9.8449999999999996E-2</c:v>
                </c:pt>
                <c:pt idx="494">
                  <c:v>9.8769999999999997E-2</c:v>
                </c:pt>
                <c:pt idx="495">
                  <c:v>9.9110000000000004E-2</c:v>
                </c:pt>
                <c:pt idx="496">
                  <c:v>9.9460000000000007E-2</c:v>
                </c:pt>
                <c:pt idx="497">
                  <c:v>9.9820000000000006E-2</c:v>
                </c:pt>
                <c:pt idx="498">
                  <c:v>0.10017</c:v>
                </c:pt>
                <c:pt idx="499">
                  <c:v>0.10052</c:v>
                </c:pt>
                <c:pt idx="500">
                  <c:v>0.10085</c:v>
                </c:pt>
                <c:pt idx="501">
                  <c:v>0.10116</c:v>
                </c:pt>
                <c:pt idx="502">
                  <c:v>0.10145</c:v>
                </c:pt>
                <c:pt idx="503">
                  <c:v>0.1017</c:v>
                </c:pt>
                <c:pt idx="504">
                  <c:v>0.10193000000000001</c:v>
                </c:pt>
                <c:pt idx="505">
                  <c:v>0.10212</c:v>
                </c:pt>
                <c:pt idx="506">
                  <c:v>0.10227</c:v>
                </c:pt>
                <c:pt idx="507">
                  <c:v>0.10238</c:v>
                </c:pt>
                <c:pt idx="508">
                  <c:v>0.10246</c:v>
                </c:pt>
                <c:pt idx="509">
                  <c:v>0.10248</c:v>
                </c:pt>
                <c:pt idx="510">
                  <c:v>0.10247000000000001</c:v>
                </c:pt>
                <c:pt idx="511">
                  <c:v>0.1024</c:v>
                </c:pt>
                <c:pt idx="512">
                  <c:v>0.10229000000000001</c:v>
                </c:pt>
                <c:pt idx="513">
                  <c:v>0.10212</c:v>
                </c:pt>
                <c:pt idx="514">
                  <c:v>0.1019</c:v>
                </c:pt>
                <c:pt idx="515">
                  <c:v>0.10162</c:v>
                </c:pt>
                <c:pt idx="516">
                  <c:v>0.10128</c:v>
                </c:pt>
                <c:pt idx="517">
                  <c:v>0.10088</c:v>
                </c:pt>
                <c:pt idx="518">
                  <c:v>0.10043000000000001</c:v>
                </c:pt>
                <c:pt idx="519">
                  <c:v>9.9909999999999999E-2</c:v>
                </c:pt>
                <c:pt idx="520">
                  <c:v>9.9349999999999994E-2</c:v>
                </c:pt>
                <c:pt idx="521">
                  <c:v>9.8729999999999998E-2</c:v>
                </c:pt>
                <c:pt idx="522">
                  <c:v>9.8059999999999994E-2</c:v>
                </c:pt>
                <c:pt idx="523">
                  <c:v>9.7360000000000002E-2</c:v>
                </c:pt>
                <c:pt idx="524">
                  <c:v>9.6629999999999994E-2</c:v>
                </c:pt>
                <c:pt idx="525">
                  <c:v>9.5869999999999997E-2</c:v>
                </c:pt>
                <c:pt idx="526">
                  <c:v>9.5100000000000004E-2</c:v>
                </c:pt>
                <c:pt idx="527">
                  <c:v>9.4329999999999997E-2</c:v>
                </c:pt>
                <c:pt idx="528">
                  <c:v>9.3560000000000004E-2</c:v>
                </c:pt>
                <c:pt idx="529">
                  <c:v>9.2799999999999994E-2</c:v>
                </c:pt>
                <c:pt idx="530">
                  <c:v>9.2069999999999999E-2</c:v>
                </c:pt>
                <c:pt idx="531">
                  <c:v>9.1350000000000001E-2</c:v>
                </c:pt>
                <c:pt idx="532">
                  <c:v>9.0679999999999997E-2</c:v>
                </c:pt>
                <c:pt idx="533">
                  <c:v>9.0029999999999999E-2</c:v>
                </c:pt>
                <c:pt idx="534">
                  <c:v>8.9419999999999999E-2</c:v>
                </c:pt>
                <c:pt idx="535">
                  <c:v>8.8849999999999998E-2</c:v>
                </c:pt>
                <c:pt idx="536">
                  <c:v>8.831E-2</c:v>
                </c:pt>
                <c:pt idx="537">
                  <c:v>8.7800000000000003E-2</c:v>
                </c:pt>
                <c:pt idx="538">
                  <c:v>8.7309999999999999E-2</c:v>
                </c:pt>
                <c:pt idx="539">
                  <c:v>8.6849999999999997E-2</c:v>
                </c:pt>
                <c:pt idx="540">
                  <c:v>8.6389999999999995E-2</c:v>
                </c:pt>
                <c:pt idx="541">
                  <c:v>8.5940000000000003E-2</c:v>
                </c:pt>
                <c:pt idx="542">
                  <c:v>8.5489999999999997E-2</c:v>
                </c:pt>
                <c:pt idx="543">
                  <c:v>8.5029999999999994E-2</c:v>
                </c:pt>
                <c:pt idx="544">
                  <c:v>8.4559999999999996E-2</c:v>
                </c:pt>
                <c:pt idx="545">
                  <c:v>8.4059999999999996E-2</c:v>
                </c:pt>
                <c:pt idx="546">
                  <c:v>8.3540000000000003E-2</c:v>
                </c:pt>
                <c:pt idx="547">
                  <c:v>8.3000000000000004E-2</c:v>
                </c:pt>
                <c:pt idx="548">
                  <c:v>8.2419999999999993E-2</c:v>
                </c:pt>
                <c:pt idx="549">
                  <c:v>8.1820000000000004E-2</c:v>
                </c:pt>
                <c:pt idx="550">
                  <c:v>8.1189999999999998E-2</c:v>
                </c:pt>
                <c:pt idx="551">
                  <c:v>8.0530000000000004E-2</c:v>
                </c:pt>
                <c:pt idx="552">
                  <c:v>7.9850000000000004E-2</c:v>
                </c:pt>
                <c:pt idx="553">
                  <c:v>7.9140000000000002E-2</c:v>
                </c:pt>
                <c:pt idx="554">
                  <c:v>7.8420000000000004E-2</c:v>
                </c:pt>
                <c:pt idx="555">
                  <c:v>7.7679999999999999E-2</c:v>
                </c:pt>
                <c:pt idx="556">
                  <c:v>7.6939999999999995E-2</c:v>
                </c:pt>
                <c:pt idx="557">
                  <c:v>7.6179999999999998E-2</c:v>
                </c:pt>
                <c:pt idx="558">
                  <c:v>7.5429999999999997E-2</c:v>
                </c:pt>
                <c:pt idx="559">
                  <c:v>7.4679999999999996E-2</c:v>
                </c:pt>
                <c:pt idx="560">
                  <c:v>7.3929999999999996E-2</c:v>
                </c:pt>
                <c:pt idx="561">
                  <c:v>7.3179999999999995E-2</c:v>
                </c:pt>
                <c:pt idx="562">
                  <c:v>7.2450000000000001E-2</c:v>
                </c:pt>
                <c:pt idx="563">
                  <c:v>7.1720000000000006E-2</c:v>
                </c:pt>
                <c:pt idx="564">
                  <c:v>7.1010000000000004E-2</c:v>
                </c:pt>
                <c:pt idx="565">
                  <c:v>7.0300000000000001E-2</c:v>
                </c:pt>
                <c:pt idx="566">
                  <c:v>6.9610000000000005E-2</c:v>
                </c:pt>
                <c:pt idx="567">
                  <c:v>6.8930000000000005E-2</c:v>
                </c:pt>
                <c:pt idx="568">
                  <c:v>6.8260000000000001E-2</c:v>
                </c:pt>
                <c:pt idx="569">
                  <c:v>6.7599999999999993E-2</c:v>
                </c:pt>
                <c:pt idx="570">
                  <c:v>6.6949999999999996E-2</c:v>
                </c:pt>
                <c:pt idx="571">
                  <c:v>6.6309999999999994E-2</c:v>
                </c:pt>
                <c:pt idx="572">
                  <c:v>6.5680000000000002E-2</c:v>
                </c:pt>
                <c:pt idx="573">
                  <c:v>6.5049999999999997E-2</c:v>
                </c:pt>
                <c:pt idx="574">
                  <c:v>6.4439999999999997E-2</c:v>
                </c:pt>
                <c:pt idx="575">
                  <c:v>6.3839999999999994E-2</c:v>
                </c:pt>
                <c:pt idx="576">
                  <c:v>6.3240000000000005E-2</c:v>
                </c:pt>
                <c:pt idx="577">
                  <c:v>6.2659999999999993E-2</c:v>
                </c:pt>
                <c:pt idx="578">
                  <c:v>6.2080000000000003E-2</c:v>
                </c:pt>
                <c:pt idx="579">
                  <c:v>6.1510000000000002E-2</c:v>
                </c:pt>
                <c:pt idx="580">
                  <c:v>6.096E-2</c:v>
                </c:pt>
                <c:pt idx="581">
                  <c:v>6.0409999999999998E-2</c:v>
                </c:pt>
                <c:pt idx="582">
                  <c:v>5.987E-2</c:v>
                </c:pt>
                <c:pt idx="583">
                  <c:v>5.935E-2</c:v>
                </c:pt>
                <c:pt idx="584">
                  <c:v>5.883E-2</c:v>
                </c:pt>
                <c:pt idx="585">
                  <c:v>5.833E-2</c:v>
                </c:pt>
                <c:pt idx="586">
                  <c:v>5.7840000000000003E-2</c:v>
                </c:pt>
                <c:pt idx="587">
                  <c:v>5.7369999999999997E-2</c:v>
                </c:pt>
                <c:pt idx="588">
                  <c:v>5.6899999999999999E-2</c:v>
                </c:pt>
                <c:pt idx="589">
                  <c:v>5.645E-2</c:v>
                </c:pt>
                <c:pt idx="590">
                  <c:v>5.602E-2</c:v>
                </c:pt>
                <c:pt idx="591">
                  <c:v>5.5599999999999997E-2</c:v>
                </c:pt>
                <c:pt idx="592">
                  <c:v>5.5190000000000003E-2</c:v>
                </c:pt>
                <c:pt idx="593">
                  <c:v>5.4800000000000001E-2</c:v>
                </c:pt>
                <c:pt idx="594">
                  <c:v>5.4420000000000003E-2</c:v>
                </c:pt>
                <c:pt idx="595">
                  <c:v>5.4059999999999997E-2</c:v>
                </c:pt>
                <c:pt idx="596">
                  <c:v>5.3699999999999998E-2</c:v>
                </c:pt>
                <c:pt idx="597">
                  <c:v>5.3359999999999998E-2</c:v>
                </c:pt>
                <c:pt idx="598">
                  <c:v>5.3030000000000001E-2</c:v>
                </c:pt>
                <c:pt idx="599">
                  <c:v>5.2720000000000003E-2</c:v>
                </c:pt>
                <c:pt idx="600">
                  <c:v>5.2409999999999998E-2</c:v>
                </c:pt>
                <c:pt idx="601">
                  <c:v>5.2109999999999997E-2</c:v>
                </c:pt>
                <c:pt idx="602">
                  <c:v>5.1819999999999998E-2</c:v>
                </c:pt>
                <c:pt idx="603">
                  <c:v>5.1540000000000002E-2</c:v>
                </c:pt>
                <c:pt idx="604">
                  <c:v>5.126E-2</c:v>
                </c:pt>
                <c:pt idx="605">
                  <c:v>5.0990000000000001E-2</c:v>
                </c:pt>
                <c:pt idx="606">
                  <c:v>5.0729999999999997E-2</c:v>
                </c:pt>
                <c:pt idx="607">
                  <c:v>5.0470000000000001E-2</c:v>
                </c:pt>
                <c:pt idx="608">
                  <c:v>5.0209999999999998E-2</c:v>
                </c:pt>
                <c:pt idx="609">
                  <c:v>4.9950000000000001E-2</c:v>
                </c:pt>
                <c:pt idx="610">
                  <c:v>4.9689999999999998E-2</c:v>
                </c:pt>
                <c:pt idx="611">
                  <c:v>4.9439999999999998E-2</c:v>
                </c:pt>
                <c:pt idx="612">
                  <c:v>4.9180000000000001E-2</c:v>
                </c:pt>
                <c:pt idx="613">
                  <c:v>4.8919999999999998E-2</c:v>
                </c:pt>
                <c:pt idx="614">
                  <c:v>4.8660000000000002E-2</c:v>
                </c:pt>
                <c:pt idx="615">
                  <c:v>4.8399999999999999E-2</c:v>
                </c:pt>
                <c:pt idx="616">
                  <c:v>4.8140000000000002E-2</c:v>
                </c:pt>
                <c:pt idx="617">
                  <c:v>4.7870000000000003E-2</c:v>
                </c:pt>
                <c:pt idx="618">
                  <c:v>4.7600000000000003E-2</c:v>
                </c:pt>
                <c:pt idx="619">
                  <c:v>4.7320000000000001E-2</c:v>
                </c:pt>
                <c:pt idx="620">
                  <c:v>4.7050000000000002E-2</c:v>
                </c:pt>
                <c:pt idx="621">
                  <c:v>4.6760000000000003E-2</c:v>
                </c:pt>
                <c:pt idx="622">
                  <c:v>4.648E-2</c:v>
                </c:pt>
                <c:pt idx="623">
                  <c:v>4.6190000000000002E-2</c:v>
                </c:pt>
                <c:pt idx="624">
                  <c:v>4.5909999999999999E-2</c:v>
                </c:pt>
                <c:pt idx="625">
                  <c:v>4.5620000000000001E-2</c:v>
                </c:pt>
                <c:pt idx="626">
                  <c:v>4.5330000000000002E-2</c:v>
                </c:pt>
                <c:pt idx="627">
                  <c:v>4.5039999999999997E-2</c:v>
                </c:pt>
                <c:pt idx="628">
                  <c:v>4.4749999999999998E-2</c:v>
                </c:pt>
                <c:pt idx="629">
                  <c:v>4.446E-2</c:v>
                </c:pt>
                <c:pt idx="630">
                  <c:v>4.4179999999999997E-2</c:v>
                </c:pt>
                <c:pt idx="631">
                  <c:v>4.3889999999999998E-2</c:v>
                </c:pt>
                <c:pt idx="632">
                  <c:v>4.3610000000000003E-2</c:v>
                </c:pt>
                <c:pt idx="633">
                  <c:v>4.3339999999999997E-2</c:v>
                </c:pt>
                <c:pt idx="634">
                  <c:v>4.3060000000000001E-2</c:v>
                </c:pt>
                <c:pt idx="635">
                  <c:v>4.2799999999999998E-2</c:v>
                </c:pt>
                <c:pt idx="636">
                  <c:v>4.2529999999999998E-2</c:v>
                </c:pt>
                <c:pt idx="637">
                  <c:v>4.2279999999999998E-2</c:v>
                </c:pt>
                <c:pt idx="638">
                  <c:v>4.2020000000000002E-2</c:v>
                </c:pt>
                <c:pt idx="639">
                  <c:v>4.1779999999999998E-2</c:v>
                </c:pt>
                <c:pt idx="640">
                  <c:v>4.1529999999999997E-2</c:v>
                </c:pt>
                <c:pt idx="641">
                  <c:v>4.1300000000000003E-2</c:v>
                </c:pt>
                <c:pt idx="642">
                  <c:v>4.1070000000000002E-2</c:v>
                </c:pt>
                <c:pt idx="643">
                  <c:v>4.0840000000000001E-2</c:v>
                </c:pt>
                <c:pt idx="644">
                  <c:v>4.0620000000000003E-2</c:v>
                </c:pt>
                <c:pt idx="645">
                  <c:v>4.0410000000000001E-2</c:v>
                </c:pt>
                <c:pt idx="646">
                  <c:v>4.02E-2</c:v>
                </c:pt>
                <c:pt idx="647">
                  <c:v>0.04</c:v>
                </c:pt>
                <c:pt idx="648">
                  <c:v>3.9800000000000002E-2</c:v>
                </c:pt>
                <c:pt idx="649">
                  <c:v>3.9620000000000002E-2</c:v>
                </c:pt>
                <c:pt idx="650">
                  <c:v>3.943E-2</c:v>
                </c:pt>
                <c:pt idx="651">
                  <c:v>3.9260000000000003E-2</c:v>
                </c:pt>
                <c:pt idx="652">
                  <c:v>3.9079999999999997E-2</c:v>
                </c:pt>
                <c:pt idx="653">
                  <c:v>3.8920000000000003E-2</c:v>
                </c:pt>
                <c:pt idx="654">
                  <c:v>3.8760000000000003E-2</c:v>
                </c:pt>
                <c:pt idx="655">
                  <c:v>3.8609999999999998E-2</c:v>
                </c:pt>
                <c:pt idx="656">
                  <c:v>3.8460000000000001E-2</c:v>
                </c:pt>
                <c:pt idx="657">
                  <c:v>3.832E-2</c:v>
                </c:pt>
                <c:pt idx="658">
                  <c:v>3.8179999999999999E-2</c:v>
                </c:pt>
                <c:pt idx="659">
                  <c:v>3.8039999999999997E-2</c:v>
                </c:pt>
                <c:pt idx="660">
                  <c:v>3.7909999999999999E-2</c:v>
                </c:pt>
                <c:pt idx="661">
                  <c:v>3.7780000000000001E-2</c:v>
                </c:pt>
                <c:pt idx="662">
                  <c:v>3.764E-2</c:v>
                </c:pt>
                <c:pt idx="663">
                  <c:v>3.7510000000000002E-2</c:v>
                </c:pt>
                <c:pt idx="664">
                  <c:v>3.737E-2</c:v>
                </c:pt>
                <c:pt idx="665">
                  <c:v>3.7229999999999999E-2</c:v>
                </c:pt>
                <c:pt idx="666">
                  <c:v>3.7089999999999998E-2</c:v>
                </c:pt>
                <c:pt idx="667">
                  <c:v>3.6940000000000001E-2</c:v>
                </c:pt>
                <c:pt idx="668">
                  <c:v>3.678E-2</c:v>
                </c:pt>
                <c:pt idx="669">
                  <c:v>3.662E-2</c:v>
                </c:pt>
                <c:pt idx="670">
                  <c:v>3.6450000000000003E-2</c:v>
                </c:pt>
                <c:pt idx="671">
                  <c:v>3.6269999999999997E-2</c:v>
                </c:pt>
                <c:pt idx="672">
                  <c:v>3.6089999999999997E-2</c:v>
                </c:pt>
                <c:pt idx="673">
                  <c:v>3.5889999999999998E-2</c:v>
                </c:pt>
                <c:pt idx="674">
                  <c:v>3.5700000000000003E-2</c:v>
                </c:pt>
                <c:pt idx="675">
                  <c:v>3.5490000000000001E-2</c:v>
                </c:pt>
                <c:pt idx="676">
                  <c:v>3.5279999999999999E-2</c:v>
                </c:pt>
                <c:pt idx="677">
                  <c:v>3.5069999999999997E-2</c:v>
                </c:pt>
                <c:pt idx="678">
                  <c:v>3.4849999999999999E-2</c:v>
                </c:pt>
                <c:pt idx="679">
                  <c:v>3.4619999999999998E-2</c:v>
                </c:pt>
                <c:pt idx="680">
                  <c:v>3.4389999999999997E-2</c:v>
                </c:pt>
                <c:pt idx="681">
                  <c:v>3.4169999999999999E-2</c:v>
                </c:pt>
                <c:pt idx="682">
                  <c:v>3.3930000000000002E-2</c:v>
                </c:pt>
                <c:pt idx="683">
                  <c:v>3.3700000000000001E-2</c:v>
                </c:pt>
                <c:pt idx="684">
                  <c:v>3.347E-2</c:v>
                </c:pt>
                <c:pt idx="685">
                  <c:v>3.3239999999999999E-2</c:v>
                </c:pt>
                <c:pt idx="686">
                  <c:v>3.3000000000000002E-2</c:v>
                </c:pt>
                <c:pt idx="687">
                  <c:v>3.2770000000000001E-2</c:v>
                </c:pt>
                <c:pt idx="688">
                  <c:v>3.2539999999999999E-2</c:v>
                </c:pt>
                <c:pt idx="689">
                  <c:v>3.2309999999999998E-2</c:v>
                </c:pt>
                <c:pt idx="690">
                  <c:v>3.209E-2</c:v>
                </c:pt>
                <c:pt idx="691">
                  <c:v>3.1859999999999999E-2</c:v>
                </c:pt>
                <c:pt idx="692">
                  <c:v>3.1640000000000001E-2</c:v>
                </c:pt>
                <c:pt idx="693">
                  <c:v>3.1419999999999997E-2</c:v>
                </c:pt>
                <c:pt idx="694">
                  <c:v>3.1199999999999999E-2</c:v>
                </c:pt>
                <c:pt idx="695">
                  <c:v>3.099E-2</c:v>
                </c:pt>
                <c:pt idx="696">
                  <c:v>3.0779999999999998E-2</c:v>
                </c:pt>
                <c:pt idx="697">
                  <c:v>3.058E-2</c:v>
                </c:pt>
                <c:pt idx="698">
                  <c:v>3.0380000000000001E-2</c:v>
                </c:pt>
                <c:pt idx="699">
                  <c:v>3.0179999999999998E-2</c:v>
                </c:pt>
                <c:pt idx="700">
                  <c:v>0.03</c:v>
                </c:pt>
                <c:pt idx="701">
                  <c:v>2.981E-2</c:v>
                </c:pt>
                <c:pt idx="702">
                  <c:v>2.963E-2</c:v>
                </c:pt>
                <c:pt idx="703">
                  <c:v>2.945E-2</c:v>
                </c:pt>
                <c:pt idx="704">
                  <c:v>2.928E-2</c:v>
                </c:pt>
                <c:pt idx="705">
                  <c:v>2.911E-2</c:v>
                </c:pt>
                <c:pt idx="706">
                  <c:v>2.895E-2</c:v>
                </c:pt>
                <c:pt idx="707">
                  <c:v>2.879E-2</c:v>
                </c:pt>
                <c:pt idx="708">
                  <c:v>2.8629999999999999E-2</c:v>
                </c:pt>
                <c:pt idx="709">
                  <c:v>2.8469999999999999E-2</c:v>
                </c:pt>
                <c:pt idx="710">
                  <c:v>2.8320000000000001E-2</c:v>
                </c:pt>
                <c:pt idx="711">
                  <c:v>2.8160000000000001E-2</c:v>
                </c:pt>
                <c:pt idx="712">
                  <c:v>2.8000000000000001E-2</c:v>
                </c:pt>
                <c:pt idx="713">
                  <c:v>2.784E-2</c:v>
                </c:pt>
                <c:pt idx="714">
                  <c:v>2.768E-2</c:v>
                </c:pt>
                <c:pt idx="715">
                  <c:v>2.7519999999999999E-2</c:v>
                </c:pt>
                <c:pt idx="716">
                  <c:v>2.7359999999999999E-2</c:v>
                </c:pt>
                <c:pt idx="717">
                  <c:v>2.7189999999999999E-2</c:v>
                </c:pt>
                <c:pt idx="718">
                  <c:v>2.7019999999999999E-2</c:v>
                </c:pt>
                <c:pt idx="719">
                  <c:v>2.6839999999999999E-2</c:v>
                </c:pt>
                <c:pt idx="720">
                  <c:v>2.6669999999999999E-2</c:v>
                </c:pt>
                <c:pt idx="721">
                  <c:v>2.649E-2</c:v>
                </c:pt>
                <c:pt idx="722">
                  <c:v>2.631E-2</c:v>
                </c:pt>
                <c:pt idx="723">
                  <c:v>2.613E-2</c:v>
                </c:pt>
                <c:pt idx="724">
                  <c:v>2.5940000000000001E-2</c:v>
                </c:pt>
                <c:pt idx="725">
                  <c:v>2.5749999999999999E-2</c:v>
                </c:pt>
                <c:pt idx="726">
                  <c:v>2.5569999999999999E-2</c:v>
                </c:pt>
                <c:pt idx="727">
                  <c:v>2.538E-2</c:v>
                </c:pt>
                <c:pt idx="728">
                  <c:v>2.5190000000000001E-2</c:v>
                </c:pt>
                <c:pt idx="729">
                  <c:v>2.5000000000000001E-2</c:v>
                </c:pt>
                <c:pt idx="730">
                  <c:v>2.4819999999999998E-2</c:v>
                </c:pt>
                <c:pt idx="731">
                  <c:v>2.4629999999999999E-2</c:v>
                </c:pt>
                <c:pt idx="732">
                  <c:v>2.445E-2</c:v>
                </c:pt>
                <c:pt idx="733">
                  <c:v>2.427E-2</c:v>
                </c:pt>
                <c:pt idx="734">
                  <c:v>2.409E-2</c:v>
                </c:pt>
                <c:pt idx="735">
                  <c:v>2.3910000000000001E-2</c:v>
                </c:pt>
                <c:pt idx="736">
                  <c:v>2.3730000000000001E-2</c:v>
                </c:pt>
                <c:pt idx="737">
                  <c:v>2.3560000000000001E-2</c:v>
                </c:pt>
                <c:pt idx="738">
                  <c:v>2.3390000000000001E-2</c:v>
                </c:pt>
                <c:pt idx="739">
                  <c:v>2.3230000000000001E-2</c:v>
                </c:pt>
                <c:pt idx="740">
                  <c:v>2.3060000000000001E-2</c:v>
                </c:pt>
                <c:pt idx="741">
                  <c:v>2.29E-2</c:v>
                </c:pt>
                <c:pt idx="742">
                  <c:v>2.274E-2</c:v>
                </c:pt>
                <c:pt idx="743">
                  <c:v>2.2579999999999999E-2</c:v>
                </c:pt>
                <c:pt idx="744">
                  <c:v>2.2429999999999999E-2</c:v>
                </c:pt>
                <c:pt idx="745">
                  <c:v>2.2270000000000002E-2</c:v>
                </c:pt>
                <c:pt idx="746">
                  <c:v>2.2120000000000001E-2</c:v>
                </c:pt>
                <c:pt idx="747">
                  <c:v>2.197E-2</c:v>
                </c:pt>
                <c:pt idx="748">
                  <c:v>2.1819999999999999E-2</c:v>
                </c:pt>
                <c:pt idx="749">
                  <c:v>2.1680000000000001E-2</c:v>
                </c:pt>
                <c:pt idx="750">
                  <c:v>2.1530000000000001E-2</c:v>
                </c:pt>
                <c:pt idx="751">
                  <c:v>2.1389999999999999E-2</c:v>
                </c:pt>
                <c:pt idx="752">
                  <c:v>2.1250000000000002E-2</c:v>
                </c:pt>
                <c:pt idx="753">
                  <c:v>2.1100000000000001E-2</c:v>
                </c:pt>
                <c:pt idx="754">
                  <c:v>2.0959999999999999E-2</c:v>
                </c:pt>
                <c:pt idx="755">
                  <c:v>2.0830000000000001E-2</c:v>
                </c:pt>
                <c:pt idx="756">
                  <c:v>2.069E-2</c:v>
                </c:pt>
                <c:pt idx="757">
                  <c:v>2.0549999999999999E-2</c:v>
                </c:pt>
                <c:pt idx="758">
                  <c:v>2.0420000000000001E-2</c:v>
                </c:pt>
                <c:pt idx="759">
                  <c:v>2.0279999999999999E-2</c:v>
                </c:pt>
                <c:pt idx="760">
                  <c:v>2.0150000000000001E-2</c:v>
                </c:pt>
                <c:pt idx="761">
                  <c:v>2.002E-2</c:v>
                </c:pt>
                <c:pt idx="762">
                  <c:v>1.9879999999999998E-2</c:v>
                </c:pt>
                <c:pt idx="763">
                  <c:v>1.975E-2</c:v>
                </c:pt>
                <c:pt idx="764">
                  <c:v>1.9619999999999999E-2</c:v>
                </c:pt>
                <c:pt idx="765">
                  <c:v>1.949E-2</c:v>
                </c:pt>
                <c:pt idx="766">
                  <c:v>1.9359999999999999E-2</c:v>
                </c:pt>
                <c:pt idx="767">
                  <c:v>1.9230000000000001E-2</c:v>
                </c:pt>
                <c:pt idx="768">
                  <c:v>1.9099999999999999E-2</c:v>
                </c:pt>
                <c:pt idx="769">
                  <c:v>1.898E-2</c:v>
                </c:pt>
                <c:pt idx="770">
                  <c:v>1.8859999999999998E-2</c:v>
                </c:pt>
                <c:pt idx="771">
                  <c:v>1.8749999999999999E-2</c:v>
                </c:pt>
                <c:pt idx="772">
                  <c:v>1.864E-2</c:v>
                </c:pt>
                <c:pt idx="773">
                  <c:v>1.8530000000000001E-2</c:v>
                </c:pt>
                <c:pt idx="774">
                  <c:v>1.8440000000000002E-2</c:v>
                </c:pt>
                <c:pt idx="775">
                  <c:v>1.8350000000000002E-2</c:v>
                </c:pt>
                <c:pt idx="776">
                  <c:v>1.8280000000000001E-2</c:v>
                </c:pt>
                <c:pt idx="777">
                  <c:v>1.821E-2</c:v>
                </c:pt>
                <c:pt idx="778">
                  <c:v>1.8149999999999999E-2</c:v>
                </c:pt>
                <c:pt idx="779">
                  <c:v>1.8100000000000002E-2</c:v>
                </c:pt>
                <c:pt idx="780">
                  <c:v>1.8069999999999999E-2</c:v>
                </c:pt>
                <c:pt idx="781">
                  <c:v>1.804E-2</c:v>
                </c:pt>
                <c:pt idx="782">
                  <c:v>1.8010000000000002E-2</c:v>
                </c:pt>
                <c:pt idx="783">
                  <c:v>1.7999999999999999E-2</c:v>
                </c:pt>
                <c:pt idx="784">
                  <c:v>1.7989999999999999E-2</c:v>
                </c:pt>
                <c:pt idx="785">
                  <c:v>1.7979999999999999E-2</c:v>
                </c:pt>
                <c:pt idx="786">
                  <c:v>1.797E-2</c:v>
                </c:pt>
                <c:pt idx="787">
                  <c:v>1.796E-2</c:v>
                </c:pt>
                <c:pt idx="788">
                  <c:v>1.7940000000000001E-2</c:v>
                </c:pt>
                <c:pt idx="789">
                  <c:v>1.7919999999999998E-2</c:v>
                </c:pt>
                <c:pt idx="790">
                  <c:v>1.7899999999999999E-2</c:v>
                </c:pt>
                <c:pt idx="791">
                  <c:v>1.7860000000000001E-2</c:v>
                </c:pt>
                <c:pt idx="792">
                  <c:v>1.7809999999999999E-2</c:v>
                </c:pt>
                <c:pt idx="793">
                  <c:v>1.7760000000000001E-2</c:v>
                </c:pt>
                <c:pt idx="794">
                  <c:v>1.77E-2</c:v>
                </c:pt>
                <c:pt idx="795">
                  <c:v>1.763E-2</c:v>
                </c:pt>
                <c:pt idx="796">
                  <c:v>1.755E-2</c:v>
                </c:pt>
                <c:pt idx="797">
                  <c:v>1.7469999999999999E-2</c:v>
                </c:pt>
                <c:pt idx="798">
                  <c:v>1.738E-2</c:v>
                </c:pt>
                <c:pt idx="799">
                  <c:v>1.729E-2</c:v>
                </c:pt>
                <c:pt idx="800">
                  <c:v>1.721E-2</c:v>
                </c:pt>
                <c:pt idx="801">
                  <c:v>1.712E-2</c:v>
                </c:pt>
                <c:pt idx="802">
                  <c:v>1.704E-2</c:v>
                </c:pt>
                <c:pt idx="803">
                  <c:v>1.6959999999999999E-2</c:v>
                </c:pt>
                <c:pt idx="804">
                  <c:v>1.6899999999999998E-2</c:v>
                </c:pt>
                <c:pt idx="805">
                  <c:v>1.6830000000000001E-2</c:v>
                </c:pt>
                <c:pt idx="806">
                  <c:v>1.678E-2</c:v>
                </c:pt>
                <c:pt idx="807">
                  <c:v>1.6740000000000001E-2</c:v>
                </c:pt>
                <c:pt idx="808">
                  <c:v>1.67E-2</c:v>
                </c:pt>
                <c:pt idx="809">
                  <c:v>1.6670000000000001E-2</c:v>
                </c:pt>
                <c:pt idx="810">
                  <c:v>1.6639999999999999E-2</c:v>
                </c:pt>
                <c:pt idx="811">
                  <c:v>1.6619999999999999E-2</c:v>
                </c:pt>
                <c:pt idx="812">
                  <c:v>1.6590000000000001E-2</c:v>
                </c:pt>
                <c:pt idx="813">
                  <c:v>1.6570000000000001E-2</c:v>
                </c:pt>
                <c:pt idx="814">
                  <c:v>1.6549999999999999E-2</c:v>
                </c:pt>
                <c:pt idx="815">
                  <c:v>1.652E-2</c:v>
                </c:pt>
                <c:pt idx="816">
                  <c:v>1.6490000000000001E-2</c:v>
                </c:pt>
                <c:pt idx="817">
                  <c:v>1.6449999999999999E-2</c:v>
                </c:pt>
                <c:pt idx="818">
                  <c:v>1.6410000000000001E-2</c:v>
                </c:pt>
                <c:pt idx="819">
                  <c:v>1.636E-2</c:v>
                </c:pt>
                <c:pt idx="820">
                  <c:v>1.6299999999999999E-2</c:v>
                </c:pt>
                <c:pt idx="821">
                  <c:v>1.6240000000000001E-2</c:v>
                </c:pt>
                <c:pt idx="822">
                  <c:v>1.6160000000000001E-2</c:v>
                </c:pt>
                <c:pt idx="823">
                  <c:v>1.609E-2</c:v>
                </c:pt>
                <c:pt idx="824">
                  <c:v>1.601E-2</c:v>
                </c:pt>
                <c:pt idx="825">
                  <c:v>1.592E-2</c:v>
                </c:pt>
                <c:pt idx="826">
                  <c:v>1.584E-2</c:v>
                </c:pt>
                <c:pt idx="827">
                  <c:v>1.575E-2</c:v>
                </c:pt>
                <c:pt idx="828">
                  <c:v>1.567E-2</c:v>
                </c:pt>
                <c:pt idx="829">
                  <c:v>1.559E-2</c:v>
                </c:pt>
                <c:pt idx="830">
                  <c:v>1.5509999999999999E-2</c:v>
                </c:pt>
                <c:pt idx="831">
                  <c:v>1.5440000000000001E-2</c:v>
                </c:pt>
                <c:pt idx="832">
                  <c:v>1.537E-2</c:v>
                </c:pt>
                <c:pt idx="833">
                  <c:v>1.5310000000000001E-2</c:v>
                </c:pt>
                <c:pt idx="834">
                  <c:v>1.5259999999999999E-2</c:v>
                </c:pt>
                <c:pt idx="835">
                  <c:v>1.5219999999999999E-2</c:v>
                </c:pt>
                <c:pt idx="836">
                  <c:v>1.5180000000000001E-2</c:v>
                </c:pt>
                <c:pt idx="837">
                  <c:v>1.5140000000000001E-2</c:v>
                </c:pt>
                <c:pt idx="838">
                  <c:v>1.512E-2</c:v>
                </c:pt>
                <c:pt idx="839">
                  <c:v>1.5100000000000001E-2</c:v>
                </c:pt>
                <c:pt idx="840">
                  <c:v>1.508E-2</c:v>
                </c:pt>
                <c:pt idx="841">
                  <c:v>1.507E-2</c:v>
                </c:pt>
                <c:pt idx="842">
                  <c:v>1.506E-2</c:v>
                </c:pt>
                <c:pt idx="843">
                  <c:v>1.506E-2</c:v>
                </c:pt>
                <c:pt idx="844">
                  <c:v>1.506E-2</c:v>
                </c:pt>
                <c:pt idx="845">
                  <c:v>1.506E-2</c:v>
                </c:pt>
                <c:pt idx="846">
                  <c:v>1.506E-2</c:v>
                </c:pt>
                <c:pt idx="847">
                  <c:v>1.506E-2</c:v>
                </c:pt>
                <c:pt idx="848">
                  <c:v>1.507E-2</c:v>
                </c:pt>
                <c:pt idx="849">
                  <c:v>1.507E-2</c:v>
                </c:pt>
                <c:pt idx="850">
                  <c:v>1.507E-2</c:v>
                </c:pt>
                <c:pt idx="851">
                  <c:v>1.508E-2</c:v>
                </c:pt>
                <c:pt idx="852">
                  <c:v>1.508E-2</c:v>
                </c:pt>
                <c:pt idx="853">
                  <c:v>1.508E-2</c:v>
                </c:pt>
                <c:pt idx="854">
                  <c:v>1.508E-2</c:v>
                </c:pt>
                <c:pt idx="855">
                  <c:v>1.5089999999999999E-2</c:v>
                </c:pt>
                <c:pt idx="856">
                  <c:v>1.5089999999999999E-2</c:v>
                </c:pt>
                <c:pt idx="857">
                  <c:v>1.5089999999999999E-2</c:v>
                </c:pt>
                <c:pt idx="858">
                  <c:v>1.5100000000000001E-2</c:v>
                </c:pt>
                <c:pt idx="859">
                  <c:v>1.5100000000000001E-2</c:v>
                </c:pt>
                <c:pt idx="860">
                  <c:v>1.5100000000000001E-2</c:v>
                </c:pt>
                <c:pt idx="861">
                  <c:v>1.511E-2</c:v>
                </c:pt>
                <c:pt idx="862">
                  <c:v>1.512E-2</c:v>
                </c:pt>
                <c:pt idx="863">
                  <c:v>1.5129999999999999E-2</c:v>
                </c:pt>
                <c:pt idx="864">
                  <c:v>1.5140000000000001E-2</c:v>
                </c:pt>
                <c:pt idx="865">
                  <c:v>1.515E-2</c:v>
                </c:pt>
                <c:pt idx="866">
                  <c:v>1.516E-2</c:v>
                </c:pt>
                <c:pt idx="867">
                  <c:v>1.5169999999999999E-2</c:v>
                </c:pt>
                <c:pt idx="868">
                  <c:v>1.519E-2</c:v>
                </c:pt>
                <c:pt idx="869">
                  <c:v>1.521E-2</c:v>
                </c:pt>
                <c:pt idx="870">
                  <c:v>1.5219999999999999E-2</c:v>
                </c:pt>
                <c:pt idx="871">
                  <c:v>1.524E-2</c:v>
                </c:pt>
                <c:pt idx="872">
                  <c:v>1.5259999999999999E-2</c:v>
                </c:pt>
                <c:pt idx="873">
                  <c:v>1.528E-2</c:v>
                </c:pt>
                <c:pt idx="874">
                  <c:v>1.5299999999999999E-2</c:v>
                </c:pt>
                <c:pt idx="875">
                  <c:v>1.532E-2</c:v>
                </c:pt>
                <c:pt idx="876">
                  <c:v>1.5339999999999999E-2</c:v>
                </c:pt>
                <c:pt idx="877">
                  <c:v>1.536E-2</c:v>
                </c:pt>
                <c:pt idx="878">
                  <c:v>1.5389999999999999E-2</c:v>
                </c:pt>
                <c:pt idx="879">
                  <c:v>1.541E-2</c:v>
                </c:pt>
                <c:pt idx="880">
                  <c:v>1.5429999999999999E-2</c:v>
                </c:pt>
                <c:pt idx="881">
                  <c:v>1.545E-2</c:v>
                </c:pt>
                <c:pt idx="882">
                  <c:v>1.5469999999999999E-2</c:v>
                </c:pt>
                <c:pt idx="883">
                  <c:v>1.549E-2</c:v>
                </c:pt>
                <c:pt idx="884">
                  <c:v>1.5509999999999999E-2</c:v>
                </c:pt>
                <c:pt idx="885">
                  <c:v>1.553E-2</c:v>
                </c:pt>
                <c:pt idx="886">
                  <c:v>1.555E-2</c:v>
                </c:pt>
                <c:pt idx="887">
                  <c:v>1.5570000000000001E-2</c:v>
                </c:pt>
                <c:pt idx="888">
                  <c:v>1.559E-2</c:v>
                </c:pt>
                <c:pt idx="889">
                  <c:v>1.5610000000000001E-2</c:v>
                </c:pt>
                <c:pt idx="890">
                  <c:v>1.5630000000000002E-2</c:v>
                </c:pt>
                <c:pt idx="891">
                  <c:v>1.5650000000000001E-2</c:v>
                </c:pt>
                <c:pt idx="892">
                  <c:v>1.567E-2</c:v>
                </c:pt>
                <c:pt idx="893">
                  <c:v>1.5689999999999999E-2</c:v>
                </c:pt>
                <c:pt idx="894">
                  <c:v>1.5709999999999998E-2</c:v>
                </c:pt>
                <c:pt idx="895">
                  <c:v>1.5730000000000001E-2</c:v>
                </c:pt>
                <c:pt idx="896">
                  <c:v>1.5740000000000001E-2</c:v>
                </c:pt>
                <c:pt idx="897">
                  <c:v>1.576E-2</c:v>
                </c:pt>
                <c:pt idx="898">
                  <c:v>1.5769999999999999E-2</c:v>
                </c:pt>
                <c:pt idx="899">
                  <c:v>1.5779999999999999E-2</c:v>
                </c:pt>
                <c:pt idx="900">
                  <c:v>1.5789999999999998E-2</c:v>
                </c:pt>
                <c:pt idx="901">
                  <c:v>1.5789999999999998E-2</c:v>
                </c:pt>
                <c:pt idx="902">
                  <c:v>1.5789999999999998E-2</c:v>
                </c:pt>
                <c:pt idx="903">
                  <c:v>1.5789999999999998E-2</c:v>
                </c:pt>
                <c:pt idx="904">
                  <c:v>1.5789999999999998E-2</c:v>
                </c:pt>
                <c:pt idx="905">
                  <c:v>1.5779999999999999E-2</c:v>
                </c:pt>
                <c:pt idx="906">
                  <c:v>1.5769999999999999E-2</c:v>
                </c:pt>
                <c:pt idx="907">
                  <c:v>1.576E-2</c:v>
                </c:pt>
                <c:pt idx="908">
                  <c:v>1.5740000000000001E-2</c:v>
                </c:pt>
                <c:pt idx="909">
                  <c:v>1.5720000000000001E-2</c:v>
                </c:pt>
                <c:pt idx="910">
                  <c:v>1.5699999999999999E-2</c:v>
                </c:pt>
                <c:pt idx="911">
                  <c:v>1.567E-2</c:v>
                </c:pt>
                <c:pt idx="912">
                  <c:v>1.5640000000000001E-2</c:v>
                </c:pt>
                <c:pt idx="913">
                  <c:v>1.5599999999999999E-2</c:v>
                </c:pt>
                <c:pt idx="914">
                  <c:v>1.5570000000000001E-2</c:v>
                </c:pt>
                <c:pt idx="915">
                  <c:v>1.553E-2</c:v>
                </c:pt>
                <c:pt idx="916">
                  <c:v>1.5480000000000001E-2</c:v>
                </c:pt>
                <c:pt idx="917">
                  <c:v>1.5440000000000001E-2</c:v>
                </c:pt>
                <c:pt idx="918">
                  <c:v>1.5389999999999999E-2</c:v>
                </c:pt>
                <c:pt idx="919">
                  <c:v>1.533E-2</c:v>
                </c:pt>
                <c:pt idx="920">
                  <c:v>1.528E-2</c:v>
                </c:pt>
                <c:pt idx="921">
                  <c:v>1.5219999999999999E-2</c:v>
                </c:pt>
                <c:pt idx="922">
                  <c:v>1.515E-2</c:v>
                </c:pt>
                <c:pt idx="923">
                  <c:v>1.5089999999999999E-2</c:v>
                </c:pt>
                <c:pt idx="924">
                  <c:v>1.502E-2</c:v>
                </c:pt>
                <c:pt idx="925">
                  <c:v>1.495E-2</c:v>
                </c:pt>
                <c:pt idx="926">
                  <c:v>1.4880000000000001E-2</c:v>
                </c:pt>
                <c:pt idx="927">
                  <c:v>1.481E-2</c:v>
                </c:pt>
                <c:pt idx="928">
                  <c:v>1.474E-2</c:v>
                </c:pt>
                <c:pt idx="929">
                  <c:v>1.4659999999999999E-2</c:v>
                </c:pt>
                <c:pt idx="930">
                  <c:v>1.4590000000000001E-2</c:v>
                </c:pt>
                <c:pt idx="931">
                  <c:v>1.451E-2</c:v>
                </c:pt>
                <c:pt idx="932">
                  <c:v>1.443E-2</c:v>
                </c:pt>
                <c:pt idx="933">
                  <c:v>1.435E-2</c:v>
                </c:pt>
                <c:pt idx="934">
                  <c:v>1.427E-2</c:v>
                </c:pt>
                <c:pt idx="935">
                  <c:v>1.4189999999999999E-2</c:v>
                </c:pt>
                <c:pt idx="936">
                  <c:v>1.4109999999999999E-2</c:v>
                </c:pt>
                <c:pt idx="937">
                  <c:v>1.4019999999999999E-2</c:v>
                </c:pt>
                <c:pt idx="938">
                  <c:v>1.3939999999999999E-2</c:v>
                </c:pt>
                <c:pt idx="939">
                  <c:v>1.3849999999999999E-2</c:v>
                </c:pt>
                <c:pt idx="940">
                  <c:v>1.376E-2</c:v>
                </c:pt>
                <c:pt idx="941">
                  <c:v>1.367E-2</c:v>
                </c:pt>
                <c:pt idx="942">
                  <c:v>1.358E-2</c:v>
                </c:pt>
                <c:pt idx="943">
                  <c:v>1.349E-2</c:v>
                </c:pt>
                <c:pt idx="944">
                  <c:v>1.3390000000000001E-2</c:v>
                </c:pt>
                <c:pt idx="945">
                  <c:v>1.3299999999999999E-2</c:v>
                </c:pt>
                <c:pt idx="946">
                  <c:v>1.32E-2</c:v>
                </c:pt>
                <c:pt idx="947">
                  <c:v>1.311E-2</c:v>
                </c:pt>
                <c:pt idx="948">
                  <c:v>1.3010000000000001E-2</c:v>
                </c:pt>
                <c:pt idx="949">
                  <c:v>1.2919999999999999E-2</c:v>
                </c:pt>
                <c:pt idx="950">
                  <c:v>1.2829999999999999E-2</c:v>
                </c:pt>
                <c:pt idx="951">
                  <c:v>1.273E-2</c:v>
                </c:pt>
                <c:pt idx="952">
                  <c:v>1.264E-2</c:v>
                </c:pt>
                <c:pt idx="953">
                  <c:v>1.2540000000000001E-2</c:v>
                </c:pt>
                <c:pt idx="954">
                  <c:v>1.2449999999999999E-2</c:v>
                </c:pt>
                <c:pt idx="955">
                  <c:v>1.2359999999999999E-2</c:v>
                </c:pt>
                <c:pt idx="956">
                  <c:v>1.227E-2</c:v>
                </c:pt>
                <c:pt idx="957">
                  <c:v>1.218E-2</c:v>
                </c:pt>
                <c:pt idx="958">
                  <c:v>1.208E-2</c:v>
                </c:pt>
                <c:pt idx="959">
                  <c:v>1.1990000000000001E-2</c:v>
                </c:pt>
                <c:pt idx="960">
                  <c:v>1.1900000000000001E-2</c:v>
                </c:pt>
                <c:pt idx="961">
                  <c:v>1.1809999999999999E-2</c:v>
                </c:pt>
                <c:pt idx="962">
                  <c:v>1.171E-2</c:v>
                </c:pt>
                <c:pt idx="963">
                  <c:v>1.162E-2</c:v>
                </c:pt>
                <c:pt idx="964">
                  <c:v>1.1520000000000001E-2</c:v>
                </c:pt>
                <c:pt idx="965">
                  <c:v>1.142E-2</c:v>
                </c:pt>
                <c:pt idx="966">
                  <c:v>1.133E-2</c:v>
                </c:pt>
                <c:pt idx="967">
                  <c:v>1.123E-2</c:v>
                </c:pt>
                <c:pt idx="968">
                  <c:v>1.1129999999999999E-2</c:v>
                </c:pt>
                <c:pt idx="969">
                  <c:v>1.103E-2</c:v>
                </c:pt>
                <c:pt idx="970">
                  <c:v>1.093E-2</c:v>
                </c:pt>
                <c:pt idx="971">
                  <c:v>1.0829999999999999E-2</c:v>
                </c:pt>
                <c:pt idx="972">
                  <c:v>1.073E-2</c:v>
                </c:pt>
                <c:pt idx="973">
                  <c:v>1.0630000000000001E-2</c:v>
                </c:pt>
                <c:pt idx="974">
                  <c:v>1.0529999999999999E-2</c:v>
                </c:pt>
                <c:pt idx="975">
                  <c:v>1.043E-2</c:v>
                </c:pt>
                <c:pt idx="976">
                  <c:v>1.034E-2</c:v>
                </c:pt>
                <c:pt idx="977">
                  <c:v>1.0240000000000001E-2</c:v>
                </c:pt>
                <c:pt idx="978">
                  <c:v>1.014E-2</c:v>
                </c:pt>
                <c:pt idx="979">
                  <c:v>1.005E-2</c:v>
                </c:pt>
                <c:pt idx="980">
                  <c:v>9.9600000000000001E-3</c:v>
                </c:pt>
                <c:pt idx="981">
                  <c:v>9.8700000000000003E-3</c:v>
                </c:pt>
                <c:pt idx="982">
                  <c:v>9.7800000000000005E-3</c:v>
                </c:pt>
                <c:pt idx="983">
                  <c:v>9.7000000000000003E-3</c:v>
                </c:pt>
                <c:pt idx="984">
                  <c:v>9.6200000000000001E-3</c:v>
                </c:pt>
                <c:pt idx="985">
                  <c:v>9.5399999999999999E-3</c:v>
                </c:pt>
                <c:pt idx="986">
                  <c:v>9.4699999999999993E-3</c:v>
                </c:pt>
                <c:pt idx="987">
                  <c:v>9.3900000000000008E-3</c:v>
                </c:pt>
                <c:pt idx="988">
                  <c:v>9.3200000000000002E-3</c:v>
                </c:pt>
                <c:pt idx="989">
                  <c:v>9.2599999999999991E-3</c:v>
                </c:pt>
                <c:pt idx="990">
                  <c:v>9.1900000000000003E-3</c:v>
                </c:pt>
                <c:pt idx="991">
                  <c:v>9.1199999999999996E-3</c:v>
                </c:pt>
                <c:pt idx="992">
                  <c:v>9.0600000000000003E-3</c:v>
                </c:pt>
                <c:pt idx="993">
                  <c:v>8.9999999999999993E-3</c:v>
                </c:pt>
                <c:pt idx="994">
                  <c:v>8.94E-3</c:v>
                </c:pt>
                <c:pt idx="995">
                  <c:v>8.8900000000000003E-3</c:v>
                </c:pt>
                <c:pt idx="996">
                  <c:v>8.8299999999999993E-3</c:v>
                </c:pt>
                <c:pt idx="997">
                  <c:v>8.7799999999999996E-3</c:v>
                </c:pt>
                <c:pt idx="998">
                  <c:v>8.7200000000000003E-3</c:v>
                </c:pt>
                <c:pt idx="999">
                  <c:v>8.6700000000000006E-3</c:v>
                </c:pt>
                <c:pt idx="1000">
                  <c:v>8.6199999999999992E-3</c:v>
                </c:pt>
                <c:pt idx="1001">
                  <c:v>8.5599999999999999E-3</c:v>
                </c:pt>
                <c:pt idx="1002">
                  <c:v>8.5100000000000002E-3</c:v>
                </c:pt>
                <c:pt idx="1003">
                  <c:v>8.4600000000000005E-3</c:v>
                </c:pt>
                <c:pt idx="1004">
                  <c:v>8.3999999999999995E-3</c:v>
                </c:pt>
                <c:pt idx="1005">
                  <c:v>8.3499999999999998E-3</c:v>
                </c:pt>
                <c:pt idx="1006">
                  <c:v>8.2900000000000005E-3</c:v>
                </c:pt>
                <c:pt idx="1007">
                  <c:v>8.2299999999999995E-3</c:v>
                </c:pt>
                <c:pt idx="1008">
                  <c:v>8.1700000000000002E-3</c:v>
                </c:pt>
                <c:pt idx="1009">
                  <c:v>8.1099999999999992E-3</c:v>
                </c:pt>
                <c:pt idx="1010">
                  <c:v>8.0400000000000003E-3</c:v>
                </c:pt>
                <c:pt idx="1011">
                  <c:v>7.9699999999999997E-3</c:v>
                </c:pt>
                <c:pt idx="1012">
                  <c:v>7.9000000000000008E-3</c:v>
                </c:pt>
                <c:pt idx="1013">
                  <c:v>7.8200000000000006E-3</c:v>
                </c:pt>
                <c:pt idx="1014">
                  <c:v>7.7400000000000004E-3</c:v>
                </c:pt>
                <c:pt idx="1015">
                  <c:v>7.6600000000000001E-3</c:v>
                </c:pt>
                <c:pt idx="1016">
                  <c:v>7.5799999999999999E-3</c:v>
                </c:pt>
                <c:pt idx="1017">
                  <c:v>7.4999999999999997E-3</c:v>
                </c:pt>
                <c:pt idx="1018">
                  <c:v>7.4200000000000004E-3</c:v>
                </c:pt>
                <c:pt idx="1019">
                  <c:v>7.3499999999999998E-3</c:v>
                </c:pt>
                <c:pt idx="1020">
                  <c:v>7.2700000000000004E-3</c:v>
                </c:pt>
                <c:pt idx="1021">
                  <c:v>7.2100000000000003E-3</c:v>
                </c:pt>
                <c:pt idx="1022">
                  <c:v>7.1399999999999996E-3</c:v>
                </c:pt>
                <c:pt idx="1023">
                  <c:v>7.0800000000000004E-3</c:v>
                </c:pt>
                <c:pt idx="1024">
                  <c:v>7.0299999999999998E-3</c:v>
                </c:pt>
                <c:pt idx="1025">
                  <c:v>6.9800000000000001E-3</c:v>
                </c:pt>
                <c:pt idx="1026">
                  <c:v>6.9300000000000004E-3</c:v>
                </c:pt>
                <c:pt idx="1027">
                  <c:v>6.8900000000000003E-3</c:v>
                </c:pt>
                <c:pt idx="1028">
                  <c:v>6.8500000000000002E-3</c:v>
                </c:pt>
                <c:pt idx="1029">
                  <c:v>6.8199999999999997E-3</c:v>
                </c:pt>
                <c:pt idx="1030">
                  <c:v>6.79E-3</c:v>
                </c:pt>
                <c:pt idx="1031">
                  <c:v>6.7600000000000004E-3</c:v>
                </c:pt>
                <c:pt idx="1032">
                  <c:v>6.7400000000000003E-3</c:v>
                </c:pt>
                <c:pt idx="1033">
                  <c:v>6.7200000000000003E-3</c:v>
                </c:pt>
                <c:pt idx="1034">
                  <c:v>6.7000000000000002E-3</c:v>
                </c:pt>
                <c:pt idx="1035">
                  <c:v>6.6800000000000002E-3</c:v>
                </c:pt>
                <c:pt idx="1036">
                  <c:v>6.6600000000000001E-3</c:v>
                </c:pt>
                <c:pt idx="1037">
                  <c:v>6.6499999999999997E-3</c:v>
                </c:pt>
                <c:pt idx="1038">
                  <c:v>6.6400000000000001E-3</c:v>
                </c:pt>
                <c:pt idx="1039">
                  <c:v>6.6299999999999996E-3</c:v>
                </c:pt>
                <c:pt idx="1040">
                  <c:v>6.62E-3</c:v>
                </c:pt>
                <c:pt idx="1041">
                  <c:v>6.62E-3</c:v>
                </c:pt>
                <c:pt idx="1042">
                  <c:v>6.62E-3</c:v>
                </c:pt>
                <c:pt idx="1043">
                  <c:v>6.62E-3</c:v>
                </c:pt>
                <c:pt idx="1044">
                  <c:v>6.62E-3</c:v>
                </c:pt>
                <c:pt idx="1045">
                  <c:v>6.62E-3</c:v>
                </c:pt>
                <c:pt idx="1046">
                  <c:v>6.62E-3</c:v>
                </c:pt>
                <c:pt idx="1047">
                  <c:v>6.62E-3</c:v>
                </c:pt>
                <c:pt idx="1048">
                  <c:v>6.6100000000000004E-3</c:v>
                </c:pt>
                <c:pt idx="1049">
                  <c:v>6.5900000000000004E-3</c:v>
                </c:pt>
                <c:pt idx="1050">
                  <c:v>6.5700000000000003E-3</c:v>
                </c:pt>
                <c:pt idx="1051">
                  <c:v>6.5399999999999998E-3</c:v>
                </c:pt>
                <c:pt idx="1052">
                  <c:v>6.5100000000000002E-3</c:v>
                </c:pt>
                <c:pt idx="1053">
                  <c:v>6.4700000000000001E-3</c:v>
                </c:pt>
                <c:pt idx="1054">
                  <c:v>6.43E-3</c:v>
                </c:pt>
                <c:pt idx="1055">
                  <c:v>6.3899999999999998E-3</c:v>
                </c:pt>
                <c:pt idx="1056">
                  <c:v>6.3400000000000001E-3</c:v>
                </c:pt>
                <c:pt idx="1057">
                  <c:v>6.2899999999999996E-3</c:v>
                </c:pt>
                <c:pt idx="1058">
                  <c:v>6.2300000000000003E-3</c:v>
                </c:pt>
                <c:pt idx="1059">
                  <c:v>6.1799999999999997E-3</c:v>
                </c:pt>
                <c:pt idx="1060">
                  <c:v>6.13E-3</c:v>
                </c:pt>
                <c:pt idx="1061">
                  <c:v>6.0899999999999999E-3</c:v>
                </c:pt>
                <c:pt idx="1062">
                  <c:v>6.0400000000000002E-3</c:v>
                </c:pt>
                <c:pt idx="1063">
                  <c:v>6.0099999999999997E-3</c:v>
                </c:pt>
                <c:pt idx="1064">
                  <c:v>5.9699999999999996E-3</c:v>
                </c:pt>
                <c:pt idx="1065">
                  <c:v>5.94E-3</c:v>
                </c:pt>
                <c:pt idx="1066">
                  <c:v>5.9100000000000003E-3</c:v>
                </c:pt>
                <c:pt idx="1067">
                  <c:v>5.8799999999999998E-3</c:v>
                </c:pt>
                <c:pt idx="1068">
                  <c:v>5.8500000000000002E-3</c:v>
                </c:pt>
                <c:pt idx="1069">
                  <c:v>5.8199999999999997E-3</c:v>
                </c:pt>
                <c:pt idx="1070">
                  <c:v>5.79E-3</c:v>
                </c:pt>
                <c:pt idx="1071">
                  <c:v>5.7499999999999999E-3</c:v>
                </c:pt>
                <c:pt idx="1072">
                  <c:v>5.7099999999999998E-3</c:v>
                </c:pt>
                <c:pt idx="1073">
                  <c:v>5.6600000000000001E-3</c:v>
                </c:pt>
                <c:pt idx="1074">
                  <c:v>5.62E-3</c:v>
                </c:pt>
                <c:pt idx="1075">
                  <c:v>5.5700000000000003E-3</c:v>
                </c:pt>
                <c:pt idx="1076">
                  <c:v>5.5300000000000002E-3</c:v>
                </c:pt>
                <c:pt idx="1077">
                  <c:v>5.4900000000000001E-3</c:v>
                </c:pt>
                <c:pt idx="1078">
                  <c:v>5.4599999999999996E-3</c:v>
                </c:pt>
                <c:pt idx="1079">
                  <c:v>5.45E-3</c:v>
                </c:pt>
                <c:pt idx="1080">
                  <c:v>5.45E-3</c:v>
                </c:pt>
                <c:pt idx="1081">
                  <c:v>5.4599999999999996E-3</c:v>
                </c:pt>
                <c:pt idx="1082">
                  <c:v>5.4999999999999997E-3</c:v>
                </c:pt>
                <c:pt idx="1083">
                  <c:v>5.5700000000000003E-3</c:v>
                </c:pt>
                <c:pt idx="1084">
                  <c:v>5.6600000000000001E-3</c:v>
                </c:pt>
                <c:pt idx="1085">
                  <c:v>5.79E-3</c:v>
                </c:pt>
                <c:pt idx="1086">
                  <c:v>5.9500000000000004E-3</c:v>
                </c:pt>
                <c:pt idx="1087">
                  <c:v>6.1399999999999996E-3</c:v>
                </c:pt>
                <c:pt idx="1088">
                  <c:v>6.3600000000000002E-3</c:v>
                </c:pt>
                <c:pt idx="1089">
                  <c:v>6.6299999999999996E-3</c:v>
                </c:pt>
                <c:pt idx="1090">
                  <c:v>6.9300000000000004E-3</c:v>
                </c:pt>
                <c:pt idx="1091">
                  <c:v>7.26E-3</c:v>
                </c:pt>
                <c:pt idx="1092">
                  <c:v>7.6299999999999996E-3</c:v>
                </c:pt>
                <c:pt idx="1093">
                  <c:v>8.0400000000000003E-3</c:v>
                </c:pt>
                <c:pt idx="1094">
                  <c:v>8.4899999999999993E-3</c:v>
                </c:pt>
                <c:pt idx="1095">
                  <c:v>8.9800000000000001E-3</c:v>
                </c:pt>
                <c:pt idx="1096">
                  <c:v>9.5200000000000007E-3</c:v>
                </c:pt>
                <c:pt idx="1097">
                  <c:v>1.009E-2</c:v>
                </c:pt>
                <c:pt idx="1098">
                  <c:v>1.073E-2</c:v>
                </c:pt>
                <c:pt idx="1099">
                  <c:v>1.142E-2</c:v>
                </c:pt>
                <c:pt idx="1100">
                  <c:v>1.217E-2</c:v>
                </c:pt>
                <c:pt idx="1101">
                  <c:v>1.2999999999999999E-2</c:v>
                </c:pt>
                <c:pt idx="1102">
                  <c:v>1.391E-2</c:v>
                </c:pt>
                <c:pt idx="1103">
                  <c:v>1.491E-2</c:v>
                </c:pt>
                <c:pt idx="1104">
                  <c:v>1.601E-2</c:v>
                </c:pt>
                <c:pt idx="1105">
                  <c:v>1.7229999999999999E-2</c:v>
                </c:pt>
                <c:pt idx="1106">
                  <c:v>1.857E-2</c:v>
                </c:pt>
                <c:pt idx="1107">
                  <c:v>2.0049999999999998E-2</c:v>
                </c:pt>
                <c:pt idx="1108">
                  <c:v>2.1680000000000001E-2</c:v>
                </c:pt>
                <c:pt idx="1109">
                  <c:v>2.3470000000000001E-2</c:v>
                </c:pt>
                <c:pt idx="1110">
                  <c:v>2.5430000000000001E-2</c:v>
                </c:pt>
                <c:pt idx="1111">
                  <c:v>2.7560000000000001E-2</c:v>
                </c:pt>
                <c:pt idx="1112">
                  <c:v>2.988E-2</c:v>
                </c:pt>
                <c:pt idx="1113">
                  <c:v>3.2390000000000002E-2</c:v>
                </c:pt>
                <c:pt idx="1114">
                  <c:v>3.5099999999999999E-2</c:v>
                </c:pt>
                <c:pt idx="1115">
                  <c:v>3.7999999999999999E-2</c:v>
                </c:pt>
                <c:pt idx="1116">
                  <c:v>4.1099999999999998E-2</c:v>
                </c:pt>
                <c:pt idx="1117">
                  <c:v>4.4380000000000003E-2</c:v>
                </c:pt>
                <c:pt idx="1118">
                  <c:v>4.7849999999999997E-2</c:v>
                </c:pt>
                <c:pt idx="1119">
                  <c:v>5.1479999999999998E-2</c:v>
                </c:pt>
                <c:pt idx="1120">
                  <c:v>5.5289999999999999E-2</c:v>
                </c:pt>
                <c:pt idx="1121">
                  <c:v>5.9240000000000001E-2</c:v>
                </c:pt>
                <c:pt idx="1122">
                  <c:v>6.3320000000000001E-2</c:v>
                </c:pt>
                <c:pt idx="1123">
                  <c:v>6.7530000000000007E-2</c:v>
                </c:pt>
                <c:pt idx="1124">
                  <c:v>7.1840000000000001E-2</c:v>
                </c:pt>
                <c:pt idx="1125">
                  <c:v>7.6249999999999998E-2</c:v>
                </c:pt>
                <c:pt idx="1126">
                  <c:v>8.072E-2</c:v>
                </c:pt>
                <c:pt idx="1127">
                  <c:v>8.5239999999999996E-2</c:v>
                </c:pt>
                <c:pt idx="1128">
                  <c:v>8.9800000000000005E-2</c:v>
                </c:pt>
                <c:pt idx="1129">
                  <c:v>9.4380000000000006E-2</c:v>
                </c:pt>
                <c:pt idx="1130">
                  <c:v>9.8960000000000006E-2</c:v>
                </c:pt>
                <c:pt idx="1131">
                  <c:v>0.10353</c:v>
                </c:pt>
                <c:pt idx="1132">
                  <c:v>0.10807</c:v>
                </c:pt>
                <c:pt idx="1133">
                  <c:v>0.11255999999999999</c:v>
                </c:pt>
                <c:pt idx="1134">
                  <c:v>0.11699</c:v>
                </c:pt>
                <c:pt idx="1135">
                  <c:v>0.12135</c:v>
                </c:pt>
                <c:pt idx="1136">
                  <c:v>0.12561</c:v>
                </c:pt>
                <c:pt idx="1137">
                  <c:v>0.12977</c:v>
                </c:pt>
                <c:pt idx="1138">
                  <c:v>0.13381000000000001</c:v>
                </c:pt>
                <c:pt idx="1139">
                  <c:v>0.13771</c:v>
                </c:pt>
                <c:pt idx="1140">
                  <c:v>0.14146</c:v>
                </c:pt>
                <c:pt idx="1141">
                  <c:v>0.14502999999999999</c:v>
                </c:pt>
                <c:pt idx="1142">
                  <c:v>0.14840999999999999</c:v>
                </c:pt>
                <c:pt idx="1143">
                  <c:v>0.15159</c:v>
                </c:pt>
                <c:pt idx="1144">
                  <c:v>0.15456</c:v>
                </c:pt>
                <c:pt idx="1145">
                  <c:v>0.15731000000000001</c:v>
                </c:pt>
                <c:pt idx="1146">
                  <c:v>0.15983</c:v>
                </c:pt>
                <c:pt idx="1147">
                  <c:v>0.16213</c:v>
                </c:pt>
                <c:pt idx="1148">
                  <c:v>0.16419</c:v>
                </c:pt>
                <c:pt idx="1149">
                  <c:v>0.16603999999999999</c:v>
                </c:pt>
                <c:pt idx="1150">
                  <c:v>0.16766</c:v>
                </c:pt>
                <c:pt idx="1151">
                  <c:v>0.16908999999999999</c:v>
                </c:pt>
                <c:pt idx="1152">
                  <c:v>0.17033000000000001</c:v>
                </c:pt>
                <c:pt idx="1153">
                  <c:v>0.17141000000000001</c:v>
                </c:pt>
                <c:pt idx="1154">
                  <c:v>0.17233999999999999</c:v>
                </c:pt>
                <c:pt idx="1155">
                  <c:v>0.17316000000000001</c:v>
                </c:pt>
                <c:pt idx="1156">
                  <c:v>0.17388999999999999</c:v>
                </c:pt>
                <c:pt idx="1157">
                  <c:v>0.17455000000000001</c:v>
                </c:pt>
                <c:pt idx="1158">
                  <c:v>0.17516999999999999</c:v>
                </c:pt>
                <c:pt idx="1159">
                  <c:v>0.17577999999999999</c:v>
                </c:pt>
                <c:pt idx="1160">
                  <c:v>0.17638000000000001</c:v>
                </c:pt>
                <c:pt idx="1161">
                  <c:v>0.17699000000000001</c:v>
                </c:pt>
                <c:pt idx="1162">
                  <c:v>0.17760999999999999</c:v>
                </c:pt>
                <c:pt idx="1163">
                  <c:v>0.17824999999999999</c:v>
                </c:pt>
                <c:pt idx="1164">
                  <c:v>0.17888999999999999</c:v>
                </c:pt>
                <c:pt idx="1165">
                  <c:v>0.17952000000000001</c:v>
                </c:pt>
                <c:pt idx="1166">
                  <c:v>0.18012</c:v>
                </c:pt>
                <c:pt idx="1167">
                  <c:v>0.18067</c:v>
                </c:pt>
                <c:pt idx="1168">
                  <c:v>0.18114</c:v>
                </c:pt>
                <c:pt idx="1169">
                  <c:v>0.18148</c:v>
                </c:pt>
                <c:pt idx="1170">
                  <c:v>0.18168000000000001</c:v>
                </c:pt>
                <c:pt idx="1171">
                  <c:v>0.18168000000000001</c:v>
                </c:pt>
                <c:pt idx="1172">
                  <c:v>0.18145</c:v>
                </c:pt>
                <c:pt idx="1173">
                  <c:v>0.18095</c:v>
                </c:pt>
                <c:pt idx="1174">
                  <c:v>0.18017</c:v>
                </c:pt>
                <c:pt idx="1175">
                  <c:v>0.17907999999999999</c:v>
                </c:pt>
                <c:pt idx="1176">
                  <c:v>0.17766000000000001</c:v>
                </c:pt>
                <c:pt idx="1177">
                  <c:v>0.17591999999999999</c:v>
                </c:pt>
                <c:pt idx="1178">
                  <c:v>0.17385</c:v>
                </c:pt>
                <c:pt idx="1179">
                  <c:v>0.17147000000000001</c:v>
                </c:pt>
                <c:pt idx="1180">
                  <c:v>0.16880000000000001</c:v>
                </c:pt>
                <c:pt idx="1181">
                  <c:v>0.16589000000000001</c:v>
                </c:pt>
                <c:pt idx="1182">
                  <c:v>0.16277</c:v>
                </c:pt>
                <c:pt idx="1183">
                  <c:v>0.1595</c:v>
                </c:pt>
                <c:pt idx="1184">
                  <c:v>0.15612000000000001</c:v>
                </c:pt>
                <c:pt idx="1185">
                  <c:v>0.15268999999999999</c:v>
                </c:pt>
                <c:pt idx="1186">
                  <c:v>0.14927000000000001</c:v>
                </c:pt>
                <c:pt idx="1187">
                  <c:v>0.14591999999999999</c:v>
                </c:pt>
                <c:pt idx="1188">
                  <c:v>0.14269999999999999</c:v>
                </c:pt>
                <c:pt idx="1189">
                  <c:v>0.13966000000000001</c:v>
                </c:pt>
                <c:pt idx="1190">
                  <c:v>0.13683000000000001</c:v>
                </c:pt>
                <c:pt idx="1191">
                  <c:v>0.13427</c:v>
                </c:pt>
                <c:pt idx="1192">
                  <c:v>0.13197999999999999</c:v>
                </c:pt>
                <c:pt idx="1193">
                  <c:v>0.12998999999999999</c:v>
                </c:pt>
                <c:pt idx="1194">
                  <c:v>0.12828000000000001</c:v>
                </c:pt>
                <c:pt idx="1195">
                  <c:v>0.12686</c:v>
                </c:pt>
                <c:pt idx="1196">
                  <c:v>0.12567999999999999</c:v>
                </c:pt>
                <c:pt idx="1197">
                  <c:v>0.12472</c:v>
                </c:pt>
                <c:pt idx="1198">
                  <c:v>0.12393</c:v>
                </c:pt>
                <c:pt idx="1199">
                  <c:v>0.12325999999999999</c:v>
                </c:pt>
                <c:pt idx="1200">
                  <c:v>0.12265</c:v>
                </c:pt>
                <c:pt idx="1201">
                  <c:v>0.12204</c:v>
                </c:pt>
                <c:pt idx="1202">
                  <c:v>0.12136</c:v>
                </c:pt>
                <c:pt idx="1203">
                  <c:v>0.12056</c:v>
                </c:pt>
                <c:pt idx="1204">
                  <c:v>0.11958000000000001</c:v>
                </c:pt>
                <c:pt idx="1205">
                  <c:v>0.11837</c:v>
                </c:pt>
                <c:pt idx="1206">
                  <c:v>0.1169</c:v>
                </c:pt>
                <c:pt idx="1207">
                  <c:v>0.11513</c:v>
                </c:pt>
                <c:pt idx="1208">
                  <c:v>0.11305999999999999</c:v>
                </c:pt>
                <c:pt idx="1209">
                  <c:v>0.11069</c:v>
                </c:pt>
                <c:pt idx="1210">
                  <c:v>0.10803</c:v>
                </c:pt>
                <c:pt idx="1211">
                  <c:v>0.10512000000000001</c:v>
                </c:pt>
                <c:pt idx="1212">
                  <c:v>0.10199</c:v>
                </c:pt>
                <c:pt idx="1213">
                  <c:v>9.8699999999999996E-2</c:v>
                </c:pt>
                <c:pt idx="1214">
                  <c:v>9.5310000000000006E-2</c:v>
                </c:pt>
                <c:pt idx="1215">
                  <c:v>9.1880000000000003E-2</c:v>
                </c:pt>
                <c:pt idx="1216">
                  <c:v>8.8480000000000003E-2</c:v>
                </c:pt>
                <c:pt idx="1217">
                  <c:v>8.5169999999999996E-2</c:v>
                </c:pt>
                <c:pt idx="1218">
                  <c:v>8.2030000000000006E-2</c:v>
                </c:pt>
                <c:pt idx="1219">
                  <c:v>7.9089999999999994E-2</c:v>
                </c:pt>
                <c:pt idx="1220">
                  <c:v>7.6420000000000002E-2</c:v>
                </c:pt>
                <c:pt idx="1221">
                  <c:v>7.4039999999999995E-2</c:v>
                </c:pt>
                <c:pt idx="1222">
                  <c:v>7.1980000000000002E-2</c:v>
                </c:pt>
                <c:pt idx="1223">
                  <c:v>7.0250000000000007E-2</c:v>
                </c:pt>
                <c:pt idx="1224">
                  <c:v>6.8839999999999998E-2</c:v>
                </c:pt>
                <c:pt idx="1225">
                  <c:v>6.7729999999999999E-2</c:v>
                </c:pt>
                <c:pt idx="1226">
                  <c:v>6.6890000000000005E-2</c:v>
                </c:pt>
                <c:pt idx="1227">
                  <c:v>6.6290000000000002E-2</c:v>
                </c:pt>
                <c:pt idx="1228">
                  <c:v>6.5869999999999998E-2</c:v>
                </c:pt>
                <c:pt idx="1229">
                  <c:v>6.5589999999999996E-2</c:v>
                </c:pt>
                <c:pt idx="1230">
                  <c:v>6.5390000000000004E-2</c:v>
                </c:pt>
                <c:pt idx="1231">
                  <c:v>6.5229999999999996E-2</c:v>
                </c:pt>
                <c:pt idx="1232">
                  <c:v>6.5060000000000007E-2</c:v>
                </c:pt>
                <c:pt idx="1233">
                  <c:v>6.4850000000000005E-2</c:v>
                </c:pt>
                <c:pt idx="1234">
                  <c:v>6.4579999999999999E-2</c:v>
                </c:pt>
                <c:pt idx="1235">
                  <c:v>6.4240000000000005E-2</c:v>
                </c:pt>
                <c:pt idx="1236">
                  <c:v>6.3829999999999998E-2</c:v>
                </c:pt>
                <c:pt idx="1237">
                  <c:v>6.3390000000000002E-2</c:v>
                </c:pt>
                <c:pt idx="1238">
                  <c:v>6.293E-2</c:v>
                </c:pt>
                <c:pt idx="1239">
                  <c:v>6.2509999999999996E-2</c:v>
                </c:pt>
                <c:pt idx="1240">
                  <c:v>6.2190000000000002E-2</c:v>
                </c:pt>
                <c:pt idx="1241">
                  <c:v>6.2030000000000002E-2</c:v>
                </c:pt>
                <c:pt idx="1242">
                  <c:v>6.2089999999999999E-2</c:v>
                </c:pt>
                <c:pt idx="1243">
                  <c:v>6.2440000000000002E-2</c:v>
                </c:pt>
                <c:pt idx="1244">
                  <c:v>6.3149999999999998E-2</c:v>
                </c:pt>
                <c:pt idx="1245">
                  <c:v>6.4269999999999994E-2</c:v>
                </c:pt>
                <c:pt idx="1246">
                  <c:v>6.5839999999999996E-2</c:v>
                </c:pt>
                <c:pt idx="1247">
                  <c:v>6.7879999999999996E-2</c:v>
                </c:pt>
                <c:pt idx="1248">
                  <c:v>7.0389999999999994E-2</c:v>
                </c:pt>
                <c:pt idx="1249">
                  <c:v>7.3359999999999995E-2</c:v>
                </c:pt>
                <c:pt idx="1250">
                  <c:v>7.6740000000000003E-2</c:v>
                </c:pt>
                <c:pt idx="1251">
                  <c:v>8.0490000000000006E-2</c:v>
                </c:pt>
                <c:pt idx="1252">
                  <c:v>8.4519999999999998E-2</c:v>
                </c:pt>
                <c:pt idx="1253">
                  <c:v>8.8730000000000003E-2</c:v>
                </c:pt>
                <c:pt idx="1254">
                  <c:v>9.3009999999999995E-2</c:v>
                </c:pt>
                <c:pt idx="1255">
                  <c:v>9.7250000000000003E-2</c:v>
                </c:pt>
                <c:pt idx="1256">
                  <c:v>0.10133</c:v>
                </c:pt>
                <c:pt idx="1257">
                  <c:v>0.10513</c:v>
                </c:pt>
                <c:pt idx="1258">
                  <c:v>0.10852000000000001</c:v>
                </c:pt>
                <c:pt idx="1259">
                  <c:v>0.11142000000000001</c:v>
                </c:pt>
                <c:pt idx="1260">
                  <c:v>0.11373</c:v>
                </c:pt>
                <c:pt idx="1261">
                  <c:v>0.1154</c:v>
                </c:pt>
                <c:pt idx="1262">
                  <c:v>0.11637</c:v>
                </c:pt>
                <c:pt idx="1263">
                  <c:v>0.11663</c:v>
                </c:pt>
                <c:pt idx="1264">
                  <c:v>0.11619</c:v>
                </c:pt>
                <c:pt idx="1265">
                  <c:v>0.11507000000000001</c:v>
                </c:pt>
                <c:pt idx="1266">
                  <c:v>0.11333</c:v>
                </c:pt>
                <c:pt idx="1267">
                  <c:v>0.11104</c:v>
                </c:pt>
                <c:pt idx="1268">
                  <c:v>0.10829</c:v>
                </c:pt>
                <c:pt idx="1269">
                  <c:v>0.10517</c:v>
                </c:pt>
                <c:pt idx="1270">
                  <c:v>0.10179000000000001</c:v>
                </c:pt>
                <c:pt idx="1271">
                  <c:v>9.826E-2</c:v>
                </c:pt>
                <c:pt idx="1272">
                  <c:v>9.468E-2</c:v>
                </c:pt>
                <c:pt idx="1273">
                  <c:v>9.1149999999999995E-2</c:v>
                </c:pt>
                <c:pt idx="1274">
                  <c:v>8.7739999999999999E-2</c:v>
                </c:pt>
                <c:pt idx="1275">
                  <c:v>8.4540000000000004E-2</c:v>
                </c:pt>
                <c:pt idx="1276">
                  <c:v>8.1600000000000006E-2</c:v>
                </c:pt>
                <c:pt idx="1277">
                  <c:v>7.8950000000000006E-2</c:v>
                </c:pt>
                <c:pt idx="1278">
                  <c:v>7.6609999999999998E-2</c:v>
                </c:pt>
                <c:pt idx="1279">
                  <c:v>7.46E-2</c:v>
                </c:pt>
                <c:pt idx="1280">
                  <c:v>7.2900000000000006E-2</c:v>
                </c:pt>
                <c:pt idx="1281">
                  <c:v>7.1489999999999998E-2</c:v>
                </c:pt>
                <c:pt idx="1282">
                  <c:v>7.034E-2</c:v>
                </c:pt>
                <c:pt idx="1283">
                  <c:v>6.9400000000000003E-2</c:v>
                </c:pt>
                <c:pt idx="1284">
                  <c:v>6.8629999999999997E-2</c:v>
                </c:pt>
                <c:pt idx="1285">
                  <c:v>6.7970000000000003E-2</c:v>
                </c:pt>
                <c:pt idx="1286">
                  <c:v>6.7390000000000005E-2</c:v>
                </c:pt>
                <c:pt idx="1287">
                  <c:v>6.6839999999999997E-2</c:v>
                </c:pt>
                <c:pt idx="1288">
                  <c:v>6.6280000000000006E-2</c:v>
                </c:pt>
                <c:pt idx="1289">
                  <c:v>6.5680000000000002E-2</c:v>
                </c:pt>
                <c:pt idx="1290">
                  <c:v>6.5019999999999994E-2</c:v>
                </c:pt>
                <c:pt idx="1291">
                  <c:v>6.4280000000000004E-2</c:v>
                </c:pt>
                <c:pt idx="1292">
                  <c:v>6.3450000000000006E-2</c:v>
                </c:pt>
                <c:pt idx="1293">
                  <c:v>6.2539999999999998E-2</c:v>
                </c:pt>
                <c:pt idx="1294">
                  <c:v>6.1550000000000001E-2</c:v>
                </c:pt>
                <c:pt idx="1295">
                  <c:v>6.0479999999999999E-2</c:v>
                </c:pt>
                <c:pt idx="1296">
                  <c:v>5.935E-2</c:v>
                </c:pt>
                <c:pt idx="1297">
                  <c:v>5.8169999999999999E-2</c:v>
                </c:pt>
                <c:pt idx="1298">
                  <c:v>5.6959999999999997E-2</c:v>
                </c:pt>
                <c:pt idx="1299">
                  <c:v>5.5730000000000002E-2</c:v>
                </c:pt>
                <c:pt idx="1300">
                  <c:v>5.4489999999999997E-2</c:v>
                </c:pt>
                <c:pt idx="1301">
                  <c:v>5.3249999999999999E-2</c:v>
                </c:pt>
                <c:pt idx="1302">
                  <c:v>5.2019999999999997E-2</c:v>
                </c:pt>
                <c:pt idx="1303">
                  <c:v>5.0790000000000002E-2</c:v>
                </c:pt>
                <c:pt idx="1304">
                  <c:v>4.956E-2</c:v>
                </c:pt>
                <c:pt idx="1305">
                  <c:v>4.8329999999999998E-2</c:v>
                </c:pt>
                <c:pt idx="1306">
                  <c:v>4.7100000000000003E-2</c:v>
                </c:pt>
                <c:pt idx="1307">
                  <c:v>4.5839999999999999E-2</c:v>
                </c:pt>
                <c:pt idx="1308">
                  <c:v>4.4560000000000002E-2</c:v>
                </c:pt>
                <c:pt idx="1309">
                  <c:v>4.3240000000000001E-2</c:v>
                </c:pt>
                <c:pt idx="1310">
                  <c:v>4.1880000000000001E-2</c:v>
                </c:pt>
                <c:pt idx="1311">
                  <c:v>4.0480000000000002E-2</c:v>
                </c:pt>
                <c:pt idx="1312">
                  <c:v>3.9030000000000002E-2</c:v>
                </c:pt>
                <c:pt idx="1313">
                  <c:v>3.7530000000000001E-2</c:v>
                </c:pt>
                <c:pt idx="1314">
                  <c:v>3.5990000000000001E-2</c:v>
                </c:pt>
                <c:pt idx="1315">
                  <c:v>3.4419999999999999E-2</c:v>
                </c:pt>
                <c:pt idx="1316">
                  <c:v>3.2829999999999998E-2</c:v>
                </c:pt>
                <c:pt idx="1317">
                  <c:v>3.1230000000000001E-2</c:v>
                </c:pt>
                <c:pt idx="1318">
                  <c:v>2.964E-2</c:v>
                </c:pt>
                <c:pt idx="1319">
                  <c:v>2.8070000000000001E-2</c:v>
                </c:pt>
                <c:pt idx="1320">
                  <c:v>2.6550000000000001E-2</c:v>
                </c:pt>
                <c:pt idx="1321">
                  <c:v>2.5080000000000002E-2</c:v>
                </c:pt>
                <c:pt idx="1322">
                  <c:v>2.3689999999999999E-2</c:v>
                </c:pt>
                <c:pt idx="1323">
                  <c:v>2.239E-2</c:v>
                </c:pt>
                <c:pt idx="1324">
                  <c:v>2.1190000000000001E-2</c:v>
                </c:pt>
                <c:pt idx="1325">
                  <c:v>2.01E-2</c:v>
                </c:pt>
                <c:pt idx="1326">
                  <c:v>1.9120000000000002E-2</c:v>
                </c:pt>
                <c:pt idx="1327">
                  <c:v>1.8259999999999998E-2</c:v>
                </c:pt>
                <c:pt idx="1328">
                  <c:v>1.7520000000000001E-2</c:v>
                </c:pt>
                <c:pt idx="1329">
                  <c:v>1.6879999999999999E-2</c:v>
                </c:pt>
                <c:pt idx="1330">
                  <c:v>1.635E-2</c:v>
                </c:pt>
                <c:pt idx="1331">
                  <c:v>1.592E-2</c:v>
                </c:pt>
                <c:pt idx="1332">
                  <c:v>1.5570000000000001E-2</c:v>
                </c:pt>
                <c:pt idx="1333">
                  <c:v>1.5299999999999999E-2</c:v>
                </c:pt>
                <c:pt idx="1334">
                  <c:v>1.5089999999999999E-2</c:v>
                </c:pt>
                <c:pt idx="1335">
                  <c:v>1.4930000000000001E-2</c:v>
                </c:pt>
                <c:pt idx="1336">
                  <c:v>1.481E-2</c:v>
                </c:pt>
                <c:pt idx="1337">
                  <c:v>1.472E-2</c:v>
                </c:pt>
                <c:pt idx="1338">
                  <c:v>1.4630000000000001E-2</c:v>
                </c:pt>
                <c:pt idx="1339">
                  <c:v>1.456E-2</c:v>
                </c:pt>
                <c:pt idx="1340">
                  <c:v>1.448E-2</c:v>
                </c:pt>
                <c:pt idx="1341">
                  <c:v>1.439E-2</c:v>
                </c:pt>
                <c:pt idx="1342">
                  <c:v>1.4279999999999999E-2</c:v>
                </c:pt>
                <c:pt idx="1343">
                  <c:v>1.4160000000000001E-2</c:v>
                </c:pt>
                <c:pt idx="1344">
                  <c:v>1.401E-2</c:v>
                </c:pt>
                <c:pt idx="1345">
                  <c:v>1.384E-2</c:v>
                </c:pt>
                <c:pt idx="1346">
                  <c:v>1.3639999999999999E-2</c:v>
                </c:pt>
                <c:pt idx="1347">
                  <c:v>1.342E-2</c:v>
                </c:pt>
                <c:pt idx="1348">
                  <c:v>1.3169999999999999E-2</c:v>
                </c:pt>
                <c:pt idx="1349">
                  <c:v>1.29E-2</c:v>
                </c:pt>
                <c:pt idx="1350">
                  <c:v>1.261E-2</c:v>
                </c:pt>
                <c:pt idx="1351">
                  <c:v>1.23E-2</c:v>
                </c:pt>
                <c:pt idx="1352">
                  <c:v>1.197E-2</c:v>
                </c:pt>
                <c:pt idx="1353">
                  <c:v>1.162E-2</c:v>
                </c:pt>
                <c:pt idx="1354">
                  <c:v>1.125E-2</c:v>
                </c:pt>
                <c:pt idx="1355">
                  <c:v>1.0880000000000001E-2</c:v>
                </c:pt>
                <c:pt idx="1356">
                  <c:v>1.0489999999999999E-2</c:v>
                </c:pt>
                <c:pt idx="1357">
                  <c:v>1.01E-2</c:v>
                </c:pt>
                <c:pt idx="1358">
                  <c:v>9.7000000000000003E-3</c:v>
                </c:pt>
                <c:pt idx="1359">
                  <c:v>9.3100000000000006E-3</c:v>
                </c:pt>
                <c:pt idx="1360">
                  <c:v>8.9200000000000008E-3</c:v>
                </c:pt>
                <c:pt idx="1361">
                  <c:v>8.5299999999999994E-3</c:v>
                </c:pt>
                <c:pt idx="1362">
                  <c:v>8.1700000000000002E-3</c:v>
                </c:pt>
                <c:pt idx="1363">
                  <c:v>7.8300000000000002E-3</c:v>
                </c:pt>
                <c:pt idx="1364">
                  <c:v>7.5199999999999998E-3</c:v>
                </c:pt>
                <c:pt idx="1365">
                  <c:v>7.2500000000000004E-3</c:v>
                </c:pt>
                <c:pt idx="1366">
                  <c:v>7.0400000000000003E-3</c:v>
                </c:pt>
                <c:pt idx="1367">
                  <c:v>6.8799999999999998E-3</c:v>
                </c:pt>
                <c:pt idx="1368">
                  <c:v>6.7999999999999996E-3</c:v>
                </c:pt>
                <c:pt idx="1369">
                  <c:v>6.79E-3</c:v>
                </c:pt>
                <c:pt idx="1370">
                  <c:v>6.8599999999999998E-3</c:v>
                </c:pt>
                <c:pt idx="1371">
                  <c:v>7.0299999999999998E-3</c:v>
                </c:pt>
                <c:pt idx="1372">
                  <c:v>7.28E-3</c:v>
                </c:pt>
                <c:pt idx="1373">
                  <c:v>7.6299999999999996E-3</c:v>
                </c:pt>
                <c:pt idx="1374">
                  <c:v>8.0599999999999995E-3</c:v>
                </c:pt>
                <c:pt idx="1375">
                  <c:v>8.5900000000000004E-3</c:v>
                </c:pt>
                <c:pt idx="1376">
                  <c:v>9.1999999999999998E-3</c:v>
                </c:pt>
                <c:pt idx="1377">
                  <c:v>9.8799999999999999E-3</c:v>
                </c:pt>
                <c:pt idx="1378">
                  <c:v>1.064E-2</c:v>
                </c:pt>
                <c:pt idx="1379">
                  <c:v>1.146E-2</c:v>
                </c:pt>
                <c:pt idx="1380">
                  <c:v>1.2330000000000001E-2</c:v>
                </c:pt>
                <c:pt idx="1381">
                  <c:v>1.324E-2</c:v>
                </c:pt>
                <c:pt idx="1382">
                  <c:v>1.4189999999999999E-2</c:v>
                </c:pt>
                <c:pt idx="1383">
                  <c:v>1.5169999999999999E-2</c:v>
                </c:pt>
                <c:pt idx="1384">
                  <c:v>1.617E-2</c:v>
                </c:pt>
                <c:pt idx="1385">
                  <c:v>1.719E-2</c:v>
                </c:pt>
                <c:pt idx="1386">
                  <c:v>1.823E-2</c:v>
                </c:pt>
                <c:pt idx="1387">
                  <c:v>1.9290000000000002E-2</c:v>
                </c:pt>
                <c:pt idx="1388">
                  <c:v>2.0369999999999999E-2</c:v>
                </c:pt>
                <c:pt idx="1389">
                  <c:v>2.146E-2</c:v>
                </c:pt>
                <c:pt idx="1390">
                  <c:v>2.2579999999999999E-2</c:v>
                </c:pt>
                <c:pt idx="1391">
                  <c:v>2.3720000000000001E-2</c:v>
                </c:pt>
                <c:pt idx="1392">
                  <c:v>2.4879999999999999E-2</c:v>
                </c:pt>
                <c:pt idx="1393">
                  <c:v>2.6069999999999999E-2</c:v>
                </c:pt>
                <c:pt idx="1394">
                  <c:v>2.7279999999999999E-2</c:v>
                </c:pt>
                <c:pt idx="1395">
                  <c:v>2.852E-2</c:v>
                </c:pt>
                <c:pt idx="1396">
                  <c:v>2.9780000000000001E-2</c:v>
                </c:pt>
                <c:pt idx="1397">
                  <c:v>3.107E-2</c:v>
                </c:pt>
                <c:pt idx="1398">
                  <c:v>3.2379999999999999E-2</c:v>
                </c:pt>
                <c:pt idx="1399">
                  <c:v>3.372E-2</c:v>
                </c:pt>
                <c:pt idx="1400">
                  <c:v>3.508E-2</c:v>
                </c:pt>
                <c:pt idx="1401">
                  <c:v>3.6459999999999999E-2</c:v>
                </c:pt>
                <c:pt idx="1402">
                  <c:v>3.7859999999999998E-2</c:v>
                </c:pt>
                <c:pt idx="1403">
                  <c:v>3.9289999999999999E-2</c:v>
                </c:pt>
                <c:pt idx="1404">
                  <c:v>4.0739999999999998E-2</c:v>
                </c:pt>
                <c:pt idx="1405">
                  <c:v>4.2220000000000001E-2</c:v>
                </c:pt>
                <c:pt idx="1406">
                  <c:v>4.3720000000000002E-2</c:v>
                </c:pt>
                <c:pt idx="1407">
                  <c:v>4.5249999999999999E-2</c:v>
                </c:pt>
                <c:pt idx="1408">
                  <c:v>4.6809999999999997E-2</c:v>
                </c:pt>
                <c:pt idx="1409">
                  <c:v>4.8390000000000002E-2</c:v>
                </c:pt>
                <c:pt idx="1410">
                  <c:v>0.05</c:v>
                </c:pt>
                <c:pt idx="1411">
                  <c:v>5.1639999999999998E-2</c:v>
                </c:pt>
                <c:pt idx="1412">
                  <c:v>5.33E-2</c:v>
                </c:pt>
                <c:pt idx="1413">
                  <c:v>5.4969999999999998E-2</c:v>
                </c:pt>
                <c:pt idx="1414">
                  <c:v>5.6660000000000002E-2</c:v>
                </c:pt>
                <c:pt idx="1415">
                  <c:v>5.8360000000000002E-2</c:v>
                </c:pt>
                <c:pt idx="1416">
                  <c:v>6.0069999999999998E-2</c:v>
                </c:pt>
                <c:pt idx="1417">
                  <c:v>6.1769999999999999E-2</c:v>
                </c:pt>
                <c:pt idx="1418">
                  <c:v>6.3479999999999995E-2</c:v>
                </c:pt>
                <c:pt idx="1419">
                  <c:v>6.5180000000000002E-2</c:v>
                </c:pt>
                <c:pt idx="1420">
                  <c:v>6.6879999999999995E-2</c:v>
                </c:pt>
                <c:pt idx="1421">
                  <c:v>6.8580000000000002E-2</c:v>
                </c:pt>
                <c:pt idx="1422">
                  <c:v>7.0290000000000005E-2</c:v>
                </c:pt>
                <c:pt idx="1423">
                  <c:v>7.1999999999999995E-2</c:v>
                </c:pt>
                <c:pt idx="1424">
                  <c:v>7.374E-2</c:v>
                </c:pt>
                <c:pt idx="1425">
                  <c:v>7.5490000000000002E-2</c:v>
                </c:pt>
                <c:pt idx="1426">
                  <c:v>7.7280000000000001E-2</c:v>
                </c:pt>
                <c:pt idx="1427">
                  <c:v>7.9079999999999998E-2</c:v>
                </c:pt>
                <c:pt idx="1428">
                  <c:v>8.0920000000000006E-2</c:v>
                </c:pt>
                <c:pt idx="1429">
                  <c:v>8.2769999999999996E-2</c:v>
                </c:pt>
                <c:pt idx="1430">
                  <c:v>8.4629999999999997E-2</c:v>
                </c:pt>
                <c:pt idx="1431">
                  <c:v>8.6489999999999997E-2</c:v>
                </c:pt>
                <c:pt idx="1432">
                  <c:v>8.8319999999999996E-2</c:v>
                </c:pt>
                <c:pt idx="1433">
                  <c:v>9.0109999999999996E-2</c:v>
                </c:pt>
                <c:pt idx="1434">
                  <c:v>9.1829999999999995E-2</c:v>
                </c:pt>
                <c:pt idx="1435">
                  <c:v>9.3450000000000005E-2</c:v>
                </c:pt>
                <c:pt idx="1436">
                  <c:v>9.493E-2</c:v>
                </c:pt>
                <c:pt idx="1437">
                  <c:v>9.6259999999999998E-2</c:v>
                </c:pt>
                <c:pt idx="1438">
                  <c:v>9.7390000000000004E-2</c:v>
                </c:pt>
                <c:pt idx="1439">
                  <c:v>9.8290000000000002E-2</c:v>
                </c:pt>
                <c:pt idx="1440">
                  <c:v>9.8960000000000006E-2</c:v>
                </c:pt>
                <c:pt idx="1441">
                  <c:v>9.937E-2</c:v>
                </c:pt>
                <c:pt idx="1442">
                  <c:v>9.9500000000000005E-2</c:v>
                </c:pt>
                <c:pt idx="1443">
                  <c:v>9.9349999999999994E-2</c:v>
                </c:pt>
                <c:pt idx="1444">
                  <c:v>9.8930000000000004E-2</c:v>
                </c:pt>
                <c:pt idx="1445">
                  <c:v>9.8250000000000004E-2</c:v>
                </c:pt>
                <c:pt idx="1446">
                  <c:v>9.7309999999999994E-2</c:v>
                </c:pt>
                <c:pt idx="1447">
                  <c:v>9.6149999999999999E-2</c:v>
                </c:pt>
                <c:pt idx="1448">
                  <c:v>9.4789999999999999E-2</c:v>
                </c:pt>
                <c:pt idx="1449">
                  <c:v>9.3259999999999996E-2</c:v>
                </c:pt>
                <c:pt idx="1450">
                  <c:v>9.1579999999999995E-2</c:v>
                </c:pt>
                <c:pt idx="1451">
                  <c:v>8.9800000000000005E-2</c:v>
                </c:pt>
                <c:pt idx="1452">
                  <c:v>8.795E-2</c:v>
                </c:pt>
                <c:pt idx="1453">
                  <c:v>8.6050000000000001E-2</c:v>
                </c:pt>
                <c:pt idx="1454">
                  <c:v>8.4140000000000006E-2</c:v>
                </c:pt>
                <c:pt idx="1455">
                  <c:v>8.2229999999999998E-2</c:v>
                </c:pt>
                <c:pt idx="1456">
                  <c:v>8.0350000000000005E-2</c:v>
                </c:pt>
                <c:pt idx="1457">
                  <c:v>7.8509999999999996E-2</c:v>
                </c:pt>
                <c:pt idx="1458">
                  <c:v>7.6730000000000007E-2</c:v>
                </c:pt>
                <c:pt idx="1459">
                  <c:v>7.4999999999999997E-2</c:v>
                </c:pt>
                <c:pt idx="1460">
                  <c:v>7.3330000000000006E-2</c:v>
                </c:pt>
                <c:pt idx="1461">
                  <c:v>7.1720000000000006E-2</c:v>
                </c:pt>
                <c:pt idx="1462">
                  <c:v>7.0169999999999996E-2</c:v>
                </c:pt>
                <c:pt idx="1463">
                  <c:v>6.8669999999999995E-2</c:v>
                </c:pt>
                <c:pt idx="1464">
                  <c:v>6.7210000000000006E-2</c:v>
                </c:pt>
                <c:pt idx="1465">
                  <c:v>6.5799999999999997E-2</c:v>
                </c:pt>
                <c:pt idx="1466">
                  <c:v>6.4420000000000005E-2</c:v>
                </c:pt>
                <c:pt idx="1467">
                  <c:v>6.3079999999999997E-2</c:v>
                </c:pt>
                <c:pt idx="1468">
                  <c:v>6.1780000000000002E-2</c:v>
                </c:pt>
                <c:pt idx="1469">
                  <c:v>6.0519999999999997E-2</c:v>
                </c:pt>
                <c:pt idx="1470">
                  <c:v>5.9299999999999999E-2</c:v>
                </c:pt>
                <c:pt idx="1471">
                  <c:v>5.8139999999999997E-2</c:v>
                </c:pt>
                <c:pt idx="1472">
                  <c:v>5.704E-2</c:v>
                </c:pt>
                <c:pt idx="1473">
                  <c:v>5.6009999999999997E-2</c:v>
                </c:pt>
                <c:pt idx="1474">
                  <c:v>5.5059999999999998E-2</c:v>
                </c:pt>
                <c:pt idx="1475">
                  <c:v>5.4210000000000001E-2</c:v>
                </c:pt>
                <c:pt idx="1476">
                  <c:v>5.3469999999999997E-2</c:v>
                </c:pt>
                <c:pt idx="1477">
                  <c:v>5.2850000000000001E-2</c:v>
                </c:pt>
                <c:pt idx="1478">
                  <c:v>5.237E-2</c:v>
                </c:pt>
                <c:pt idx="1479">
                  <c:v>5.2019999999999997E-2</c:v>
                </c:pt>
                <c:pt idx="1480">
                  <c:v>5.1819999999999998E-2</c:v>
                </c:pt>
                <c:pt idx="1481">
                  <c:v>5.176E-2</c:v>
                </c:pt>
                <c:pt idx="1482">
                  <c:v>5.1860000000000003E-2</c:v>
                </c:pt>
                <c:pt idx="1483">
                  <c:v>5.21E-2</c:v>
                </c:pt>
                <c:pt idx="1484">
                  <c:v>5.2490000000000002E-2</c:v>
                </c:pt>
                <c:pt idx="1485">
                  <c:v>5.2999999999999999E-2</c:v>
                </c:pt>
                <c:pt idx="1486">
                  <c:v>5.3629999999999997E-2</c:v>
                </c:pt>
                <c:pt idx="1487">
                  <c:v>5.4370000000000002E-2</c:v>
                </c:pt>
                <c:pt idx="1488">
                  <c:v>5.5199999999999999E-2</c:v>
                </c:pt>
                <c:pt idx="1489">
                  <c:v>5.6099999999999997E-2</c:v>
                </c:pt>
                <c:pt idx="1490">
                  <c:v>5.706E-2</c:v>
                </c:pt>
                <c:pt idx="1491">
                  <c:v>5.806E-2</c:v>
                </c:pt>
                <c:pt idx="1492">
                  <c:v>5.9089999999999997E-2</c:v>
                </c:pt>
                <c:pt idx="1493">
                  <c:v>6.0130000000000003E-2</c:v>
                </c:pt>
                <c:pt idx="1494">
                  <c:v>6.1170000000000002E-2</c:v>
                </c:pt>
                <c:pt idx="1495">
                  <c:v>6.2199999999999998E-2</c:v>
                </c:pt>
                <c:pt idx="1496">
                  <c:v>6.3200000000000006E-2</c:v>
                </c:pt>
                <c:pt idx="1497">
                  <c:v>6.4170000000000005E-2</c:v>
                </c:pt>
                <c:pt idx="1498">
                  <c:v>6.5110000000000001E-2</c:v>
                </c:pt>
                <c:pt idx="1499">
                  <c:v>6.6019999999999995E-2</c:v>
                </c:pt>
                <c:pt idx="1500">
                  <c:v>6.6900000000000001E-2</c:v>
                </c:pt>
                <c:pt idx="1501">
                  <c:v>6.7750000000000005E-2</c:v>
                </c:pt>
                <c:pt idx="1502">
                  <c:v>6.8580000000000002E-2</c:v>
                </c:pt>
                <c:pt idx="1503">
                  <c:v>6.9400000000000003E-2</c:v>
                </c:pt>
                <c:pt idx="1504">
                  <c:v>7.0209999999999995E-2</c:v>
                </c:pt>
                <c:pt idx="1505">
                  <c:v>7.1040000000000006E-2</c:v>
                </c:pt>
                <c:pt idx="1506">
                  <c:v>7.1879999999999999E-2</c:v>
                </c:pt>
                <c:pt idx="1507">
                  <c:v>7.2739999999999999E-2</c:v>
                </c:pt>
                <c:pt idx="1508">
                  <c:v>7.3639999999999997E-2</c:v>
                </c:pt>
                <c:pt idx="1509">
                  <c:v>7.4579999999999994E-2</c:v>
                </c:pt>
                <c:pt idx="1510">
                  <c:v>7.5560000000000002E-2</c:v>
                </c:pt>
                <c:pt idx="1511">
                  <c:v>7.6590000000000005E-2</c:v>
                </c:pt>
                <c:pt idx="1512">
                  <c:v>7.7660000000000007E-2</c:v>
                </c:pt>
                <c:pt idx="1513">
                  <c:v>7.8750000000000001E-2</c:v>
                </c:pt>
                <c:pt idx="1514">
                  <c:v>7.9869999999999997E-2</c:v>
                </c:pt>
                <c:pt idx="1515">
                  <c:v>8.1000000000000003E-2</c:v>
                </c:pt>
                <c:pt idx="1516">
                  <c:v>8.2100000000000006E-2</c:v>
                </c:pt>
                <c:pt idx="1517">
                  <c:v>8.3150000000000002E-2</c:v>
                </c:pt>
                <c:pt idx="1518">
                  <c:v>8.4110000000000004E-2</c:v>
                </c:pt>
                <c:pt idx="1519">
                  <c:v>8.4959999999999994E-2</c:v>
                </c:pt>
                <c:pt idx="1520">
                  <c:v>8.5639999999999994E-2</c:v>
                </c:pt>
                <c:pt idx="1521">
                  <c:v>8.6120000000000002E-2</c:v>
                </c:pt>
                <c:pt idx="1522">
                  <c:v>8.634E-2</c:v>
                </c:pt>
                <c:pt idx="1523">
                  <c:v>8.6279999999999996E-2</c:v>
                </c:pt>
                <c:pt idx="1524">
                  <c:v>8.5879999999999998E-2</c:v>
                </c:pt>
                <c:pt idx="1525">
                  <c:v>8.5110000000000005E-2</c:v>
                </c:pt>
                <c:pt idx="1526">
                  <c:v>8.3949999999999997E-2</c:v>
                </c:pt>
                <c:pt idx="1527">
                  <c:v>8.2379999999999995E-2</c:v>
                </c:pt>
                <c:pt idx="1528">
                  <c:v>8.0379999999999993E-2</c:v>
                </c:pt>
                <c:pt idx="1529">
                  <c:v>7.7960000000000002E-2</c:v>
                </c:pt>
                <c:pt idx="1530">
                  <c:v>7.5130000000000002E-2</c:v>
                </c:pt>
                <c:pt idx="1531">
                  <c:v>7.1919999999999998E-2</c:v>
                </c:pt>
                <c:pt idx="1532">
                  <c:v>6.8360000000000004E-2</c:v>
                </c:pt>
                <c:pt idx="1533">
                  <c:v>6.4500000000000002E-2</c:v>
                </c:pt>
                <c:pt idx="1534">
                  <c:v>6.0400000000000002E-2</c:v>
                </c:pt>
                <c:pt idx="1535">
                  <c:v>5.6120000000000003E-2</c:v>
                </c:pt>
                <c:pt idx="1536">
                  <c:v>5.1749999999999997E-2</c:v>
                </c:pt>
                <c:pt idx="1537">
                  <c:v>4.7350000000000003E-2</c:v>
                </c:pt>
                <c:pt idx="1538">
                  <c:v>4.301E-2</c:v>
                </c:pt>
                <c:pt idx="1539">
                  <c:v>3.8789999999999998E-2</c:v>
                </c:pt>
                <c:pt idx="1540">
                  <c:v>3.4779999999999998E-2</c:v>
                </c:pt>
                <c:pt idx="1541">
                  <c:v>3.1040000000000002E-2</c:v>
                </c:pt>
                <c:pt idx="1542">
                  <c:v>2.7619999999999999E-2</c:v>
                </c:pt>
                <c:pt idx="1543">
                  <c:v>2.4580000000000001E-2</c:v>
                </c:pt>
                <c:pt idx="1544">
                  <c:v>2.1950000000000001E-2</c:v>
                </c:pt>
                <c:pt idx="1545">
                  <c:v>1.975E-2</c:v>
                </c:pt>
                <c:pt idx="1546">
                  <c:v>1.7999999999999999E-2</c:v>
                </c:pt>
                <c:pt idx="1547">
                  <c:v>1.6709999999999999E-2</c:v>
                </c:pt>
                <c:pt idx="1548">
                  <c:v>1.5869999999999999E-2</c:v>
                </c:pt>
                <c:pt idx="1549">
                  <c:v>1.546E-2</c:v>
                </c:pt>
                <c:pt idx="1550">
                  <c:v>1.5480000000000001E-2</c:v>
                </c:pt>
                <c:pt idx="1551">
                  <c:v>1.5879999999999998E-2</c:v>
                </c:pt>
                <c:pt idx="1552">
                  <c:v>1.6650000000000002E-2</c:v>
                </c:pt>
                <c:pt idx="1553">
                  <c:v>1.7739999999999999E-2</c:v>
                </c:pt>
                <c:pt idx="1554">
                  <c:v>1.9120000000000002E-2</c:v>
                </c:pt>
                <c:pt idx="1555">
                  <c:v>2.0760000000000001E-2</c:v>
                </c:pt>
                <c:pt idx="1556">
                  <c:v>2.2630000000000001E-2</c:v>
                </c:pt>
                <c:pt idx="1557">
                  <c:v>2.4680000000000001E-2</c:v>
                </c:pt>
                <c:pt idx="1558">
                  <c:v>2.6890000000000001E-2</c:v>
                </c:pt>
                <c:pt idx="1559">
                  <c:v>2.9239999999999999E-2</c:v>
                </c:pt>
                <c:pt idx="1560">
                  <c:v>3.1690000000000003E-2</c:v>
                </c:pt>
                <c:pt idx="1561">
                  <c:v>3.422E-2</c:v>
                </c:pt>
                <c:pt idx="1562">
                  <c:v>3.6799999999999999E-2</c:v>
                </c:pt>
                <c:pt idx="1563">
                  <c:v>3.9410000000000001E-2</c:v>
                </c:pt>
                <c:pt idx="1564">
                  <c:v>4.2040000000000001E-2</c:v>
                </c:pt>
                <c:pt idx="1565">
                  <c:v>4.4650000000000002E-2</c:v>
                </c:pt>
                <c:pt idx="1566">
                  <c:v>4.7230000000000001E-2</c:v>
                </c:pt>
                <c:pt idx="1567">
                  <c:v>4.9759999999999999E-2</c:v>
                </c:pt>
                <c:pt idx="1568">
                  <c:v>5.2220000000000003E-2</c:v>
                </c:pt>
                <c:pt idx="1569">
                  <c:v>5.459E-2</c:v>
                </c:pt>
                <c:pt idx="1570">
                  <c:v>5.6860000000000001E-2</c:v>
                </c:pt>
                <c:pt idx="1571">
                  <c:v>5.9020000000000003E-2</c:v>
                </c:pt>
                <c:pt idx="1572">
                  <c:v>6.1060000000000003E-2</c:v>
                </c:pt>
                <c:pt idx="1573">
                  <c:v>6.2960000000000002E-2</c:v>
                </c:pt>
                <c:pt idx="1574">
                  <c:v>6.4729999999999996E-2</c:v>
                </c:pt>
                <c:pt idx="1575">
                  <c:v>6.6350000000000006E-2</c:v>
                </c:pt>
                <c:pt idx="1576">
                  <c:v>6.7820000000000005E-2</c:v>
                </c:pt>
                <c:pt idx="1577">
                  <c:v>6.9159999999999999E-2</c:v>
                </c:pt>
                <c:pt idx="1578">
                  <c:v>7.0349999999999996E-2</c:v>
                </c:pt>
                <c:pt idx="1579">
                  <c:v>7.1410000000000001E-2</c:v>
                </c:pt>
                <c:pt idx="1580">
                  <c:v>7.2340000000000002E-2</c:v>
                </c:pt>
                <c:pt idx="1581">
                  <c:v>7.3150000000000007E-2</c:v>
                </c:pt>
                <c:pt idx="1582">
                  <c:v>7.3859999999999995E-2</c:v>
                </c:pt>
                <c:pt idx="1583">
                  <c:v>7.4469999999999995E-2</c:v>
                </c:pt>
                <c:pt idx="1584">
                  <c:v>7.4990000000000001E-2</c:v>
                </c:pt>
                <c:pt idx="1585">
                  <c:v>7.5429999999999997E-2</c:v>
                </c:pt>
                <c:pt idx="1586">
                  <c:v>7.5810000000000002E-2</c:v>
                </c:pt>
                <c:pt idx="1587">
                  <c:v>7.6130000000000003E-2</c:v>
                </c:pt>
                <c:pt idx="1588">
                  <c:v>7.6399999999999996E-2</c:v>
                </c:pt>
                <c:pt idx="1589">
                  <c:v>7.6630000000000004E-2</c:v>
                </c:pt>
                <c:pt idx="1590">
                  <c:v>7.6829999999999996E-2</c:v>
                </c:pt>
                <c:pt idx="1591">
                  <c:v>7.6990000000000003E-2</c:v>
                </c:pt>
                <c:pt idx="1592">
                  <c:v>7.7119999999999994E-2</c:v>
                </c:pt>
                <c:pt idx="1593">
                  <c:v>7.7229999999999993E-2</c:v>
                </c:pt>
                <c:pt idx="1594">
                  <c:v>7.7310000000000004E-2</c:v>
                </c:pt>
                <c:pt idx="1595">
                  <c:v>7.7369999999999994E-2</c:v>
                </c:pt>
                <c:pt idx="1596">
                  <c:v>7.7399999999999997E-2</c:v>
                </c:pt>
                <c:pt idx="1597">
                  <c:v>7.7399999999999997E-2</c:v>
                </c:pt>
                <c:pt idx="1598">
                  <c:v>7.7380000000000004E-2</c:v>
                </c:pt>
                <c:pt idx="1599">
                  <c:v>7.7329999999999996E-2</c:v>
                </c:pt>
                <c:pt idx="1600">
                  <c:v>7.7259999999999995E-2</c:v>
                </c:pt>
                <c:pt idx="1601">
                  <c:v>7.7149999999999996E-2</c:v>
                </c:pt>
                <c:pt idx="1602">
                  <c:v>7.7030000000000001E-2</c:v>
                </c:pt>
                <c:pt idx="1603">
                  <c:v>7.6880000000000004E-2</c:v>
                </c:pt>
                <c:pt idx="1604">
                  <c:v>7.671E-2</c:v>
                </c:pt>
                <c:pt idx="1605">
                  <c:v>7.6520000000000005E-2</c:v>
                </c:pt>
                <c:pt idx="1606">
                  <c:v>7.6319999999999999E-2</c:v>
                </c:pt>
                <c:pt idx="1607">
                  <c:v>7.6100000000000001E-2</c:v>
                </c:pt>
                <c:pt idx="1608">
                  <c:v>7.5880000000000003E-2</c:v>
                </c:pt>
                <c:pt idx="1609">
                  <c:v>7.5639999999999999E-2</c:v>
                </c:pt>
                <c:pt idx="1610">
                  <c:v>7.5399999999999995E-2</c:v>
                </c:pt>
                <c:pt idx="1611">
                  <c:v>7.5149999999999995E-2</c:v>
                </c:pt>
                <c:pt idx="1612">
                  <c:v>7.4889999999999998E-2</c:v>
                </c:pt>
                <c:pt idx="1613">
                  <c:v>7.4620000000000006E-2</c:v>
                </c:pt>
                <c:pt idx="1614">
                  <c:v>7.4329999999999993E-2</c:v>
                </c:pt>
                <c:pt idx="1615">
                  <c:v>7.4029999999999999E-2</c:v>
                </c:pt>
                <c:pt idx="1616">
                  <c:v>7.3709999999999998E-2</c:v>
                </c:pt>
                <c:pt idx="1617">
                  <c:v>7.3370000000000005E-2</c:v>
                </c:pt>
                <c:pt idx="1618">
                  <c:v>7.2999999999999995E-2</c:v>
                </c:pt>
                <c:pt idx="1619">
                  <c:v>7.2599999999999998E-2</c:v>
                </c:pt>
                <c:pt idx="1620">
                  <c:v>7.2160000000000002E-2</c:v>
                </c:pt>
                <c:pt idx="1621">
                  <c:v>7.17E-2</c:v>
                </c:pt>
                <c:pt idx="1622">
                  <c:v>7.1190000000000003E-2</c:v>
                </c:pt>
                <c:pt idx="1623">
                  <c:v>7.0660000000000001E-2</c:v>
                </c:pt>
                <c:pt idx="1624">
                  <c:v>7.0099999999999996E-2</c:v>
                </c:pt>
                <c:pt idx="1625">
                  <c:v>6.9519999999999998E-2</c:v>
                </c:pt>
                <c:pt idx="1626">
                  <c:v>6.8909999999999999E-2</c:v>
                </c:pt>
                <c:pt idx="1627">
                  <c:v>6.8290000000000003E-2</c:v>
                </c:pt>
                <c:pt idx="1628">
                  <c:v>6.7669999999999994E-2</c:v>
                </c:pt>
                <c:pt idx="1629">
                  <c:v>6.7030000000000006E-2</c:v>
                </c:pt>
                <c:pt idx="1630">
                  <c:v>6.6400000000000001E-2</c:v>
                </c:pt>
                <c:pt idx="1631">
                  <c:v>6.5769999999999995E-2</c:v>
                </c:pt>
                <c:pt idx="1632">
                  <c:v>6.5140000000000003E-2</c:v>
                </c:pt>
                <c:pt idx="1633">
                  <c:v>6.4509999999999998E-2</c:v>
                </c:pt>
                <c:pt idx="1634">
                  <c:v>6.3869999999999996E-2</c:v>
                </c:pt>
                <c:pt idx="1635">
                  <c:v>6.3219999999999998E-2</c:v>
                </c:pt>
                <c:pt idx="1636">
                  <c:v>6.2549999999999994E-2</c:v>
                </c:pt>
                <c:pt idx="1637">
                  <c:v>6.1839999999999999E-2</c:v>
                </c:pt>
                <c:pt idx="1638">
                  <c:v>6.1100000000000002E-2</c:v>
                </c:pt>
                <c:pt idx="1639">
                  <c:v>6.0299999999999999E-2</c:v>
                </c:pt>
                <c:pt idx="1640">
                  <c:v>5.944E-2</c:v>
                </c:pt>
                <c:pt idx="1641">
                  <c:v>5.851E-2</c:v>
                </c:pt>
                <c:pt idx="1642">
                  <c:v>5.7500000000000002E-2</c:v>
                </c:pt>
                <c:pt idx="1643">
                  <c:v>5.6399999999999999E-2</c:v>
                </c:pt>
                <c:pt idx="1644">
                  <c:v>5.5210000000000002E-2</c:v>
                </c:pt>
                <c:pt idx="1645">
                  <c:v>5.3940000000000002E-2</c:v>
                </c:pt>
                <c:pt idx="1646">
                  <c:v>5.2580000000000002E-2</c:v>
                </c:pt>
                <c:pt idx="1647">
                  <c:v>5.1139999999999998E-2</c:v>
                </c:pt>
                <c:pt idx="1648">
                  <c:v>4.9630000000000001E-2</c:v>
                </c:pt>
                <c:pt idx="1649">
                  <c:v>4.8059999999999999E-2</c:v>
                </c:pt>
                <c:pt idx="1650">
                  <c:v>4.6449999999999998E-2</c:v>
                </c:pt>
                <c:pt idx="1651">
                  <c:v>4.48E-2</c:v>
                </c:pt>
                <c:pt idx="1652">
                  <c:v>4.3139999999999998E-2</c:v>
                </c:pt>
                <c:pt idx="1653">
                  <c:v>4.147E-2</c:v>
                </c:pt>
                <c:pt idx="1654">
                  <c:v>3.9809999999999998E-2</c:v>
                </c:pt>
                <c:pt idx="1655">
                  <c:v>3.8170000000000003E-2</c:v>
                </c:pt>
                <c:pt idx="1656">
                  <c:v>3.6560000000000002E-2</c:v>
                </c:pt>
                <c:pt idx="1657">
                  <c:v>3.5000000000000003E-2</c:v>
                </c:pt>
                <c:pt idx="1658">
                  <c:v>3.347E-2</c:v>
                </c:pt>
                <c:pt idx="1659">
                  <c:v>3.1969999999999998E-2</c:v>
                </c:pt>
                <c:pt idx="1660">
                  <c:v>3.049E-2</c:v>
                </c:pt>
                <c:pt idx="1661">
                  <c:v>2.903E-2</c:v>
                </c:pt>
                <c:pt idx="1662">
                  <c:v>2.7570000000000001E-2</c:v>
                </c:pt>
                <c:pt idx="1663">
                  <c:v>2.6079999999999999E-2</c:v>
                </c:pt>
                <c:pt idx="1664">
                  <c:v>2.4570000000000002E-2</c:v>
                </c:pt>
                <c:pt idx="1665">
                  <c:v>2.3E-2</c:v>
                </c:pt>
                <c:pt idx="1666">
                  <c:v>2.138E-2</c:v>
                </c:pt>
                <c:pt idx="1667">
                  <c:v>1.9689999999999999E-2</c:v>
                </c:pt>
                <c:pt idx="1668">
                  <c:v>1.7930000000000001E-2</c:v>
                </c:pt>
                <c:pt idx="1669">
                  <c:v>1.6129999999999999E-2</c:v>
                </c:pt>
                <c:pt idx="1670">
                  <c:v>1.43E-2</c:v>
                </c:pt>
                <c:pt idx="1671">
                  <c:v>1.248E-2</c:v>
                </c:pt>
                <c:pt idx="1672">
                  <c:v>1.069E-2</c:v>
                </c:pt>
                <c:pt idx="1673">
                  <c:v>8.9499999999999996E-3</c:v>
                </c:pt>
                <c:pt idx="1674">
                  <c:v>7.2899999999999996E-3</c:v>
                </c:pt>
                <c:pt idx="1675">
                  <c:v>5.7499999999999999E-3</c:v>
                </c:pt>
                <c:pt idx="1676">
                  <c:v>4.3600000000000002E-3</c:v>
                </c:pt>
                <c:pt idx="1677">
                  <c:v>3.15E-3</c:v>
                </c:pt>
                <c:pt idx="1678">
                  <c:v>2.1800000000000001E-3</c:v>
                </c:pt>
                <c:pt idx="1679">
                  <c:v>1.4300000000000001E-3</c:v>
                </c:pt>
                <c:pt idx="1680">
                  <c:v>8.9999999999999998E-4</c:v>
                </c:pt>
                <c:pt idx="1681">
                  <c:v>5.6999999999999998E-4</c:v>
                </c:pt>
                <c:pt idx="1682">
                  <c:v>4.0999999999999999E-4</c:v>
                </c:pt>
                <c:pt idx="1683">
                  <c:v>4.0000000000000002E-4</c:v>
                </c:pt>
                <c:pt idx="1684">
                  <c:v>5.1999999999999995E-4</c:v>
                </c:pt>
                <c:pt idx="1685">
                  <c:v>7.2000000000000005E-4</c:v>
                </c:pt>
                <c:pt idx="1686">
                  <c:v>9.7000000000000005E-4</c:v>
                </c:pt>
                <c:pt idx="1687">
                  <c:v>1.25E-3</c:v>
                </c:pt>
                <c:pt idx="1688">
                  <c:v>1.5100000000000001E-3</c:v>
                </c:pt>
                <c:pt idx="1689">
                  <c:v>1.74E-3</c:v>
                </c:pt>
                <c:pt idx="1690">
                  <c:v>1.74E-3</c:v>
                </c:pt>
                <c:pt idx="1691">
                  <c:v>1.74E-3</c:v>
                </c:pt>
                <c:pt idx="1692">
                  <c:v>1.74E-3</c:v>
                </c:pt>
                <c:pt idx="1693">
                  <c:v>1.74E-3</c:v>
                </c:pt>
                <c:pt idx="1694">
                  <c:v>1.74E-3</c:v>
                </c:pt>
                <c:pt idx="1695">
                  <c:v>1.74E-3</c:v>
                </c:pt>
                <c:pt idx="1696">
                  <c:v>1.74E-3</c:v>
                </c:pt>
                <c:pt idx="1697">
                  <c:v>1.74E-3</c:v>
                </c:pt>
                <c:pt idx="1698">
                  <c:v>1.74E-3</c:v>
                </c:pt>
                <c:pt idx="1699">
                  <c:v>1.74E-3</c:v>
                </c:pt>
                <c:pt idx="1700">
                  <c:v>1.74E-3</c:v>
                </c:pt>
                <c:pt idx="1701">
                  <c:v>1.74E-3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D12A-46A3-ADFB-EFFB37C3E192}"/>
            </c:ext>
          </c:extLst>
        </c:ser>
        <c:ser>
          <c:idx val="2"/>
          <c:order val="1"/>
          <c:tx>
            <c:strRef>
              <c:f>Sheet2!$I$1</c:f>
              <c:strCache>
                <c:ptCount val="1"/>
                <c:pt idx="0">
                  <c:v>Day 5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Sheet2!$H$2:$H$1703</c:f>
              <c:numCache>
                <c:formatCode>General</c:formatCode>
                <c:ptCount val="1702"/>
                <c:pt idx="0">
                  <c:v>3996.5272199999999</c:v>
                </c:pt>
                <c:pt idx="1">
                  <c:v>3994.4713900000002</c:v>
                </c:pt>
                <c:pt idx="2">
                  <c:v>3992.4155599999999</c:v>
                </c:pt>
                <c:pt idx="3">
                  <c:v>3990.3597399999999</c:v>
                </c:pt>
                <c:pt idx="4">
                  <c:v>3988.3039100000001</c:v>
                </c:pt>
                <c:pt idx="5">
                  <c:v>3986.2480799999998</c:v>
                </c:pt>
                <c:pt idx="6">
                  <c:v>3984.1922599999998</c:v>
                </c:pt>
                <c:pt idx="7">
                  <c:v>3982.13643</c:v>
                </c:pt>
                <c:pt idx="8">
                  <c:v>3980.0805999999998</c:v>
                </c:pt>
                <c:pt idx="9">
                  <c:v>3978.0247800000002</c:v>
                </c:pt>
                <c:pt idx="10">
                  <c:v>3975.9689499999999</c:v>
                </c:pt>
                <c:pt idx="11">
                  <c:v>3973.9131200000002</c:v>
                </c:pt>
                <c:pt idx="12">
                  <c:v>3971.8573000000001</c:v>
                </c:pt>
                <c:pt idx="13">
                  <c:v>3969.8014699999999</c:v>
                </c:pt>
                <c:pt idx="14">
                  <c:v>3967.7456400000001</c:v>
                </c:pt>
                <c:pt idx="15">
                  <c:v>3965.6898200000001</c:v>
                </c:pt>
                <c:pt idx="16">
                  <c:v>3963.6339899999998</c:v>
                </c:pt>
                <c:pt idx="17">
                  <c:v>3961.57816</c:v>
                </c:pt>
                <c:pt idx="18">
                  <c:v>3959.52234</c:v>
                </c:pt>
                <c:pt idx="19">
                  <c:v>3957.4665100000002</c:v>
                </c:pt>
                <c:pt idx="20">
                  <c:v>3955.41068</c:v>
                </c:pt>
                <c:pt idx="21">
                  <c:v>3953.3548599999999</c:v>
                </c:pt>
                <c:pt idx="22">
                  <c:v>3951.2990300000001</c:v>
                </c:pt>
                <c:pt idx="23">
                  <c:v>3949.2431999999999</c:v>
                </c:pt>
                <c:pt idx="24">
                  <c:v>3947.1873799999998</c:v>
                </c:pt>
                <c:pt idx="25">
                  <c:v>3945.1315500000001</c:v>
                </c:pt>
                <c:pt idx="26">
                  <c:v>3943.0757199999998</c:v>
                </c:pt>
                <c:pt idx="27">
                  <c:v>3941.0198999999998</c:v>
                </c:pt>
                <c:pt idx="28">
                  <c:v>3938.96407</c:v>
                </c:pt>
                <c:pt idx="29">
                  <c:v>3936.9082400000002</c:v>
                </c:pt>
                <c:pt idx="30">
                  <c:v>3934.8524200000002</c:v>
                </c:pt>
                <c:pt idx="31">
                  <c:v>3932.7965899999999</c:v>
                </c:pt>
                <c:pt idx="32">
                  <c:v>3930.7407600000001</c:v>
                </c:pt>
                <c:pt idx="33">
                  <c:v>3928.6849400000001</c:v>
                </c:pt>
                <c:pt idx="34">
                  <c:v>3926.6291099999999</c:v>
                </c:pt>
                <c:pt idx="35">
                  <c:v>3924.5732800000001</c:v>
                </c:pt>
                <c:pt idx="36">
                  <c:v>3922.5174499999998</c:v>
                </c:pt>
                <c:pt idx="37">
                  <c:v>3920.4616299999998</c:v>
                </c:pt>
                <c:pt idx="38">
                  <c:v>3918.4058</c:v>
                </c:pt>
                <c:pt idx="39">
                  <c:v>3916.3499700000002</c:v>
                </c:pt>
                <c:pt idx="40">
                  <c:v>3914.2941500000002</c:v>
                </c:pt>
                <c:pt idx="41">
                  <c:v>3912.2383199999999</c:v>
                </c:pt>
                <c:pt idx="42">
                  <c:v>3910.1824900000001</c:v>
                </c:pt>
                <c:pt idx="43">
                  <c:v>3908.1266700000001</c:v>
                </c:pt>
                <c:pt idx="44">
                  <c:v>3906.0708399999999</c:v>
                </c:pt>
                <c:pt idx="45">
                  <c:v>3904.0150100000001</c:v>
                </c:pt>
                <c:pt idx="46">
                  <c:v>3901.95919</c:v>
                </c:pt>
                <c:pt idx="47">
                  <c:v>3899.9033599999998</c:v>
                </c:pt>
                <c:pt idx="48">
                  <c:v>3897.84753</c:v>
                </c:pt>
                <c:pt idx="49">
                  <c:v>3895.79171</c:v>
                </c:pt>
                <c:pt idx="50">
                  <c:v>3893.7358800000002</c:v>
                </c:pt>
                <c:pt idx="51">
                  <c:v>3891.6800499999999</c:v>
                </c:pt>
                <c:pt idx="52">
                  <c:v>3889.6242299999999</c:v>
                </c:pt>
                <c:pt idx="53">
                  <c:v>3887.5684000000001</c:v>
                </c:pt>
                <c:pt idx="54">
                  <c:v>3885.5125699999999</c:v>
                </c:pt>
                <c:pt idx="55">
                  <c:v>3883.4567499999998</c:v>
                </c:pt>
                <c:pt idx="56">
                  <c:v>3881.40092</c:v>
                </c:pt>
                <c:pt idx="57">
                  <c:v>3879.3450899999998</c:v>
                </c:pt>
                <c:pt idx="58">
                  <c:v>3877.2892700000002</c:v>
                </c:pt>
                <c:pt idx="59">
                  <c:v>3875.23344</c:v>
                </c:pt>
                <c:pt idx="60">
                  <c:v>3873.1776100000002</c:v>
                </c:pt>
                <c:pt idx="61">
                  <c:v>3871.1217900000001</c:v>
                </c:pt>
                <c:pt idx="62">
                  <c:v>3869.0659599999999</c:v>
                </c:pt>
                <c:pt idx="63">
                  <c:v>3867.0101300000001</c:v>
                </c:pt>
                <c:pt idx="64">
                  <c:v>3864.9543100000001</c:v>
                </c:pt>
                <c:pt idx="65">
                  <c:v>3862.8984799999998</c:v>
                </c:pt>
                <c:pt idx="66">
                  <c:v>3860.84265</c:v>
                </c:pt>
                <c:pt idx="67">
                  <c:v>3858.78683</c:v>
                </c:pt>
                <c:pt idx="68">
                  <c:v>3856.7310000000002</c:v>
                </c:pt>
                <c:pt idx="69">
                  <c:v>3854.67517</c:v>
                </c:pt>
                <c:pt idx="70">
                  <c:v>3852.6193499999999</c:v>
                </c:pt>
                <c:pt idx="71">
                  <c:v>3850.5635200000002</c:v>
                </c:pt>
                <c:pt idx="72">
                  <c:v>3848.5076899999999</c:v>
                </c:pt>
                <c:pt idx="73">
                  <c:v>3846.4518600000001</c:v>
                </c:pt>
                <c:pt idx="74">
                  <c:v>3844.3960400000001</c:v>
                </c:pt>
                <c:pt idx="75">
                  <c:v>3842.3402099999998</c:v>
                </c:pt>
                <c:pt idx="76">
                  <c:v>3840.2843800000001</c:v>
                </c:pt>
                <c:pt idx="77">
                  <c:v>3838.22856</c:v>
                </c:pt>
                <c:pt idx="78">
                  <c:v>3836.1727299999998</c:v>
                </c:pt>
                <c:pt idx="79">
                  <c:v>3834.1169</c:v>
                </c:pt>
                <c:pt idx="80">
                  <c:v>3832.0610799999999</c:v>
                </c:pt>
                <c:pt idx="81">
                  <c:v>3830.0052500000002</c:v>
                </c:pt>
                <c:pt idx="82">
                  <c:v>3827.9494199999999</c:v>
                </c:pt>
                <c:pt idx="83">
                  <c:v>3825.8935999999999</c:v>
                </c:pt>
                <c:pt idx="84">
                  <c:v>3823.8377700000001</c:v>
                </c:pt>
                <c:pt idx="85">
                  <c:v>3821.7819399999998</c:v>
                </c:pt>
                <c:pt idx="86">
                  <c:v>3819.7261199999998</c:v>
                </c:pt>
                <c:pt idx="87">
                  <c:v>3817.67029</c:v>
                </c:pt>
                <c:pt idx="88">
                  <c:v>3815.6144599999998</c:v>
                </c:pt>
                <c:pt idx="89">
                  <c:v>3813.5586400000002</c:v>
                </c:pt>
                <c:pt idx="90">
                  <c:v>3811.50281</c:v>
                </c:pt>
                <c:pt idx="91">
                  <c:v>3809.4469800000002</c:v>
                </c:pt>
                <c:pt idx="92">
                  <c:v>3807.3911600000001</c:v>
                </c:pt>
                <c:pt idx="93">
                  <c:v>3805.3353299999999</c:v>
                </c:pt>
                <c:pt idx="94">
                  <c:v>3803.2795000000001</c:v>
                </c:pt>
                <c:pt idx="95">
                  <c:v>3801.2236800000001</c:v>
                </c:pt>
                <c:pt idx="96">
                  <c:v>3799.1678499999998</c:v>
                </c:pt>
                <c:pt idx="97">
                  <c:v>3797.11202</c:v>
                </c:pt>
                <c:pt idx="98">
                  <c:v>3795.0562</c:v>
                </c:pt>
                <c:pt idx="99">
                  <c:v>3793.0003700000002</c:v>
                </c:pt>
                <c:pt idx="100">
                  <c:v>3790.94454</c:v>
                </c:pt>
                <c:pt idx="101">
                  <c:v>3788.8887199999999</c:v>
                </c:pt>
                <c:pt idx="102">
                  <c:v>3786.8328900000001</c:v>
                </c:pt>
                <c:pt idx="103">
                  <c:v>3784.7770599999999</c:v>
                </c:pt>
                <c:pt idx="104">
                  <c:v>3782.7212399999999</c:v>
                </c:pt>
                <c:pt idx="105">
                  <c:v>3780.6654100000001</c:v>
                </c:pt>
                <c:pt idx="106">
                  <c:v>3778.6095799999998</c:v>
                </c:pt>
                <c:pt idx="107">
                  <c:v>3776.5537599999998</c:v>
                </c:pt>
                <c:pt idx="108">
                  <c:v>3774.49793</c:v>
                </c:pt>
                <c:pt idx="109">
                  <c:v>3772.4421000000002</c:v>
                </c:pt>
                <c:pt idx="110">
                  <c:v>3770.38627</c:v>
                </c:pt>
                <c:pt idx="111">
                  <c:v>3768.3304499999999</c:v>
                </c:pt>
                <c:pt idx="112">
                  <c:v>3766.2746200000001</c:v>
                </c:pt>
                <c:pt idx="113">
                  <c:v>3764.2187899999999</c:v>
                </c:pt>
                <c:pt idx="114">
                  <c:v>3762.1629699999999</c:v>
                </c:pt>
                <c:pt idx="115">
                  <c:v>3760.1071400000001</c:v>
                </c:pt>
                <c:pt idx="116">
                  <c:v>3758.0513099999998</c:v>
                </c:pt>
                <c:pt idx="117">
                  <c:v>3755.9954899999998</c:v>
                </c:pt>
                <c:pt idx="118">
                  <c:v>3753.93966</c:v>
                </c:pt>
                <c:pt idx="119">
                  <c:v>3751.8838300000002</c:v>
                </c:pt>
                <c:pt idx="120">
                  <c:v>3749.8280100000002</c:v>
                </c:pt>
                <c:pt idx="121">
                  <c:v>3747.7721799999999</c:v>
                </c:pt>
                <c:pt idx="122">
                  <c:v>3745.7163500000001</c:v>
                </c:pt>
                <c:pt idx="123">
                  <c:v>3743.6605300000001</c:v>
                </c:pt>
                <c:pt idx="124">
                  <c:v>3741.6046999999999</c:v>
                </c:pt>
                <c:pt idx="125">
                  <c:v>3739.5488700000001</c:v>
                </c:pt>
                <c:pt idx="126">
                  <c:v>3737.49305</c:v>
                </c:pt>
                <c:pt idx="127">
                  <c:v>3735.4372199999998</c:v>
                </c:pt>
                <c:pt idx="128">
                  <c:v>3733.38139</c:v>
                </c:pt>
                <c:pt idx="129">
                  <c:v>3731.32557</c:v>
                </c:pt>
                <c:pt idx="130">
                  <c:v>3729.2697400000002</c:v>
                </c:pt>
                <c:pt idx="131">
                  <c:v>3727.2139099999999</c:v>
                </c:pt>
                <c:pt idx="132">
                  <c:v>3725.1580899999999</c:v>
                </c:pt>
                <c:pt idx="133">
                  <c:v>3723.1022600000001</c:v>
                </c:pt>
                <c:pt idx="134">
                  <c:v>3721.0464299999999</c:v>
                </c:pt>
                <c:pt idx="135">
                  <c:v>3718.9906099999998</c:v>
                </c:pt>
                <c:pt idx="136">
                  <c:v>3716.93478</c:v>
                </c:pt>
                <c:pt idx="137">
                  <c:v>3714.8789499999998</c:v>
                </c:pt>
                <c:pt idx="138">
                  <c:v>3712.8231300000002</c:v>
                </c:pt>
                <c:pt idx="139">
                  <c:v>3710.7673</c:v>
                </c:pt>
                <c:pt idx="140">
                  <c:v>3708.7114700000002</c:v>
                </c:pt>
                <c:pt idx="141">
                  <c:v>3706.6556500000002</c:v>
                </c:pt>
                <c:pt idx="142">
                  <c:v>3704.5998199999999</c:v>
                </c:pt>
                <c:pt idx="143">
                  <c:v>3702.5439900000001</c:v>
                </c:pt>
                <c:pt idx="144">
                  <c:v>3700.4881700000001</c:v>
                </c:pt>
                <c:pt idx="145">
                  <c:v>3698.4323399999998</c:v>
                </c:pt>
                <c:pt idx="146">
                  <c:v>3696.3765100000001</c:v>
                </c:pt>
                <c:pt idx="147">
                  <c:v>3694.3206799999998</c:v>
                </c:pt>
                <c:pt idx="148">
                  <c:v>3692.2648600000002</c:v>
                </c:pt>
                <c:pt idx="149">
                  <c:v>3690.20903</c:v>
                </c:pt>
                <c:pt idx="150">
                  <c:v>3688.1532000000002</c:v>
                </c:pt>
                <c:pt idx="151">
                  <c:v>3686.0973800000002</c:v>
                </c:pt>
                <c:pt idx="152">
                  <c:v>3684.0415499999999</c:v>
                </c:pt>
                <c:pt idx="153">
                  <c:v>3681.9857200000001</c:v>
                </c:pt>
                <c:pt idx="154">
                  <c:v>3679.9299000000001</c:v>
                </c:pt>
                <c:pt idx="155">
                  <c:v>3677.8740699999998</c:v>
                </c:pt>
                <c:pt idx="156">
                  <c:v>3675.8182400000001</c:v>
                </c:pt>
                <c:pt idx="157">
                  <c:v>3673.76242</c:v>
                </c:pt>
                <c:pt idx="158">
                  <c:v>3671.7065899999998</c:v>
                </c:pt>
                <c:pt idx="159">
                  <c:v>3669.65076</c:v>
                </c:pt>
                <c:pt idx="160">
                  <c:v>3667.59494</c:v>
                </c:pt>
                <c:pt idx="161">
                  <c:v>3665.5391100000002</c:v>
                </c:pt>
                <c:pt idx="162">
                  <c:v>3663.4832799999999</c:v>
                </c:pt>
                <c:pt idx="163">
                  <c:v>3661.4274599999999</c:v>
                </c:pt>
                <c:pt idx="164">
                  <c:v>3659.3716300000001</c:v>
                </c:pt>
                <c:pt idx="165">
                  <c:v>3657.3157999999999</c:v>
                </c:pt>
                <c:pt idx="166">
                  <c:v>3655.2599799999998</c:v>
                </c:pt>
                <c:pt idx="167">
                  <c:v>3653.20415</c:v>
                </c:pt>
                <c:pt idx="168">
                  <c:v>3651.1483199999998</c:v>
                </c:pt>
                <c:pt idx="169">
                  <c:v>3649.0925000000002</c:v>
                </c:pt>
                <c:pt idx="170">
                  <c:v>3647.03667</c:v>
                </c:pt>
                <c:pt idx="171">
                  <c:v>3644.9808400000002</c:v>
                </c:pt>
                <c:pt idx="172">
                  <c:v>3642.9250200000001</c:v>
                </c:pt>
                <c:pt idx="173">
                  <c:v>3640.8691899999999</c:v>
                </c:pt>
                <c:pt idx="174">
                  <c:v>3638.8133600000001</c:v>
                </c:pt>
                <c:pt idx="175">
                  <c:v>3636.7575400000001</c:v>
                </c:pt>
                <c:pt idx="176">
                  <c:v>3634.7017099999998</c:v>
                </c:pt>
                <c:pt idx="177">
                  <c:v>3632.64588</c:v>
                </c:pt>
                <c:pt idx="178">
                  <c:v>3630.59006</c:v>
                </c:pt>
                <c:pt idx="179">
                  <c:v>3628.5342300000002</c:v>
                </c:pt>
                <c:pt idx="180">
                  <c:v>3626.4784</c:v>
                </c:pt>
                <c:pt idx="181">
                  <c:v>3624.4225700000002</c:v>
                </c:pt>
                <c:pt idx="182">
                  <c:v>3622.3667500000001</c:v>
                </c:pt>
                <c:pt idx="183">
                  <c:v>3620.3109199999999</c:v>
                </c:pt>
                <c:pt idx="184">
                  <c:v>3618.2550900000001</c:v>
                </c:pt>
                <c:pt idx="185">
                  <c:v>3616.1992700000001</c:v>
                </c:pt>
                <c:pt idx="186">
                  <c:v>3614.1434399999998</c:v>
                </c:pt>
                <c:pt idx="187">
                  <c:v>3612.08761</c:v>
                </c:pt>
                <c:pt idx="188">
                  <c:v>3610.03179</c:v>
                </c:pt>
                <c:pt idx="189">
                  <c:v>3607.9759600000002</c:v>
                </c:pt>
                <c:pt idx="190">
                  <c:v>3605.92013</c:v>
                </c:pt>
                <c:pt idx="191">
                  <c:v>3603.8643099999999</c:v>
                </c:pt>
                <c:pt idx="192">
                  <c:v>3601.8084800000001</c:v>
                </c:pt>
                <c:pt idx="193">
                  <c:v>3599.7526499999999</c:v>
                </c:pt>
                <c:pt idx="194">
                  <c:v>3597.6968299999999</c:v>
                </c:pt>
                <c:pt idx="195">
                  <c:v>3595.6410000000001</c:v>
                </c:pt>
                <c:pt idx="196">
                  <c:v>3593.5851699999998</c:v>
                </c:pt>
                <c:pt idx="197">
                  <c:v>3591.5293499999998</c:v>
                </c:pt>
                <c:pt idx="198">
                  <c:v>3589.47352</c:v>
                </c:pt>
                <c:pt idx="199">
                  <c:v>3587.4176900000002</c:v>
                </c:pt>
                <c:pt idx="200">
                  <c:v>3585.3618700000002</c:v>
                </c:pt>
                <c:pt idx="201">
                  <c:v>3583.3060399999999</c:v>
                </c:pt>
                <c:pt idx="202">
                  <c:v>3581.2502100000002</c:v>
                </c:pt>
                <c:pt idx="203">
                  <c:v>3579.1943900000001</c:v>
                </c:pt>
                <c:pt idx="204">
                  <c:v>3577.1385599999999</c:v>
                </c:pt>
                <c:pt idx="205">
                  <c:v>3575.0827300000001</c:v>
                </c:pt>
                <c:pt idx="206">
                  <c:v>3573.02691</c:v>
                </c:pt>
                <c:pt idx="207">
                  <c:v>3570.9710799999998</c:v>
                </c:pt>
                <c:pt idx="208">
                  <c:v>3568.91525</c:v>
                </c:pt>
                <c:pt idx="209">
                  <c:v>3566.85943</c:v>
                </c:pt>
                <c:pt idx="210">
                  <c:v>3564.8036000000002</c:v>
                </c:pt>
                <c:pt idx="211">
                  <c:v>3562.7477699999999</c:v>
                </c:pt>
                <c:pt idx="212">
                  <c:v>3560.6919499999999</c:v>
                </c:pt>
                <c:pt idx="213">
                  <c:v>3558.6361200000001</c:v>
                </c:pt>
                <c:pt idx="214">
                  <c:v>3556.5802899999999</c:v>
                </c:pt>
                <c:pt idx="215">
                  <c:v>3554.5244699999998</c:v>
                </c:pt>
                <c:pt idx="216">
                  <c:v>3552.4686400000001</c:v>
                </c:pt>
                <c:pt idx="217">
                  <c:v>3550.4128099999998</c:v>
                </c:pt>
                <c:pt idx="218">
                  <c:v>3548.35698</c:v>
                </c:pt>
                <c:pt idx="219">
                  <c:v>3546.30116</c:v>
                </c:pt>
                <c:pt idx="220">
                  <c:v>3544.2453300000002</c:v>
                </c:pt>
                <c:pt idx="221">
                  <c:v>3542.1895</c:v>
                </c:pt>
                <c:pt idx="222">
                  <c:v>3540.1336799999999</c:v>
                </c:pt>
                <c:pt idx="223">
                  <c:v>3538.0778500000001</c:v>
                </c:pt>
                <c:pt idx="224">
                  <c:v>3536.0220199999999</c:v>
                </c:pt>
                <c:pt idx="225">
                  <c:v>3533.9661999999998</c:v>
                </c:pt>
                <c:pt idx="226">
                  <c:v>3531.9103700000001</c:v>
                </c:pt>
                <c:pt idx="227">
                  <c:v>3529.8545399999998</c:v>
                </c:pt>
                <c:pt idx="228">
                  <c:v>3527.7987199999998</c:v>
                </c:pt>
                <c:pt idx="229">
                  <c:v>3525.74289</c:v>
                </c:pt>
                <c:pt idx="230">
                  <c:v>3523.6870600000002</c:v>
                </c:pt>
                <c:pt idx="231">
                  <c:v>3521.6312400000002</c:v>
                </c:pt>
                <c:pt idx="232">
                  <c:v>3519.5754099999999</c:v>
                </c:pt>
                <c:pt idx="233">
                  <c:v>3517.5195800000001</c:v>
                </c:pt>
                <c:pt idx="234">
                  <c:v>3515.4637600000001</c:v>
                </c:pt>
                <c:pt idx="235">
                  <c:v>3513.4079299999999</c:v>
                </c:pt>
                <c:pt idx="236">
                  <c:v>3511.3521000000001</c:v>
                </c:pt>
                <c:pt idx="237">
                  <c:v>3509.29628</c:v>
                </c:pt>
                <c:pt idx="238">
                  <c:v>3507.2404499999998</c:v>
                </c:pt>
                <c:pt idx="239">
                  <c:v>3505.18462</c:v>
                </c:pt>
                <c:pt idx="240">
                  <c:v>3503.1288</c:v>
                </c:pt>
                <c:pt idx="241">
                  <c:v>3501.0729700000002</c:v>
                </c:pt>
                <c:pt idx="242">
                  <c:v>3499.0171399999999</c:v>
                </c:pt>
                <c:pt idx="243">
                  <c:v>3496.9613199999999</c:v>
                </c:pt>
                <c:pt idx="244">
                  <c:v>3494.9054900000001</c:v>
                </c:pt>
                <c:pt idx="245">
                  <c:v>3492.8496599999999</c:v>
                </c:pt>
                <c:pt idx="246">
                  <c:v>3490.7938399999998</c:v>
                </c:pt>
                <c:pt idx="247">
                  <c:v>3488.73801</c:v>
                </c:pt>
                <c:pt idx="248">
                  <c:v>3486.6821799999998</c:v>
                </c:pt>
                <c:pt idx="249">
                  <c:v>3484.6263600000002</c:v>
                </c:pt>
                <c:pt idx="250">
                  <c:v>3482.57053</c:v>
                </c:pt>
                <c:pt idx="251">
                  <c:v>3480.5147000000002</c:v>
                </c:pt>
                <c:pt idx="252">
                  <c:v>3478.4588800000001</c:v>
                </c:pt>
                <c:pt idx="253">
                  <c:v>3476.4030499999999</c:v>
                </c:pt>
                <c:pt idx="254">
                  <c:v>3474.3472200000001</c:v>
                </c:pt>
                <c:pt idx="255">
                  <c:v>3472.2913899999999</c:v>
                </c:pt>
                <c:pt idx="256">
                  <c:v>3470.2355699999998</c:v>
                </c:pt>
                <c:pt idx="257">
                  <c:v>3468.17974</c:v>
                </c:pt>
                <c:pt idx="258">
                  <c:v>3466.1239099999998</c:v>
                </c:pt>
                <c:pt idx="259">
                  <c:v>3464.0680900000002</c:v>
                </c:pt>
                <c:pt idx="260">
                  <c:v>3462.01226</c:v>
                </c:pt>
                <c:pt idx="261">
                  <c:v>3459.9564300000002</c:v>
                </c:pt>
                <c:pt idx="262">
                  <c:v>3457.9006100000001</c:v>
                </c:pt>
                <c:pt idx="263">
                  <c:v>3455.8447799999999</c:v>
                </c:pt>
                <c:pt idx="264">
                  <c:v>3453.7889500000001</c:v>
                </c:pt>
                <c:pt idx="265">
                  <c:v>3451.7331300000001</c:v>
                </c:pt>
                <c:pt idx="266">
                  <c:v>3449.6772999999998</c:v>
                </c:pt>
                <c:pt idx="267">
                  <c:v>3447.62147</c:v>
                </c:pt>
                <c:pt idx="268">
                  <c:v>3445.56565</c:v>
                </c:pt>
                <c:pt idx="269">
                  <c:v>3443.5098200000002</c:v>
                </c:pt>
                <c:pt idx="270">
                  <c:v>3441.45399</c:v>
                </c:pt>
                <c:pt idx="271">
                  <c:v>3439.3981699999999</c:v>
                </c:pt>
                <c:pt idx="272">
                  <c:v>3437.3423400000001</c:v>
                </c:pt>
                <c:pt idx="273">
                  <c:v>3435.2865099999999</c:v>
                </c:pt>
                <c:pt idx="274">
                  <c:v>3433.2306899999999</c:v>
                </c:pt>
                <c:pt idx="275">
                  <c:v>3431.1748600000001</c:v>
                </c:pt>
                <c:pt idx="276">
                  <c:v>3429.1190299999998</c:v>
                </c:pt>
                <c:pt idx="277">
                  <c:v>3427.0632099999998</c:v>
                </c:pt>
                <c:pt idx="278">
                  <c:v>3425.00738</c:v>
                </c:pt>
                <c:pt idx="279">
                  <c:v>3422.9515500000002</c:v>
                </c:pt>
                <c:pt idx="280">
                  <c:v>3420.8957300000002</c:v>
                </c:pt>
                <c:pt idx="281">
                  <c:v>3418.8398999999999</c:v>
                </c:pt>
                <c:pt idx="282">
                  <c:v>3416.7840700000002</c:v>
                </c:pt>
                <c:pt idx="283">
                  <c:v>3414.7282500000001</c:v>
                </c:pt>
                <c:pt idx="284">
                  <c:v>3412.6724199999999</c:v>
                </c:pt>
                <c:pt idx="285">
                  <c:v>3410.6165900000001</c:v>
                </c:pt>
                <c:pt idx="286">
                  <c:v>3408.56077</c:v>
                </c:pt>
                <c:pt idx="287">
                  <c:v>3406.5049399999998</c:v>
                </c:pt>
                <c:pt idx="288">
                  <c:v>3404.44911</c:v>
                </c:pt>
                <c:pt idx="289">
                  <c:v>3402.39329</c:v>
                </c:pt>
                <c:pt idx="290">
                  <c:v>3400.3374600000002</c:v>
                </c:pt>
                <c:pt idx="291">
                  <c:v>3398.28163</c:v>
                </c:pt>
                <c:pt idx="292">
                  <c:v>3396.2258000000002</c:v>
                </c:pt>
                <c:pt idx="293">
                  <c:v>3394.1699800000001</c:v>
                </c:pt>
                <c:pt idx="294">
                  <c:v>3392.1141499999999</c:v>
                </c:pt>
                <c:pt idx="295">
                  <c:v>3390.0583200000001</c:v>
                </c:pt>
                <c:pt idx="296">
                  <c:v>3388.0025000000001</c:v>
                </c:pt>
                <c:pt idx="297">
                  <c:v>3385.9466699999998</c:v>
                </c:pt>
                <c:pt idx="298">
                  <c:v>3383.89084</c:v>
                </c:pt>
                <c:pt idx="299">
                  <c:v>3381.83502</c:v>
                </c:pt>
                <c:pt idx="300">
                  <c:v>3379.7791900000002</c:v>
                </c:pt>
                <c:pt idx="301">
                  <c:v>3377.72336</c:v>
                </c:pt>
                <c:pt idx="302">
                  <c:v>3375.6675399999999</c:v>
                </c:pt>
                <c:pt idx="303">
                  <c:v>3373.6117100000001</c:v>
                </c:pt>
                <c:pt idx="304">
                  <c:v>3371.5558799999999</c:v>
                </c:pt>
                <c:pt idx="305">
                  <c:v>3369.5000599999998</c:v>
                </c:pt>
                <c:pt idx="306">
                  <c:v>3367.4442300000001</c:v>
                </c:pt>
                <c:pt idx="307">
                  <c:v>3365.3883999999998</c:v>
                </c:pt>
                <c:pt idx="308">
                  <c:v>3363.3325799999998</c:v>
                </c:pt>
                <c:pt idx="309">
                  <c:v>3361.27675</c:v>
                </c:pt>
                <c:pt idx="310">
                  <c:v>3359.2209200000002</c:v>
                </c:pt>
                <c:pt idx="311">
                  <c:v>3357.1651000000002</c:v>
                </c:pt>
                <c:pt idx="312">
                  <c:v>3355.1092699999999</c:v>
                </c:pt>
                <c:pt idx="313">
                  <c:v>3353.0534400000001</c:v>
                </c:pt>
                <c:pt idx="314">
                  <c:v>3350.9976200000001</c:v>
                </c:pt>
                <c:pt idx="315">
                  <c:v>3348.9417899999999</c:v>
                </c:pt>
                <c:pt idx="316">
                  <c:v>3346.8859600000001</c:v>
                </c:pt>
                <c:pt idx="317">
                  <c:v>3344.83014</c:v>
                </c:pt>
                <c:pt idx="318">
                  <c:v>3342.7743099999998</c:v>
                </c:pt>
                <c:pt idx="319">
                  <c:v>3340.71848</c:v>
                </c:pt>
                <c:pt idx="320">
                  <c:v>3338.66266</c:v>
                </c:pt>
                <c:pt idx="321">
                  <c:v>3336.6068300000002</c:v>
                </c:pt>
                <c:pt idx="322">
                  <c:v>3334.5509999999999</c:v>
                </c:pt>
                <c:pt idx="323">
                  <c:v>3332.4951799999999</c:v>
                </c:pt>
                <c:pt idx="324">
                  <c:v>3330.4393500000001</c:v>
                </c:pt>
                <c:pt idx="325">
                  <c:v>3328.3835199999999</c:v>
                </c:pt>
                <c:pt idx="326">
                  <c:v>3326.3276900000001</c:v>
                </c:pt>
                <c:pt idx="327">
                  <c:v>3324.27187</c:v>
                </c:pt>
                <c:pt idx="328">
                  <c:v>3322.2160399999998</c:v>
                </c:pt>
                <c:pt idx="329">
                  <c:v>3320.16021</c:v>
                </c:pt>
                <c:pt idx="330">
                  <c:v>3318.10439</c:v>
                </c:pt>
                <c:pt idx="331">
                  <c:v>3316.0485600000002</c:v>
                </c:pt>
                <c:pt idx="332">
                  <c:v>3313.9927299999999</c:v>
                </c:pt>
                <c:pt idx="333">
                  <c:v>3311.9369099999999</c:v>
                </c:pt>
                <c:pt idx="334">
                  <c:v>3309.8810800000001</c:v>
                </c:pt>
                <c:pt idx="335">
                  <c:v>3307.8252499999999</c:v>
                </c:pt>
                <c:pt idx="336">
                  <c:v>3305.7694299999998</c:v>
                </c:pt>
                <c:pt idx="337">
                  <c:v>3303.7136</c:v>
                </c:pt>
                <c:pt idx="338">
                  <c:v>3301.6577699999998</c:v>
                </c:pt>
                <c:pt idx="339">
                  <c:v>3299.6019500000002</c:v>
                </c:pt>
                <c:pt idx="340">
                  <c:v>3297.54612</c:v>
                </c:pt>
                <c:pt idx="341">
                  <c:v>3295.4902900000002</c:v>
                </c:pt>
                <c:pt idx="342">
                  <c:v>3293.4344700000001</c:v>
                </c:pt>
                <c:pt idx="343">
                  <c:v>3291.3786399999999</c:v>
                </c:pt>
                <c:pt idx="344">
                  <c:v>3289.3228100000001</c:v>
                </c:pt>
                <c:pt idx="345">
                  <c:v>3287.2669900000001</c:v>
                </c:pt>
                <c:pt idx="346">
                  <c:v>3285.2111599999998</c:v>
                </c:pt>
                <c:pt idx="347">
                  <c:v>3283.15533</c:v>
                </c:pt>
                <c:pt idx="348">
                  <c:v>3281.09951</c:v>
                </c:pt>
                <c:pt idx="349">
                  <c:v>3279.0436800000002</c:v>
                </c:pt>
                <c:pt idx="350">
                  <c:v>3276.98785</c:v>
                </c:pt>
                <c:pt idx="351">
                  <c:v>3274.9320299999999</c:v>
                </c:pt>
                <c:pt idx="352">
                  <c:v>3272.8762000000002</c:v>
                </c:pt>
                <c:pt idx="353">
                  <c:v>3270.8203699999999</c:v>
                </c:pt>
                <c:pt idx="354">
                  <c:v>3268.7645499999999</c:v>
                </c:pt>
                <c:pt idx="355">
                  <c:v>3266.7087200000001</c:v>
                </c:pt>
                <c:pt idx="356">
                  <c:v>3264.6528899999998</c:v>
                </c:pt>
                <c:pt idx="357">
                  <c:v>3262.5970699999998</c:v>
                </c:pt>
                <c:pt idx="358">
                  <c:v>3260.54124</c:v>
                </c:pt>
                <c:pt idx="359">
                  <c:v>3258.4854099999998</c:v>
                </c:pt>
                <c:pt idx="360">
                  <c:v>3256.4295900000002</c:v>
                </c:pt>
                <c:pt idx="361">
                  <c:v>3254.3737599999999</c:v>
                </c:pt>
                <c:pt idx="362">
                  <c:v>3252.3179300000002</c:v>
                </c:pt>
                <c:pt idx="363">
                  <c:v>3250.2620999999999</c:v>
                </c:pt>
                <c:pt idx="364">
                  <c:v>3248.2062799999999</c:v>
                </c:pt>
                <c:pt idx="365">
                  <c:v>3246.1504500000001</c:v>
                </c:pt>
                <c:pt idx="366">
                  <c:v>3244.0946199999998</c:v>
                </c:pt>
                <c:pt idx="367">
                  <c:v>3242.0387999999998</c:v>
                </c:pt>
                <c:pt idx="368">
                  <c:v>3239.98297</c:v>
                </c:pt>
                <c:pt idx="369">
                  <c:v>3237.9271399999998</c:v>
                </c:pt>
                <c:pt idx="370">
                  <c:v>3235.8713200000002</c:v>
                </c:pt>
                <c:pt idx="371">
                  <c:v>3233.81549</c:v>
                </c:pt>
                <c:pt idx="372">
                  <c:v>3231.7596600000002</c:v>
                </c:pt>
                <c:pt idx="373">
                  <c:v>3229.7038400000001</c:v>
                </c:pt>
                <c:pt idx="374">
                  <c:v>3227.6480099999999</c:v>
                </c:pt>
                <c:pt idx="375">
                  <c:v>3225.5921800000001</c:v>
                </c:pt>
                <c:pt idx="376">
                  <c:v>3223.5363600000001</c:v>
                </c:pt>
                <c:pt idx="377">
                  <c:v>3221.4805299999998</c:v>
                </c:pt>
                <c:pt idx="378">
                  <c:v>3219.4247</c:v>
                </c:pt>
                <c:pt idx="379">
                  <c:v>3217.36888</c:v>
                </c:pt>
                <c:pt idx="380">
                  <c:v>3215.3130500000002</c:v>
                </c:pt>
                <c:pt idx="381">
                  <c:v>3213.25722</c:v>
                </c:pt>
                <c:pt idx="382">
                  <c:v>3211.2013999999999</c:v>
                </c:pt>
                <c:pt idx="383">
                  <c:v>3209.1455700000001</c:v>
                </c:pt>
                <c:pt idx="384">
                  <c:v>3207.0897399999999</c:v>
                </c:pt>
                <c:pt idx="385">
                  <c:v>3205.0339199999999</c:v>
                </c:pt>
                <c:pt idx="386">
                  <c:v>3202.9780900000001</c:v>
                </c:pt>
                <c:pt idx="387">
                  <c:v>3200.9222599999998</c:v>
                </c:pt>
                <c:pt idx="388">
                  <c:v>3198.8664399999998</c:v>
                </c:pt>
                <c:pt idx="389">
                  <c:v>3196.81061</c:v>
                </c:pt>
                <c:pt idx="390">
                  <c:v>3194.7547800000002</c:v>
                </c:pt>
                <c:pt idx="391">
                  <c:v>3192.6989600000002</c:v>
                </c:pt>
                <c:pt idx="392">
                  <c:v>3190.6431299999999</c:v>
                </c:pt>
                <c:pt idx="393">
                  <c:v>3188.5873000000001</c:v>
                </c:pt>
                <c:pt idx="394">
                  <c:v>3186.5314800000001</c:v>
                </c:pt>
                <c:pt idx="395">
                  <c:v>3184.4756499999999</c:v>
                </c:pt>
                <c:pt idx="396">
                  <c:v>3182.4198200000001</c:v>
                </c:pt>
                <c:pt idx="397">
                  <c:v>3180.364</c:v>
                </c:pt>
                <c:pt idx="398">
                  <c:v>3178.3081699999998</c:v>
                </c:pt>
                <c:pt idx="399">
                  <c:v>3176.25234</c:v>
                </c:pt>
                <c:pt idx="400">
                  <c:v>3174.1965100000002</c:v>
                </c:pt>
                <c:pt idx="401">
                  <c:v>3172.1406900000002</c:v>
                </c:pt>
                <c:pt idx="402">
                  <c:v>3170.0848599999999</c:v>
                </c:pt>
                <c:pt idx="403">
                  <c:v>3168.0290300000001</c:v>
                </c:pt>
                <c:pt idx="404">
                  <c:v>3165.9732100000001</c:v>
                </c:pt>
                <c:pt idx="405">
                  <c:v>3163.9173799999999</c:v>
                </c:pt>
                <c:pt idx="406">
                  <c:v>3161.8615500000001</c:v>
                </c:pt>
                <c:pt idx="407">
                  <c:v>3159.80573</c:v>
                </c:pt>
                <c:pt idx="408">
                  <c:v>3157.7498999999998</c:v>
                </c:pt>
                <c:pt idx="409">
                  <c:v>3155.69407</c:v>
                </c:pt>
                <c:pt idx="410">
                  <c:v>3153.63825</c:v>
                </c:pt>
                <c:pt idx="411">
                  <c:v>3151.5824200000002</c:v>
                </c:pt>
                <c:pt idx="412">
                  <c:v>3149.5265899999999</c:v>
                </c:pt>
                <c:pt idx="413">
                  <c:v>3147.4707699999999</c:v>
                </c:pt>
                <c:pt idx="414">
                  <c:v>3145.4149400000001</c:v>
                </c:pt>
                <c:pt idx="415">
                  <c:v>3143.3591099999999</c:v>
                </c:pt>
                <c:pt idx="416">
                  <c:v>3141.3032899999998</c:v>
                </c:pt>
                <c:pt idx="417">
                  <c:v>3139.24746</c:v>
                </c:pt>
                <c:pt idx="418">
                  <c:v>3137.1916299999998</c:v>
                </c:pt>
                <c:pt idx="419">
                  <c:v>3135.1358100000002</c:v>
                </c:pt>
                <c:pt idx="420">
                  <c:v>3133.07998</c:v>
                </c:pt>
                <c:pt idx="421">
                  <c:v>3131.0241500000002</c:v>
                </c:pt>
                <c:pt idx="422">
                  <c:v>3128.9683300000002</c:v>
                </c:pt>
                <c:pt idx="423">
                  <c:v>3126.9124999999999</c:v>
                </c:pt>
                <c:pt idx="424">
                  <c:v>3124.8566700000001</c:v>
                </c:pt>
                <c:pt idx="425">
                  <c:v>3122.8008500000001</c:v>
                </c:pt>
                <c:pt idx="426">
                  <c:v>3120.7450199999998</c:v>
                </c:pt>
                <c:pt idx="427">
                  <c:v>3118.6891900000001</c:v>
                </c:pt>
                <c:pt idx="428">
                  <c:v>3116.63337</c:v>
                </c:pt>
                <c:pt idx="429">
                  <c:v>3114.5775400000002</c:v>
                </c:pt>
                <c:pt idx="430">
                  <c:v>3112.52171</c:v>
                </c:pt>
                <c:pt idx="431">
                  <c:v>3110.4658899999999</c:v>
                </c:pt>
                <c:pt idx="432">
                  <c:v>3108.4100600000002</c:v>
                </c:pt>
                <c:pt idx="433">
                  <c:v>3106.3542299999999</c:v>
                </c:pt>
                <c:pt idx="434">
                  <c:v>3104.2984099999999</c:v>
                </c:pt>
                <c:pt idx="435">
                  <c:v>3102.2425800000001</c:v>
                </c:pt>
                <c:pt idx="436">
                  <c:v>3100.1867499999998</c:v>
                </c:pt>
                <c:pt idx="437">
                  <c:v>3098.1309200000001</c:v>
                </c:pt>
                <c:pt idx="438">
                  <c:v>3096.0751</c:v>
                </c:pt>
                <c:pt idx="439">
                  <c:v>3094.0192699999998</c:v>
                </c:pt>
                <c:pt idx="440">
                  <c:v>3091.96344</c:v>
                </c:pt>
                <c:pt idx="441">
                  <c:v>3089.90762</c:v>
                </c:pt>
                <c:pt idx="442">
                  <c:v>3087.8517900000002</c:v>
                </c:pt>
                <c:pt idx="443">
                  <c:v>3085.7959599999999</c:v>
                </c:pt>
                <c:pt idx="444">
                  <c:v>3083.7401399999999</c:v>
                </c:pt>
                <c:pt idx="445">
                  <c:v>3081.6843100000001</c:v>
                </c:pt>
                <c:pt idx="446">
                  <c:v>3079.6284799999999</c:v>
                </c:pt>
                <c:pt idx="447">
                  <c:v>3077.5726599999998</c:v>
                </c:pt>
                <c:pt idx="448">
                  <c:v>3075.51683</c:v>
                </c:pt>
                <c:pt idx="449">
                  <c:v>3073.4609999999998</c:v>
                </c:pt>
                <c:pt idx="450">
                  <c:v>3071.4051800000002</c:v>
                </c:pt>
                <c:pt idx="451">
                  <c:v>3069.34935</c:v>
                </c:pt>
                <c:pt idx="452">
                  <c:v>3067.2935200000002</c:v>
                </c:pt>
                <c:pt idx="453">
                  <c:v>3065.2377000000001</c:v>
                </c:pt>
                <c:pt idx="454">
                  <c:v>3063.1818699999999</c:v>
                </c:pt>
                <c:pt idx="455">
                  <c:v>3061.1260400000001</c:v>
                </c:pt>
                <c:pt idx="456">
                  <c:v>3059.0702200000001</c:v>
                </c:pt>
                <c:pt idx="457">
                  <c:v>3057.0143899999998</c:v>
                </c:pt>
                <c:pt idx="458">
                  <c:v>3054.95856</c:v>
                </c:pt>
                <c:pt idx="459">
                  <c:v>3052.90274</c:v>
                </c:pt>
                <c:pt idx="460">
                  <c:v>3050.8469100000002</c:v>
                </c:pt>
                <c:pt idx="461">
                  <c:v>3048.79108</c:v>
                </c:pt>
                <c:pt idx="462">
                  <c:v>3046.7352599999999</c:v>
                </c:pt>
                <c:pt idx="463">
                  <c:v>3044.6794300000001</c:v>
                </c:pt>
                <c:pt idx="464">
                  <c:v>3042.6235999999999</c:v>
                </c:pt>
                <c:pt idx="465">
                  <c:v>3040.5677799999999</c:v>
                </c:pt>
                <c:pt idx="466">
                  <c:v>3038.5119500000001</c:v>
                </c:pt>
                <c:pt idx="467">
                  <c:v>3036.4561199999998</c:v>
                </c:pt>
                <c:pt idx="468">
                  <c:v>3034.4002999999998</c:v>
                </c:pt>
                <c:pt idx="469">
                  <c:v>3032.34447</c:v>
                </c:pt>
                <c:pt idx="470">
                  <c:v>3030.2886400000002</c:v>
                </c:pt>
                <c:pt idx="471">
                  <c:v>3028.2328200000002</c:v>
                </c:pt>
                <c:pt idx="472">
                  <c:v>3026.1769899999999</c:v>
                </c:pt>
                <c:pt idx="473">
                  <c:v>3024.1211600000001</c:v>
                </c:pt>
                <c:pt idx="474">
                  <c:v>3022.0653299999999</c:v>
                </c:pt>
                <c:pt idx="475">
                  <c:v>3020.0095099999999</c:v>
                </c:pt>
                <c:pt idx="476">
                  <c:v>3017.9536800000001</c:v>
                </c:pt>
                <c:pt idx="477">
                  <c:v>3015.8978499999998</c:v>
                </c:pt>
                <c:pt idx="478">
                  <c:v>3013.8420299999998</c:v>
                </c:pt>
                <c:pt idx="479">
                  <c:v>3011.7862</c:v>
                </c:pt>
                <c:pt idx="480">
                  <c:v>3009.7303700000002</c:v>
                </c:pt>
                <c:pt idx="481">
                  <c:v>3007.6745500000002</c:v>
                </c:pt>
                <c:pt idx="482">
                  <c:v>3005.6187199999999</c:v>
                </c:pt>
                <c:pt idx="483">
                  <c:v>3003.5628900000002</c:v>
                </c:pt>
                <c:pt idx="484">
                  <c:v>3001.5070700000001</c:v>
                </c:pt>
                <c:pt idx="485">
                  <c:v>2999.4512399999999</c:v>
                </c:pt>
                <c:pt idx="486">
                  <c:v>2997.3954100000001</c:v>
                </c:pt>
                <c:pt idx="487">
                  <c:v>2995.33959</c:v>
                </c:pt>
                <c:pt idx="488">
                  <c:v>2993.2837599999998</c:v>
                </c:pt>
                <c:pt idx="489">
                  <c:v>2991.22793</c:v>
                </c:pt>
                <c:pt idx="490">
                  <c:v>2989.17211</c:v>
                </c:pt>
                <c:pt idx="491">
                  <c:v>2987.1162800000002</c:v>
                </c:pt>
                <c:pt idx="492">
                  <c:v>2985.0604499999999</c:v>
                </c:pt>
                <c:pt idx="493">
                  <c:v>2983.0046299999999</c:v>
                </c:pt>
                <c:pt idx="494">
                  <c:v>2980.9488000000001</c:v>
                </c:pt>
                <c:pt idx="495">
                  <c:v>2978.8929699999999</c:v>
                </c:pt>
                <c:pt idx="496">
                  <c:v>2976.8371499999998</c:v>
                </c:pt>
                <c:pt idx="497">
                  <c:v>2974.7813200000001</c:v>
                </c:pt>
                <c:pt idx="498">
                  <c:v>2972.7254899999998</c:v>
                </c:pt>
                <c:pt idx="499">
                  <c:v>2970.6696700000002</c:v>
                </c:pt>
                <c:pt idx="500">
                  <c:v>2968.61384</c:v>
                </c:pt>
                <c:pt idx="501">
                  <c:v>2966.5580100000002</c:v>
                </c:pt>
                <c:pt idx="502">
                  <c:v>2964.5021900000002</c:v>
                </c:pt>
                <c:pt idx="503">
                  <c:v>2962.4463599999999</c:v>
                </c:pt>
                <c:pt idx="504">
                  <c:v>2960.3905300000001</c:v>
                </c:pt>
                <c:pt idx="505">
                  <c:v>2958.3347100000001</c:v>
                </c:pt>
                <c:pt idx="506">
                  <c:v>2956.2788799999998</c:v>
                </c:pt>
                <c:pt idx="507">
                  <c:v>2954.2230500000001</c:v>
                </c:pt>
                <c:pt idx="508">
                  <c:v>2952.1672199999998</c:v>
                </c:pt>
                <c:pt idx="509">
                  <c:v>2950.1113999999998</c:v>
                </c:pt>
                <c:pt idx="510">
                  <c:v>2948.05557</c:v>
                </c:pt>
                <c:pt idx="511">
                  <c:v>2945.9997400000002</c:v>
                </c:pt>
                <c:pt idx="512">
                  <c:v>2943.9439200000002</c:v>
                </c:pt>
                <c:pt idx="513">
                  <c:v>2941.8880899999999</c:v>
                </c:pt>
                <c:pt idx="514">
                  <c:v>2939.8322600000001</c:v>
                </c:pt>
                <c:pt idx="515">
                  <c:v>2937.7764400000001</c:v>
                </c:pt>
                <c:pt idx="516">
                  <c:v>2935.7206099999999</c:v>
                </c:pt>
                <c:pt idx="517">
                  <c:v>2933.6647800000001</c:v>
                </c:pt>
                <c:pt idx="518">
                  <c:v>2931.60896</c:v>
                </c:pt>
                <c:pt idx="519">
                  <c:v>2929.5531299999998</c:v>
                </c:pt>
                <c:pt idx="520">
                  <c:v>2927.4973</c:v>
                </c:pt>
                <c:pt idx="521">
                  <c:v>2925.44148</c:v>
                </c:pt>
                <c:pt idx="522">
                  <c:v>2923.3856500000002</c:v>
                </c:pt>
                <c:pt idx="523">
                  <c:v>2921.3298199999999</c:v>
                </c:pt>
                <c:pt idx="524">
                  <c:v>2919.2739999999999</c:v>
                </c:pt>
                <c:pt idx="525">
                  <c:v>2917.2181700000001</c:v>
                </c:pt>
                <c:pt idx="526">
                  <c:v>2915.1623399999999</c:v>
                </c:pt>
                <c:pt idx="527">
                  <c:v>2913.1065199999998</c:v>
                </c:pt>
                <c:pt idx="528">
                  <c:v>2911.05069</c:v>
                </c:pt>
                <c:pt idx="529">
                  <c:v>2908.9948599999998</c:v>
                </c:pt>
                <c:pt idx="530">
                  <c:v>2906.9390400000002</c:v>
                </c:pt>
                <c:pt idx="531">
                  <c:v>2904.88321</c:v>
                </c:pt>
                <c:pt idx="532">
                  <c:v>2902.8273800000002</c:v>
                </c:pt>
                <c:pt idx="533">
                  <c:v>2900.7715600000001</c:v>
                </c:pt>
                <c:pt idx="534">
                  <c:v>2898.7157299999999</c:v>
                </c:pt>
                <c:pt idx="535">
                  <c:v>2896.6599000000001</c:v>
                </c:pt>
                <c:pt idx="536">
                  <c:v>2894.6040800000001</c:v>
                </c:pt>
                <c:pt idx="537">
                  <c:v>2892.5482499999998</c:v>
                </c:pt>
                <c:pt idx="538">
                  <c:v>2890.49242</c:v>
                </c:pt>
                <c:pt idx="539">
                  <c:v>2888.4366</c:v>
                </c:pt>
                <c:pt idx="540">
                  <c:v>2886.3807700000002</c:v>
                </c:pt>
                <c:pt idx="541">
                  <c:v>2884.32494</c:v>
                </c:pt>
                <c:pt idx="542">
                  <c:v>2882.2691199999999</c:v>
                </c:pt>
                <c:pt idx="543">
                  <c:v>2880.2132900000001</c:v>
                </c:pt>
                <c:pt idx="544">
                  <c:v>2878.1574599999999</c:v>
                </c:pt>
                <c:pt idx="545">
                  <c:v>2876.1016300000001</c:v>
                </c:pt>
                <c:pt idx="546">
                  <c:v>2874.0458100000001</c:v>
                </c:pt>
                <c:pt idx="547">
                  <c:v>2871.9899799999998</c:v>
                </c:pt>
                <c:pt idx="548">
                  <c:v>2869.93415</c:v>
                </c:pt>
                <c:pt idx="549">
                  <c:v>2867.87833</c:v>
                </c:pt>
                <c:pt idx="550">
                  <c:v>2865.8225000000002</c:v>
                </c:pt>
                <c:pt idx="551">
                  <c:v>2863.76667</c:v>
                </c:pt>
                <c:pt idx="552">
                  <c:v>2861.7108499999999</c:v>
                </c:pt>
                <c:pt idx="553">
                  <c:v>2859.6550200000001</c:v>
                </c:pt>
                <c:pt idx="554">
                  <c:v>2857.5991899999999</c:v>
                </c:pt>
                <c:pt idx="555">
                  <c:v>2855.5433699999999</c:v>
                </c:pt>
                <c:pt idx="556">
                  <c:v>2853.4875400000001</c:v>
                </c:pt>
                <c:pt idx="557">
                  <c:v>2851.4317099999998</c:v>
                </c:pt>
                <c:pt idx="558">
                  <c:v>2849.3758899999998</c:v>
                </c:pt>
                <c:pt idx="559">
                  <c:v>2847.32006</c:v>
                </c:pt>
                <c:pt idx="560">
                  <c:v>2845.2642300000002</c:v>
                </c:pt>
                <c:pt idx="561">
                  <c:v>2843.2084100000002</c:v>
                </c:pt>
                <c:pt idx="562">
                  <c:v>2841.1525799999999</c:v>
                </c:pt>
                <c:pt idx="563">
                  <c:v>2839.0967500000002</c:v>
                </c:pt>
                <c:pt idx="564">
                  <c:v>2837.0409300000001</c:v>
                </c:pt>
                <c:pt idx="565">
                  <c:v>2834.9850999999999</c:v>
                </c:pt>
                <c:pt idx="566">
                  <c:v>2832.9292700000001</c:v>
                </c:pt>
                <c:pt idx="567">
                  <c:v>2830.87345</c:v>
                </c:pt>
                <c:pt idx="568">
                  <c:v>2828.8176199999998</c:v>
                </c:pt>
                <c:pt idx="569">
                  <c:v>2826.76179</c:v>
                </c:pt>
                <c:pt idx="570">
                  <c:v>2824.70597</c:v>
                </c:pt>
                <c:pt idx="571">
                  <c:v>2822.6501400000002</c:v>
                </c:pt>
                <c:pt idx="572">
                  <c:v>2820.59431</c:v>
                </c:pt>
                <c:pt idx="573">
                  <c:v>2818.5384899999999</c:v>
                </c:pt>
                <c:pt idx="574">
                  <c:v>2816.4826600000001</c:v>
                </c:pt>
                <c:pt idx="575">
                  <c:v>2814.4268299999999</c:v>
                </c:pt>
                <c:pt idx="576">
                  <c:v>2812.3710099999998</c:v>
                </c:pt>
                <c:pt idx="577">
                  <c:v>2810.3151800000001</c:v>
                </c:pt>
                <c:pt idx="578">
                  <c:v>2808.2593499999998</c:v>
                </c:pt>
                <c:pt idx="579">
                  <c:v>2806.2035299999998</c:v>
                </c:pt>
                <c:pt idx="580">
                  <c:v>2804.1477</c:v>
                </c:pt>
                <c:pt idx="581">
                  <c:v>2802.0918700000002</c:v>
                </c:pt>
                <c:pt idx="582">
                  <c:v>2800.03604</c:v>
                </c:pt>
                <c:pt idx="583">
                  <c:v>2797.9802199999999</c:v>
                </c:pt>
                <c:pt idx="584">
                  <c:v>2795.9243900000001</c:v>
                </c:pt>
                <c:pt idx="585">
                  <c:v>2793.8685599999999</c:v>
                </c:pt>
                <c:pt idx="586">
                  <c:v>2791.8127399999998</c:v>
                </c:pt>
                <c:pt idx="587">
                  <c:v>2789.7569100000001</c:v>
                </c:pt>
                <c:pt idx="588">
                  <c:v>2787.7010799999998</c:v>
                </c:pt>
                <c:pt idx="589">
                  <c:v>2785.6452599999998</c:v>
                </c:pt>
                <c:pt idx="590">
                  <c:v>2783.58943</c:v>
                </c:pt>
                <c:pt idx="591">
                  <c:v>2781.5336000000002</c:v>
                </c:pt>
                <c:pt idx="592">
                  <c:v>2779.4777800000002</c:v>
                </c:pt>
                <c:pt idx="593">
                  <c:v>2777.4219499999999</c:v>
                </c:pt>
                <c:pt idx="594">
                  <c:v>2775.3661200000001</c:v>
                </c:pt>
                <c:pt idx="595">
                  <c:v>2773.3103000000001</c:v>
                </c:pt>
                <c:pt idx="596">
                  <c:v>2771.2544699999999</c:v>
                </c:pt>
                <c:pt idx="597">
                  <c:v>2769.1986400000001</c:v>
                </c:pt>
                <c:pt idx="598">
                  <c:v>2767.14282</c:v>
                </c:pt>
                <c:pt idx="599">
                  <c:v>2765.0869899999998</c:v>
                </c:pt>
                <c:pt idx="600">
                  <c:v>2763.03116</c:v>
                </c:pt>
                <c:pt idx="601">
                  <c:v>2760.97534</c:v>
                </c:pt>
                <c:pt idx="602">
                  <c:v>2758.9195100000002</c:v>
                </c:pt>
                <c:pt idx="603">
                  <c:v>2756.8636799999999</c:v>
                </c:pt>
                <c:pt idx="604">
                  <c:v>2754.8078599999999</c:v>
                </c:pt>
                <c:pt idx="605">
                  <c:v>2752.7520300000001</c:v>
                </c:pt>
                <c:pt idx="606">
                  <c:v>2750.6961999999999</c:v>
                </c:pt>
                <c:pt idx="607">
                  <c:v>2748.6403799999998</c:v>
                </c:pt>
                <c:pt idx="608">
                  <c:v>2746.58455</c:v>
                </c:pt>
                <c:pt idx="609">
                  <c:v>2744.5287199999998</c:v>
                </c:pt>
                <c:pt idx="610">
                  <c:v>2742.4729000000002</c:v>
                </c:pt>
                <c:pt idx="611">
                  <c:v>2740.41707</c:v>
                </c:pt>
                <c:pt idx="612">
                  <c:v>2738.3612400000002</c:v>
                </c:pt>
                <c:pt idx="613">
                  <c:v>2736.3054200000001</c:v>
                </c:pt>
                <c:pt idx="614">
                  <c:v>2734.2495899999999</c:v>
                </c:pt>
                <c:pt idx="615">
                  <c:v>2732.1937600000001</c:v>
                </c:pt>
                <c:pt idx="616">
                  <c:v>2730.1379400000001</c:v>
                </c:pt>
                <c:pt idx="617">
                  <c:v>2728.0821099999998</c:v>
                </c:pt>
                <c:pt idx="618">
                  <c:v>2726.02628</c:v>
                </c:pt>
                <c:pt idx="619">
                  <c:v>2723.9704499999998</c:v>
                </c:pt>
                <c:pt idx="620">
                  <c:v>2721.9146300000002</c:v>
                </c:pt>
                <c:pt idx="621">
                  <c:v>2719.8588</c:v>
                </c:pt>
                <c:pt idx="622">
                  <c:v>2717.8029700000002</c:v>
                </c:pt>
                <c:pt idx="623">
                  <c:v>2715.7471500000001</c:v>
                </c:pt>
                <c:pt idx="624">
                  <c:v>2713.6913199999999</c:v>
                </c:pt>
                <c:pt idx="625">
                  <c:v>2711.6354900000001</c:v>
                </c:pt>
                <c:pt idx="626">
                  <c:v>2709.5796700000001</c:v>
                </c:pt>
                <c:pt idx="627">
                  <c:v>2707.5238399999998</c:v>
                </c:pt>
                <c:pt idx="628">
                  <c:v>2705.46801</c:v>
                </c:pt>
                <c:pt idx="629">
                  <c:v>2703.41219</c:v>
                </c:pt>
                <c:pt idx="630">
                  <c:v>2701.3563600000002</c:v>
                </c:pt>
                <c:pt idx="631">
                  <c:v>2699.30053</c:v>
                </c:pt>
                <c:pt idx="632">
                  <c:v>2697.2447099999999</c:v>
                </c:pt>
                <c:pt idx="633">
                  <c:v>2695.1888800000002</c:v>
                </c:pt>
                <c:pt idx="634">
                  <c:v>2693.1330499999999</c:v>
                </c:pt>
                <c:pt idx="635">
                  <c:v>2691.0772299999999</c:v>
                </c:pt>
                <c:pt idx="636">
                  <c:v>2689.0214000000001</c:v>
                </c:pt>
                <c:pt idx="637">
                  <c:v>2686.9655699999998</c:v>
                </c:pt>
                <c:pt idx="638">
                  <c:v>2684.9097499999998</c:v>
                </c:pt>
                <c:pt idx="639">
                  <c:v>2682.85392</c:v>
                </c:pt>
                <c:pt idx="640">
                  <c:v>2680.7980899999998</c:v>
                </c:pt>
                <c:pt idx="641">
                  <c:v>2678.7422700000002</c:v>
                </c:pt>
                <c:pt idx="642">
                  <c:v>2676.6864399999999</c:v>
                </c:pt>
                <c:pt idx="643">
                  <c:v>2674.6306100000002</c:v>
                </c:pt>
                <c:pt idx="644">
                  <c:v>2672.5747900000001</c:v>
                </c:pt>
                <c:pt idx="645">
                  <c:v>2670.5189599999999</c:v>
                </c:pt>
                <c:pt idx="646">
                  <c:v>2668.4631300000001</c:v>
                </c:pt>
                <c:pt idx="647">
                  <c:v>2666.4073100000001</c:v>
                </c:pt>
                <c:pt idx="648">
                  <c:v>2664.3514799999998</c:v>
                </c:pt>
                <c:pt idx="649">
                  <c:v>2662.29565</c:v>
                </c:pt>
                <c:pt idx="650">
                  <c:v>2660.23983</c:v>
                </c:pt>
                <c:pt idx="651">
                  <c:v>2658.1840000000002</c:v>
                </c:pt>
                <c:pt idx="652">
                  <c:v>2656.12817</c:v>
                </c:pt>
                <c:pt idx="653">
                  <c:v>2654.0723499999999</c:v>
                </c:pt>
                <c:pt idx="654">
                  <c:v>2652.0165200000001</c:v>
                </c:pt>
                <c:pt idx="655">
                  <c:v>2649.9606899999999</c:v>
                </c:pt>
                <c:pt idx="656">
                  <c:v>2647.9048600000001</c:v>
                </c:pt>
                <c:pt idx="657">
                  <c:v>2645.8490400000001</c:v>
                </c:pt>
                <c:pt idx="658">
                  <c:v>2643.7932099999998</c:v>
                </c:pt>
                <c:pt idx="659">
                  <c:v>2641.73738</c:v>
                </c:pt>
                <c:pt idx="660">
                  <c:v>2639.68156</c:v>
                </c:pt>
                <c:pt idx="661">
                  <c:v>2637.6257300000002</c:v>
                </c:pt>
                <c:pt idx="662">
                  <c:v>2635.5699</c:v>
                </c:pt>
                <c:pt idx="663">
                  <c:v>2633.5140799999999</c:v>
                </c:pt>
                <c:pt idx="664">
                  <c:v>2631.4582500000001</c:v>
                </c:pt>
                <c:pt idx="665">
                  <c:v>2629.4024199999999</c:v>
                </c:pt>
                <c:pt idx="666">
                  <c:v>2627.3465999999999</c:v>
                </c:pt>
                <c:pt idx="667">
                  <c:v>2625.2907700000001</c:v>
                </c:pt>
                <c:pt idx="668">
                  <c:v>2623.2349399999998</c:v>
                </c:pt>
                <c:pt idx="669">
                  <c:v>2621.1791199999998</c:v>
                </c:pt>
                <c:pt idx="670">
                  <c:v>2619.12329</c:v>
                </c:pt>
                <c:pt idx="671">
                  <c:v>2617.0674600000002</c:v>
                </c:pt>
                <c:pt idx="672">
                  <c:v>2615.0116400000002</c:v>
                </c:pt>
                <c:pt idx="673">
                  <c:v>2612.9558099999999</c:v>
                </c:pt>
                <c:pt idx="674">
                  <c:v>2610.8999800000001</c:v>
                </c:pt>
                <c:pt idx="675">
                  <c:v>2608.8441600000001</c:v>
                </c:pt>
                <c:pt idx="676">
                  <c:v>2606.7883299999999</c:v>
                </c:pt>
                <c:pt idx="677">
                  <c:v>2604.7325000000001</c:v>
                </c:pt>
                <c:pt idx="678">
                  <c:v>2602.67668</c:v>
                </c:pt>
                <c:pt idx="679">
                  <c:v>2600.6208499999998</c:v>
                </c:pt>
                <c:pt idx="680">
                  <c:v>2598.56502</c:v>
                </c:pt>
                <c:pt idx="681">
                  <c:v>2596.5092</c:v>
                </c:pt>
                <c:pt idx="682">
                  <c:v>2594.4533700000002</c:v>
                </c:pt>
                <c:pt idx="683">
                  <c:v>2592.3975399999999</c:v>
                </c:pt>
                <c:pt idx="684">
                  <c:v>2590.3417199999999</c:v>
                </c:pt>
                <c:pt idx="685">
                  <c:v>2588.2858900000001</c:v>
                </c:pt>
                <c:pt idx="686">
                  <c:v>2586.2300599999999</c:v>
                </c:pt>
                <c:pt idx="687">
                  <c:v>2584.1742399999998</c:v>
                </c:pt>
                <c:pt idx="688">
                  <c:v>2582.11841</c:v>
                </c:pt>
                <c:pt idx="689">
                  <c:v>2580.0625799999998</c:v>
                </c:pt>
                <c:pt idx="690">
                  <c:v>2578.00675</c:v>
                </c:pt>
                <c:pt idx="691">
                  <c:v>2575.95093</c:v>
                </c:pt>
                <c:pt idx="692">
                  <c:v>2573.8951000000002</c:v>
                </c:pt>
                <c:pt idx="693">
                  <c:v>2571.8392699999999</c:v>
                </c:pt>
                <c:pt idx="694">
                  <c:v>2569.7834499999999</c:v>
                </c:pt>
                <c:pt idx="695">
                  <c:v>2567.7276200000001</c:v>
                </c:pt>
                <c:pt idx="696">
                  <c:v>2565.6717899999999</c:v>
                </c:pt>
                <c:pt idx="697">
                  <c:v>2563.6159699999998</c:v>
                </c:pt>
                <c:pt idx="698">
                  <c:v>2561.56014</c:v>
                </c:pt>
                <c:pt idx="699">
                  <c:v>2559.5043099999998</c:v>
                </c:pt>
                <c:pt idx="700">
                  <c:v>2557.4484900000002</c:v>
                </c:pt>
                <c:pt idx="701">
                  <c:v>2555.39266</c:v>
                </c:pt>
                <c:pt idx="702">
                  <c:v>2553.3368300000002</c:v>
                </c:pt>
                <c:pt idx="703">
                  <c:v>2551.2810100000002</c:v>
                </c:pt>
                <c:pt idx="704">
                  <c:v>2549.2251799999999</c:v>
                </c:pt>
                <c:pt idx="705">
                  <c:v>2547.1693500000001</c:v>
                </c:pt>
                <c:pt idx="706">
                  <c:v>2545.1135300000001</c:v>
                </c:pt>
                <c:pt idx="707">
                  <c:v>2543.0576999999998</c:v>
                </c:pt>
                <c:pt idx="708">
                  <c:v>2541.0018700000001</c:v>
                </c:pt>
                <c:pt idx="709">
                  <c:v>2538.94605</c:v>
                </c:pt>
                <c:pt idx="710">
                  <c:v>2536.8902200000002</c:v>
                </c:pt>
                <c:pt idx="711">
                  <c:v>2534.83439</c:v>
                </c:pt>
                <c:pt idx="712">
                  <c:v>2532.7785699999999</c:v>
                </c:pt>
                <c:pt idx="713">
                  <c:v>2530.7227400000002</c:v>
                </c:pt>
                <c:pt idx="714">
                  <c:v>2528.6669099999999</c:v>
                </c:pt>
                <c:pt idx="715">
                  <c:v>2526.6110899999999</c:v>
                </c:pt>
                <c:pt idx="716">
                  <c:v>2524.5552600000001</c:v>
                </c:pt>
                <c:pt idx="717">
                  <c:v>2522.4994299999998</c:v>
                </c:pt>
                <c:pt idx="718">
                  <c:v>2520.4436099999998</c:v>
                </c:pt>
                <c:pt idx="719">
                  <c:v>2518.38778</c:v>
                </c:pt>
                <c:pt idx="720">
                  <c:v>2516.3319499999998</c:v>
                </c:pt>
                <c:pt idx="721">
                  <c:v>2514.2761300000002</c:v>
                </c:pt>
                <c:pt idx="722">
                  <c:v>2512.2203</c:v>
                </c:pt>
                <c:pt idx="723">
                  <c:v>2510.1644700000002</c:v>
                </c:pt>
                <c:pt idx="724">
                  <c:v>2508.1086500000001</c:v>
                </c:pt>
                <c:pt idx="725">
                  <c:v>2506.0528199999999</c:v>
                </c:pt>
                <c:pt idx="726">
                  <c:v>2503.9969900000001</c:v>
                </c:pt>
                <c:pt idx="727">
                  <c:v>2501.9411599999999</c:v>
                </c:pt>
                <c:pt idx="728">
                  <c:v>2499.8853399999998</c:v>
                </c:pt>
                <c:pt idx="729">
                  <c:v>2497.82951</c:v>
                </c:pt>
                <c:pt idx="730">
                  <c:v>2495.7736799999998</c:v>
                </c:pt>
                <c:pt idx="731">
                  <c:v>2493.7178600000002</c:v>
                </c:pt>
                <c:pt idx="732">
                  <c:v>2491.66203</c:v>
                </c:pt>
                <c:pt idx="733">
                  <c:v>2489.6062000000002</c:v>
                </c:pt>
                <c:pt idx="734">
                  <c:v>2487.5503800000001</c:v>
                </c:pt>
                <c:pt idx="735">
                  <c:v>2485.4945499999999</c:v>
                </c:pt>
                <c:pt idx="736">
                  <c:v>2483.4387200000001</c:v>
                </c:pt>
                <c:pt idx="737">
                  <c:v>2481.3829000000001</c:v>
                </c:pt>
                <c:pt idx="738">
                  <c:v>2479.3270699999998</c:v>
                </c:pt>
                <c:pt idx="739">
                  <c:v>2477.27124</c:v>
                </c:pt>
                <c:pt idx="740">
                  <c:v>2475.21542</c:v>
                </c:pt>
                <c:pt idx="741">
                  <c:v>2473.1595900000002</c:v>
                </c:pt>
                <c:pt idx="742">
                  <c:v>2471.10376</c:v>
                </c:pt>
                <c:pt idx="743">
                  <c:v>2469.0479399999999</c:v>
                </c:pt>
                <c:pt idx="744">
                  <c:v>2466.9921100000001</c:v>
                </c:pt>
                <c:pt idx="745">
                  <c:v>2464.9362799999999</c:v>
                </c:pt>
                <c:pt idx="746">
                  <c:v>2462.8804599999999</c:v>
                </c:pt>
                <c:pt idx="747">
                  <c:v>2460.8246300000001</c:v>
                </c:pt>
                <c:pt idx="748">
                  <c:v>2458.7687999999998</c:v>
                </c:pt>
                <c:pt idx="749">
                  <c:v>2456.7129799999998</c:v>
                </c:pt>
                <c:pt idx="750">
                  <c:v>2454.65715</c:v>
                </c:pt>
                <c:pt idx="751">
                  <c:v>2452.6013200000002</c:v>
                </c:pt>
                <c:pt idx="752">
                  <c:v>2450.5455000000002</c:v>
                </c:pt>
                <c:pt idx="753">
                  <c:v>2448.4896699999999</c:v>
                </c:pt>
                <c:pt idx="754">
                  <c:v>2446.4338400000001</c:v>
                </c:pt>
                <c:pt idx="755">
                  <c:v>2444.3780200000001</c:v>
                </c:pt>
                <c:pt idx="756">
                  <c:v>2442.3221899999999</c:v>
                </c:pt>
                <c:pt idx="757">
                  <c:v>2440.2663600000001</c:v>
                </c:pt>
                <c:pt idx="758">
                  <c:v>2438.21054</c:v>
                </c:pt>
                <c:pt idx="759">
                  <c:v>2436.1547099999998</c:v>
                </c:pt>
                <c:pt idx="760">
                  <c:v>2434.09888</c:v>
                </c:pt>
                <c:pt idx="761">
                  <c:v>2432.04306</c:v>
                </c:pt>
                <c:pt idx="762">
                  <c:v>2429.9872300000002</c:v>
                </c:pt>
                <c:pt idx="763">
                  <c:v>2427.9313999999999</c:v>
                </c:pt>
                <c:pt idx="764">
                  <c:v>2425.8755700000002</c:v>
                </c:pt>
                <c:pt idx="765">
                  <c:v>2423.8197500000001</c:v>
                </c:pt>
                <c:pt idx="766">
                  <c:v>2421.7639199999999</c:v>
                </c:pt>
                <c:pt idx="767">
                  <c:v>2419.7080900000001</c:v>
                </c:pt>
                <c:pt idx="768">
                  <c:v>2417.65227</c:v>
                </c:pt>
                <c:pt idx="769">
                  <c:v>2415.5964399999998</c:v>
                </c:pt>
                <c:pt idx="770">
                  <c:v>2413.54061</c:v>
                </c:pt>
                <c:pt idx="771">
                  <c:v>2411.48479</c:v>
                </c:pt>
                <c:pt idx="772">
                  <c:v>2409.4289600000002</c:v>
                </c:pt>
                <c:pt idx="773">
                  <c:v>2407.3731299999999</c:v>
                </c:pt>
                <c:pt idx="774">
                  <c:v>2405.3173099999999</c:v>
                </c:pt>
                <c:pt idx="775">
                  <c:v>2403.2614800000001</c:v>
                </c:pt>
                <c:pt idx="776">
                  <c:v>2401.2056499999999</c:v>
                </c:pt>
                <c:pt idx="777">
                  <c:v>2399.1498299999998</c:v>
                </c:pt>
                <c:pt idx="778">
                  <c:v>2397.0940000000001</c:v>
                </c:pt>
                <c:pt idx="779">
                  <c:v>2395.0381699999998</c:v>
                </c:pt>
                <c:pt idx="780">
                  <c:v>2392.9823500000002</c:v>
                </c:pt>
                <c:pt idx="781">
                  <c:v>2390.92652</c:v>
                </c:pt>
                <c:pt idx="782">
                  <c:v>2388.8706900000002</c:v>
                </c:pt>
                <c:pt idx="783">
                  <c:v>2386.8148700000002</c:v>
                </c:pt>
                <c:pt idx="784">
                  <c:v>2384.7590399999999</c:v>
                </c:pt>
                <c:pt idx="785">
                  <c:v>2382.7032100000001</c:v>
                </c:pt>
                <c:pt idx="786">
                  <c:v>2380.6473900000001</c:v>
                </c:pt>
                <c:pt idx="787">
                  <c:v>2378.5915599999998</c:v>
                </c:pt>
                <c:pt idx="788">
                  <c:v>2376.5357300000001</c:v>
                </c:pt>
                <c:pt idx="789">
                  <c:v>2374.47991</c:v>
                </c:pt>
                <c:pt idx="790">
                  <c:v>2372.4240799999998</c:v>
                </c:pt>
                <c:pt idx="791">
                  <c:v>2370.36825</c:v>
                </c:pt>
                <c:pt idx="792">
                  <c:v>2368.3124299999999</c:v>
                </c:pt>
                <c:pt idx="793">
                  <c:v>2366.2566000000002</c:v>
                </c:pt>
                <c:pt idx="794">
                  <c:v>2364.2007699999999</c:v>
                </c:pt>
                <c:pt idx="795">
                  <c:v>2362.1449499999999</c:v>
                </c:pt>
                <c:pt idx="796">
                  <c:v>2360.0891200000001</c:v>
                </c:pt>
                <c:pt idx="797">
                  <c:v>2358.0332899999999</c:v>
                </c:pt>
                <c:pt idx="798">
                  <c:v>2355.9774699999998</c:v>
                </c:pt>
                <c:pt idx="799">
                  <c:v>2353.92164</c:v>
                </c:pt>
                <c:pt idx="800">
                  <c:v>2351.8658099999998</c:v>
                </c:pt>
                <c:pt idx="801">
                  <c:v>2349.80998</c:v>
                </c:pt>
                <c:pt idx="802">
                  <c:v>2347.75416</c:v>
                </c:pt>
                <c:pt idx="803">
                  <c:v>2345.6983300000002</c:v>
                </c:pt>
                <c:pt idx="804">
                  <c:v>2343.6424999999999</c:v>
                </c:pt>
                <c:pt idx="805">
                  <c:v>2341.5866799999999</c:v>
                </c:pt>
                <c:pt idx="806">
                  <c:v>2339.5308500000001</c:v>
                </c:pt>
                <c:pt idx="807">
                  <c:v>2337.4750199999999</c:v>
                </c:pt>
                <c:pt idx="808">
                  <c:v>2335.4191999999998</c:v>
                </c:pt>
                <c:pt idx="809">
                  <c:v>2333.36337</c:v>
                </c:pt>
                <c:pt idx="810">
                  <c:v>2331.3075399999998</c:v>
                </c:pt>
                <c:pt idx="811">
                  <c:v>2329.2517200000002</c:v>
                </c:pt>
                <c:pt idx="812">
                  <c:v>2327.19589</c:v>
                </c:pt>
                <c:pt idx="813">
                  <c:v>2325.1400600000002</c:v>
                </c:pt>
                <c:pt idx="814">
                  <c:v>2323.0842400000001</c:v>
                </c:pt>
                <c:pt idx="815">
                  <c:v>2321.0284099999999</c:v>
                </c:pt>
                <c:pt idx="816">
                  <c:v>2318.9725800000001</c:v>
                </c:pt>
                <c:pt idx="817">
                  <c:v>2316.9167600000001</c:v>
                </c:pt>
                <c:pt idx="818">
                  <c:v>2314.8609299999998</c:v>
                </c:pt>
                <c:pt idx="819">
                  <c:v>2312.8051</c:v>
                </c:pt>
                <c:pt idx="820">
                  <c:v>2310.74928</c:v>
                </c:pt>
                <c:pt idx="821">
                  <c:v>2308.6934500000002</c:v>
                </c:pt>
                <c:pt idx="822">
                  <c:v>2306.63762</c:v>
                </c:pt>
                <c:pt idx="823">
                  <c:v>2304.5817999999999</c:v>
                </c:pt>
                <c:pt idx="824">
                  <c:v>2302.5259700000001</c:v>
                </c:pt>
                <c:pt idx="825">
                  <c:v>2300.4701399999999</c:v>
                </c:pt>
                <c:pt idx="826">
                  <c:v>2298.4143199999999</c:v>
                </c:pt>
                <c:pt idx="827">
                  <c:v>2296.3584900000001</c:v>
                </c:pt>
                <c:pt idx="828">
                  <c:v>2294.3026599999998</c:v>
                </c:pt>
                <c:pt idx="829">
                  <c:v>2292.2468399999998</c:v>
                </c:pt>
                <c:pt idx="830">
                  <c:v>2290.19101</c:v>
                </c:pt>
                <c:pt idx="831">
                  <c:v>2288.1351800000002</c:v>
                </c:pt>
                <c:pt idx="832">
                  <c:v>2286.0793600000002</c:v>
                </c:pt>
                <c:pt idx="833">
                  <c:v>2284.0235299999999</c:v>
                </c:pt>
                <c:pt idx="834">
                  <c:v>2281.9677000000001</c:v>
                </c:pt>
                <c:pt idx="835">
                  <c:v>2279.9118699999999</c:v>
                </c:pt>
                <c:pt idx="836">
                  <c:v>2277.8560499999999</c:v>
                </c:pt>
                <c:pt idx="837">
                  <c:v>2275.8002200000001</c:v>
                </c:pt>
                <c:pt idx="838">
                  <c:v>2273.7443899999998</c:v>
                </c:pt>
                <c:pt idx="839">
                  <c:v>2271.6885699999998</c:v>
                </c:pt>
                <c:pt idx="840">
                  <c:v>2269.63274</c:v>
                </c:pt>
                <c:pt idx="841">
                  <c:v>2267.5769100000002</c:v>
                </c:pt>
                <c:pt idx="842">
                  <c:v>2265.5210900000002</c:v>
                </c:pt>
                <c:pt idx="843">
                  <c:v>2263.4652599999999</c:v>
                </c:pt>
                <c:pt idx="844">
                  <c:v>2261.4094300000002</c:v>
                </c:pt>
                <c:pt idx="845">
                  <c:v>2259.3536100000001</c:v>
                </c:pt>
                <c:pt idx="846">
                  <c:v>2257.2977799999999</c:v>
                </c:pt>
                <c:pt idx="847">
                  <c:v>2255.2419500000001</c:v>
                </c:pt>
                <c:pt idx="848">
                  <c:v>2253.18613</c:v>
                </c:pt>
                <c:pt idx="849">
                  <c:v>2251.1302999999998</c:v>
                </c:pt>
                <c:pt idx="850">
                  <c:v>2249.07447</c:v>
                </c:pt>
                <c:pt idx="851">
                  <c:v>2247.01865</c:v>
                </c:pt>
                <c:pt idx="852">
                  <c:v>2244.9628200000002</c:v>
                </c:pt>
                <c:pt idx="853">
                  <c:v>2242.90699</c:v>
                </c:pt>
                <c:pt idx="854">
                  <c:v>2240.8511699999999</c:v>
                </c:pt>
                <c:pt idx="855">
                  <c:v>2238.7953400000001</c:v>
                </c:pt>
                <c:pt idx="856">
                  <c:v>2236.7395099999999</c:v>
                </c:pt>
                <c:pt idx="857">
                  <c:v>2234.6836899999998</c:v>
                </c:pt>
                <c:pt idx="858">
                  <c:v>2232.6278600000001</c:v>
                </c:pt>
                <c:pt idx="859">
                  <c:v>2230.5720299999998</c:v>
                </c:pt>
                <c:pt idx="860">
                  <c:v>2228.5162099999998</c:v>
                </c:pt>
                <c:pt idx="861">
                  <c:v>2226.46038</c:v>
                </c:pt>
                <c:pt idx="862">
                  <c:v>2224.4045500000002</c:v>
                </c:pt>
                <c:pt idx="863">
                  <c:v>2222.3487300000002</c:v>
                </c:pt>
                <c:pt idx="864">
                  <c:v>2220.2928999999999</c:v>
                </c:pt>
                <c:pt idx="865">
                  <c:v>2218.2370700000001</c:v>
                </c:pt>
                <c:pt idx="866">
                  <c:v>2216.1812500000001</c:v>
                </c:pt>
                <c:pt idx="867">
                  <c:v>2214.1254199999998</c:v>
                </c:pt>
                <c:pt idx="868">
                  <c:v>2212.0695900000001</c:v>
                </c:pt>
                <c:pt idx="869">
                  <c:v>2210.01377</c:v>
                </c:pt>
                <c:pt idx="870">
                  <c:v>2207.9579399999998</c:v>
                </c:pt>
                <c:pt idx="871">
                  <c:v>2205.90211</c:v>
                </c:pt>
                <c:pt idx="872">
                  <c:v>2203.8462800000002</c:v>
                </c:pt>
                <c:pt idx="873">
                  <c:v>2201.7904600000002</c:v>
                </c:pt>
                <c:pt idx="874">
                  <c:v>2199.7346299999999</c:v>
                </c:pt>
                <c:pt idx="875">
                  <c:v>2197.6788000000001</c:v>
                </c:pt>
                <c:pt idx="876">
                  <c:v>2195.6229800000001</c:v>
                </c:pt>
                <c:pt idx="877">
                  <c:v>2193.5671499999999</c:v>
                </c:pt>
                <c:pt idx="878">
                  <c:v>2191.5113200000001</c:v>
                </c:pt>
                <c:pt idx="879">
                  <c:v>2189.4555</c:v>
                </c:pt>
                <c:pt idx="880">
                  <c:v>2187.3996699999998</c:v>
                </c:pt>
                <c:pt idx="881">
                  <c:v>2185.34384</c:v>
                </c:pt>
                <c:pt idx="882">
                  <c:v>2183.28802</c:v>
                </c:pt>
                <c:pt idx="883">
                  <c:v>2181.2321900000002</c:v>
                </c:pt>
                <c:pt idx="884">
                  <c:v>2179.1763599999999</c:v>
                </c:pt>
                <c:pt idx="885">
                  <c:v>2177.1205399999999</c:v>
                </c:pt>
                <c:pt idx="886">
                  <c:v>2175.0647100000001</c:v>
                </c:pt>
                <c:pt idx="887">
                  <c:v>2173.0088799999999</c:v>
                </c:pt>
                <c:pt idx="888">
                  <c:v>2170.9530599999998</c:v>
                </c:pt>
                <c:pt idx="889">
                  <c:v>2168.89723</c:v>
                </c:pt>
                <c:pt idx="890">
                  <c:v>2166.8413999999998</c:v>
                </c:pt>
                <c:pt idx="891">
                  <c:v>2164.7855800000002</c:v>
                </c:pt>
                <c:pt idx="892">
                  <c:v>2162.72975</c:v>
                </c:pt>
                <c:pt idx="893">
                  <c:v>2160.6739200000002</c:v>
                </c:pt>
                <c:pt idx="894">
                  <c:v>2158.6181000000001</c:v>
                </c:pt>
                <c:pt idx="895">
                  <c:v>2156.5622699999999</c:v>
                </c:pt>
                <c:pt idx="896">
                  <c:v>2154.5064400000001</c:v>
                </c:pt>
                <c:pt idx="897">
                  <c:v>2152.4506200000001</c:v>
                </c:pt>
                <c:pt idx="898">
                  <c:v>2150.3947899999998</c:v>
                </c:pt>
                <c:pt idx="899">
                  <c:v>2148.33896</c:v>
                </c:pt>
                <c:pt idx="900">
                  <c:v>2146.28314</c:v>
                </c:pt>
                <c:pt idx="901">
                  <c:v>2144.2273100000002</c:v>
                </c:pt>
                <c:pt idx="902">
                  <c:v>2142.17148</c:v>
                </c:pt>
                <c:pt idx="903">
                  <c:v>2140.1156599999999</c:v>
                </c:pt>
                <c:pt idx="904">
                  <c:v>2138.0598300000001</c:v>
                </c:pt>
                <c:pt idx="905">
                  <c:v>2136.0039999999999</c:v>
                </c:pt>
                <c:pt idx="906">
                  <c:v>2133.9481799999999</c:v>
                </c:pt>
                <c:pt idx="907">
                  <c:v>2131.8923500000001</c:v>
                </c:pt>
                <c:pt idx="908">
                  <c:v>2129.8365199999998</c:v>
                </c:pt>
                <c:pt idx="909">
                  <c:v>2127.78069</c:v>
                </c:pt>
                <c:pt idx="910">
                  <c:v>2125.72487</c:v>
                </c:pt>
                <c:pt idx="911">
                  <c:v>2123.6690400000002</c:v>
                </c:pt>
                <c:pt idx="912">
                  <c:v>2121.61321</c:v>
                </c:pt>
                <c:pt idx="913">
                  <c:v>2119.5573899999999</c:v>
                </c:pt>
                <c:pt idx="914">
                  <c:v>2117.5015600000002</c:v>
                </c:pt>
                <c:pt idx="915">
                  <c:v>2115.4457299999999</c:v>
                </c:pt>
                <c:pt idx="916">
                  <c:v>2113.3899099999999</c:v>
                </c:pt>
                <c:pt idx="917">
                  <c:v>2111.3340800000001</c:v>
                </c:pt>
                <c:pt idx="918">
                  <c:v>2109.2782499999998</c:v>
                </c:pt>
                <c:pt idx="919">
                  <c:v>2107.2224299999998</c:v>
                </c:pt>
                <c:pt idx="920">
                  <c:v>2105.1666</c:v>
                </c:pt>
                <c:pt idx="921">
                  <c:v>2103.1107699999998</c:v>
                </c:pt>
                <c:pt idx="922">
                  <c:v>2101.0549500000002</c:v>
                </c:pt>
                <c:pt idx="923">
                  <c:v>2098.9991199999999</c:v>
                </c:pt>
                <c:pt idx="924">
                  <c:v>2096.9432900000002</c:v>
                </c:pt>
                <c:pt idx="925">
                  <c:v>2094.8874700000001</c:v>
                </c:pt>
                <c:pt idx="926">
                  <c:v>2092.8316399999999</c:v>
                </c:pt>
                <c:pt idx="927">
                  <c:v>2090.7758100000001</c:v>
                </c:pt>
                <c:pt idx="928">
                  <c:v>2088.7199900000001</c:v>
                </c:pt>
                <c:pt idx="929">
                  <c:v>2086.6641599999998</c:v>
                </c:pt>
                <c:pt idx="930">
                  <c:v>2084.60833</c:v>
                </c:pt>
                <c:pt idx="931">
                  <c:v>2082.55251</c:v>
                </c:pt>
                <c:pt idx="932">
                  <c:v>2080.4966800000002</c:v>
                </c:pt>
                <c:pt idx="933">
                  <c:v>2078.44085</c:v>
                </c:pt>
                <c:pt idx="934">
                  <c:v>2076.3850299999999</c:v>
                </c:pt>
                <c:pt idx="935">
                  <c:v>2074.3292000000001</c:v>
                </c:pt>
                <c:pt idx="936">
                  <c:v>2072.2733699999999</c:v>
                </c:pt>
                <c:pt idx="937">
                  <c:v>2070.2175499999998</c:v>
                </c:pt>
                <c:pt idx="938">
                  <c:v>2068.1617200000001</c:v>
                </c:pt>
                <c:pt idx="939">
                  <c:v>2066.1058899999998</c:v>
                </c:pt>
                <c:pt idx="940">
                  <c:v>2064.0500699999998</c:v>
                </c:pt>
                <c:pt idx="941">
                  <c:v>2061.99424</c:v>
                </c:pt>
                <c:pt idx="942">
                  <c:v>2059.9384100000002</c:v>
                </c:pt>
                <c:pt idx="943">
                  <c:v>2057.8825900000002</c:v>
                </c:pt>
                <c:pt idx="944">
                  <c:v>2055.8267599999999</c:v>
                </c:pt>
                <c:pt idx="945">
                  <c:v>2053.7709300000001</c:v>
                </c:pt>
                <c:pt idx="946">
                  <c:v>2051.7150999999999</c:v>
                </c:pt>
                <c:pt idx="947">
                  <c:v>2049.6592799999999</c:v>
                </c:pt>
                <c:pt idx="948">
                  <c:v>2047.6034500000001</c:v>
                </c:pt>
                <c:pt idx="949">
                  <c:v>2045.5476200000001</c:v>
                </c:pt>
                <c:pt idx="950">
                  <c:v>2043.4918</c:v>
                </c:pt>
                <c:pt idx="951">
                  <c:v>2041.43597</c:v>
                </c:pt>
                <c:pt idx="952">
                  <c:v>2039.38014</c:v>
                </c:pt>
                <c:pt idx="953">
                  <c:v>2037.3243199999999</c:v>
                </c:pt>
                <c:pt idx="954">
                  <c:v>2035.2684899999999</c:v>
                </c:pt>
                <c:pt idx="955">
                  <c:v>2033.2126599999999</c:v>
                </c:pt>
                <c:pt idx="956">
                  <c:v>2031.1568400000001</c:v>
                </c:pt>
                <c:pt idx="957">
                  <c:v>2029.1010100000001</c:v>
                </c:pt>
                <c:pt idx="958">
                  <c:v>2027.0451800000001</c:v>
                </c:pt>
                <c:pt idx="959">
                  <c:v>2024.98936</c:v>
                </c:pt>
                <c:pt idx="960">
                  <c:v>2022.93353</c:v>
                </c:pt>
                <c:pt idx="961">
                  <c:v>2020.8777</c:v>
                </c:pt>
                <c:pt idx="962">
                  <c:v>2018.82188</c:v>
                </c:pt>
                <c:pt idx="963">
                  <c:v>2016.76605</c:v>
                </c:pt>
                <c:pt idx="964">
                  <c:v>2014.7102199999999</c:v>
                </c:pt>
                <c:pt idx="965">
                  <c:v>2012.6543999999999</c:v>
                </c:pt>
                <c:pt idx="966">
                  <c:v>2010.5985700000001</c:v>
                </c:pt>
                <c:pt idx="967">
                  <c:v>2008.5427400000001</c:v>
                </c:pt>
                <c:pt idx="968">
                  <c:v>2006.4869200000001</c:v>
                </c:pt>
                <c:pt idx="969">
                  <c:v>2004.43109</c:v>
                </c:pt>
                <c:pt idx="970">
                  <c:v>2002.37526</c:v>
                </c:pt>
                <c:pt idx="971">
                  <c:v>2000.31944</c:v>
                </c:pt>
                <c:pt idx="972">
                  <c:v>1998.26361</c:v>
                </c:pt>
                <c:pt idx="973">
                  <c:v>1996.20778</c:v>
                </c:pt>
                <c:pt idx="974">
                  <c:v>1994.1519599999999</c:v>
                </c:pt>
                <c:pt idx="975">
                  <c:v>1992.0961299999999</c:v>
                </c:pt>
                <c:pt idx="976">
                  <c:v>1990.0402999999999</c:v>
                </c:pt>
                <c:pt idx="977">
                  <c:v>1987.9844800000001</c:v>
                </c:pt>
                <c:pt idx="978">
                  <c:v>1985.9286500000001</c:v>
                </c:pt>
                <c:pt idx="979">
                  <c:v>1983.87282</c:v>
                </c:pt>
                <c:pt idx="980">
                  <c:v>1981.817</c:v>
                </c:pt>
                <c:pt idx="981">
                  <c:v>1979.76117</c:v>
                </c:pt>
                <c:pt idx="982">
                  <c:v>1977.70534</c:v>
                </c:pt>
                <c:pt idx="983">
                  <c:v>1975.64951</c:v>
                </c:pt>
                <c:pt idx="984">
                  <c:v>1973.5936899999999</c:v>
                </c:pt>
                <c:pt idx="985">
                  <c:v>1971.5378599999999</c:v>
                </c:pt>
                <c:pt idx="986">
                  <c:v>1969.4820299999999</c:v>
                </c:pt>
                <c:pt idx="987">
                  <c:v>1967.4262100000001</c:v>
                </c:pt>
                <c:pt idx="988">
                  <c:v>1965.3703800000001</c:v>
                </c:pt>
                <c:pt idx="989">
                  <c:v>1963.3145500000001</c:v>
                </c:pt>
                <c:pt idx="990">
                  <c:v>1961.25873</c:v>
                </c:pt>
                <c:pt idx="991">
                  <c:v>1959.2029</c:v>
                </c:pt>
                <c:pt idx="992">
                  <c:v>1957.14707</c:v>
                </c:pt>
                <c:pt idx="993">
                  <c:v>1955.0912499999999</c:v>
                </c:pt>
                <c:pt idx="994">
                  <c:v>1953.0354199999999</c:v>
                </c:pt>
                <c:pt idx="995">
                  <c:v>1950.9795899999999</c:v>
                </c:pt>
                <c:pt idx="996">
                  <c:v>1948.9237700000001</c:v>
                </c:pt>
                <c:pt idx="997">
                  <c:v>1946.8679400000001</c:v>
                </c:pt>
                <c:pt idx="998">
                  <c:v>1944.8121100000001</c:v>
                </c:pt>
                <c:pt idx="999">
                  <c:v>1942.75629</c:v>
                </c:pt>
                <c:pt idx="1000">
                  <c:v>1940.70046</c:v>
                </c:pt>
                <c:pt idx="1001">
                  <c:v>1938.64463</c:v>
                </c:pt>
                <c:pt idx="1002">
                  <c:v>1936.58881</c:v>
                </c:pt>
                <c:pt idx="1003">
                  <c:v>1934.53298</c:v>
                </c:pt>
                <c:pt idx="1004">
                  <c:v>1932.4771499999999</c:v>
                </c:pt>
                <c:pt idx="1005">
                  <c:v>1930.4213299999999</c:v>
                </c:pt>
                <c:pt idx="1006">
                  <c:v>1928.3655000000001</c:v>
                </c:pt>
                <c:pt idx="1007">
                  <c:v>1926.3096700000001</c:v>
                </c:pt>
                <c:pt idx="1008">
                  <c:v>1924.2538500000001</c:v>
                </c:pt>
                <c:pt idx="1009">
                  <c:v>1922.19802</c:v>
                </c:pt>
                <c:pt idx="1010">
                  <c:v>1920.14219</c:v>
                </c:pt>
                <c:pt idx="1011">
                  <c:v>1918.08637</c:v>
                </c:pt>
                <c:pt idx="1012">
                  <c:v>1916.03054</c:v>
                </c:pt>
                <c:pt idx="1013">
                  <c:v>1913.97471</c:v>
                </c:pt>
                <c:pt idx="1014">
                  <c:v>1911.9188899999999</c:v>
                </c:pt>
                <c:pt idx="1015">
                  <c:v>1909.8630599999999</c:v>
                </c:pt>
                <c:pt idx="1016">
                  <c:v>1907.8072299999999</c:v>
                </c:pt>
                <c:pt idx="1017">
                  <c:v>1905.7514000000001</c:v>
                </c:pt>
                <c:pt idx="1018">
                  <c:v>1903.6955800000001</c:v>
                </c:pt>
                <c:pt idx="1019">
                  <c:v>1901.63975</c:v>
                </c:pt>
                <c:pt idx="1020">
                  <c:v>1899.58392</c:v>
                </c:pt>
                <c:pt idx="1021">
                  <c:v>1897.5281</c:v>
                </c:pt>
                <c:pt idx="1022">
                  <c:v>1895.47227</c:v>
                </c:pt>
                <c:pt idx="1023">
                  <c:v>1893.41644</c:v>
                </c:pt>
                <c:pt idx="1024">
                  <c:v>1891.3606199999999</c:v>
                </c:pt>
                <c:pt idx="1025">
                  <c:v>1889.3047899999999</c:v>
                </c:pt>
                <c:pt idx="1026">
                  <c:v>1887.2489599999999</c:v>
                </c:pt>
                <c:pt idx="1027">
                  <c:v>1885.1931400000001</c:v>
                </c:pt>
                <c:pt idx="1028">
                  <c:v>1883.1373100000001</c:v>
                </c:pt>
                <c:pt idx="1029">
                  <c:v>1881.0814800000001</c:v>
                </c:pt>
                <c:pt idx="1030">
                  <c:v>1879.02566</c:v>
                </c:pt>
                <c:pt idx="1031">
                  <c:v>1876.96983</c:v>
                </c:pt>
                <c:pt idx="1032">
                  <c:v>1874.914</c:v>
                </c:pt>
                <c:pt idx="1033">
                  <c:v>1872.8581799999999</c:v>
                </c:pt>
                <c:pt idx="1034">
                  <c:v>1870.8023499999999</c:v>
                </c:pt>
                <c:pt idx="1035">
                  <c:v>1868.7465199999999</c:v>
                </c:pt>
                <c:pt idx="1036">
                  <c:v>1866.6907000000001</c:v>
                </c:pt>
                <c:pt idx="1037">
                  <c:v>1864.6348700000001</c:v>
                </c:pt>
                <c:pt idx="1038">
                  <c:v>1862.5790400000001</c:v>
                </c:pt>
                <c:pt idx="1039">
                  <c:v>1860.52322</c:v>
                </c:pt>
                <c:pt idx="1040">
                  <c:v>1858.46739</c:v>
                </c:pt>
                <c:pt idx="1041">
                  <c:v>1856.41156</c:v>
                </c:pt>
                <c:pt idx="1042">
                  <c:v>1854.35574</c:v>
                </c:pt>
                <c:pt idx="1043">
                  <c:v>1852.29991</c:v>
                </c:pt>
                <c:pt idx="1044">
                  <c:v>1850.2440799999999</c:v>
                </c:pt>
                <c:pt idx="1045">
                  <c:v>1848.1882599999999</c:v>
                </c:pt>
                <c:pt idx="1046">
                  <c:v>1846.1324300000001</c:v>
                </c:pt>
                <c:pt idx="1047">
                  <c:v>1844.0766000000001</c:v>
                </c:pt>
                <c:pt idx="1048">
                  <c:v>1842.0207800000001</c:v>
                </c:pt>
                <c:pt idx="1049">
                  <c:v>1839.96495</c:v>
                </c:pt>
                <c:pt idx="1050">
                  <c:v>1837.90912</c:v>
                </c:pt>
                <c:pt idx="1051">
                  <c:v>1835.8533</c:v>
                </c:pt>
                <c:pt idx="1052">
                  <c:v>1833.79747</c:v>
                </c:pt>
                <c:pt idx="1053">
                  <c:v>1831.74164</c:v>
                </c:pt>
                <c:pt idx="1054">
                  <c:v>1829.6858099999999</c:v>
                </c:pt>
                <c:pt idx="1055">
                  <c:v>1827.6299899999999</c:v>
                </c:pt>
                <c:pt idx="1056">
                  <c:v>1825.5741599999999</c:v>
                </c:pt>
                <c:pt idx="1057">
                  <c:v>1823.5183300000001</c:v>
                </c:pt>
                <c:pt idx="1058">
                  <c:v>1821.4625100000001</c:v>
                </c:pt>
                <c:pt idx="1059">
                  <c:v>1819.4066800000001</c:v>
                </c:pt>
                <c:pt idx="1060">
                  <c:v>1817.35085</c:v>
                </c:pt>
                <c:pt idx="1061">
                  <c:v>1815.29503</c:v>
                </c:pt>
                <c:pt idx="1062">
                  <c:v>1813.2392</c:v>
                </c:pt>
                <c:pt idx="1063">
                  <c:v>1811.18337</c:v>
                </c:pt>
                <c:pt idx="1064">
                  <c:v>1809.1275499999999</c:v>
                </c:pt>
                <c:pt idx="1065">
                  <c:v>1807.0717199999999</c:v>
                </c:pt>
                <c:pt idx="1066">
                  <c:v>1805.0158899999999</c:v>
                </c:pt>
                <c:pt idx="1067">
                  <c:v>1802.9600700000001</c:v>
                </c:pt>
                <c:pt idx="1068">
                  <c:v>1800.9042400000001</c:v>
                </c:pt>
                <c:pt idx="1069">
                  <c:v>1798.8484100000001</c:v>
                </c:pt>
                <c:pt idx="1070">
                  <c:v>1796.79259</c:v>
                </c:pt>
                <c:pt idx="1071">
                  <c:v>1794.73676</c:v>
                </c:pt>
                <c:pt idx="1072">
                  <c:v>1792.68093</c:v>
                </c:pt>
                <c:pt idx="1073">
                  <c:v>1790.6251099999999</c:v>
                </c:pt>
                <c:pt idx="1074">
                  <c:v>1788.5692799999999</c:v>
                </c:pt>
                <c:pt idx="1075">
                  <c:v>1786.5134499999999</c:v>
                </c:pt>
                <c:pt idx="1076">
                  <c:v>1784.4576300000001</c:v>
                </c:pt>
                <c:pt idx="1077">
                  <c:v>1782.4018000000001</c:v>
                </c:pt>
                <c:pt idx="1078">
                  <c:v>1780.3459700000001</c:v>
                </c:pt>
                <c:pt idx="1079">
                  <c:v>1778.29015</c:v>
                </c:pt>
                <c:pt idx="1080">
                  <c:v>1776.23432</c:v>
                </c:pt>
                <c:pt idx="1081">
                  <c:v>1774.17849</c:v>
                </c:pt>
                <c:pt idx="1082">
                  <c:v>1772.12267</c:v>
                </c:pt>
                <c:pt idx="1083">
                  <c:v>1770.06684</c:v>
                </c:pt>
                <c:pt idx="1084">
                  <c:v>1768.0110099999999</c:v>
                </c:pt>
                <c:pt idx="1085">
                  <c:v>1765.9551899999999</c:v>
                </c:pt>
                <c:pt idx="1086">
                  <c:v>1763.8993599999999</c:v>
                </c:pt>
                <c:pt idx="1087">
                  <c:v>1761.8435300000001</c:v>
                </c:pt>
                <c:pt idx="1088">
                  <c:v>1759.7877100000001</c:v>
                </c:pt>
                <c:pt idx="1089">
                  <c:v>1757.73188</c:v>
                </c:pt>
                <c:pt idx="1090">
                  <c:v>1755.67605</c:v>
                </c:pt>
                <c:pt idx="1091">
                  <c:v>1753.62022</c:v>
                </c:pt>
                <c:pt idx="1092">
                  <c:v>1751.5644</c:v>
                </c:pt>
                <c:pt idx="1093">
                  <c:v>1749.50857</c:v>
                </c:pt>
                <c:pt idx="1094">
                  <c:v>1747.4527399999999</c:v>
                </c:pt>
                <c:pt idx="1095">
                  <c:v>1745.3969199999999</c:v>
                </c:pt>
                <c:pt idx="1096">
                  <c:v>1743.3410899999999</c:v>
                </c:pt>
                <c:pt idx="1097">
                  <c:v>1741.2852600000001</c:v>
                </c:pt>
                <c:pt idx="1098">
                  <c:v>1739.2294400000001</c:v>
                </c:pt>
                <c:pt idx="1099">
                  <c:v>1737.1736100000001</c:v>
                </c:pt>
                <c:pt idx="1100">
                  <c:v>1735.11778</c:v>
                </c:pt>
                <c:pt idx="1101">
                  <c:v>1733.06196</c:v>
                </c:pt>
                <c:pt idx="1102">
                  <c:v>1731.00613</c:v>
                </c:pt>
                <c:pt idx="1103">
                  <c:v>1728.9503</c:v>
                </c:pt>
                <c:pt idx="1104">
                  <c:v>1726.8944799999999</c:v>
                </c:pt>
                <c:pt idx="1105">
                  <c:v>1724.8386499999999</c:v>
                </c:pt>
                <c:pt idx="1106">
                  <c:v>1722.7828199999999</c:v>
                </c:pt>
                <c:pt idx="1107">
                  <c:v>1720.7270000000001</c:v>
                </c:pt>
                <c:pt idx="1108">
                  <c:v>1718.6711700000001</c:v>
                </c:pt>
                <c:pt idx="1109">
                  <c:v>1716.6153400000001</c:v>
                </c:pt>
                <c:pt idx="1110">
                  <c:v>1714.55952</c:v>
                </c:pt>
                <c:pt idx="1111">
                  <c:v>1712.50369</c:v>
                </c:pt>
                <c:pt idx="1112">
                  <c:v>1710.44786</c:v>
                </c:pt>
                <c:pt idx="1113">
                  <c:v>1708.39204</c:v>
                </c:pt>
                <c:pt idx="1114">
                  <c:v>1706.3362099999999</c:v>
                </c:pt>
                <c:pt idx="1115">
                  <c:v>1704.2803799999999</c:v>
                </c:pt>
                <c:pt idx="1116">
                  <c:v>1702.2245600000001</c:v>
                </c:pt>
                <c:pt idx="1117">
                  <c:v>1700.1687300000001</c:v>
                </c:pt>
                <c:pt idx="1118">
                  <c:v>1698.1129000000001</c:v>
                </c:pt>
                <c:pt idx="1119">
                  <c:v>1696.05708</c:v>
                </c:pt>
                <c:pt idx="1120">
                  <c:v>1694.00125</c:v>
                </c:pt>
                <c:pt idx="1121">
                  <c:v>1691.94542</c:v>
                </c:pt>
                <c:pt idx="1122">
                  <c:v>1689.8896</c:v>
                </c:pt>
                <c:pt idx="1123">
                  <c:v>1687.83377</c:v>
                </c:pt>
                <c:pt idx="1124">
                  <c:v>1685.7779399999999</c:v>
                </c:pt>
                <c:pt idx="1125">
                  <c:v>1683.7221199999999</c:v>
                </c:pt>
                <c:pt idx="1126">
                  <c:v>1681.6662899999999</c:v>
                </c:pt>
                <c:pt idx="1127">
                  <c:v>1679.6104600000001</c:v>
                </c:pt>
                <c:pt idx="1128">
                  <c:v>1677.5546300000001</c:v>
                </c:pt>
                <c:pt idx="1129">
                  <c:v>1675.49881</c:v>
                </c:pt>
                <c:pt idx="1130">
                  <c:v>1673.44298</c:v>
                </c:pt>
                <c:pt idx="1131">
                  <c:v>1671.38715</c:v>
                </c:pt>
                <c:pt idx="1132">
                  <c:v>1669.33133</c:v>
                </c:pt>
                <c:pt idx="1133">
                  <c:v>1667.2755</c:v>
                </c:pt>
                <c:pt idx="1134">
                  <c:v>1665.21967</c:v>
                </c:pt>
                <c:pt idx="1135">
                  <c:v>1663.1638499999999</c:v>
                </c:pt>
                <c:pt idx="1136">
                  <c:v>1661.1080199999999</c:v>
                </c:pt>
                <c:pt idx="1137">
                  <c:v>1659.0521900000001</c:v>
                </c:pt>
                <c:pt idx="1138">
                  <c:v>1656.9963700000001</c:v>
                </c:pt>
                <c:pt idx="1139">
                  <c:v>1654.9405400000001</c:v>
                </c:pt>
                <c:pt idx="1140">
                  <c:v>1652.88471</c:v>
                </c:pt>
                <c:pt idx="1141">
                  <c:v>1650.82889</c:v>
                </c:pt>
                <c:pt idx="1142">
                  <c:v>1648.77306</c:v>
                </c:pt>
                <c:pt idx="1143">
                  <c:v>1646.71723</c:v>
                </c:pt>
                <c:pt idx="1144">
                  <c:v>1644.6614099999999</c:v>
                </c:pt>
                <c:pt idx="1145">
                  <c:v>1642.6055799999999</c:v>
                </c:pt>
                <c:pt idx="1146">
                  <c:v>1640.5497499999999</c:v>
                </c:pt>
                <c:pt idx="1147">
                  <c:v>1638.4939300000001</c:v>
                </c:pt>
                <c:pt idx="1148">
                  <c:v>1636.4381000000001</c:v>
                </c:pt>
                <c:pt idx="1149">
                  <c:v>1634.3822700000001</c:v>
                </c:pt>
                <c:pt idx="1150">
                  <c:v>1632.32645</c:v>
                </c:pt>
                <c:pt idx="1151">
                  <c:v>1630.27062</c:v>
                </c:pt>
                <c:pt idx="1152">
                  <c:v>1628.21479</c:v>
                </c:pt>
                <c:pt idx="1153">
                  <c:v>1626.15897</c:v>
                </c:pt>
                <c:pt idx="1154">
                  <c:v>1624.1031399999999</c:v>
                </c:pt>
                <c:pt idx="1155">
                  <c:v>1622.0473099999999</c:v>
                </c:pt>
                <c:pt idx="1156">
                  <c:v>1619.9914900000001</c:v>
                </c:pt>
                <c:pt idx="1157">
                  <c:v>1617.9356600000001</c:v>
                </c:pt>
                <c:pt idx="1158">
                  <c:v>1615.8798300000001</c:v>
                </c:pt>
                <c:pt idx="1159">
                  <c:v>1613.82401</c:v>
                </c:pt>
                <c:pt idx="1160">
                  <c:v>1611.76818</c:v>
                </c:pt>
                <c:pt idx="1161">
                  <c:v>1609.71235</c:v>
                </c:pt>
                <c:pt idx="1162">
                  <c:v>1607.65653</c:v>
                </c:pt>
                <c:pt idx="1163">
                  <c:v>1605.6007</c:v>
                </c:pt>
                <c:pt idx="1164">
                  <c:v>1603.5448699999999</c:v>
                </c:pt>
                <c:pt idx="1165">
                  <c:v>1601.4890399999999</c:v>
                </c:pt>
                <c:pt idx="1166">
                  <c:v>1599.4332199999999</c:v>
                </c:pt>
                <c:pt idx="1167">
                  <c:v>1597.3773900000001</c:v>
                </c:pt>
                <c:pt idx="1168">
                  <c:v>1595.3215600000001</c:v>
                </c:pt>
                <c:pt idx="1169">
                  <c:v>1593.2657400000001</c:v>
                </c:pt>
                <c:pt idx="1170">
                  <c:v>1591.20991</c:v>
                </c:pt>
                <c:pt idx="1171">
                  <c:v>1589.15408</c:v>
                </c:pt>
                <c:pt idx="1172">
                  <c:v>1587.09826</c:v>
                </c:pt>
                <c:pt idx="1173">
                  <c:v>1585.04243</c:v>
                </c:pt>
                <c:pt idx="1174">
                  <c:v>1582.9866</c:v>
                </c:pt>
                <c:pt idx="1175">
                  <c:v>1580.9307799999999</c:v>
                </c:pt>
                <c:pt idx="1176">
                  <c:v>1578.8749499999999</c:v>
                </c:pt>
                <c:pt idx="1177">
                  <c:v>1576.8191200000001</c:v>
                </c:pt>
                <c:pt idx="1178">
                  <c:v>1574.7633000000001</c:v>
                </c:pt>
                <c:pt idx="1179">
                  <c:v>1572.7074700000001</c:v>
                </c:pt>
                <c:pt idx="1180">
                  <c:v>1570.65164</c:v>
                </c:pt>
                <c:pt idx="1181">
                  <c:v>1568.59582</c:v>
                </c:pt>
                <c:pt idx="1182">
                  <c:v>1566.53999</c:v>
                </c:pt>
                <c:pt idx="1183">
                  <c:v>1564.48416</c:v>
                </c:pt>
                <c:pt idx="1184">
                  <c:v>1562.4283399999999</c:v>
                </c:pt>
                <c:pt idx="1185">
                  <c:v>1560.3725099999999</c:v>
                </c:pt>
                <c:pt idx="1186">
                  <c:v>1558.3166799999999</c:v>
                </c:pt>
                <c:pt idx="1187">
                  <c:v>1556.2608600000001</c:v>
                </c:pt>
                <c:pt idx="1188">
                  <c:v>1554.2050300000001</c:v>
                </c:pt>
                <c:pt idx="1189">
                  <c:v>1552.1492000000001</c:v>
                </c:pt>
                <c:pt idx="1190">
                  <c:v>1550.09338</c:v>
                </c:pt>
                <c:pt idx="1191">
                  <c:v>1548.03755</c:v>
                </c:pt>
                <c:pt idx="1192">
                  <c:v>1545.98172</c:v>
                </c:pt>
                <c:pt idx="1193">
                  <c:v>1543.9259</c:v>
                </c:pt>
                <c:pt idx="1194">
                  <c:v>1541.8700699999999</c:v>
                </c:pt>
                <c:pt idx="1195">
                  <c:v>1539.8142399999999</c:v>
                </c:pt>
                <c:pt idx="1196">
                  <c:v>1537.7584199999999</c:v>
                </c:pt>
                <c:pt idx="1197">
                  <c:v>1535.7025900000001</c:v>
                </c:pt>
                <c:pt idx="1198">
                  <c:v>1533.6467600000001</c:v>
                </c:pt>
                <c:pt idx="1199">
                  <c:v>1531.5909300000001</c:v>
                </c:pt>
                <c:pt idx="1200">
                  <c:v>1529.53511</c:v>
                </c:pt>
                <c:pt idx="1201">
                  <c:v>1527.47928</c:v>
                </c:pt>
                <c:pt idx="1202">
                  <c:v>1525.42345</c:v>
                </c:pt>
                <c:pt idx="1203">
                  <c:v>1523.36763</c:v>
                </c:pt>
                <c:pt idx="1204">
                  <c:v>1521.3117999999999</c:v>
                </c:pt>
                <c:pt idx="1205">
                  <c:v>1519.2559699999999</c:v>
                </c:pt>
                <c:pt idx="1206">
                  <c:v>1517.2001499999999</c:v>
                </c:pt>
                <c:pt idx="1207">
                  <c:v>1515.1443200000001</c:v>
                </c:pt>
                <c:pt idx="1208">
                  <c:v>1513.0884900000001</c:v>
                </c:pt>
                <c:pt idx="1209">
                  <c:v>1511.0326700000001</c:v>
                </c:pt>
                <c:pt idx="1210">
                  <c:v>1508.97684</c:v>
                </c:pt>
                <c:pt idx="1211">
                  <c:v>1506.92101</c:v>
                </c:pt>
                <c:pt idx="1212">
                  <c:v>1504.86519</c:v>
                </c:pt>
                <c:pt idx="1213">
                  <c:v>1502.80936</c:v>
                </c:pt>
                <c:pt idx="1214">
                  <c:v>1500.75353</c:v>
                </c:pt>
                <c:pt idx="1215">
                  <c:v>1498.6977099999999</c:v>
                </c:pt>
                <c:pt idx="1216">
                  <c:v>1496.6418799999999</c:v>
                </c:pt>
                <c:pt idx="1217">
                  <c:v>1494.5860499999999</c:v>
                </c:pt>
                <c:pt idx="1218">
                  <c:v>1492.5302300000001</c:v>
                </c:pt>
                <c:pt idx="1219">
                  <c:v>1490.4744000000001</c:v>
                </c:pt>
                <c:pt idx="1220">
                  <c:v>1488.41857</c:v>
                </c:pt>
                <c:pt idx="1221">
                  <c:v>1486.36275</c:v>
                </c:pt>
                <c:pt idx="1222">
                  <c:v>1484.30692</c:v>
                </c:pt>
                <c:pt idx="1223">
                  <c:v>1482.25109</c:v>
                </c:pt>
                <c:pt idx="1224">
                  <c:v>1480.1952699999999</c:v>
                </c:pt>
                <c:pt idx="1225">
                  <c:v>1478.1394399999999</c:v>
                </c:pt>
                <c:pt idx="1226">
                  <c:v>1476.0836099999999</c:v>
                </c:pt>
                <c:pt idx="1227">
                  <c:v>1474.0277900000001</c:v>
                </c:pt>
                <c:pt idx="1228">
                  <c:v>1471.9719600000001</c:v>
                </c:pt>
                <c:pt idx="1229">
                  <c:v>1469.9161300000001</c:v>
                </c:pt>
                <c:pt idx="1230">
                  <c:v>1467.86031</c:v>
                </c:pt>
                <c:pt idx="1231">
                  <c:v>1465.80448</c:v>
                </c:pt>
                <c:pt idx="1232">
                  <c:v>1463.74865</c:v>
                </c:pt>
                <c:pt idx="1233">
                  <c:v>1461.69283</c:v>
                </c:pt>
                <c:pt idx="1234">
                  <c:v>1459.6369999999999</c:v>
                </c:pt>
                <c:pt idx="1235">
                  <c:v>1457.5811699999999</c:v>
                </c:pt>
                <c:pt idx="1236">
                  <c:v>1455.5253399999999</c:v>
                </c:pt>
                <c:pt idx="1237">
                  <c:v>1453.4695200000001</c:v>
                </c:pt>
                <c:pt idx="1238">
                  <c:v>1451.4136900000001</c:v>
                </c:pt>
                <c:pt idx="1239">
                  <c:v>1449.3578600000001</c:v>
                </c:pt>
                <c:pt idx="1240">
                  <c:v>1447.30204</c:v>
                </c:pt>
                <c:pt idx="1241">
                  <c:v>1445.24621</c:v>
                </c:pt>
                <c:pt idx="1242">
                  <c:v>1443.19038</c:v>
                </c:pt>
                <c:pt idx="1243">
                  <c:v>1441.13456</c:v>
                </c:pt>
                <c:pt idx="1244">
                  <c:v>1439.07873</c:v>
                </c:pt>
                <c:pt idx="1245">
                  <c:v>1437.0228999999999</c:v>
                </c:pt>
                <c:pt idx="1246">
                  <c:v>1434.9670799999999</c:v>
                </c:pt>
                <c:pt idx="1247">
                  <c:v>1432.9112500000001</c:v>
                </c:pt>
                <c:pt idx="1248">
                  <c:v>1430.8554200000001</c:v>
                </c:pt>
                <c:pt idx="1249">
                  <c:v>1428.7996000000001</c:v>
                </c:pt>
                <c:pt idx="1250">
                  <c:v>1426.74377</c:v>
                </c:pt>
                <c:pt idx="1251">
                  <c:v>1424.68794</c:v>
                </c:pt>
                <c:pt idx="1252">
                  <c:v>1422.63212</c:v>
                </c:pt>
                <c:pt idx="1253">
                  <c:v>1420.57629</c:v>
                </c:pt>
                <c:pt idx="1254">
                  <c:v>1418.52046</c:v>
                </c:pt>
                <c:pt idx="1255">
                  <c:v>1416.4646399999999</c:v>
                </c:pt>
                <c:pt idx="1256">
                  <c:v>1414.4088099999999</c:v>
                </c:pt>
                <c:pt idx="1257">
                  <c:v>1412.3529799999999</c:v>
                </c:pt>
                <c:pt idx="1258">
                  <c:v>1410.2971600000001</c:v>
                </c:pt>
                <c:pt idx="1259">
                  <c:v>1408.2413300000001</c:v>
                </c:pt>
                <c:pt idx="1260">
                  <c:v>1406.1855</c:v>
                </c:pt>
                <c:pt idx="1261">
                  <c:v>1404.12968</c:v>
                </c:pt>
                <c:pt idx="1262">
                  <c:v>1402.07385</c:v>
                </c:pt>
                <c:pt idx="1263">
                  <c:v>1400.01802</c:v>
                </c:pt>
                <c:pt idx="1264">
                  <c:v>1397.9621999999999</c:v>
                </c:pt>
                <c:pt idx="1265">
                  <c:v>1395.9063699999999</c:v>
                </c:pt>
                <c:pt idx="1266">
                  <c:v>1393.8505399999999</c:v>
                </c:pt>
                <c:pt idx="1267">
                  <c:v>1391.7947200000001</c:v>
                </c:pt>
                <c:pt idx="1268">
                  <c:v>1389.7388900000001</c:v>
                </c:pt>
                <c:pt idx="1269">
                  <c:v>1387.6830600000001</c:v>
                </c:pt>
                <c:pt idx="1270">
                  <c:v>1385.62724</c:v>
                </c:pt>
                <c:pt idx="1271">
                  <c:v>1383.57141</c:v>
                </c:pt>
                <c:pt idx="1272">
                  <c:v>1381.51558</c:v>
                </c:pt>
                <c:pt idx="1273">
                  <c:v>1379.45975</c:v>
                </c:pt>
                <c:pt idx="1274">
                  <c:v>1377.4039299999999</c:v>
                </c:pt>
                <c:pt idx="1275">
                  <c:v>1375.3480999999999</c:v>
                </c:pt>
                <c:pt idx="1276">
                  <c:v>1373.2922699999999</c:v>
                </c:pt>
                <c:pt idx="1277">
                  <c:v>1371.2364500000001</c:v>
                </c:pt>
                <c:pt idx="1278">
                  <c:v>1369.1806200000001</c:v>
                </c:pt>
                <c:pt idx="1279">
                  <c:v>1367.1247900000001</c:v>
                </c:pt>
                <c:pt idx="1280">
                  <c:v>1365.06897</c:v>
                </c:pt>
                <c:pt idx="1281">
                  <c:v>1363.01314</c:v>
                </c:pt>
                <c:pt idx="1282">
                  <c:v>1360.95731</c:v>
                </c:pt>
                <c:pt idx="1283">
                  <c:v>1358.90149</c:v>
                </c:pt>
                <c:pt idx="1284">
                  <c:v>1356.84566</c:v>
                </c:pt>
                <c:pt idx="1285">
                  <c:v>1354.7898299999999</c:v>
                </c:pt>
                <c:pt idx="1286">
                  <c:v>1352.7340099999999</c:v>
                </c:pt>
                <c:pt idx="1287">
                  <c:v>1350.6781800000001</c:v>
                </c:pt>
                <c:pt idx="1288">
                  <c:v>1348.6223500000001</c:v>
                </c:pt>
                <c:pt idx="1289">
                  <c:v>1346.5665300000001</c:v>
                </c:pt>
                <c:pt idx="1290">
                  <c:v>1344.5107</c:v>
                </c:pt>
                <c:pt idx="1291">
                  <c:v>1342.45487</c:v>
                </c:pt>
                <c:pt idx="1292">
                  <c:v>1340.39905</c:v>
                </c:pt>
                <c:pt idx="1293">
                  <c:v>1338.34322</c:v>
                </c:pt>
                <c:pt idx="1294">
                  <c:v>1336.28739</c:v>
                </c:pt>
                <c:pt idx="1295">
                  <c:v>1334.2315699999999</c:v>
                </c:pt>
                <c:pt idx="1296">
                  <c:v>1332.1757399999999</c:v>
                </c:pt>
                <c:pt idx="1297">
                  <c:v>1330.1199099999999</c:v>
                </c:pt>
                <c:pt idx="1298">
                  <c:v>1328.0640900000001</c:v>
                </c:pt>
                <c:pt idx="1299">
                  <c:v>1326.0082600000001</c:v>
                </c:pt>
                <c:pt idx="1300">
                  <c:v>1323.95243</c:v>
                </c:pt>
                <c:pt idx="1301">
                  <c:v>1321.89661</c:v>
                </c:pt>
                <c:pt idx="1302">
                  <c:v>1319.84078</c:v>
                </c:pt>
                <c:pt idx="1303">
                  <c:v>1317.78495</c:v>
                </c:pt>
                <c:pt idx="1304">
                  <c:v>1315.7291299999999</c:v>
                </c:pt>
                <c:pt idx="1305">
                  <c:v>1313.6732999999999</c:v>
                </c:pt>
                <c:pt idx="1306">
                  <c:v>1311.6174699999999</c:v>
                </c:pt>
                <c:pt idx="1307">
                  <c:v>1309.5616500000001</c:v>
                </c:pt>
                <c:pt idx="1308">
                  <c:v>1307.5058200000001</c:v>
                </c:pt>
                <c:pt idx="1309">
                  <c:v>1305.4499900000001</c:v>
                </c:pt>
                <c:pt idx="1310">
                  <c:v>1303.3941600000001</c:v>
                </c:pt>
                <c:pt idx="1311">
                  <c:v>1301.33834</c:v>
                </c:pt>
                <c:pt idx="1312">
                  <c:v>1299.28251</c:v>
                </c:pt>
                <c:pt idx="1313">
                  <c:v>1297.22668</c:v>
                </c:pt>
                <c:pt idx="1314">
                  <c:v>1295.1708599999999</c:v>
                </c:pt>
                <c:pt idx="1315">
                  <c:v>1293.1150299999999</c:v>
                </c:pt>
                <c:pt idx="1316">
                  <c:v>1291.0591999999999</c:v>
                </c:pt>
                <c:pt idx="1317">
                  <c:v>1289.0033800000001</c:v>
                </c:pt>
                <c:pt idx="1318">
                  <c:v>1286.9475500000001</c:v>
                </c:pt>
                <c:pt idx="1319">
                  <c:v>1284.8917200000001</c:v>
                </c:pt>
                <c:pt idx="1320">
                  <c:v>1282.8359</c:v>
                </c:pt>
                <c:pt idx="1321">
                  <c:v>1280.78007</c:v>
                </c:pt>
                <c:pt idx="1322">
                  <c:v>1278.72424</c:v>
                </c:pt>
                <c:pt idx="1323">
                  <c:v>1276.66842</c:v>
                </c:pt>
                <c:pt idx="1324">
                  <c:v>1274.61259</c:v>
                </c:pt>
                <c:pt idx="1325">
                  <c:v>1272.5567599999999</c:v>
                </c:pt>
                <c:pt idx="1326">
                  <c:v>1270.5009399999999</c:v>
                </c:pt>
                <c:pt idx="1327">
                  <c:v>1268.4451100000001</c:v>
                </c:pt>
                <c:pt idx="1328">
                  <c:v>1266.3892800000001</c:v>
                </c:pt>
                <c:pt idx="1329">
                  <c:v>1264.3334600000001</c:v>
                </c:pt>
                <c:pt idx="1330">
                  <c:v>1262.27763</c:v>
                </c:pt>
                <c:pt idx="1331">
                  <c:v>1260.2218</c:v>
                </c:pt>
                <c:pt idx="1332">
                  <c:v>1258.16598</c:v>
                </c:pt>
                <c:pt idx="1333">
                  <c:v>1256.11015</c:v>
                </c:pt>
                <c:pt idx="1334">
                  <c:v>1254.05432</c:v>
                </c:pt>
                <c:pt idx="1335">
                  <c:v>1251.9984999999999</c:v>
                </c:pt>
                <c:pt idx="1336">
                  <c:v>1249.9426699999999</c:v>
                </c:pt>
                <c:pt idx="1337">
                  <c:v>1247.8868399999999</c:v>
                </c:pt>
                <c:pt idx="1338">
                  <c:v>1245.8310200000001</c:v>
                </c:pt>
                <c:pt idx="1339">
                  <c:v>1243.7751900000001</c:v>
                </c:pt>
                <c:pt idx="1340">
                  <c:v>1241.7193600000001</c:v>
                </c:pt>
                <c:pt idx="1341">
                  <c:v>1239.66354</c:v>
                </c:pt>
                <c:pt idx="1342">
                  <c:v>1237.60771</c:v>
                </c:pt>
                <c:pt idx="1343">
                  <c:v>1235.55188</c:v>
                </c:pt>
                <c:pt idx="1344">
                  <c:v>1233.4960599999999</c:v>
                </c:pt>
                <c:pt idx="1345">
                  <c:v>1231.4402299999999</c:v>
                </c:pt>
                <c:pt idx="1346">
                  <c:v>1229.3843999999999</c:v>
                </c:pt>
                <c:pt idx="1347">
                  <c:v>1227.3285699999999</c:v>
                </c:pt>
                <c:pt idx="1348">
                  <c:v>1225.2727500000001</c:v>
                </c:pt>
                <c:pt idx="1349">
                  <c:v>1223.2169200000001</c:v>
                </c:pt>
                <c:pt idx="1350">
                  <c:v>1221.1610900000001</c:v>
                </c:pt>
                <c:pt idx="1351">
                  <c:v>1219.10527</c:v>
                </c:pt>
                <c:pt idx="1352">
                  <c:v>1217.04944</c:v>
                </c:pt>
                <c:pt idx="1353">
                  <c:v>1214.99361</c:v>
                </c:pt>
                <c:pt idx="1354">
                  <c:v>1212.9377899999999</c:v>
                </c:pt>
                <c:pt idx="1355">
                  <c:v>1210.8819599999999</c:v>
                </c:pt>
                <c:pt idx="1356">
                  <c:v>1208.8261299999999</c:v>
                </c:pt>
                <c:pt idx="1357">
                  <c:v>1206.7703100000001</c:v>
                </c:pt>
                <c:pt idx="1358">
                  <c:v>1204.7144800000001</c:v>
                </c:pt>
                <c:pt idx="1359">
                  <c:v>1202.6586500000001</c:v>
                </c:pt>
                <c:pt idx="1360">
                  <c:v>1200.60283</c:v>
                </c:pt>
                <c:pt idx="1361">
                  <c:v>1198.547</c:v>
                </c:pt>
                <c:pt idx="1362">
                  <c:v>1196.49117</c:v>
                </c:pt>
                <c:pt idx="1363">
                  <c:v>1194.43535</c:v>
                </c:pt>
                <c:pt idx="1364">
                  <c:v>1192.37952</c:v>
                </c:pt>
                <c:pt idx="1365">
                  <c:v>1190.3236899999999</c:v>
                </c:pt>
                <c:pt idx="1366">
                  <c:v>1188.2678699999999</c:v>
                </c:pt>
                <c:pt idx="1367">
                  <c:v>1186.2120399999999</c:v>
                </c:pt>
                <c:pt idx="1368">
                  <c:v>1184.1562100000001</c:v>
                </c:pt>
                <c:pt idx="1369">
                  <c:v>1182.1003900000001</c:v>
                </c:pt>
                <c:pt idx="1370">
                  <c:v>1180.04456</c:v>
                </c:pt>
                <c:pt idx="1371">
                  <c:v>1177.98873</c:v>
                </c:pt>
                <c:pt idx="1372">
                  <c:v>1175.93291</c:v>
                </c:pt>
                <c:pt idx="1373">
                  <c:v>1173.87708</c:v>
                </c:pt>
                <c:pt idx="1374">
                  <c:v>1171.82125</c:v>
                </c:pt>
                <c:pt idx="1375">
                  <c:v>1169.7654299999999</c:v>
                </c:pt>
                <c:pt idx="1376">
                  <c:v>1167.7095999999999</c:v>
                </c:pt>
                <c:pt idx="1377">
                  <c:v>1165.6537699999999</c:v>
                </c:pt>
                <c:pt idx="1378">
                  <c:v>1163.5979500000001</c:v>
                </c:pt>
                <c:pt idx="1379">
                  <c:v>1161.5421200000001</c:v>
                </c:pt>
                <c:pt idx="1380">
                  <c:v>1159.4862900000001</c:v>
                </c:pt>
                <c:pt idx="1381">
                  <c:v>1157.43046</c:v>
                </c:pt>
                <c:pt idx="1382">
                  <c:v>1155.37464</c:v>
                </c:pt>
                <c:pt idx="1383">
                  <c:v>1153.31881</c:v>
                </c:pt>
                <c:pt idx="1384">
                  <c:v>1151.26298</c:v>
                </c:pt>
                <c:pt idx="1385">
                  <c:v>1149.2071599999999</c:v>
                </c:pt>
                <c:pt idx="1386">
                  <c:v>1147.1513299999999</c:v>
                </c:pt>
                <c:pt idx="1387">
                  <c:v>1145.0954999999999</c:v>
                </c:pt>
                <c:pt idx="1388">
                  <c:v>1143.0396800000001</c:v>
                </c:pt>
                <c:pt idx="1389">
                  <c:v>1140.9838500000001</c:v>
                </c:pt>
                <c:pt idx="1390">
                  <c:v>1138.9280200000001</c:v>
                </c:pt>
                <c:pt idx="1391">
                  <c:v>1136.8722</c:v>
                </c:pt>
                <c:pt idx="1392">
                  <c:v>1134.81637</c:v>
                </c:pt>
                <c:pt idx="1393">
                  <c:v>1132.76054</c:v>
                </c:pt>
                <c:pt idx="1394">
                  <c:v>1130.70472</c:v>
                </c:pt>
                <c:pt idx="1395">
                  <c:v>1128.6488899999999</c:v>
                </c:pt>
                <c:pt idx="1396">
                  <c:v>1126.5930599999999</c:v>
                </c:pt>
                <c:pt idx="1397">
                  <c:v>1124.5372400000001</c:v>
                </c:pt>
                <c:pt idx="1398">
                  <c:v>1122.4814100000001</c:v>
                </c:pt>
                <c:pt idx="1399">
                  <c:v>1120.4255800000001</c:v>
                </c:pt>
                <c:pt idx="1400">
                  <c:v>1118.36976</c:v>
                </c:pt>
                <c:pt idx="1401">
                  <c:v>1116.31393</c:v>
                </c:pt>
                <c:pt idx="1402">
                  <c:v>1114.2581</c:v>
                </c:pt>
                <c:pt idx="1403">
                  <c:v>1112.20228</c:v>
                </c:pt>
                <c:pt idx="1404">
                  <c:v>1110.14645</c:v>
                </c:pt>
                <c:pt idx="1405">
                  <c:v>1108.0906199999999</c:v>
                </c:pt>
                <c:pt idx="1406">
                  <c:v>1106.0347999999999</c:v>
                </c:pt>
                <c:pt idx="1407">
                  <c:v>1103.9789699999999</c:v>
                </c:pt>
                <c:pt idx="1408">
                  <c:v>1101.9231400000001</c:v>
                </c:pt>
                <c:pt idx="1409">
                  <c:v>1099.8673200000001</c:v>
                </c:pt>
                <c:pt idx="1410">
                  <c:v>1097.81149</c:v>
                </c:pt>
                <c:pt idx="1411">
                  <c:v>1095.75566</c:v>
                </c:pt>
                <c:pt idx="1412">
                  <c:v>1093.69984</c:v>
                </c:pt>
                <c:pt idx="1413">
                  <c:v>1091.64401</c:v>
                </c:pt>
                <c:pt idx="1414">
                  <c:v>1089.58818</c:v>
                </c:pt>
                <c:pt idx="1415">
                  <c:v>1087.5323599999999</c:v>
                </c:pt>
                <c:pt idx="1416">
                  <c:v>1085.4765299999999</c:v>
                </c:pt>
                <c:pt idx="1417">
                  <c:v>1083.4206999999999</c:v>
                </c:pt>
                <c:pt idx="1418">
                  <c:v>1081.3648700000001</c:v>
                </c:pt>
                <c:pt idx="1419">
                  <c:v>1079.3090500000001</c:v>
                </c:pt>
                <c:pt idx="1420">
                  <c:v>1077.2532200000001</c:v>
                </c:pt>
                <c:pt idx="1421">
                  <c:v>1075.19739</c:v>
                </c:pt>
                <c:pt idx="1422">
                  <c:v>1073.14157</c:v>
                </c:pt>
                <c:pt idx="1423">
                  <c:v>1071.08574</c:v>
                </c:pt>
                <c:pt idx="1424">
                  <c:v>1069.02991</c:v>
                </c:pt>
                <c:pt idx="1425">
                  <c:v>1066.9740899999999</c:v>
                </c:pt>
                <c:pt idx="1426">
                  <c:v>1064.9182599999999</c:v>
                </c:pt>
                <c:pt idx="1427">
                  <c:v>1062.8624299999999</c:v>
                </c:pt>
                <c:pt idx="1428">
                  <c:v>1060.8066100000001</c:v>
                </c:pt>
                <c:pt idx="1429">
                  <c:v>1058.7507800000001</c:v>
                </c:pt>
                <c:pt idx="1430">
                  <c:v>1056.6949500000001</c:v>
                </c:pt>
                <c:pt idx="1431">
                  <c:v>1054.63913</c:v>
                </c:pt>
                <c:pt idx="1432">
                  <c:v>1052.5833</c:v>
                </c:pt>
                <c:pt idx="1433">
                  <c:v>1050.52747</c:v>
                </c:pt>
                <c:pt idx="1434">
                  <c:v>1048.47165</c:v>
                </c:pt>
                <c:pt idx="1435">
                  <c:v>1046.4158199999999</c:v>
                </c:pt>
                <c:pt idx="1436">
                  <c:v>1044.3599899999999</c:v>
                </c:pt>
                <c:pt idx="1437">
                  <c:v>1042.3041700000001</c:v>
                </c:pt>
                <c:pt idx="1438">
                  <c:v>1040.2483400000001</c:v>
                </c:pt>
                <c:pt idx="1439">
                  <c:v>1038.1925100000001</c:v>
                </c:pt>
                <c:pt idx="1440">
                  <c:v>1036.13669</c:v>
                </c:pt>
                <c:pt idx="1441">
                  <c:v>1034.08086</c:v>
                </c:pt>
                <c:pt idx="1442">
                  <c:v>1032.02503</c:v>
                </c:pt>
                <c:pt idx="1443">
                  <c:v>1029.96921</c:v>
                </c:pt>
                <c:pt idx="1444">
                  <c:v>1027.91338</c:v>
                </c:pt>
                <c:pt idx="1445">
                  <c:v>1025.8575499999999</c:v>
                </c:pt>
                <c:pt idx="1446">
                  <c:v>1023.80173</c:v>
                </c:pt>
                <c:pt idx="1447">
                  <c:v>1021.7459</c:v>
                </c:pt>
                <c:pt idx="1448">
                  <c:v>1019.69007</c:v>
                </c:pt>
                <c:pt idx="1449">
                  <c:v>1017.63425</c:v>
                </c:pt>
                <c:pt idx="1450">
                  <c:v>1015.5784200000001</c:v>
                </c:pt>
                <c:pt idx="1451">
                  <c:v>1013.52259</c:v>
                </c:pt>
                <c:pt idx="1452">
                  <c:v>1011.46677</c:v>
                </c:pt>
                <c:pt idx="1453">
                  <c:v>1009.41094</c:v>
                </c:pt>
                <c:pt idx="1454">
                  <c:v>1007.35511</c:v>
                </c:pt>
                <c:pt idx="1455">
                  <c:v>1005.29928</c:v>
                </c:pt>
                <c:pt idx="1456">
                  <c:v>1003.24346</c:v>
                </c:pt>
                <c:pt idx="1457">
                  <c:v>1001.18763</c:v>
                </c:pt>
                <c:pt idx="1458">
                  <c:v>999.1318</c:v>
                </c:pt>
                <c:pt idx="1459">
                  <c:v>997.07597999999996</c:v>
                </c:pt>
                <c:pt idx="1460">
                  <c:v>995.02014999999994</c:v>
                </c:pt>
                <c:pt idx="1461">
                  <c:v>992.96432000000004</c:v>
                </c:pt>
                <c:pt idx="1462">
                  <c:v>990.9085</c:v>
                </c:pt>
                <c:pt idx="1463">
                  <c:v>988.85266999999999</c:v>
                </c:pt>
                <c:pt idx="1464">
                  <c:v>986.79683999999997</c:v>
                </c:pt>
                <c:pt idx="1465">
                  <c:v>984.74102000000005</c:v>
                </c:pt>
                <c:pt idx="1466">
                  <c:v>982.68519000000003</c:v>
                </c:pt>
                <c:pt idx="1467">
                  <c:v>980.62936000000002</c:v>
                </c:pt>
                <c:pt idx="1468">
                  <c:v>978.57353999999998</c:v>
                </c:pt>
                <c:pt idx="1469">
                  <c:v>976.51770999999997</c:v>
                </c:pt>
                <c:pt idx="1470">
                  <c:v>974.46187999999995</c:v>
                </c:pt>
                <c:pt idx="1471">
                  <c:v>972.40606000000002</c:v>
                </c:pt>
                <c:pt idx="1472">
                  <c:v>970.35023000000001</c:v>
                </c:pt>
                <c:pt idx="1473">
                  <c:v>968.2944</c:v>
                </c:pt>
                <c:pt idx="1474">
                  <c:v>966.23857999999996</c:v>
                </c:pt>
                <c:pt idx="1475">
                  <c:v>964.18275000000006</c:v>
                </c:pt>
                <c:pt idx="1476">
                  <c:v>962.12692000000004</c:v>
                </c:pt>
                <c:pt idx="1477">
                  <c:v>960.0711</c:v>
                </c:pt>
                <c:pt idx="1478">
                  <c:v>958.01526999999999</c:v>
                </c:pt>
                <c:pt idx="1479">
                  <c:v>955.95943999999997</c:v>
                </c:pt>
                <c:pt idx="1480">
                  <c:v>953.90362000000005</c:v>
                </c:pt>
                <c:pt idx="1481">
                  <c:v>951.84779000000003</c:v>
                </c:pt>
                <c:pt idx="1482">
                  <c:v>949.79196000000002</c:v>
                </c:pt>
                <c:pt idx="1483">
                  <c:v>947.73613999999998</c:v>
                </c:pt>
                <c:pt idx="1484">
                  <c:v>945.68030999999996</c:v>
                </c:pt>
                <c:pt idx="1485">
                  <c:v>943.62447999999995</c:v>
                </c:pt>
                <c:pt idx="1486">
                  <c:v>941.56866000000002</c:v>
                </c:pt>
                <c:pt idx="1487">
                  <c:v>939.51283000000001</c:v>
                </c:pt>
                <c:pt idx="1488">
                  <c:v>937.45699999999999</c:v>
                </c:pt>
                <c:pt idx="1489">
                  <c:v>935.40117999999995</c:v>
                </c:pt>
                <c:pt idx="1490">
                  <c:v>933.34535000000005</c:v>
                </c:pt>
                <c:pt idx="1491">
                  <c:v>931.28952000000004</c:v>
                </c:pt>
                <c:pt idx="1492">
                  <c:v>929.23369000000002</c:v>
                </c:pt>
                <c:pt idx="1493">
                  <c:v>927.17786999999998</c:v>
                </c:pt>
                <c:pt idx="1494">
                  <c:v>925.12203999999997</c:v>
                </c:pt>
                <c:pt idx="1495">
                  <c:v>923.06620999999996</c:v>
                </c:pt>
                <c:pt idx="1496">
                  <c:v>921.01039000000003</c:v>
                </c:pt>
                <c:pt idx="1497">
                  <c:v>918.95456000000001</c:v>
                </c:pt>
                <c:pt idx="1498">
                  <c:v>916.89873</c:v>
                </c:pt>
                <c:pt idx="1499">
                  <c:v>914.84290999999996</c:v>
                </c:pt>
                <c:pt idx="1500">
                  <c:v>912.78707999999995</c:v>
                </c:pt>
                <c:pt idx="1501">
                  <c:v>910.73125000000005</c:v>
                </c:pt>
                <c:pt idx="1502">
                  <c:v>908.67543000000001</c:v>
                </c:pt>
                <c:pt idx="1503">
                  <c:v>906.61959999999999</c:v>
                </c:pt>
                <c:pt idx="1504">
                  <c:v>904.56376999999998</c:v>
                </c:pt>
                <c:pt idx="1505">
                  <c:v>902.50795000000005</c:v>
                </c:pt>
                <c:pt idx="1506">
                  <c:v>900.45212000000004</c:v>
                </c:pt>
                <c:pt idx="1507">
                  <c:v>898.39629000000002</c:v>
                </c:pt>
                <c:pt idx="1508">
                  <c:v>896.34046999999998</c:v>
                </c:pt>
                <c:pt idx="1509">
                  <c:v>894.28463999999997</c:v>
                </c:pt>
                <c:pt idx="1510">
                  <c:v>892.22880999999995</c:v>
                </c:pt>
                <c:pt idx="1511">
                  <c:v>890.17299000000003</c:v>
                </c:pt>
                <c:pt idx="1512">
                  <c:v>888.11716000000001</c:v>
                </c:pt>
                <c:pt idx="1513">
                  <c:v>886.06133</c:v>
                </c:pt>
                <c:pt idx="1514">
                  <c:v>884.00550999999996</c:v>
                </c:pt>
                <c:pt idx="1515">
                  <c:v>881.94967999999994</c:v>
                </c:pt>
                <c:pt idx="1516">
                  <c:v>879.89385000000004</c:v>
                </c:pt>
                <c:pt idx="1517">
                  <c:v>877.83803</c:v>
                </c:pt>
                <c:pt idx="1518">
                  <c:v>875.78219999999999</c:v>
                </c:pt>
                <c:pt idx="1519">
                  <c:v>873.72636999999997</c:v>
                </c:pt>
                <c:pt idx="1520">
                  <c:v>871.67055000000005</c:v>
                </c:pt>
                <c:pt idx="1521">
                  <c:v>869.61472000000003</c:v>
                </c:pt>
                <c:pt idx="1522">
                  <c:v>867.55889000000002</c:v>
                </c:pt>
                <c:pt idx="1523">
                  <c:v>865.50306999999998</c:v>
                </c:pt>
                <c:pt idx="1524">
                  <c:v>863.44723999999997</c:v>
                </c:pt>
                <c:pt idx="1525">
                  <c:v>861.39140999999995</c:v>
                </c:pt>
                <c:pt idx="1526">
                  <c:v>859.33558000000005</c:v>
                </c:pt>
                <c:pt idx="1527">
                  <c:v>857.27976000000001</c:v>
                </c:pt>
                <c:pt idx="1528">
                  <c:v>855.22393</c:v>
                </c:pt>
                <c:pt idx="1529">
                  <c:v>853.16809999999998</c:v>
                </c:pt>
                <c:pt idx="1530">
                  <c:v>851.11228000000006</c:v>
                </c:pt>
                <c:pt idx="1531">
                  <c:v>849.05645000000004</c:v>
                </c:pt>
                <c:pt idx="1532">
                  <c:v>847.00062000000003</c:v>
                </c:pt>
                <c:pt idx="1533">
                  <c:v>844.94479999999999</c:v>
                </c:pt>
                <c:pt idx="1534">
                  <c:v>842.88896999999997</c:v>
                </c:pt>
                <c:pt idx="1535">
                  <c:v>840.83313999999996</c:v>
                </c:pt>
                <c:pt idx="1536">
                  <c:v>838.77732000000003</c:v>
                </c:pt>
                <c:pt idx="1537">
                  <c:v>836.72149000000002</c:v>
                </c:pt>
                <c:pt idx="1538">
                  <c:v>834.66566</c:v>
                </c:pt>
                <c:pt idx="1539">
                  <c:v>832.60983999999996</c:v>
                </c:pt>
                <c:pt idx="1540">
                  <c:v>830.55400999999995</c:v>
                </c:pt>
                <c:pt idx="1541">
                  <c:v>828.49818000000005</c:v>
                </c:pt>
                <c:pt idx="1542">
                  <c:v>826.44236000000001</c:v>
                </c:pt>
                <c:pt idx="1543">
                  <c:v>824.38652999999999</c:v>
                </c:pt>
                <c:pt idx="1544">
                  <c:v>822.33069999999998</c:v>
                </c:pt>
                <c:pt idx="1545">
                  <c:v>820.27488000000005</c:v>
                </c:pt>
                <c:pt idx="1546">
                  <c:v>818.21905000000004</c:v>
                </c:pt>
                <c:pt idx="1547">
                  <c:v>816.16322000000002</c:v>
                </c:pt>
                <c:pt idx="1548">
                  <c:v>814.10739999999998</c:v>
                </c:pt>
                <c:pt idx="1549">
                  <c:v>812.05156999999997</c:v>
                </c:pt>
                <c:pt idx="1550">
                  <c:v>809.99573999999996</c:v>
                </c:pt>
                <c:pt idx="1551">
                  <c:v>807.93992000000003</c:v>
                </c:pt>
                <c:pt idx="1552">
                  <c:v>805.88409000000001</c:v>
                </c:pt>
                <c:pt idx="1553">
                  <c:v>803.82826</c:v>
                </c:pt>
                <c:pt idx="1554">
                  <c:v>801.77243999999996</c:v>
                </c:pt>
                <c:pt idx="1555">
                  <c:v>799.71660999999995</c:v>
                </c:pt>
                <c:pt idx="1556">
                  <c:v>797.66078000000005</c:v>
                </c:pt>
                <c:pt idx="1557">
                  <c:v>795.60496000000001</c:v>
                </c:pt>
                <c:pt idx="1558">
                  <c:v>793.54912999999999</c:v>
                </c:pt>
                <c:pt idx="1559">
                  <c:v>791.49329999999998</c:v>
                </c:pt>
                <c:pt idx="1560">
                  <c:v>789.43748000000005</c:v>
                </c:pt>
                <c:pt idx="1561">
                  <c:v>787.38165000000004</c:v>
                </c:pt>
                <c:pt idx="1562">
                  <c:v>785.32582000000002</c:v>
                </c:pt>
                <c:pt idx="1563">
                  <c:v>783.26999000000001</c:v>
                </c:pt>
                <c:pt idx="1564">
                  <c:v>781.21416999999997</c:v>
                </c:pt>
                <c:pt idx="1565">
                  <c:v>779.15833999999995</c:v>
                </c:pt>
                <c:pt idx="1566">
                  <c:v>777.10251000000005</c:v>
                </c:pt>
                <c:pt idx="1567">
                  <c:v>775.04669000000001</c:v>
                </c:pt>
                <c:pt idx="1568">
                  <c:v>772.99086</c:v>
                </c:pt>
                <c:pt idx="1569">
                  <c:v>770.93502999999998</c:v>
                </c:pt>
                <c:pt idx="1570">
                  <c:v>768.87920999999994</c:v>
                </c:pt>
                <c:pt idx="1571">
                  <c:v>766.82338000000004</c:v>
                </c:pt>
                <c:pt idx="1572">
                  <c:v>764.76755000000003</c:v>
                </c:pt>
                <c:pt idx="1573">
                  <c:v>762.71172999999999</c:v>
                </c:pt>
                <c:pt idx="1574">
                  <c:v>760.65589999999997</c:v>
                </c:pt>
                <c:pt idx="1575">
                  <c:v>758.60006999999996</c:v>
                </c:pt>
                <c:pt idx="1576">
                  <c:v>756.54425000000003</c:v>
                </c:pt>
                <c:pt idx="1577">
                  <c:v>754.48842000000002</c:v>
                </c:pt>
                <c:pt idx="1578">
                  <c:v>752.43259</c:v>
                </c:pt>
                <c:pt idx="1579">
                  <c:v>750.37676999999996</c:v>
                </c:pt>
                <c:pt idx="1580">
                  <c:v>748.32093999999995</c:v>
                </c:pt>
                <c:pt idx="1581">
                  <c:v>746.26511000000005</c:v>
                </c:pt>
                <c:pt idx="1582">
                  <c:v>744.20929000000001</c:v>
                </c:pt>
                <c:pt idx="1583">
                  <c:v>742.15346</c:v>
                </c:pt>
                <c:pt idx="1584">
                  <c:v>740.09762999999998</c:v>
                </c:pt>
                <c:pt idx="1585">
                  <c:v>738.04181000000005</c:v>
                </c:pt>
                <c:pt idx="1586">
                  <c:v>735.98598000000004</c:v>
                </c:pt>
                <c:pt idx="1587">
                  <c:v>733.93015000000003</c:v>
                </c:pt>
                <c:pt idx="1588">
                  <c:v>731.87432999999999</c:v>
                </c:pt>
                <c:pt idx="1589">
                  <c:v>729.81849999999997</c:v>
                </c:pt>
                <c:pt idx="1590">
                  <c:v>727.76266999999996</c:v>
                </c:pt>
                <c:pt idx="1591">
                  <c:v>725.70685000000003</c:v>
                </c:pt>
                <c:pt idx="1592">
                  <c:v>723.65102000000002</c:v>
                </c:pt>
                <c:pt idx="1593">
                  <c:v>721.59519</c:v>
                </c:pt>
                <c:pt idx="1594">
                  <c:v>719.53936999999996</c:v>
                </c:pt>
                <c:pt idx="1595">
                  <c:v>717.48353999999995</c:v>
                </c:pt>
                <c:pt idx="1596">
                  <c:v>715.42771000000005</c:v>
                </c:pt>
                <c:pt idx="1597">
                  <c:v>713.37189000000001</c:v>
                </c:pt>
                <c:pt idx="1598">
                  <c:v>711.31605999999999</c:v>
                </c:pt>
                <c:pt idx="1599">
                  <c:v>709.26022999999998</c:v>
                </c:pt>
                <c:pt idx="1600">
                  <c:v>707.20439999999996</c:v>
                </c:pt>
                <c:pt idx="1601">
                  <c:v>705.14858000000004</c:v>
                </c:pt>
                <c:pt idx="1602">
                  <c:v>703.09275000000002</c:v>
                </c:pt>
                <c:pt idx="1603">
                  <c:v>701.03692000000001</c:v>
                </c:pt>
                <c:pt idx="1604">
                  <c:v>698.98109999999997</c:v>
                </c:pt>
                <c:pt idx="1605">
                  <c:v>696.92526999999995</c:v>
                </c:pt>
                <c:pt idx="1606">
                  <c:v>694.86944000000005</c:v>
                </c:pt>
                <c:pt idx="1607">
                  <c:v>692.81362000000001</c:v>
                </c:pt>
                <c:pt idx="1608">
                  <c:v>690.75779</c:v>
                </c:pt>
                <c:pt idx="1609">
                  <c:v>688.70195999999999</c:v>
                </c:pt>
                <c:pt idx="1610">
                  <c:v>686.64613999999995</c:v>
                </c:pt>
                <c:pt idx="1611">
                  <c:v>684.59031000000004</c:v>
                </c:pt>
                <c:pt idx="1612">
                  <c:v>682.53448000000003</c:v>
                </c:pt>
                <c:pt idx="1613">
                  <c:v>680.47865999999999</c:v>
                </c:pt>
                <c:pt idx="1614">
                  <c:v>678.42282999999998</c:v>
                </c:pt>
                <c:pt idx="1615">
                  <c:v>676.36699999999996</c:v>
                </c:pt>
                <c:pt idx="1616">
                  <c:v>674.31118000000004</c:v>
                </c:pt>
                <c:pt idx="1617">
                  <c:v>672.25535000000002</c:v>
                </c:pt>
                <c:pt idx="1618">
                  <c:v>670.19952000000001</c:v>
                </c:pt>
                <c:pt idx="1619">
                  <c:v>668.14369999999997</c:v>
                </c:pt>
                <c:pt idx="1620">
                  <c:v>666.08786999999995</c:v>
                </c:pt>
                <c:pt idx="1621">
                  <c:v>664.03204000000005</c:v>
                </c:pt>
                <c:pt idx="1622">
                  <c:v>661.97622000000001</c:v>
                </c:pt>
                <c:pt idx="1623">
                  <c:v>659.92039</c:v>
                </c:pt>
                <c:pt idx="1624">
                  <c:v>657.86455999999998</c:v>
                </c:pt>
                <c:pt idx="1625">
                  <c:v>655.80873999999994</c:v>
                </c:pt>
                <c:pt idx="1626">
                  <c:v>653.75291000000004</c:v>
                </c:pt>
                <c:pt idx="1627">
                  <c:v>651.69708000000003</c:v>
                </c:pt>
                <c:pt idx="1628">
                  <c:v>649.64125999999999</c:v>
                </c:pt>
                <c:pt idx="1629">
                  <c:v>647.58542999999997</c:v>
                </c:pt>
                <c:pt idx="1630">
                  <c:v>645.52959999999996</c:v>
                </c:pt>
                <c:pt idx="1631">
                  <c:v>643.47378000000003</c:v>
                </c:pt>
                <c:pt idx="1632">
                  <c:v>641.41795000000002</c:v>
                </c:pt>
                <c:pt idx="1633">
                  <c:v>639.36212</c:v>
                </c:pt>
                <c:pt idx="1634">
                  <c:v>637.30629999999996</c:v>
                </c:pt>
                <c:pt idx="1635">
                  <c:v>635.25046999999995</c:v>
                </c:pt>
                <c:pt idx="1636">
                  <c:v>633.19464000000005</c:v>
                </c:pt>
                <c:pt idx="1637">
                  <c:v>631.13881000000003</c:v>
                </c:pt>
                <c:pt idx="1638">
                  <c:v>629.08299</c:v>
                </c:pt>
                <c:pt idx="1639">
                  <c:v>627.02715999999998</c:v>
                </c:pt>
                <c:pt idx="1640">
                  <c:v>624.97132999999997</c:v>
                </c:pt>
                <c:pt idx="1641">
                  <c:v>622.91551000000004</c:v>
                </c:pt>
                <c:pt idx="1642">
                  <c:v>620.85968000000003</c:v>
                </c:pt>
                <c:pt idx="1643">
                  <c:v>618.80385000000001</c:v>
                </c:pt>
                <c:pt idx="1644">
                  <c:v>616.74802999999997</c:v>
                </c:pt>
                <c:pt idx="1645">
                  <c:v>614.69219999999996</c:v>
                </c:pt>
                <c:pt idx="1646">
                  <c:v>612.63637000000006</c:v>
                </c:pt>
                <c:pt idx="1647">
                  <c:v>610.58055000000002</c:v>
                </c:pt>
                <c:pt idx="1648">
                  <c:v>608.52472</c:v>
                </c:pt>
                <c:pt idx="1649">
                  <c:v>606.46888999999999</c:v>
                </c:pt>
                <c:pt idx="1650">
                  <c:v>604.41306999999995</c:v>
                </c:pt>
                <c:pt idx="1651">
                  <c:v>602.35724000000005</c:v>
                </c:pt>
                <c:pt idx="1652">
                  <c:v>600.30141000000003</c:v>
                </c:pt>
                <c:pt idx="1653">
                  <c:v>598.24558999999999</c:v>
                </c:pt>
                <c:pt idx="1654">
                  <c:v>596.18975999999998</c:v>
                </c:pt>
                <c:pt idx="1655">
                  <c:v>594.13392999999996</c:v>
                </c:pt>
                <c:pt idx="1656">
                  <c:v>592.07811000000004</c:v>
                </c:pt>
                <c:pt idx="1657">
                  <c:v>590.02228000000002</c:v>
                </c:pt>
                <c:pt idx="1658">
                  <c:v>587.96645000000001</c:v>
                </c:pt>
                <c:pt idx="1659">
                  <c:v>585.91062999999997</c:v>
                </c:pt>
                <c:pt idx="1660">
                  <c:v>583.85479999999995</c:v>
                </c:pt>
                <c:pt idx="1661">
                  <c:v>581.79897000000005</c:v>
                </c:pt>
                <c:pt idx="1662">
                  <c:v>579.74315000000001</c:v>
                </c:pt>
                <c:pt idx="1663">
                  <c:v>577.68732</c:v>
                </c:pt>
                <c:pt idx="1664">
                  <c:v>575.63148999999999</c:v>
                </c:pt>
                <c:pt idx="1665">
                  <c:v>573.57566999999995</c:v>
                </c:pt>
                <c:pt idx="1666">
                  <c:v>571.51984000000004</c:v>
                </c:pt>
                <c:pt idx="1667">
                  <c:v>569.46401000000003</c:v>
                </c:pt>
                <c:pt idx="1668">
                  <c:v>567.40818999999999</c:v>
                </c:pt>
                <c:pt idx="1669">
                  <c:v>565.35235999999998</c:v>
                </c:pt>
                <c:pt idx="1670">
                  <c:v>563.29652999999996</c:v>
                </c:pt>
                <c:pt idx="1671">
                  <c:v>561.24071000000004</c:v>
                </c:pt>
                <c:pt idx="1672">
                  <c:v>559.18488000000002</c:v>
                </c:pt>
                <c:pt idx="1673">
                  <c:v>557.12905000000001</c:v>
                </c:pt>
                <c:pt idx="1674">
                  <c:v>555.07321999999999</c:v>
                </c:pt>
                <c:pt idx="1675">
                  <c:v>553.01739999999995</c:v>
                </c:pt>
                <c:pt idx="1676">
                  <c:v>550.96157000000005</c:v>
                </c:pt>
                <c:pt idx="1677">
                  <c:v>548.90574000000004</c:v>
                </c:pt>
                <c:pt idx="1678">
                  <c:v>546.84992</c:v>
                </c:pt>
                <c:pt idx="1679">
                  <c:v>544.79408999999998</c:v>
                </c:pt>
                <c:pt idx="1680">
                  <c:v>542.73825999999997</c:v>
                </c:pt>
                <c:pt idx="1681">
                  <c:v>540.68244000000004</c:v>
                </c:pt>
                <c:pt idx="1682">
                  <c:v>538.62661000000003</c:v>
                </c:pt>
                <c:pt idx="1683">
                  <c:v>536.57078000000001</c:v>
                </c:pt>
                <c:pt idx="1684">
                  <c:v>534.51495999999997</c:v>
                </c:pt>
                <c:pt idx="1685">
                  <c:v>532.45912999999996</c:v>
                </c:pt>
                <c:pt idx="1686">
                  <c:v>530.40329999999994</c:v>
                </c:pt>
                <c:pt idx="1687">
                  <c:v>528.34748000000002</c:v>
                </c:pt>
                <c:pt idx="1688">
                  <c:v>526.29165</c:v>
                </c:pt>
                <c:pt idx="1689">
                  <c:v>524.23581999999999</c:v>
                </c:pt>
                <c:pt idx="1690">
                  <c:v>522.17999999999995</c:v>
                </c:pt>
                <c:pt idx="1691">
                  <c:v>520.12417000000005</c:v>
                </c:pt>
                <c:pt idx="1692">
                  <c:v>518.06834000000003</c:v>
                </c:pt>
                <c:pt idx="1693">
                  <c:v>516.01251999999999</c:v>
                </c:pt>
                <c:pt idx="1694">
                  <c:v>513.95668999999998</c:v>
                </c:pt>
                <c:pt idx="1695">
                  <c:v>511.90086000000002</c:v>
                </c:pt>
                <c:pt idx="1696">
                  <c:v>509.84503999999998</c:v>
                </c:pt>
                <c:pt idx="1697">
                  <c:v>507.78921000000003</c:v>
                </c:pt>
                <c:pt idx="1698">
                  <c:v>505.73338000000001</c:v>
                </c:pt>
                <c:pt idx="1699">
                  <c:v>503.67756000000003</c:v>
                </c:pt>
                <c:pt idx="1700">
                  <c:v>501.62173000000001</c:v>
                </c:pt>
                <c:pt idx="1701">
                  <c:v>499.5659</c:v>
                </c:pt>
              </c:numCache>
            </c:numRef>
          </c:cat>
          <c:val>
            <c:numRef>
              <c:f>Sheet2!$I$2:$I$1703</c:f>
              <c:numCache>
                <c:formatCode>General</c:formatCode>
                <c:ptCount val="1702"/>
                <c:pt idx="0">
                  <c:v>1.2999999999999999E-4</c:v>
                </c:pt>
                <c:pt idx="1">
                  <c:v>1.2999999999999999E-4</c:v>
                </c:pt>
                <c:pt idx="2">
                  <c:v>1.2999999999999999E-4</c:v>
                </c:pt>
                <c:pt idx="3">
                  <c:v>1.2999999999999999E-4</c:v>
                </c:pt>
                <c:pt idx="4">
                  <c:v>1.2999999999999999E-4</c:v>
                </c:pt>
                <c:pt idx="5">
                  <c:v>1.2999999999999999E-4</c:v>
                </c:pt>
                <c:pt idx="6">
                  <c:v>1.2999999999999999E-4</c:v>
                </c:pt>
                <c:pt idx="7">
                  <c:v>1.2999999999999999E-4</c:v>
                </c:pt>
                <c:pt idx="8">
                  <c:v>1.2999999999999999E-4</c:v>
                </c:pt>
                <c:pt idx="9">
                  <c:v>1.2999999999999999E-4</c:v>
                </c:pt>
                <c:pt idx="10">
                  <c:v>1.2999999999999999E-4</c:v>
                </c:pt>
                <c:pt idx="11">
                  <c:v>1.2999999999999999E-4</c:v>
                </c:pt>
                <c:pt idx="12">
                  <c:v>1.2999999999999999E-4</c:v>
                </c:pt>
                <c:pt idx="13">
                  <c:v>1.9000000000000001E-4</c:v>
                </c:pt>
                <c:pt idx="14">
                  <c:v>2.5000000000000001E-4</c:v>
                </c:pt>
                <c:pt idx="15">
                  <c:v>3.3E-4</c:v>
                </c:pt>
                <c:pt idx="16">
                  <c:v>4.2999999999999999E-4</c:v>
                </c:pt>
                <c:pt idx="17">
                  <c:v>5.2999999999999998E-4</c:v>
                </c:pt>
                <c:pt idx="18">
                  <c:v>6.4000000000000005E-4</c:v>
                </c:pt>
                <c:pt idx="19">
                  <c:v>7.6000000000000004E-4</c:v>
                </c:pt>
                <c:pt idx="20">
                  <c:v>8.8999999999999995E-4</c:v>
                </c:pt>
                <c:pt idx="21">
                  <c:v>1.01E-3</c:v>
                </c:pt>
                <c:pt idx="22">
                  <c:v>1.14E-3</c:v>
                </c:pt>
                <c:pt idx="23">
                  <c:v>1.2700000000000001E-3</c:v>
                </c:pt>
                <c:pt idx="24">
                  <c:v>1.39E-3</c:v>
                </c:pt>
                <c:pt idx="25">
                  <c:v>1.5100000000000001E-3</c:v>
                </c:pt>
                <c:pt idx="26">
                  <c:v>1.6199999999999999E-3</c:v>
                </c:pt>
                <c:pt idx="27">
                  <c:v>1.72E-3</c:v>
                </c:pt>
                <c:pt idx="28">
                  <c:v>1.82E-3</c:v>
                </c:pt>
                <c:pt idx="29">
                  <c:v>1.91E-3</c:v>
                </c:pt>
                <c:pt idx="30">
                  <c:v>2E-3</c:v>
                </c:pt>
                <c:pt idx="31">
                  <c:v>2.0699999999999998E-3</c:v>
                </c:pt>
                <c:pt idx="32">
                  <c:v>2.15E-3</c:v>
                </c:pt>
                <c:pt idx="33">
                  <c:v>2.2300000000000002E-3</c:v>
                </c:pt>
                <c:pt idx="34">
                  <c:v>2.32E-3</c:v>
                </c:pt>
                <c:pt idx="35">
                  <c:v>2.4199999999999998E-3</c:v>
                </c:pt>
                <c:pt idx="36">
                  <c:v>2.5400000000000002E-3</c:v>
                </c:pt>
                <c:pt idx="37">
                  <c:v>2.6900000000000001E-3</c:v>
                </c:pt>
                <c:pt idx="38">
                  <c:v>2.8500000000000001E-3</c:v>
                </c:pt>
                <c:pt idx="39">
                  <c:v>3.0200000000000001E-3</c:v>
                </c:pt>
                <c:pt idx="40">
                  <c:v>3.2000000000000002E-3</c:v>
                </c:pt>
                <c:pt idx="41">
                  <c:v>3.3800000000000002E-3</c:v>
                </c:pt>
                <c:pt idx="42">
                  <c:v>3.5699999999999998E-3</c:v>
                </c:pt>
                <c:pt idx="43">
                  <c:v>3.7599999999999999E-3</c:v>
                </c:pt>
                <c:pt idx="44">
                  <c:v>3.96E-3</c:v>
                </c:pt>
                <c:pt idx="45">
                  <c:v>4.15E-3</c:v>
                </c:pt>
                <c:pt idx="46">
                  <c:v>4.3499999999999997E-3</c:v>
                </c:pt>
                <c:pt idx="47">
                  <c:v>4.5300000000000002E-3</c:v>
                </c:pt>
                <c:pt idx="48">
                  <c:v>4.7000000000000002E-3</c:v>
                </c:pt>
                <c:pt idx="49">
                  <c:v>4.8599999999999997E-3</c:v>
                </c:pt>
                <c:pt idx="50">
                  <c:v>5.0099999999999997E-3</c:v>
                </c:pt>
                <c:pt idx="51">
                  <c:v>5.1500000000000001E-3</c:v>
                </c:pt>
                <c:pt idx="52">
                  <c:v>5.28E-3</c:v>
                </c:pt>
                <c:pt idx="53">
                  <c:v>5.4000000000000003E-3</c:v>
                </c:pt>
                <c:pt idx="54">
                  <c:v>5.5100000000000001E-3</c:v>
                </c:pt>
                <c:pt idx="55">
                  <c:v>5.62E-3</c:v>
                </c:pt>
                <c:pt idx="56">
                  <c:v>5.7200000000000003E-3</c:v>
                </c:pt>
                <c:pt idx="57">
                  <c:v>5.8300000000000001E-3</c:v>
                </c:pt>
                <c:pt idx="58">
                  <c:v>5.9500000000000004E-3</c:v>
                </c:pt>
                <c:pt idx="59">
                  <c:v>6.0800000000000003E-3</c:v>
                </c:pt>
                <c:pt idx="60">
                  <c:v>6.2100000000000002E-3</c:v>
                </c:pt>
                <c:pt idx="61">
                  <c:v>6.3499999999999997E-3</c:v>
                </c:pt>
                <c:pt idx="62">
                  <c:v>6.4799999999999996E-3</c:v>
                </c:pt>
                <c:pt idx="63">
                  <c:v>6.6100000000000004E-3</c:v>
                </c:pt>
                <c:pt idx="64">
                  <c:v>6.7299999999999999E-3</c:v>
                </c:pt>
                <c:pt idx="65">
                  <c:v>6.8399999999999997E-3</c:v>
                </c:pt>
                <c:pt idx="66">
                  <c:v>6.9499999999999996E-3</c:v>
                </c:pt>
                <c:pt idx="67">
                  <c:v>7.0499999999999998E-3</c:v>
                </c:pt>
                <c:pt idx="68">
                  <c:v>7.1399999999999996E-3</c:v>
                </c:pt>
                <c:pt idx="69">
                  <c:v>7.2199999999999999E-3</c:v>
                </c:pt>
                <c:pt idx="70">
                  <c:v>7.28E-3</c:v>
                </c:pt>
                <c:pt idx="71">
                  <c:v>7.3099999999999997E-3</c:v>
                </c:pt>
                <c:pt idx="72">
                  <c:v>7.3299999999999997E-3</c:v>
                </c:pt>
                <c:pt idx="73">
                  <c:v>7.3299999999999997E-3</c:v>
                </c:pt>
                <c:pt idx="74">
                  <c:v>7.3099999999999997E-3</c:v>
                </c:pt>
                <c:pt idx="75">
                  <c:v>7.2899999999999996E-3</c:v>
                </c:pt>
                <c:pt idx="76">
                  <c:v>7.2500000000000004E-3</c:v>
                </c:pt>
                <c:pt idx="77">
                  <c:v>7.2100000000000003E-3</c:v>
                </c:pt>
                <c:pt idx="78">
                  <c:v>7.1599999999999997E-3</c:v>
                </c:pt>
                <c:pt idx="79">
                  <c:v>7.1000000000000004E-3</c:v>
                </c:pt>
                <c:pt idx="80">
                  <c:v>7.0299999999999998E-3</c:v>
                </c:pt>
                <c:pt idx="81">
                  <c:v>6.9499999999999996E-3</c:v>
                </c:pt>
                <c:pt idx="82">
                  <c:v>6.8700000000000002E-3</c:v>
                </c:pt>
                <c:pt idx="83">
                  <c:v>6.7799999999999996E-3</c:v>
                </c:pt>
                <c:pt idx="84">
                  <c:v>6.6899999999999998E-3</c:v>
                </c:pt>
                <c:pt idx="85">
                  <c:v>6.5900000000000004E-3</c:v>
                </c:pt>
                <c:pt idx="86">
                  <c:v>6.4799999999999996E-3</c:v>
                </c:pt>
                <c:pt idx="87">
                  <c:v>6.3600000000000002E-3</c:v>
                </c:pt>
                <c:pt idx="88">
                  <c:v>6.2300000000000003E-3</c:v>
                </c:pt>
                <c:pt idx="89">
                  <c:v>6.0899999999999999E-3</c:v>
                </c:pt>
                <c:pt idx="90">
                  <c:v>5.9199999999999999E-3</c:v>
                </c:pt>
                <c:pt idx="91">
                  <c:v>5.7299999999999999E-3</c:v>
                </c:pt>
                <c:pt idx="92">
                  <c:v>5.5199999999999997E-3</c:v>
                </c:pt>
                <c:pt idx="93">
                  <c:v>5.2700000000000004E-3</c:v>
                </c:pt>
                <c:pt idx="94">
                  <c:v>5.0099999999999997E-3</c:v>
                </c:pt>
                <c:pt idx="95">
                  <c:v>4.7200000000000002E-3</c:v>
                </c:pt>
                <c:pt idx="96">
                  <c:v>4.4200000000000003E-3</c:v>
                </c:pt>
                <c:pt idx="97">
                  <c:v>4.1200000000000004E-3</c:v>
                </c:pt>
                <c:pt idx="98">
                  <c:v>3.82E-3</c:v>
                </c:pt>
                <c:pt idx="99">
                  <c:v>3.5300000000000002E-3</c:v>
                </c:pt>
                <c:pt idx="100">
                  <c:v>3.2599999999999999E-3</c:v>
                </c:pt>
                <c:pt idx="101">
                  <c:v>3.0200000000000001E-3</c:v>
                </c:pt>
                <c:pt idx="102">
                  <c:v>2.81E-3</c:v>
                </c:pt>
                <c:pt idx="103">
                  <c:v>2.66E-3</c:v>
                </c:pt>
                <c:pt idx="104">
                  <c:v>2.5600000000000002E-3</c:v>
                </c:pt>
                <c:pt idx="105">
                  <c:v>2.5500000000000002E-3</c:v>
                </c:pt>
                <c:pt idx="106">
                  <c:v>2.6199999999999999E-3</c:v>
                </c:pt>
                <c:pt idx="107">
                  <c:v>2.7899999999999999E-3</c:v>
                </c:pt>
                <c:pt idx="108">
                  <c:v>3.0500000000000002E-3</c:v>
                </c:pt>
                <c:pt idx="109">
                  <c:v>3.4099999999999998E-3</c:v>
                </c:pt>
                <c:pt idx="110">
                  <c:v>3.8700000000000002E-3</c:v>
                </c:pt>
                <c:pt idx="111">
                  <c:v>4.4000000000000003E-3</c:v>
                </c:pt>
                <c:pt idx="112">
                  <c:v>5.0000000000000001E-3</c:v>
                </c:pt>
                <c:pt idx="113">
                  <c:v>5.6499999999999996E-3</c:v>
                </c:pt>
                <c:pt idx="114">
                  <c:v>6.3299999999999997E-3</c:v>
                </c:pt>
                <c:pt idx="115">
                  <c:v>7.0200000000000002E-3</c:v>
                </c:pt>
                <c:pt idx="116">
                  <c:v>7.7099999999999998E-3</c:v>
                </c:pt>
                <c:pt idx="117">
                  <c:v>8.3800000000000003E-3</c:v>
                </c:pt>
                <c:pt idx="118">
                  <c:v>9.0100000000000006E-3</c:v>
                </c:pt>
                <c:pt idx="119">
                  <c:v>9.58E-3</c:v>
                </c:pt>
                <c:pt idx="120">
                  <c:v>1.0070000000000001E-2</c:v>
                </c:pt>
                <c:pt idx="121">
                  <c:v>1.0460000000000001E-2</c:v>
                </c:pt>
                <c:pt idx="122">
                  <c:v>1.0749999999999999E-2</c:v>
                </c:pt>
                <c:pt idx="123">
                  <c:v>1.094E-2</c:v>
                </c:pt>
                <c:pt idx="124">
                  <c:v>1.1010000000000001E-2</c:v>
                </c:pt>
                <c:pt idx="125">
                  <c:v>1.098E-2</c:v>
                </c:pt>
                <c:pt idx="126">
                  <c:v>1.0840000000000001E-2</c:v>
                </c:pt>
                <c:pt idx="127">
                  <c:v>1.0619999999999999E-2</c:v>
                </c:pt>
                <c:pt idx="128">
                  <c:v>1.0319999999999999E-2</c:v>
                </c:pt>
                <c:pt idx="129">
                  <c:v>9.9699999999999997E-3</c:v>
                </c:pt>
                <c:pt idx="130">
                  <c:v>9.5700000000000004E-3</c:v>
                </c:pt>
                <c:pt idx="131">
                  <c:v>9.1400000000000006E-3</c:v>
                </c:pt>
                <c:pt idx="132">
                  <c:v>8.6999999999999994E-3</c:v>
                </c:pt>
                <c:pt idx="133">
                  <c:v>8.26E-3</c:v>
                </c:pt>
                <c:pt idx="134">
                  <c:v>7.8399999999999997E-3</c:v>
                </c:pt>
                <c:pt idx="135">
                  <c:v>7.45E-3</c:v>
                </c:pt>
                <c:pt idx="136">
                  <c:v>7.0899999999999999E-3</c:v>
                </c:pt>
                <c:pt idx="137">
                  <c:v>6.79E-3</c:v>
                </c:pt>
                <c:pt idx="138">
                  <c:v>6.5500000000000003E-3</c:v>
                </c:pt>
                <c:pt idx="139">
                  <c:v>6.3899999999999998E-3</c:v>
                </c:pt>
                <c:pt idx="140">
                  <c:v>6.3E-3</c:v>
                </c:pt>
                <c:pt idx="141">
                  <c:v>6.28E-3</c:v>
                </c:pt>
                <c:pt idx="142">
                  <c:v>6.3099999999999996E-3</c:v>
                </c:pt>
                <c:pt idx="143">
                  <c:v>6.4000000000000003E-3</c:v>
                </c:pt>
                <c:pt idx="144">
                  <c:v>6.5399999999999998E-3</c:v>
                </c:pt>
                <c:pt idx="145">
                  <c:v>6.7499999999999999E-3</c:v>
                </c:pt>
                <c:pt idx="146">
                  <c:v>7.0000000000000001E-3</c:v>
                </c:pt>
                <c:pt idx="147">
                  <c:v>7.3000000000000001E-3</c:v>
                </c:pt>
                <c:pt idx="148">
                  <c:v>7.6400000000000001E-3</c:v>
                </c:pt>
                <c:pt idx="149">
                  <c:v>8.0099999999999998E-3</c:v>
                </c:pt>
                <c:pt idx="150">
                  <c:v>8.4100000000000008E-3</c:v>
                </c:pt>
                <c:pt idx="151">
                  <c:v>8.8100000000000001E-3</c:v>
                </c:pt>
                <c:pt idx="152">
                  <c:v>9.2200000000000008E-3</c:v>
                </c:pt>
                <c:pt idx="153">
                  <c:v>9.6299999999999997E-3</c:v>
                </c:pt>
                <c:pt idx="154">
                  <c:v>1.004E-2</c:v>
                </c:pt>
                <c:pt idx="155">
                  <c:v>1.043E-2</c:v>
                </c:pt>
                <c:pt idx="156">
                  <c:v>1.0829999999999999E-2</c:v>
                </c:pt>
                <c:pt idx="157">
                  <c:v>1.1220000000000001E-2</c:v>
                </c:pt>
                <c:pt idx="158">
                  <c:v>1.163E-2</c:v>
                </c:pt>
                <c:pt idx="159">
                  <c:v>1.204E-2</c:v>
                </c:pt>
                <c:pt idx="160">
                  <c:v>1.248E-2</c:v>
                </c:pt>
                <c:pt idx="161">
                  <c:v>1.294E-2</c:v>
                </c:pt>
                <c:pt idx="162">
                  <c:v>1.341E-2</c:v>
                </c:pt>
                <c:pt idx="163">
                  <c:v>1.391E-2</c:v>
                </c:pt>
                <c:pt idx="164">
                  <c:v>1.4420000000000001E-2</c:v>
                </c:pt>
                <c:pt idx="165">
                  <c:v>1.495E-2</c:v>
                </c:pt>
                <c:pt idx="166">
                  <c:v>1.5509999999999999E-2</c:v>
                </c:pt>
                <c:pt idx="167">
                  <c:v>1.61E-2</c:v>
                </c:pt>
                <c:pt idx="168">
                  <c:v>1.6750000000000001E-2</c:v>
                </c:pt>
                <c:pt idx="169">
                  <c:v>1.745E-2</c:v>
                </c:pt>
                <c:pt idx="170">
                  <c:v>1.821E-2</c:v>
                </c:pt>
                <c:pt idx="171">
                  <c:v>1.9009999999999999E-2</c:v>
                </c:pt>
                <c:pt idx="172">
                  <c:v>1.985E-2</c:v>
                </c:pt>
                <c:pt idx="173">
                  <c:v>2.0729999999999998E-2</c:v>
                </c:pt>
                <c:pt idx="174">
                  <c:v>2.164E-2</c:v>
                </c:pt>
                <c:pt idx="175">
                  <c:v>2.2589999999999999E-2</c:v>
                </c:pt>
                <c:pt idx="176">
                  <c:v>2.3570000000000001E-2</c:v>
                </c:pt>
                <c:pt idx="177">
                  <c:v>2.4580000000000001E-2</c:v>
                </c:pt>
                <c:pt idx="178">
                  <c:v>2.563E-2</c:v>
                </c:pt>
                <c:pt idx="179">
                  <c:v>2.6710000000000001E-2</c:v>
                </c:pt>
                <c:pt idx="180">
                  <c:v>2.7820000000000001E-2</c:v>
                </c:pt>
                <c:pt idx="181">
                  <c:v>2.895E-2</c:v>
                </c:pt>
                <c:pt idx="182">
                  <c:v>3.0110000000000001E-2</c:v>
                </c:pt>
                <c:pt idx="183">
                  <c:v>3.1280000000000002E-2</c:v>
                </c:pt>
                <c:pt idx="184">
                  <c:v>3.245E-2</c:v>
                </c:pt>
                <c:pt idx="185">
                  <c:v>3.363E-2</c:v>
                </c:pt>
                <c:pt idx="186">
                  <c:v>3.4799999999999998E-2</c:v>
                </c:pt>
                <c:pt idx="187">
                  <c:v>3.5970000000000002E-2</c:v>
                </c:pt>
                <c:pt idx="188">
                  <c:v>3.7150000000000002E-2</c:v>
                </c:pt>
                <c:pt idx="189">
                  <c:v>3.8339999999999999E-2</c:v>
                </c:pt>
                <c:pt idx="190">
                  <c:v>3.9550000000000002E-2</c:v>
                </c:pt>
                <c:pt idx="191">
                  <c:v>4.079E-2</c:v>
                </c:pt>
                <c:pt idx="192">
                  <c:v>4.2049999999999997E-2</c:v>
                </c:pt>
                <c:pt idx="193">
                  <c:v>4.3339999999999997E-2</c:v>
                </c:pt>
                <c:pt idx="194">
                  <c:v>4.4659999999999998E-2</c:v>
                </c:pt>
                <c:pt idx="195">
                  <c:v>4.6010000000000002E-2</c:v>
                </c:pt>
                <c:pt idx="196">
                  <c:v>4.7410000000000001E-2</c:v>
                </c:pt>
                <c:pt idx="197">
                  <c:v>4.8860000000000001E-2</c:v>
                </c:pt>
                <c:pt idx="198">
                  <c:v>5.0380000000000001E-2</c:v>
                </c:pt>
                <c:pt idx="199">
                  <c:v>5.1959999999999999E-2</c:v>
                </c:pt>
                <c:pt idx="200">
                  <c:v>5.3600000000000002E-2</c:v>
                </c:pt>
                <c:pt idx="201">
                  <c:v>5.5309999999999998E-2</c:v>
                </c:pt>
                <c:pt idx="202">
                  <c:v>5.7079999999999999E-2</c:v>
                </c:pt>
                <c:pt idx="203">
                  <c:v>5.8889999999999998E-2</c:v>
                </c:pt>
                <c:pt idx="204">
                  <c:v>6.0740000000000002E-2</c:v>
                </c:pt>
                <c:pt idx="205">
                  <c:v>6.2640000000000001E-2</c:v>
                </c:pt>
                <c:pt idx="206">
                  <c:v>6.4560000000000006E-2</c:v>
                </c:pt>
                <c:pt idx="207">
                  <c:v>6.651E-2</c:v>
                </c:pt>
                <c:pt idx="208">
                  <c:v>6.8489999999999995E-2</c:v>
                </c:pt>
                <c:pt idx="209">
                  <c:v>7.0480000000000001E-2</c:v>
                </c:pt>
                <c:pt idx="210">
                  <c:v>7.2489999999999999E-2</c:v>
                </c:pt>
                <c:pt idx="211">
                  <c:v>7.4520000000000003E-2</c:v>
                </c:pt>
                <c:pt idx="212">
                  <c:v>7.6550000000000007E-2</c:v>
                </c:pt>
                <c:pt idx="213">
                  <c:v>7.8600000000000003E-2</c:v>
                </c:pt>
                <c:pt idx="214">
                  <c:v>8.0649999999999999E-2</c:v>
                </c:pt>
                <c:pt idx="215">
                  <c:v>8.2710000000000006E-2</c:v>
                </c:pt>
                <c:pt idx="216">
                  <c:v>8.4769999999999998E-2</c:v>
                </c:pt>
                <c:pt idx="217">
                  <c:v>8.6849999999999997E-2</c:v>
                </c:pt>
                <c:pt idx="218">
                  <c:v>8.8950000000000001E-2</c:v>
                </c:pt>
                <c:pt idx="219">
                  <c:v>9.1069999999999998E-2</c:v>
                </c:pt>
                <c:pt idx="220">
                  <c:v>9.3229999999999993E-2</c:v>
                </c:pt>
                <c:pt idx="221">
                  <c:v>9.5420000000000005E-2</c:v>
                </c:pt>
                <c:pt idx="222">
                  <c:v>9.7650000000000001E-2</c:v>
                </c:pt>
                <c:pt idx="223">
                  <c:v>9.9909999999999999E-2</c:v>
                </c:pt>
                <c:pt idx="224">
                  <c:v>0.1022</c:v>
                </c:pt>
                <c:pt idx="225">
                  <c:v>0.10451000000000001</c:v>
                </c:pt>
                <c:pt idx="226">
                  <c:v>0.10685</c:v>
                </c:pt>
                <c:pt idx="227">
                  <c:v>0.10922</c:v>
                </c:pt>
                <c:pt idx="228">
                  <c:v>0.11162</c:v>
                </c:pt>
                <c:pt idx="229">
                  <c:v>0.11404</c:v>
                </c:pt>
                <c:pt idx="230">
                  <c:v>0.11649</c:v>
                </c:pt>
                <c:pt idx="231">
                  <c:v>0.11896</c:v>
                </c:pt>
                <c:pt idx="232">
                  <c:v>0.12145</c:v>
                </c:pt>
                <c:pt idx="233">
                  <c:v>0.12395</c:v>
                </c:pt>
                <c:pt idx="234">
                  <c:v>0.12645999999999999</c:v>
                </c:pt>
                <c:pt idx="235">
                  <c:v>0.12898000000000001</c:v>
                </c:pt>
                <c:pt idx="236">
                  <c:v>0.13150000000000001</c:v>
                </c:pt>
                <c:pt idx="237">
                  <c:v>0.13403000000000001</c:v>
                </c:pt>
                <c:pt idx="238">
                  <c:v>0.13655</c:v>
                </c:pt>
                <c:pt idx="239">
                  <c:v>0.13908000000000001</c:v>
                </c:pt>
                <c:pt idx="240">
                  <c:v>0.14161000000000001</c:v>
                </c:pt>
                <c:pt idx="241">
                  <c:v>0.14415</c:v>
                </c:pt>
                <c:pt idx="242">
                  <c:v>0.14668999999999999</c:v>
                </c:pt>
                <c:pt idx="243">
                  <c:v>0.14923</c:v>
                </c:pt>
                <c:pt idx="244">
                  <c:v>0.15178</c:v>
                </c:pt>
                <c:pt idx="245">
                  <c:v>0.15432999999999999</c:v>
                </c:pt>
                <c:pt idx="246">
                  <c:v>0.15687999999999999</c:v>
                </c:pt>
                <c:pt idx="247">
                  <c:v>0.15944</c:v>
                </c:pt>
                <c:pt idx="248">
                  <c:v>0.16200000000000001</c:v>
                </c:pt>
                <c:pt idx="249">
                  <c:v>0.16456999999999999</c:v>
                </c:pt>
                <c:pt idx="250">
                  <c:v>0.16714999999999999</c:v>
                </c:pt>
                <c:pt idx="251">
                  <c:v>0.16972999999999999</c:v>
                </c:pt>
                <c:pt idx="252">
                  <c:v>0.17233000000000001</c:v>
                </c:pt>
                <c:pt idx="253">
                  <c:v>0.17494000000000001</c:v>
                </c:pt>
                <c:pt idx="254">
                  <c:v>0.17757000000000001</c:v>
                </c:pt>
                <c:pt idx="255">
                  <c:v>0.1802</c:v>
                </c:pt>
                <c:pt idx="256">
                  <c:v>0.18284</c:v>
                </c:pt>
                <c:pt idx="257">
                  <c:v>0.18548999999999999</c:v>
                </c:pt>
                <c:pt idx="258">
                  <c:v>0.18814</c:v>
                </c:pt>
                <c:pt idx="259">
                  <c:v>0.19081000000000001</c:v>
                </c:pt>
                <c:pt idx="260">
                  <c:v>0.19348000000000001</c:v>
                </c:pt>
                <c:pt idx="261">
                  <c:v>0.19616</c:v>
                </c:pt>
                <c:pt idx="262">
                  <c:v>0.19883999999999999</c:v>
                </c:pt>
                <c:pt idx="263">
                  <c:v>0.20152</c:v>
                </c:pt>
                <c:pt idx="264">
                  <c:v>0.20419999999999999</c:v>
                </c:pt>
                <c:pt idx="265">
                  <c:v>0.20688000000000001</c:v>
                </c:pt>
                <c:pt idx="266">
                  <c:v>0.20956</c:v>
                </c:pt>
                <c:pt idx="267">
                  <c:v>0.21223</c:v>
                </c:pt>
                <c:pt idx="268">
                  <c:v>0.21489</c:v>
                </c:pt>
                <c:pt idx="269">
                  <c:v>0.21754000000000001</c:v>
                </c:pt>
                <c:pt idx="270">
                  <c:v>0.22019</c:v>
                </c:pt>
                <c:pt idx="271">
                  <c:v>0.22281999999999999</c:v>
                </c:pt>
                <c:pt idx="272">
                  <c:v>0.22544</c:v>
                </c:pt>
                <c:pt idx="273">
                  <c:v>0.22805</c:v>
                </c:pt>
                <c:pt idx="274">
                  <c:v>0.23064999999999999</c:v>
                </c:pt>
                <c:pt idx="275">
                  <c:v>0.23324</c:v>
                </c:pt>
                <c:pt idx="276">
                  <c:v>0.23582</c:v>
                </c:pt>
                <c:pt idx="277">
                  <c:v>0.23838999999999999</c:v>
                </c:pt>
                <c:pt idx="278">
                  <c:v>0.24093999999999999</c:v>
                </c:pt>
                <c:pt idx="279">
                  <c:v>0.24349000000000001</c:v>
                </c:pt>
                <c:pt idx="280">
                  <c:v>0.24604000000000001</c:v>
                </c:pt>
                <c:pt idx="281">
                  <c:v>0.24857000000000001</c:v>
                </c:pt>
                <c:pt idx="282">
                  <c:v>0.25111</c:v>
                </c:pt>
                <c:pt idx="283">
                  <c:v>0.25363000000000002</c:v>
                </c:pt>
                <c:pt idx="284">
                  <c:v>0.25616</c:v>
                </c:pt>
                <c:pt idx="285">
                  <c:v>0.25867000000000001</c:v>
                </c:pt>
                <c:pt idx="286">
                  <c:v>0.26118000000000002</c:v>
                </c:pt>
                <c:pt idx="287">
                  <c:v>0.26367000000000002</c:v>
                </c:pt>
                <c:pt idx="288">
                  <c:v>0.26616000000000001</c:v>
                </c:pt>
                <c:pt idx="289">
                  <c:v>0.26863999999999999</c:v>
                </c:pt>
                <c:pt idx="290">
                  <c:v>0.27110000000000001</c:v>
                </c:pt>
                <c:pt idx="291">
                  <c:v>0.27354000000000001</c:v>
                </c:pt>
                <c:pt idx="292">
                  <c:v>0.27595999999999998</c:v>
                </c:pt>
                <c:pt idx="293">
                  <c:v>0.27836</c:v>
                </c:pt>
                <c:pt idx="294">
                  <c:v>0.28073999999999999</c:v>
                </c:pt>
                <c:pt idx="295">
                  <c:v>0.28308</c:v>
                </c:pt>
                <c:pt idx="296">
                  <c:v>0.28538999999999998</c:v>
                </c:pt>
                <c:pt idx="297">
                  <c:v>0.28766999999999998</c:v>
                </c:pt>
                <c:pt idx="298">
                  <c:v>0.28991</c:v>
                </c:pt>
                <c:pt idx="299">
                  <c:v>0.29211999999999999</c:v>
                </c:pt>
                <c:pt idx="300">
                  <c:v>0.29429</c:v>
                </c:pt>
                <c:pt idx="301">
                  <c:v>0.29642000000000002</c:v>
                </c:pt>
                <c:pt idx="302">
                  <c:v>0.29852000000000001</c:v>
                </c:pt>
                <c:pt idx="303">
                  <c:v>0.30057</c:v>
                </c:pt>
                <c:pt idx="304">
                  <c:v>0.30259000000000003</c:v>
                </c:pt>
                <c:pt idx="305">
                  <c:v>0.30458000000000002</c:v>
                </c:pt>
                <c:pt idx="306">
                  <c:v>0.30652000000000001</c:v>
                </c:pt>
                <c:pt idx="307">
                  <c:v>0.30842999999999998</c:v>
                </c:pt>
                <c:pt idx="308">
                  <c:v>0.31030000000000002</c:v>
                </c:pt>
                <c:pt idx="309">
                  <c:v>0.31213000000000002</c:v>
                </c:pt>
                <c:pt idx="310">
                  <c:v>0.31391999999999998</c:v>
                </c:pt>
                <c:pt idx="311">
                  <c:v>0.31568000000000002</c:v>
                </c:pt>
                <c:pt idx="312">
                  <c:v>0.31740000000000002</c:v>
                </c:pt>
                <c:pt idx="313">
                  <c:v>0.31907999999999997</c:v>
                </c:pt>
                <c:pt idx="314">
                  <c:v>0.32073000000000002</c:v>
                </c:pt>
                <c:pt idx="315">
                  <c:v>0.32234000000000002</c:v>
                </c:pt>
                <c:pt idx="316">
                  <c:v>0.32390999999999998</c:v>
                </c:pt>
                <c:pt idx="317">
                  <c:v>0.32544000000000001</c:v>
                </c:pt>
                <c:pt idx="318">
                  <c:v>0.32693</c:v>
                </c:pt>
                <c:pt idx="319">
                  <c:v>0.32838000000000001</c:v>
                </c:pt>
                <c:pt idx="320">
                  <c:v>0.32979999999999998</c:v>
                </c:pt>
                <c:pt idx="321">
                  <c:v>0.33117000000000002</c:v>
                </c:pt>
                <c:pt idx="322">
                  <c:v>0.33250999999999997</c:v>
                </c:pt>
                <c:pt idx="323">
                  <c:v>0.33382000000000001</c:v>
                </c:pt>
                <c:pt idx="324">
                  <c:v>0.33509</c:v>
                </c:pt>
                <c:pt idx="325">
                  <c:v>0.33632000000000001</c:v>
                </c:pt>
                <c:pt idx="326">
                  <c:v>0.33751999999999999</c:v>
                </c:pt>
                <c:pt idx="327">
                  <c:v>0.33867999999999998</c:v>
                </c:pt>
                <c:pt idx="328">
                  <c:v>0.33981</c:v>
                </c:pt>
                <c:pt idx="329">
                  <c:v>0.34090999999999999</c:v>
                </c:pt>
                <c:pt idx="330">
                  <c:v>0.34198000000000001</c:v>
                </c:pt>
                <c:pt idx="331">
                  <c:v>0.34300999999999998</c:v>
                </c:pt>
                <c:pt idx="332">
                  <c:v>0.34400999999999998</c:v>
                </c:pt>
                <c:pt idx="333">
                  <c:v>0.34498000000000001</c:v>
                </c:pt>
                <c:pt idx="334">
                  <c:v>0.34593000000000002</c:v>
                </c:pt>
                <c:pt idx="335">
                  <c:v>0.34683999999999998</c:v>
                </c:pt>
                <c:pt idx="336">
                  <c:v>0.34772999999999998</c:v>
                </c:pt>
                <c:pt idx="337">
                  <c:v>0.34859000000000001</c:v>
                </c:pt>
                <c:pt idx="338">
                  <c:v>0.34942000000000001</c:v>
                </c:pt>
                <c:pt idx="339">
                  <c:v>0.35021000000000002</c:v>
                </c:pt>
                <c:pt idx="340">
                  <c:v>0.35098000000000001</c:v>
                </c:pt>
                <c:pt idx="341">
                  <c:v>0.35171000000000002</c:v>
                </c:pt>
                <c:pt idx="342">
                  <c:v>0.35241</c:v>
                </c:pt>
                <c:pt idx="343">
                  <c:v>0.35306999999999999</c:v>
                </c:pt>
                <c:pt idx="344">
                  <c:v>0.35370000000000001</c:v>
                </c:pt>
                <c:pt idx="345">
                  <c:v>0.3543</c:v>
                </c:pt>
                <c:pt idx="346">
                  <c:v>0.35485</c:v>
                </c:pt>
                <c:pt idx="347">
                  <c:v>0.35537000000000002</c:v>
                </c:pt>
                <c:pt idx="348">
                  <c:v>0.35585</c:v>
                </c:pt>
                <c:pt idx="349">
                  <c:v>0.35627999999999999</c:v>
                </c:pt>
                <c:pt idx="350">
                  <c:v>0.35666999999999999</c:v>
                </c:pt>
                <c:pt idx="351">
                  <c:v>0.35700999999999999</c:v>
                </c:pt>
                <c:pt idx="352">
                  <c:v>0.35730000000000001</c:v>
                </c:pt>
                <c:pt idx="353">
                  <c:v>0.35754999999999998</c:v>
                </c:pt>
                <c:pt idx="354">
                  <c:v>0.35775000000000001</c:v>
                </c:pt>
                <c:pt idx="355">
                  <c:v>0.35788999999999999</c:v>
                </c:pt>
                <c:pt idx="356">
                  <c:v>0.35798999999999997</c:v>
                </c:pt>
                <c:pt idx="357">
                  <c:v>0.35803000000000001</c:v>
                </c:pt>
                <c:pt idx="358">
                  <c:v>0.35802</c:v>
                </c:pt>
                <c:pt idx="359">
                  <c:v>0.35794999999999999</c:v>
                </c:pt>
                <c:pt idx="360">
                  <c:v>0.35782999999999998</c:v>
                </c:pt>
                <c:pt idx="361">
                  <c:v>0.35765000000000002</c:v>
                </c:pt>
                <c:pt idx="362">
                  <c:v>0.3574</c:v>
                </c:pt>
                <c:pt idx="363">
                  <c:v>0.35709999999999997</c:v>
                </c:pt>
                <c:pt idx="364">
                  <c:v>0.35672999999999999</c:v>
                </c:pt>
                <c:pt idx="365">
                  <c:v>0.35630000000000001</c:v>
                </c:pt>
                <c:pt idx="366">
                  <c:v>0.35580000000000001</c:v>
                </c:pt>
                <c:pt idx="367">
                  <c:v>0.35522999999999999</c:v>
                </c:pt>
                <c:pt idx="368">
                  <c:v>0.35460000000000003</c:v>
                </c:pt>
                <c:pt idx="369">
                  <c:v>0.35389999999999999</c:v>
                </c:pt>
                <c:pt idx="370">
                  <c:v>0.35311999999999999</c:v>
                </c:pt>
                <c:pt idx="371">
                  <c:v>0.35227000000000003</c:v>
                </c:pt>
                <c:pt idx="372">
                  <c:v>0.35135</c:v>
                </c:pt>
                <c:pt idx="373">
                  <c:v>0.35036</c:v>
                </c:pt>
                <c:pt idx="374">
                  <c:v>0.34928999999999999</c:v>
                </c:pt>
                <c:pt idx="375">
                  <c:v>0.34815000000000002</c:v>
                </c:pt>
                <c:pt idx="376">
                  <c:v>0.34693000000000002</c:v>
                </c:pt>
                <c:pt idx="377">
                  <c:v>0.34564</c:v>
                </c:pt>
                <c:pt idx="378">
                  <c:v>0.34427999999999997</c:v>
                </c:pt>
                <c:pt idx="379">
                  <c:v>0.34284999999999999</c:v>
                </c:pt>
                <c:pt idx="380">
                  <c:v>0.34133999999999998</c:v>
                </c:pt>
                <c:pt idx="381">
                  <c:v>0.33977000000000002</c:v>
                </c:pt>
                <c:pt idx="382">
                  <c:v>0.33811999999999998</c:v>
                </c:pt>
                <c:pt idx="383">
                  <c:v>0.33639999999999998</c:v>
                </c:pt>
                <c:pt idx="384">
                  <c:v>0.33461999999999997</c:v>
                </c:pt>
                <c:pt idx="385">
                  <c:v>0.33277000000000001</c:v>
                </c:pt>
                <c:pt idx="386">
                  <c:v>0.33084999999999998</c:v>
                </c:pt>
                <c:pt idx="387">
                  <c:v>0.32887</c:v>
                </c:pt>
                <c:pt idx="388">
                  <c:v>0.32682</c:v>
                </c:pt>
                <c:pt idx="389">
                  <c:v>0.32471</c:v>
                </c:pt>
                <c:pt idx="390">
                  <c:v>0.32252999999999998</c:v>
                </c:pt>
                <c:pt idx="391">
                  <c:v>0.32029000000000002</c:v>
                </c:pt>
                <c:pt idx="392">
                  <c:v>0.31798999999999999</c:v>
                </c:pt>
                <c:pt idx="393">
                  <c:v>0.31563000000000002</c:v>
                </c:pt>
                <c:pt idx="394">
                  <c:v>0.31319999999999998</c:v>
                </c:pt>
                <c:pt idx="395">
                  <c:v>0.31070999999999999</c:v>
                </c:pt>
                <c:pt idx="396">
                  <c:v>0.30815999999999999</c:v>
                </c:pt>
                <c:pt idx="397">
                  <c:v>0.30554999999999999</c:v>
                </c:pt>
                <c:pt idx="398">
                  <c:v>0.30287999999999998</c:v>
                </c:pt>
                <c:pt idx="399">
                  <c:v>0.30014999999999997</c:v>
                </c:pt>
                <c:pt idx="400">
                  <c:v>0.29737999999999998</c:v>
                </c:pt>
                <c:pt idx="401">
                  <c:v>0.29454000000000002</c:v>
                </c:pt>
                <c:pt idx="402">
                  <c:v>0.29165999999999997</c:v>
                </c:pt>
                <c:pt idx="403">
                  <c:v>0.28874</c:v>
                </c:pt>
                <c:pt idx="404">
                  <c:v>0.28576000000000001</c:v>
                </c:pt>
                <c:pt idx="405">
                  <c:v>0.28275</c:v>
                </c:pt>
                <c:pt idx="406">
                  <c:v>0.2797</c:v>
                </c:pt>
                <c:pt idx="407">
                  <c:v>0.27661000000000002</c:v>
                </c:pt>
                <c:pt idx="408">
                  <c:v>0.27349000000000001</c:v>
                </c:pt>
                <c:pt idx="409">
                  <c:v>0.27034000000000002</c:v>
                </c:pt>
                <c:pt idx="410">
                  <c:v>0.26717000000000002</c:v>
                </c:pt>
                <c:pt idx="411">
                  <c:v>0.26396999999999998</c:v>
                </c:pt>
                <c:pt idx="412">
                  <c:v>0.26074999999999998</c:v>
                </c:pt>
                <c:pt idx="413">
                  <c:v>0.25751000000000002</c:v>
                </c:pt>
                <c:pt idx="414">
                  <c:v>0.25424999999999998</c:v>
                </c:pt>
                <c:pt idx="415">
                  <c:v>0.25097999999999998</c:v>
                </c:pt>
                <c:pt idx="416">
                  <c:v>0.24768999999999999</c:v>
                </c:pt>
                <c:pt idx="417">
                  <c:v>0.24439</c:v>
                </c:pt>
                <c:pt idx="418">
                  <c:v>0.24109</c:v>
                </c:pt>
                <c:pt idx="419">
                  <c:v>0.23777000000000001</c:v>
                </c:pt>
                <c:pt idx="420">
                  <c:v>0.23444999999999999</c:v>
                </c:pt>
                <c:pt idx="421">
                  <c:v>0.23113</c:v>
                </c:pt>
                <c:pt idx="422">
                  <c:v>0.2278</c:v>
                </c:pt>
                <c:pt idx="423">
                  <c:v>0.22445999999999999</c:v>
                </c:pt>
                <c:pt idx="424">
                  <c:v>0.22112999999999999</c:v>
                </c:pt>
                <c:pt idx="425">
                  <c:v>0.21779999999999999</c:v>
                </c:pt>
                <c:pt idx="426">
                  <c:v>0.21448</c:v>
                </c:pt>
                <c:pt idx="427">
                  <c:v>0.21115999999999999</c:v>
                </c:pt>
                <c:pt idx="428">
                  <c:v>0.20784</c:v>
                </c:pt>
                <c:pt idx="429">
                  <c:v>0.20454</c:v>
                </c:pt>
                <c:pt idx="430">
                  <c:v>0.20125000000000001</c:v>
                </c:pt>
                <c:pt idx="431">
                  <c:v>0.19797000000000001</c:v>
                </c:pt>
                <c:pt idx="432">
                  <c:v>0.19470000000000001</c:v>
                </c:pt>
                <c:pt idx="433">
                  <c:v>0.19145999999999999</c:v>
                </c:pt>
                <c:pt idx="434">
                  <c:v>0.18823000000000001</c:v>
                </c:pt>
                <c:pt idx="435">
                  <c:v>0.18501999999999999</c:v>
                </c:pt>
                <c:pt idx="436">
                  <c:v>0.18184</c:v>
                </c:pt>
                <c:pt idx="437">
                  <c:v>0.17868000000000001</c:v>
                </c:pt>
                <c:pt idx="438">
                  <c:v>0.17554</c:v>
                </c:pt>
                <c:pt idx="439">
                  <c:v>0.17244000000000001</c:v>
                </c:pt>
                <c:pt idx="440">
                  <c:v>0.16936000000000001</c:v>
                </c:pt>
                <c:pt idx="441">
                  <c:v>0.16631000000000001</c:v>
                </c:pt>
                <c:pt idx="442">
                  <c:v>0.16328999999999999</c:v>
                </c:pt>
                <c:pt idx="443">
                  <c:v>0.1603</c:v>
                </c:pt>
                <c:pt idx="444">
                  <c:v>0.15734999999999999</c:v>
                </c:pt>
                <c:pt idx="445">
                  <c:v>0.15443000000000001</c:v>
                </c:pt>
                <c:pt idx="446">
                  <c:v>0.15154000000000001</c:v>
                </c:pt>
                <c:pt idx="447">
                  <c:v>0.14868999999999999</c:v>
                </c:pt>
                <c:pt idx="448">
                  <c:v>0.14588000000000001</c:v>
                </c:pt>
                <c:pt idx="449">
                  <c:v>0.1431</c:v>
                </c:pt>
                <c:pt idx="450">
                  <c:v>0.14036000000000001</c:v>
                </c:pt>
                <c:pt idx="451">
                  <c:v>0.13766</c:v>
                </c:pt>
                <c:pt idx="452">
                  <c:v>0.13499</c:v>
                </c:pt>
                <c:pt idx="453">
                  <c:v>0.13236999999999999</c:v>
                </c:pt>
                <c:pt idx="454">
                  <c:v>0.12978000000000001</c:v>
                </c:pt>
                <c:pt idx="455">
                  <c:v>0.12723999999999999</c:v>
                </c:pt>
                <c:pt idx="456">
                  <c:v>0.12474</c:v>
                </c:pt>
                <c:pt idx="457">
                  <c:v>0.12229</c:v>
                </c:pt>
                <c:pt idx="458">
                  <c:v>0.11989</c:v>
                </c:pt>
                <c:pt idx="459">
                  <c:v>0.11753</c:v>
                </c:pt>
                <c:pt idx="460">
                  <c:v>0.11522</c:v>
                </c:pt>
                <c:pt idx="461">
                  <c:v>0.11296</c:v>
                </c:pt>
                <c:pt idx="462">
                  <c:v>0.11075</c:v>
                </c:pt>
                <c:pt idx="463">
                  <c:v>0.10859000000000001</c:v>
                </c:pt>
                <c:pt idx="464">
                  <c:v>0.10648000000000001</c:v>
                </c:pt>
                <c:pt idx="465">
                  <c:v>0.10442</c:v>
                </c:pt>
                <c:pt idx="466">
                  <c:v>0.10242</c:v>
                </c:pt>
                <c:pt idx="467">
                  <c:v>0.10045999999999999</c:v>
                </c:pt>
                <c:pt idx="468">
                  <c:v>9.8549999999999999E-2</c:v>
                </c:pt>
                <c:pt idx="469">
                  <c:v>9.6699999999999994E-2</c:v>
                </c:pt>
                <c:pt idx="470">
                  <c:v>9.4899999999999998E-2</c:v>
                </c:pt>
                <c:pt idx="471">
                  <c:v>9.3149999999999997E-2</c:v>
                </c:pt>
                <c:pt idx="472">
                  <c:v>9.1450000000000004E-2</c:v>
                </c:pt>
                <c:pt idx="473">
                  <c:v>8.9810000000000001E-2</c:v>
                </c:pt>
                <c:pt idx="474">
                  <c:v>8.8230000000000003E-2</c:v>
                </c:pt>
                <c:pt idx="475">
                  <c:v>8.6699999999999999E-2</c:v>
                </c:pt>
                <c:pt idx="476">
                  <c:v>8.5250000000000006E-2</c:v>
                </c:pt>
                <c:pt idx="477">
                  <c:v>8.3860000000000004E-2</c:v>
                </c:pt>
                <c:pt idx="478">
                  <c:v>8.2549999999999998E-2</c:v>
                </c:pt>
                <c:pt idx="479">
                  <c:v>8.1320000000000003E-2</c:v>
                </c:pt>
                <c:pt idx="480">
                  <c:v>8.0189999999999997E-2</c:v>
                </c:pt>
                <c:pt idx="481">
                  <c:v>7.9140000000000002E-2</c:v>
                </c:pt>
                <c:pt idx="482">
                  <c:v>7.8210000000000002E-2</c:v>
                </c:pt>
                <c:pt idx="483">
                  <c:v>7.7380000000000004E-2</c:v>
                </c:pt>
                <c:pt idx="484">
                  <c:v>7.6660000000000006E-2</c:v>
                </c:pt>
                <c:pt idx="485">
                  <c:v>7.6069999999999999E-2</c:v>
                </c:pt>
                <c:pt idx="486">
                  <c:v>7.5600000000000001E-2</c:v>
                </c:pt>
                <c:pt idx="487">
                  <c:v>7.5259999999999994E-2</c:v>
                </c:pt>
                <c:pt idx="488">
                  <c:v>7.5050000000000006E-2</c:v>
                </c:pt>
                <c:pt idx="489">
                  <c:v>7.4969999999999995E-2</c:v>
                </c:pt>
                <c:pt idx="490">
                  <c:v>7.5029999999999999E-2</c:v>
                </c:pt>
                <c:pt idx="491">
                  <c:v>7.5219999999999995E-2</c:v>
                </c:pt>
                <c:pt idx="492">
                  <c:v>7.5539999999999996E-2</c:v>
                </c:pt>
                <c:pt idx="493">
                  <c:v>7.5999999999999998E-2</c:v>
                </c:pt>
                <c:pt idx="494">
                  <c:v>7.6590000000000005E-2</c:v>
                </c:pt>
                <c:pt idx="495">
                  <c:v>7.732E-2</c:v>
                </c:pt>
                <c:pt idx="496">
                  <c:v>7.8170000000000003E-2</c:v>
                </c:pt>
                <c:pt idx="497">
                  <c:v>7.9159999999999994E-2</c:v>
                </c:pt>
                <c:pt idx="498">
                  <c:v>8.0280000000000004E-2</c:v>
                </c:pt>
                <c:pt idx="499">
                  <c:v>8.1519999999999995E-2</c:v>
                </c:pt>
                <c:pt idx="500">
                  <c:v>8.2900000000000001E-2</c:v>
                </c:pt>
                <c:pt idx="501">
                  <c:v>8.4409999999999999E-2</c:v>
                </c:pt>
                <c:pt idx="502">
                  <c:v>8.6029999999999995E-2</c:v>
                </c:pt>
                <c:pt idx="503">
                  <c:v>8.7779999999999997E-2</c:v>
                </c:pt>
                <c:pt idx="504">
                  <c:v>8.9639999999999997E-2</c:v>
                </c:pt>
                <c:pt idx="505">
                  <c:v>9.1590000000000005E-2</c:v>
                </c:pt>
                <c:pt idx="506">
                  <c:v>9.3640000000000001E-2</c:v>
                </c:pt>
                <c:pt idx="507">
                  <c:v>9.5740000000000006E-2</c:v>
                </c:pt>
                <c:pt idx="508">
                  <c:v>9.7900000000000001E-2</c:v>
                </c:pt>
                <c:pt idx="509">
                  <c:v>0.10007000000000001</c:v>
                </c:pt>
                <c:pt idx="510">
                  <c:v>0.10224</c:v>
                </c:pt>
                <c:pt idx="511">
                  <c:v>0.10438</c:v>
                </c:pt>
                <c:pt idx="512">
                  <c:v>0.10646</c:v>
                </c:pt>
                <c:pt idx="513">
                  <c:v>0.10843999999999999</c:v>
                </c:pt>
                <c:pt idx="514">
                  <c:v>0.1103</c:v>
                </c:pt>
                <c:pt idx="515">
                  <c:v>0.11201</c:v>
                </c:pt>
                <c:pt idx="516">
                  <c:v>0.11355999999999999</c:v>
                </c:pt>
                <c:pt idx="517">
                  <c:v>0.11491</c:v>
                </c:pt>
                <c:pt idx="518">
                  <c:v>0.11606</c:v>
                </c:pt>
                <c:pt idx="519">
                  <c:v>0.11701</c:v>
                </c:pt>
                <c:pt idx="520">
                  <c:v>0.11774</c:v>
                </c:pt>
                <c:pt idx="521">
                  <c:v>0.11827</c:v>
                </c:pt>
                <c:pt idx="522">
                  <c:v>0.11860999999999999</c:v>
                </c:pt>
                <c:pt idx="523">
                  <c:v>0.11876</c:v>
                </c:pt>
                <c:pt idx="524">
                  <c:v>0.11876</c:v>
                </c:pt>
                <c:pt idx="525">
                  <c:v>0.11862</c:v>
                </c:pt>
                <c:pt idx="526">
                  <c:v>0.11836000000000001</c:v>
                </c:pt>
                <c:pt idx="527">
                  <c:v>0.11802</c:v>
                </c:pt>
                <c:pt idx="528">
                  <c:v>0.11761000000000001</c:v>
                </c:pt>
                <c:pt idx="529">
                  <c:v>0.11716</c:v>
                </c:pt>
                <c:pt idx="530">
                  <c:v>0.11668000000000001</c:v>
                </c:pt>
                <c:pt idx="531">
                  <c:v>0.11618000000000001</c:v>
                </c:pt>
                <c:pt idx="532">
                  <c:v>0.11568000000000001</c:v>
                </c:pt>
                <c:pt idx="533">
                  <c:v>0.11518</c:v>
                </c:pt>
                <c:pt idx="534">
                  <c:v>0.11469</c:v>
                </c:pt>
                <c:pt idx="535">
                  <c:v>0.11419</c:v>
                </c:pt>
                <c:pt idx="536">
                  <c:v>0.11369</c:v>
                </c:pt>
                <c:pt idx="537">
                  <c:v>0.11316</c:v>
                </c:pt>
                <c:pt idx="538">
                  <c:v>0.11261</c:v>
                </c:pt>
                <c:pt idx="539">
                  <c:v>0.11201</c:v>
                </c:pt>
                <c:pt idx="540">
                  <c:v>0.11136</c:v>
                </c:pt>
                <c:pt idx="541">
                  <c:v>0.11064</c:v>
                </c:pt>
                <c:pt idx="542">
                  <c:v>0.10983999999999999</c:v>
                </c:pt>
                <c:pt idx="543">
                  <c:v>0.10896</c:v>
                </c:pt>
                <c:pt idx="544">
                  <c:v>0.10799</c:v>
                </c:pt>
                <c:pt idx="545">
                  <c:v>0.10692</c:v>
                </c:pt>
                <c:pt idx="546">
                  <c:v>0.10576000000000001</c:v>
                </c:pt>
                <c:pt idx="547">
                  <c:v>0.1045</c:v>
                </c:pt>
                <c:pt idx="548">
                  <c:v>0.10316</c:v>
                </c:pt>
                <c:pt idx="549">
                  <c:v>0.10172</c:v>
                </c:pt>
                <c:pt idx="550">
                  <c:v>0.10020999999999999</c:v>
                </c:pt>
                <c:pt idx="551">
                  <c:v>9.8629999999999995E-2</c:v>
                </c:pt>
                <c:pt idx="552">
                  <c:v>9.6979999999999997E-2</c:v>
                </c:pt>
                <c:pt idx="553">
                  <c:v>9.529E-2</c:v>
                </c:pt>
                <c:pt idx="554">
                  <c:v>9.3549999999999994E-2</c:v>
                </c:pt>
                <c:pt idx="555">
                  <c:v>9.178E-2</c:v>
                </c:pt>
                <c:pt idx="556">
                  <c:v>8.9980000000000004E-2</c:v>
                </c:pt>
                <c:pt idx="557">
                  <c:v>8.8179999999999994E-2</c:v>
                </c:pt>
                <c:pt idx="558">
                  <c:v>8.6370000000000002E-2</c:v>
                </c:pt>
                <c:pt idx="559">
                  <c:v>8.4570000000000006E-2</c:v>
                </c:pt>
                <c:pt idx="560">
                  <c:v>8.2790000000000002E-2</c:v>
                </c:pt>
                <c:pt idx="561">
                  <c:v>8.1040000000000001E-2</c:v>
                </c:pt>
                <c:pt idx="562">
                  <c:v>7.9320000000000002E-2</c:v>
                </c:pt>
                <c:pt idx="563">
                  <c:v>7.7640000000000001E-2</c:v>
                </c:pt>
                <c:pt idx="564">
                  <c:v>7.5999999999999998E-2</c:v>
                </c:pt>
                <c:pt idx="565">
                  <c:v>7.442E-2</c:v>
                </c:pt>
                <c:pt idx="566">
                  <c:v>7.2889999999999996E-2</c:v>
                </c:pt>
                <c:pt idx="567">
                  <c:v>7.1429999999999993E-2</c:v>
                </c:pt>
                <c:pt idx="568">
                  <c:v>7.0029999999999995E-2</c:v>
                </c:pt>
                <c:pt idx="569">
                  <c:v>6.8699999999999997E-2</c:v>
                </c:pt>
                <c:pt idx="570">
                  <c:v>6.7419999999999994E-2</c:v>
                </c:pt>
                <c:pt idx="571">
                  <c:v>6.6210000000000005E-2</c:v>
                </c:pt>
                <c:pt idx="572">
                  <c:v>6.5060000000000007E-2</c:v>
                </c:pt>
                <c:pt idx="573">
                  <c:v>6.3969999999999999E-2</c:v>
                </c:pt>
                <c:pt idx="574">
                  <c:v>6.293E-2</c:v>
                </c:pt>
                <c:pt idx="575">
                  <c:v>6.1940000000000002E-2</c:v>
                </c:pt>
                <c:pt idx="576">
                  <c:v>6.0999999999999999E-2</c:v>
                </c:pt>
                <c:pt idx="577">
                  <c:v>6.0100000000000001E-2</c:v>
                </c:pt>
                <c:pt idx="578">
                  <c:v>5.9229999999999998E-2</c:v>
                </c:pt>
                <c:pt idx="579">
                  <c:v>5.8400000000000001E-2</c:v>
                </c:pt>
                <c:pt idx="580">
                  <c:v>5.7590000000000002E-2</c:v>
                </c:pt>
                <c:pt idx="581">
                  <c:v>5.6820000000000002E-2</c:v>
                </c:pt>
                <c:pt idx="582">
                  <c:v>5.6070000000000002E-2</c:v>
                </c:pt>
                <c:pt idx="583">
                  <c:v>5.534E-2</c:v>
                </c:pt>
                <c:pt idx="584">
                  <c:v>5.4629999999999998E-2</c:v>
                </c:pt>
                <c:pt idx="585">
                  <c:v>5.3940000000000002E-2</c:v>
                </c:pt>
                <c:pt idx="586">
                  <c:v>5.3280000000000001E-2</c:v>
                </c:pt>
                <c:pt idx="587">
                  <c:v>5.2630000000000003E-2</c:v>
                </c:pt>
                <c:pt idx="588">
                  <c:v>5.1999999999999998E-2</c:v>
                </c:pt>
                <c:pt idx="589">
                  <c:v>5.1389999999999998E-2</c:v>
                </c:pt>
                <c:pt idx="590">
                  <c:v>5.0799999999999998E-2</c:v>
                </c:pt>
                <c:pt idx="591">
                  <c:v>5.0229999999999997E-2</c:v>
                </c:pt>
                <c:pt idx="592">
                  <c:v>4.9680000000000002E-2</c:v>
                </c:pt>
                <c:pt idx="593">
                  <c:v>4.9149999999999999E-2</c:v>
                </c:pt>
                <c:pt idx="594">
                  <c:v>4.8640000000000003E-2</c:v>
                </c:pt>
                <c:pt idx="595">
                  <c:v>4.8140000000000002E-2</c:v>
                </c:pt>
                <c:pt idx="596">
                  <c:v>4.7669999999999997E-2</c:v>
                </c:pt>
                <c:pt idx="597">
                  <c:v>4.7219999999999998E-2</c:v>
                </c:pt>
                <c:pt idx="598">
                  <c:v>4.6780000000000002E-2</c:v>
                </c:pt>
                <c:pt idx="599">
                  <c:v>4.6370000000000001E-2</c:v>
                </c:pt>
                <c:pt idx="600">
                  <c:v>4.5969999999999997E-2</c:v>
                </c:pt>
                <c:pt idx="601">
                  <c:v>4.5600000000000002E-2</c:v>
                </c:pt>
                <c:pt idx="602">
                  <c:v>4.5240000000000002E-2</c:v>
                </c:pt>
                <c:pt idx="603">
                  <c:v>4.4909999999999999E-2</c:v>
                </c:pt>
                <c:pt idx="604">
                  <c:v>4.4589999999999998E-2</c:v>
                </c:pt>
                <c:pt idx="605">
                  <c:v>4.4290000000000003E-2</c:v>
                </c:pt>
                <c:pt idx="606">
                  <c:v>4.4010000000000001E-2</c:v>
                </c:pt>
                <c:pt idx="607">
                  <c:v>4.3740000000000001E-2</c:v>
                </c:pt>
                <c:pt idx="608">
                  <c:v>4.3490000000000001E-2</c:v>
                </c:pt>
                <c:pt idx="609">
                  <c:v>4.3249999999999997E-2</c:v>
                </c:pt>
                <c:pt idx="610">
                  <c:v>4.3020000000000003E-2</c:v>
                </c:pt>
                <c:pt idx="611">
                  <c:v>4.2810000000000001E-2</c:v>
                </c:pt>
                <c:pt idx="612">
                  <c:v>4.2599999999999999E-2</c:v>
                </c:pt>
                <c:pt idx="613">
                  <c:v>4.24E-2</c:v>
                </c:pt>
                <c:pt idx="614">
                  <c:v>4.2209999999999998E-2</c:v>
                </c:pt>
                <c:pt idx="615">
                  <c:v>4.2020000000000002E-2</c:v>
                </c:pt>
                <c:pt idx="616">
                  <c:v>4.1829999999999999E-2</c:v>
                </c:pt>
                <c:pt idx="617">
                  <c:v>4.1640000000000003E-2</c:v>
                </c:pt>
                <c:pt idx="618">
                  <c:v>4.1459999999999997E-2</c:v>
                </c:pt>
                <c:pt idx="619">
                  <c:v>4.1270000000000001E-2</c:v>
                </c:pt>
                <c:pt idx="620">
                  <c:v>4.1070000000000002E-2</c:v>
                </c:pt>
                <c:pt idx="621">
                  <c:v>4.0869999999999997E-2</c:v>
                </c:pt>
                <c:pt idx="622">
                  <c:v>4.0669999999999998E-2</c:v>
                </c:pt>
                <c:pt idx="623">
                  <c:v>4.0460000000000003E-2</c:v>
                </c:pt>
                <c:pt idx="624">
                  <c:v>4.0239999999999998E-2</c:v>
                </c:pt>
                <c:pt idx="625">
                  <c:v>4.002E-2</c:v>
                </c:pt>
                <c:pt idx="626">
                  <c:v>3.9780000000000003E-2</c:v>
                </c:pt>
                <c:pt idx="627">
                  <c:v>3.9539999999999999E-2</c:v>
                </c:pt>
                <c:pt idx="628">
                  <c:v>3.9280000000000002E-2</c:v>
                </c:pt>
                <c:pt idx="629">
                  <c:v>3.9010000000000003E-2</c:v>
                </c:pt>
                <c:pt idx="630">
                  <c:v>3.8730000000000001E-2</c:v>
                </c:pt>
                <c:pt idx="631">
                  <c:v>3.8440000000000002E-2</c:v>
                </c:pt>
                <c:pt idx="632">
                  <c:v>3.814E-2</c:v>
                </c:pt>
                <c:pt idx="633">
                  <c:v>3.7819999999999999E-2</c:v>
                </c:pt>
                <c:pt idx="634">
                  <c:v>3.7490000000000002E-2</c:v>
                </c:pt>
                <c:pt idx="635">
                  <c:v>3.7150000000000002E-2</c:v>
                </c:pt>
                <c:pt idx="636">
                  <c:v>3.6790000000000003E-2</c:v>
                </c:pt>
                <c:pt idx="637">
                  <c:v>3.6429999999999997E-2</c:v>
                </c:pt>
                <c:pt idx="638">
                  <c:v>3.6049999999999999E-2</c:v>
                </c:pt>
                <c:pt idx="639">
                  <c:v>3.567E-2</c:v>
                </c:pt>
                <c:pt idx="640">
                  <c:v>3.5270000000000003E-2</c:v>
                </c:pt>
                <c:pt idx="641">
                  <c:v>3.4869999999999998E-2</c:v>
                </c:pt>
                <c:pt idx="642">
                  <c:v>3.4459999999999998E-2</c:v>
                </c:pt>
                <c:pt idx="643">
                  <c:v>3.4049999999999997E-2</c:v>
                </c:pt>
                <c:pt idx="644">
                  <c:v>3.363E-2</c:v>
                </c:pt>
                <c:pt idx="645">
                  <c:v>3.3210000000000003E-2</c:v>
                </c:pt>
                <c:pt idx="646">
                  <c:v>3.2779999999999997E-2</c:v>
                </c:pt>
                <c:pt idx="647">
                  <c:v>3.2349999999999997E-2</c:v>
                </c:pt>
                <c:pt idx="648">
                  <c:v>3.193E-2</c:v>
                </c:pt>
                <c:pt idx="649">
                  <c:v>3.15E-2</c:v>
                </c:pt>
                <c:pt idx="650">
                  <c:v>3.107E-2</c:v>
                </c:pt>
                <c:pt idx="651">
                  <c:v>3.0640000000000001E-2</c:v>
                </c:pt>
                <c:pt idx="652">
                  <c:v>3.0210000000000001E-2</c:v>
                </c:pt>
                <c:pt idx="653">
                  <c:v>2.9780000000000001E-2</c:v>
                </c:pt>
                <c:pt idx="654">
                  <c:v>2.9350000000000001E-2</c:v>
                </c:pt>
                <c:pt idx="655">
                  <c:v>2.8930000000000001E-2</c:v>
                </c:pt>
                <c:pt idx="656">
                  <c:v>2.8510000000000001E-2</c:v>
                </c:pt>
                <c:pt idx="657">
                  <c:v>2.809E-2</c:v>
                </c:pt>
                <c:pt idx="658">
                  <c:v>2.768E-2</c:v>
                </c:pt>
                <c:pt idx="659">
                  <c:v>2.7269999999999999E-2</c:v>
                </c:pt>
                <c:pt idx="660">
                  <c:v>2.6859999999999998E-2</c:v>
                </c:pt>
                <c:pt idx="661">
                  <c:v>2.647E-2</c:v>
                </c:pt>
                <c:pt idx="662">
                  <c:v>2.6079999999999999E-2</c:v>
                </c:pt>
                <c:pt idx="663">
                  <c:v>2.5700000000000001E-2</c:v>
                </c:pt>
                <c:pt idx="664">
                  <c:v>2.5319999999999999E-2</c:v>
                </c:pt>
                <c:pt idx="665">
                  <c:v>2.496E-2</c:v>
                </c:pt>
                <c:pt idx="666">
                  <c:v>2.461E-2</c:v>
                </c:pt>
                <c:pt idx="667">
                  <c:v>2.427E-2</c:v>
                </c:pt>
                <c:pt idx="668">
                  <c:v>2.3939999999999999E-2</c:v>
                </c:pt>
                <c:pt idx="669">
                  <c:v>2.3619999999999999E-2</c:v>
                </c:pt>
                <c:pt idx="670">
                  <c:v>2.3310000000000001E-2</c:v>
                </c:pt>
                <c:pt idx="671">
                  <c:v>2.3009999999999999E-2</c:v>
                </c:pt>
                <c:pt idx="672">
                  <c:v>2.273E-2</c:v>
                </c:pt>
                <c:pt idx="673">
                  <c:v>2.2450000000000001E-2</c:v>
                </c:pt>
                <c:pt idx="674">
                  <c:v>2.2190000000000001E-2</c:v>
                </c:pt>
                <c:pt idx="675">
                  <c:v>2.1930000000000002E-2</c:v>
                </c:pt>
                <c:pt idx="676">
                  <c:v>2.1690000000000001E-2</c:v>
                </c:pt>
                <c:pt idx="677">
                  <c:v>2.146E-2</c:v>
                </c:pt>
                <c:pt idx="678">
                  <c:v>2.1229999999999999E-2</c:v>
                </c:pt>
                <c:pt idx="679">
                  <c:v>2.1010000000000001E-2</c:v>
                </c:pt>
                <c:pt idx="680">
                  <c:v>2.0799999999999999E-2</c:v>
                </c:pt>
                <c:pt idx="681">
                  <c:v>2.06E-2</c:v>
                </c:pt>
                <c:pt idx="682">
                  <c:v>2.0410000000000001E-2</c:v>
                </c:pt>
                <c:pt idx="683">
                  <c:v>2.0230000000000001E-2</c:v>
                </c:pt>
                <c:pt idx="684">
                  <c:v>2.0049999999999998E-2</c:v>
                </c:pt>
                <c:pt idx="685">
                  <c:v>1.9879999999999998E-2</c:v>
                </c:pt>
                <c:pt idx="686">
                  <c:v>1.9709999999999998E-2</c:v>
                </c:pt>
                <c:pt idx="687">
                  <c:v>1.9550000000000001E-2</c:v>
                </c:pt>
                <c:pt idx="688">
                  <c:v>1.9400000000000001E-2</c:v>
                </c:pt>
                <c:pt idx="689">
                  <c:v>1.925E-2</c:v>
                </c:pt>
                <c:pt idx="690">
                  <c:v>1.9109999999999999E-2</c:v>
                </c:pt>
                <c:pt idx="691">
                  <c:v>1.8970000000000001E-2</c:v>
                </c:pt>
                <c:pt idx="692">
                  <c:v>1.8839999999999999E-2</c:v>
                </c:pt>
                <c:pt idx="693">
                  <c:v>1.8710000000000001E-2</c:v>
                </c:pt>
                <c:pt idx="694">
                  <c:v>1.8579999999999999E-2</c:v>
                </c:pt>
                <c:pt idx="695">
                  <c:v>1.8460000000000001E-2</c:v>
                </c:pt>
                <c:pt idx="696">
                  <c:v>1.8339999999999999E-2</c:v>
                </c:pt>
                <c:pt idx="697">
                  <c:v>1.823E-2</c:v>
                </c:pt>
                <c:pt idx="698">
                  <c:v>1.8110000000000001E-2</c:v>
                </c:pt>
                <c:pt idx="699">
                  <c:v>1.8010000000000002E-2</c:v>
                </c:pt>
                <c:pt idx="700">
                  <c:v>1.7899999999999999E-2</c:v>
                </c:pt>
                <c:pt idx="701">
                  <c:v>1.78E-2</c:v>
                </c:pt>
                <c:pt idx="702">
                  <c:v>1.77E-2</c:v>
                </c:pt>
                <c:pt idx="703">
                  <c:v>1.7610000000000001E-2</c:v>
                </c:pt>
                <c:pt idx="704">
                  <c:v>1.7510000000000001E-2</c:v>
                </c:pt>
                <c:pt idx="705">
                  <c:v>1.7420000000000001E-2</c:v>
                </c:pt>
                <c:pt idx="706">
                  <c:v>1.7330000000000002E-2</c:v>
                </c:pt>
                <c:pt idx="707">
                  <c:v>1.7239999999999998E-2</c:v>
                </c:pt>
                <c:pt idx="708">
                  <c:v>1.7149999999999999E-2</c:v>
                </c:pt>
                <c:pt idx="709">
                  <c:v>1.7059999999999999E-2</c:v>
                </c:pt>
                <c:pt idx="710">
                  <c:v>1.6969999999999999E-2</c:v>
                </c:pt>
                <c:pt idx="711">
                  <c:v>1.6879999999999999E-2</c:v>
                </c:pt>
                <c:pt idx="712">
                  <c:v>1.6789999999999999E-2</c:v>
                </c:pt>
                <c:pt idx="713">
                  <c:v>1.67E-2</c:v>
                </c:pt>
                <c:pt idx="714">
                  <c:v>1.661E-2</c:v>
                </c:pt>
                <c:pt idx="715">
                  <c:v>1.652E-2</c:v>
                </c:pt>
                <c:pt idx="716">
                  <c:v>1.643E-2</c:v>
                </c:pt>
                <c:pt idx="717">
                  <c:v>1.6330000000000001E-2</c:v>
                </c:pt>
                <c:pt idx="718">
                  <c:v>1.6240000000000001E-2</c:v>
                </c:pt>
                <c:pt idx="719">
                  <c:v>1.6150000000000001E-2</c:v>
                </c:pt>
                <c:pt idx="720">
                  <c:v>1.6060000000000001E-2</c:v>
                </c:pt>
                <c:pt idx="721">
                  <c:v>1.5970000000000002E-2</c:v>
                </c:pt>
                <c:pt idx="722">
                  <c:v>1.5879999999999998E-2</c:v>
                </c:pt>
                <c:pt idx="723">
                  <c:v>1.5779999999999999E-2</c:v>
                </c:pt>
                <c:pt idx="724">
                  <c:v>1.5689999999999999E-2</c:v>
                </c:pt>
                <c:pt idx="725">
                  <c:v>1.559E-2</c:v>
                </c:pt>
                <c:pt idx="726">
                  <c:v>1.55E-2</c:v>
                </c:pt>
                <c:pt idx="727">
                  <c:v>1.54E-2</c:v>
                </c:pt>
                <c:pt idx="728">
                  <c:v>1.529E-2</c:v>
                </c:pt>
                <c:pt idx="729">
                  <c:v>1.5180000000000001E-2</c:v>
                </c:pt>
                <c:pt idx="730">
                  <c:v>1.507E-2</c:v>
                </c:pt>
                <c:pt idx="731">
                  <c:v>1.4959999999999999E-2</c:v>
                </c:pt>
                <c:pt idx="732">
                  <c:v>1.4840000000000001E-2</c:v>
                </c:pt>
                <c:pt idx="733">
                  <c:v>1.4710000000000001E-2</c:v>
                </c:pt>
                <c:pt idx="734">
                  <c:v>1.4579999999999999E-2</c:v>
                </c:pt>
                <c:pt idx="735">
                  <c:v>1.4449999999999999E-2</c:v>
                </c:pt>
                <c:pt idx="736">
                  <c:v>1.431E-2</c:v>
                </c:pt>
                <c:pt idx="737">
                  <c:v>1.417E-2</c:v>
                </c:pt>
                <c:pt idx="738">
                  <c:v>1.4019999999999999E-2</c:v>
                </c:pt>
                <c:pt idx="739">
                  <c:v>1.387E-2</c:v>
                </c:pt>
                <c:pt idx="740">
                  <c:v>1.371E-2</c:v>
                </c:pt>
                <c:pt idx="741">
                  <c:v>1.355E-2</c:v>
                </c:pt>
                <c:pt idx="742">
                  <c:v>1.338E-2</c:v>
                </c:pt>
                <c:pt idx="743">
                  <c:v>1.3220000000000001E-2</c:v>
                </c:pt>
                <c:pt idx="744">
                  <c:v>1.3050000000000001E-2</c:v>
                </c:pt>
                <c:pt idx="745">
                  <c:v>1.2880000000000001E-2</c:v>
                </c:pt>
                <c:pt idx="746">
                  <c:v>1.2699999999999999E-2</c:v>
                </c:pt>
                <c:pt idx="747">
                  <c:v>1.2529999999999999E-2</c:v>
                </c:pt>
                <c:pt idx="748">
                  <c:v>1.2359999999999999E-2</c:v>
                </c:pt>
                <c:pt idx="749">
                  <c:v>1.218E-2</c:v>
                </c:pt>
                <c:pt idx="750">
                  <c:v>1.2E-2</c:v>
                </c:pt>
                <c:pt idx="751">
                  <c:v>1.183E-2</c:v>
                </c:pt>
                <c:pt idx="752">
                  <c:v>1.1650000000000001E-2</c:v>
                </c:pt>
                <c:pt idx="753">
                  <c:v>1.1480000000000001E-2</c:v>
                </c:pt>
                <c:pt idx="754">
                  <c:v>1.1310000000000001E-2</c:v>
                </c:pt>
                <c:pt idx="755">
                  <c:v>1.1140000000000001E-2</c:v>
                </c:pt>
                <c:pt idx="756">
                  <c:v>1.0970000000000001E-2</c:v>
                </c:pt>
                <c:pt idx="757">
                  <c:v>1.081E-2</c:v>
                </c:pt>
                <c:pt idx="758">
                  <c:v>1.065E-2</c:v>
                </c:pt>
                <c:pt idx="759">
                  <c:v>1.0500000000000001E-2</c:v>
                </c:pt>
                <c:pt idx="760">
                  <c:v>1.034E-2</c:v>
                </c:pt>
                <c:pt idx="761">
                  <c:v>1.0189999999999999E-2</c:v>
                </c:pt>
                <c:pt idx="762">
                  <c:v>1.004E-2</c:v>
                </c:pt>
                <c:pt idx="763">
                  <c:v>9.9000000000000008E-3</c:v>
                </c:pt>
                <c:pt idx="764">
                  <c:v>9.75E-3</c:v>
                </c:pt>
                <c:pt idx="765">
                  <c:v>9.6100000000000005E-3</c:v>
                </c:pt>
                <c:pt idx="766">
                  <c:v>9.4699999999999993E-3</c:v>
                </c:pt>
                <c:pt idx="767">
                  <c:v>9.3299999999999998E-3</c:v>
                </c:pt>
                <c:pt idx="768">
                  <c:v>9.1999999999999998E-3</c:v>
                </c:pt>
                <c:pt idx="769">
                  <c:v>9.0699999999999999E-3</c:v>
                </c:pt>
                <c:pt idx="770">
                  <c:v>8.94E-3</c:v>
                </c:pt>
                <c:pt idx="771">
                  <c:v>8.8299999999999993E-3</c:v>
                </c:pt>
                <c:pt idx="772">
                  <c:v>8.7200000000000003E-3</c:v>
                </c:pt>
                <c:pt idx="773">
                  <c:v>8.6199999999999992E-3</c:v>
                </c:pt>
                <c:pt idx="774">
                  <c:v>8.5400000000000007E-3</c:v>
                </c:pt>
                <c:pt idx="775">
                  <c:v>8.4700000000000001E-3</c:v>
                </c:pt>
                <c:pt idx="776">
                  <c:v>8.4200000000000004E-3</c:v>
                </c:pt>
                <c:pt idx="777">
                  <c:v>8.3899999999999999E-3</c:v>
                </c:pt>
                <c:pt idx="778">
                  <c:v>8.3800000000000003E-3</c:v>
                </c:pt>
                <c:pt idx="779">
                  <c:v>8.3999999999999995E-3</c:v>
                </c:pt>
                <c:pt idx="780">
                  <c:v>8.4399999999999996E-3</c:v>
                </c:pt>
                <c:pt idx="781">
                  <c:v>8.5000000000000006E-3</c:v>
                </c:pt>
                <c:pt idx="782">
                  <c:v>8.5800000000000008E-3</c:v>
                </c:pt>
                <c:pt idx="783">
                  <c:v>8.6800000000000002E-3</c:v>
                </c:pt>
                <c:pt idx="784">
                  <c:v>8.8000000000000005E-3</c:v>
                </c:pt>
                <c:pt idx="785">
                  <c:v>8.9200000000000008E-3</c:v>
                </c:pt>
                <c:pt idx="786">
                  <c:v>9.0600000000000003E-3</c:v>
                </c:pt>
                <c:pt idx="787">
                  <c:v>9.1900000000000003E-3</c:v>
                </c:pt>
                <c:pt idx="788">
                  <c:v>9.3200000000000002E-3</c:v>
                </c:pt>
                <c:pt idx="789">
                  <c:v>9.4400000000000005E-3</c:v>
                </c:pt>
                <c:pt idx="790">
                  <c:v>9.5499999999999995E-3</c:v>
                </c:pt>
                <c:pt idx="791">
                  <c:v>9.6399999999999993E-3</c:v>
                </c:pt>
                <c:pt idx="792">
                  <c:v>9.7000000000000003E-3</c:v>
                </c:pt>
                <c:pt idx="793">
                  <c:v>9.75E-3</c:v>
                </c:pt>
                <c:pt idx="794">
                  <c:v>9.7699999999999992E-3</c:v>
                </c:pt>
                <c:pt idx="795">
                  <c:v>9.7699999999999992E-3</c:v>
                </c:pt>
                <c:pt idx="796">
                  <c:v>9.75E-3</c:v>
                </c:pt>
                <c:pt idx="797">
                  <c:v>9.7099999999999999E-3</c:v>
                </c:pt>
                <c:pt idx="798">
                  <c:v>9.6600000000000002E-3</c:v>
                </c:pt>
                <c:pt idx="799">
                  <c:v>9.5999999999999992E-3</c:v>
                </c:pt>
                <c:pt idx="800">
                  <c:v>9.5300000000000003E-3</c:v>
                </c:pt>
                <c:pt idx="801">
                  <c:v>9.4599999999999997E-3</c:v>
                </c:pt>
                <c:pt idx="802">
                  <c:v>9.4000000000000004E-3</c:v>
                </c:pt>
                <c:pt idx="803">
                  <c:v>9.3399999999999993E-3</c:v>
                </c:pt>
                <c:pt idx="804">
                  <c:v>9.2899999999999996E-3</c:v>
                </c:pt>
                <c:pt idx="805">
                  <c:v>9.2399999999999999E-3</c:v>
                </c:pt>
                <c:pt idx="806">
                  <c:v>9.2099999999999994E-3</c:v>
                </c:pt>
                <c:pt idx="807">
                  <c:v>9.1900000000000003E-3</c:v>
                </c:pt>
                <c:pt idx="808">
                  <c:v>9.1800000000000007E-3</c:v>
                </c:pt>
                <c:pt idx="809">
                  <c:v>9.1800000000000007E-3</c:v>
                </c:pt>
                <c:pt idx="810">
                  <c:v>9.1699999999999993E-3</c:v>
                </c:pt>
                <c:pt idx="811">
                  <c:v>9.1699999999999993E-3</c:v>
                </c:pt>
                <c:pt idx="812">
                  <c:v>9.1699999999999993E-3</c:v>
                </c:pt>
                <c:pt idx="813">
                  <c:v>9.1599999999999997E-3</c:v>
                </c:pt>
                <c:pt idx="814">
                  <c:v>9.1400000000000006E-3</c:v>
                </c:pt>
                <c:pt idx="815">
                  <c:v>9.11E-3</c:v>
                </c:pt>
                <c:pt idx="816">
                  <c:v>9.0699999999999999E-3</c:v>
                </c:pt>
                <c:pt idx="817">
                  <c:v>9.0100000000000006E-3</c:v>
                </c:pt>
                <c:pt idx="818">
                  <c:v>8.94E-3</c:v>
                </c:pt>
                <c:pt idx="819">
                  <c:v>8.8599999999999998E-3</c:v>
                </c:pt>
                <c:pt idx="820">
                  <c:v>8.77E-3</c:v>
                </c:pt>
                <c:pt idx="821">
                  <c:v>8.6700000000000006E-3</c:v>
                </c:pt>
                <c:pt idx="822">
                  <c:v>8.5599999999999999E-3</c:v>
                </c:pt>
                <c:pt idx="823">
                  <c:v>8.4499999999999992E-3</c:v>
                </c:pt>
                <c:pt idx="824">
                  <c:v>8.3400000000000002E-3</c:v>
                </c:pt>
                <c:pt idx="825">
                  <c:v>8.2299999999999995E-3</c:v>
                </c:pt>
                <c:pt idx="826">
                  <c:v>8.1300000000000001E-3</c:v>
                </c:pt>
                <c:pt idx="827">
                  <c:v>8.0300000000000007E-3</c:v>
                </c:pt>
                <c:pt idx="828">
                  <c:v>7.9500000000000005E-3</c:v>
                </c:pt>
                <c:pt idx="829">
                  <c:v>7.8799999999999999E-3</c:v>
                </c:pt>
                <c:pt idx="830">
                  <c:v>7.8200000000000006E-3</c:v>
                </c:pt>
                <c:pt idx="831">
                  <c:v>7.77E-3</c:v>
                </c:pt>
                <c:pt idx="832">
                  <c:v>7.7400000000000004E-3</c:v>
                </c:pt>
                <c:pt idx="833">
                  <c:v>7.7200000000000003E-3</c:v>
                </c:pt>
                <c:pt idx="834">
                  <c:v>7.7099999999999998E-3</c:v>
                </c:pt>
                <c:pt idx="835">
                  <c:v>7.7099999999999998E-3</c:v>
                </c:pt>
                <c:pt idx="836">
                  <c:v>7.7200000000000003E-3</c:v>
                </c:pt>
                <c:pt idx="837">
                  <c:v>7.7400000000000004E-3</c:v>
                </c:pt>
                <c:pt idx="838">
                  <c:v>7.77E-3</c:v>
                </c:pt>
                <c:pt idx="839">
                  <c:v>7.7999999999999996E-3</c:v>
                </c:pt>
                <c:pt idx="840">
                  <c:v>7.8300000000000002E-3</c:v>
                </c:pt>
                <c:pt idx="841">
                  <c:v>7.8700000000000003E-3</c:v>
                </c:pt>
                <c:pt idx="842">
                  <c:v>7.9100000000000004E-3</c:v>
                </c:pt>
                <c:pt idx="843">
                  <c:v>7.9500000000000005E-3</c:v>
                </c:pt>
                <c:pt idx="844">
                  <c:v>7.9900000000000006E-3</c:v>
                </c:pt>
                <c:pt idx="845">
                  <c:v>8.0400000000000003E-3</c:v>
                </c:pt>
                <c:pt idx="846">
                  <c:v>8.0800000000000004E-3</c:v>
                </c:pt>
                <c:pt idx="847">
                  <c:v>8.1300000000000001E-3</c:v>
                </c:pt>
                <c:pt idx="848">
                  <c:v>8.1700000000000002E-3</c:v>
                </c:pt>
                <c:pt idx="849">
                  <c:v>8.2199999999999999E-3</c:v>
                </c:pt>
                <c:pt idx="850">
                  <c:v>8.2699999999999996E-3</c:v>
                </c:pt>
                <c:pt idx="851">
                  <c:v>8.3099999999999997E-3</c:v>
                </c:pt>
                <c:pt idx="852">
                  <c:v>8.3599999999999994E-3</c:v>
                </c:pt>
                <c:pt idx="853">
                  <c:v>8.4100000000000008E-3</c:v>
                </c:pt>
                <c:pt idx="854">
                  <c:v>8.4600000000000005E-3</c:v>
                </c:pt>
                <c:pt idx="855">
                  <c:v>8.5199999999999998E-3</c:v>
                </c:pt>
                <c:pt idx="856">
                  <c:v>8.5699999999999995E-3</c:v>
                </c:pt>
                <c:pt idx="857">
                  <c:v>8.6199999999999992E-3</c:v>
                </c:pt>
                <c:pt idx="858">
                  <c:v>8.6800000000000002E-3</c:v>
                </c:pt>
                <c:pt idx="859">
                  <c:v>8.7399999999999995E-3</c:v>
                </c:pt>
                <c:pt idx="860">
                  <c:v>8.7899999999999992E-3</c:v>
                </c:pt>
                <c:pt idx="861">
                  <c:v>8.8500000000000002E-3</c:v>
                </c:pt>
                <c:pt idx="862">
                  <c:v>8.9200000000000008E-3</c:v>
                </c:pt>
                <c:pt idx="863">
                  <c:v>8.9800000000000001E-3</c:v>
                </c:pt>
                <c:pt idx="864">
                  <c:v>9.0399999999999994E-3</c:v>
                </c:pt>
                <c:pt idx="865">
                  <c:v>9.11E-3</c:v>
                </c:pt>
                <c:pt idx="866">
                  <c:v>9.1800000000000007E-3</c:v>
                </c:pt>
                <c:pt idx="867">
                  <c:v>9.2499999999999995E-3</c:v>
                </c:pt>
                <c:pt idx="868">
                  <c:v>9.3200000000000002E-3</c:v>
                </c:pt>
                <c:pt idx="869">
                  <c:v>9.3900000000000008E-3</c:v>
                </c:pt>
                <c:pt idx="870">
                  <c:v>9.4699999999999993E-3</c:v>
                </c:pt>
                <c:pt idx="871">
                  <c:v>9.5399999999999999E-3</c:v>
                </c:pt>
                <c:pt idx="872">
                  <c:v>9.6200000000000001E-3</c:v>
                </c:pt>
                <c:pt idx="873">
                  <c:v>9.6900000000000007E-3</c:v>
                </c:pt>
                <c:pt idx="874">
                  <c:v>9.7699999999999992E-3</c:v>
                </c:pt>
                <c:pt idx="875">
                  <c:v>9.8399999999999998E-3</c:v>
                </c:pt>
                <c:pt idx="876">
                  <c:v>9.92E-3</c:v>
                </c:pt>
                <c:pt idx="877">
                  <c:v>9.9900000000000006E-3</c:v>
                </c:pt>
                <c:pt idx="878">
                  <c:v>1.0059999999999999E-2</c:v>
                </c:pt>
                <c:pt idx="879">
                  <c:v>1.013E-2</c:v>
                </c:pt>
                <c:pt idx="880">
                  <c:v>1.0200000000000001E-2</c:v>
                </c:pt>
                <c:pt idx="881">
                  <c:v>1.027E-2</c:v>
                </c:pt>
                <c:pt idx="882">
                  <c:v>1.0330000000000001E-2</c:v>
                </c:pt>
                <c:pt idx="883">
                  <c:v>1.04E-2</c:v>
                </c:pt>
                <c:pt idx="884">
                  <c:v>1.0460000000000001E-2</c:v>
                </c:pt>
                <c:pt idx="885">
                  <c:v>1.052E-2</c:v>
                </c:pt>
                <c:pt idx="886">
                  <c:v>1.059E-2</c:v>
                </c:pt>
                <c:pt idx="887">
                  <c:v>1.065E-2</c:v>
                </c:pt>
                <c:pt idx="888">
                  <c:v>1.0710000000000001E-2</c:v>
                </c:pt>
                <c:pt idx="889">
                  <c:v>1.076E-2</c:v>
                </c:pt>
                <c:pt idx="890">
                  <c:v>1.082E-2</c:v>
                </c:pt>
                <c:pt idx="891">
                  <c:v>1.0880000000000001E-2</c:v>
                </c:pt>
                <c:pt idx="892">
                  <c:v>1.093E-2</c:v>
                </c:pt>
                <c:pt idx="893">
                  <c:v>1.099E-2</c:v>
                </c:pt>
                <c:pt idx="894">
                  <c:v>1.1039999999999999E-2</c:v>
                </c:pt>
                <c:pt idx="895">
                  <c:v>1.1089999999999999E-2</c:v>
                </c:pt>
                <c:pt idx="896">
                  <c:v>1.1140000000000001E-2</c:v>
                </c:pt>
                <c:pt idx="897">
                  <c:v>1.1180000000000001E-2</c:v>
                </c:pt>
                <c:pt idx="898">
                  <c:v>1.123E-2</c:v>
                </c:pt>
                <c:pt idx="899">
                  <c:v>1.1270000000000001E-2</c:v>
                </c:pt>
                <c:pt idx="900">
                  <c:v>1.1299999999999999E-2</c:v>
                </c:pt>
                <c:pt idx="901">
                  <c:v>1.1339999999999999E-2</c:v>
                </c:pt>
                <c:pt idx="902">
                  <c:v>1.137E-2</c:v>
                </c:pt>
                <c:pt idx="903">
                  <c:v>1.14E-2</c:v>
                </c:pt>
                <c:pt idx="904">
                  <c:v>1.142E-2</c:v>
                </c:pt>
                <c:pt idx="905">
                  <c:v>1.1440000000000001E-2</c:v>
                </c:pt>
                <c:pt idx="906">
                  <c:v>1.146E-2</c:v>
                </c:pt>
                <c:pt idx="907">
                  <c:v>1.1469999999999999E-2</c:v>
                </c:pt>
                <c:pt idx="908">
                  <c:v>1.1480000000000001E-2</c:v>
                </c:pt>
                <c:pt idx="909">
                  <c:v>1.149E-2</c:v>
                </c:pt>
                <c:pt idx="910">
                  <c:v>1.149E-2</c:v>
                </c:pt>
                <c:pt idx="911">
                  <c:v>1.1480000000000001E-2</c:v>
                </c:pt>
                <c:pt idx="912">
                  <c:v>1.1469999999999999E-2</c:v>
                </c:pt>
                <c:pt idx="913">
                  <c:v>1.146E-2</c:v>
                </c:pt>
                <c:pt idx="914">
                  <c:v>1.1440000000000001E-2</c:v>
                </c:pt>
                <c:pt idx="915">
                  <c:v>1.141E-2</c:v>
                </c:pt>
                <c:pt idx="916">
                  <c:v>1.1390000000000001E-2</c:v>
                </c:pt>
                <c:pt idx="917">
                  <c:v>1.1350000000000001E-2</c:v>
                </c:pt>
                <c:pt idx="918">
                  <c:v>1.132E-2</c:v>
                </c:pt>
                <c:pt idx="919">
                  <c:v>1.128E-2</c:v>
                </c:pt>
                <c:pt idx="920">
                  <c:v>1.124E-2</c:v>
                </c:pt>
                <c:pt idx="921">
                  <c:v>1.12E-2</c:v>
                </c:pt>
                <c:pt idx="922">
                  <c:v>1.116E-2</c:v>
                </c:pt>
                <c:pt idx="923">
                  <c:v>1.111E-2</c:v>
                </c:pt>
                <c:pt idx="924">
                  <c:v>1.107E-2</c:v>
                </c:pt>
                <c:pt idx="925">
                  <c:v>1.102E-2</c:v>
                </c:pt>
                <c:pt idx="926">
                  <c:v>1.098E-2</c:v>
                </c:pt>
                <c:pt idx="927">
                  <c:v>1.094E-2</c:v>
                </c:pt>
                <c:pt idx="928">
                  <c:v>1.089E-2</c:v>
                </c:pt>
                <c:pt idx="929">
                  <c:v>1.085E-2</c:v>
                </c:pt>
                <c:pt idx="930">
                  <c:v>1.082E-2</c:v>
                </c:pt>
                <c:pt idx="931">
                  <c:v>1.078E-2</c:v>
                </c:pt>
                <c:pt idx="932">
                  <c:v>1.074E-2</c:v>
                </c:pt>
                <c:pt idx="933">
                  <c:v>1.0699999999999999E-2</c:v>
                </c:pt>
                <c:pt idx="934">
                  <c:v>1.0670000000000001E-2</c:v>
                </c:pt>
                <c:pt idx="935">
                  <c:v>1.0630000000000001E-2</c:v>
                </c:pt>
                <c:pt idx="936">
                  <c:v>1.059E-2</c:v>
                </c:pt>
                <c:pt idx="937">
                  <c:v>1.0540000000000001E-2</c:v>
                </c:pt>
                <c:pt idx="938">
                  <c:v>1.0500000000000001E-2</c:v>
                </c:pt>
                <c:pt idx="939">
                  <c:v>1.0449999999999999E-2</c:v>
                </c:pt>
                <c:pt idx="940">
                  <c:v>1.04E-2</c:v>
                </c:pt>
                <c:pt idx="941">
                  <c:v>1.035E-2</c:v>
                </c:pt>
                <c:pt idx="942">
                  <c:v>1.0290000000000001E-2</c:v>
                </c:pt>
                <c:pt idx="943">
                  <c:v>1.0240000000000001E-2</c:v>
                </c:pt>
                <c:pt idx="944">
                  <c:v>1.018E-2</c:v>
                </c:pt>
                <c:pt idx="945">
                  <c:v>1.0120000000000001E-2</c:v>
                </c:pt>
                <c:pt idx="946">
                  <c:v>1.005E-2</c:v>
                </c:pt>
                <c:pt idx="947">
                  <c:v>9.9900000000000006E-3</c:v>
                </c:pt>
                <c:pt idx="948">
                  <c:v>9.92E-3</c:v>
                </c:pt>
                <c:pt idx="949">
                  <c:v>9.8499999999999994E-3</c:v>
                </c:pt>
                <c:pt idx="950">
                  <c:v>9.7800000000000005E-3</c:v>
                </c:pt>
                <c:pt idx="951">
                  <c:v>9.7099999999999999E-3</c:v>
                </c:pt>
                <c:pt idx="952">
                  <c:v>9.6299999999999997E-3</c:v>
                </c:pt>
                <c:pt idx="953">
                  <c:v>9.5600000000000008E-3</c:v>
                </c:pt>
                <c:pt idx="954">
                  <c:v>9.4900000000000002E-3</c:v>
                </c:pt>
                <c:pt idx="955">
                  <c:v>9.4199999999999996E-3</c:v>
                </c:pt>
                <c:pt idx="956">
                  <c:v>9.3399999999999993E-3</c:v>
                </c:pt>
                <c:pt idx="957">
                  <c:v>9.2700000000000005E-3</c:v>
                </c:pt>
                <c:pt idx="958">
                  <c:v>9.1900000000000003E-3</c:v>
                </c:pt>
                <c:pt idx="959">
                  <c:v>9.11E-3</c:v>
                </c:pt>
                <c:pt idx="960">
                  <c:v>9.0299999999999998E-3</c:v>
                </c:pt>
                <c:pt idx="961">
                  <c:v>8.9599999999999992E-3</c:v>
                </c:pt>
                <c:pt idx="962">
                  <c:v>8.8800000000000007E-3</c:v>
                </c:pt>
                <c:pt idx="963">
                  <c:v>8.8000000000000005E-3</c:v>
                </c:pt>
                <c:pt idx="964">
                  <c:v>8.7299999999999999E-3</c:v>
                </c:pt>
                <c:pt idx="965">
                  <c:v>8.6599999999999993E-3</c:v>
                </c:pt>
                <c:pt idx="966">
                  <c:v>8.5900000000000004E-3</c:v>
                </c:pt>
                <c:pt idx="967">
                  <c:v>8.5299999999999994E-3</c:v>
                </c:pt>
                <c:pt idx="968">
                  <c:v>8.4700000000000001E-3</c:v>
                </c:pt>
                <c:pt idx="969">
                  <c:v>8.4200000000000004E-3</c:v>
                </c:pt>
                <c:pt idx="970">
                  <c:v>8.3599999999999994E-3</c:v>
                </c:pt>
                <c:pt idx="971">
                  <c:v>8.3099999999999997E-3</c:v>
                </c:pt>
                <c:pt idx="972">
                  <c:v>8.26E-3</c:v>
                </c:pt>
                <c:pt idx="973">
                  <c:v>8.2100000000000003E-3</c:v>
                </c:pt>
                <c:pt idx="974">
                  <c:v>8.1700000000000002E-3</c:v>
                </c:pt>
                <c:pt idx="975">
                  <c:v>8.1200000000000005E-3</c:v>
                </c:pt>
                <c:pt idx="976">
                  <c:v>8.0800000000000004E-3</c:v>
                </c:pt>
                <c:pt idx="977">
                  <c:v>8.0400000000000003E-3</c:v>
                </c:pt>
                <c:pt idx="978">
                  <c:v>8.0099999999999998E-3</c:v>
                </c:pt>
                <c:pt idx="979">
                  <c:v>7.9799999999999992E-3</c:v>
                </c:pt>
                <c:pt idx="980">
                  <c:v>7.9500000000000005E-3</c:v>
                </c:pt>
                <c:pt idx="981">
                  <c:v>7.92E-3</c:v>
                </c:pt>
                <c:pt idx="982">
                  <c:v>7.8899999999999994E-3</c:v>
                </c:pt>
                <c:pt idx="983">
                  <c:v>7.8600000000000007E-3</c:v>
                </c:pt>
                <c:pt idx="984">
                  <c:v>7.8300000000000002E-3</c:v>
                </c:pt>
                <c:pt idx="985">
                  <c:v>7.7999999999999996E-3</c:v>
                </c:pt>
                <c:pt idx="986">
                  <c:v>7.7799999999999996E-3</c:v>
                </c:pt>
                <c:pt idx="987">
                  <c:v>7.7600000000000004E-3</c:v>
                </c:pt>
                <c:pt idx="988">
                  <c:v>7.7499999999999999E-3</c:v>
                </c:pt>
                <c:pt idx="989">
                  <c:v>7.7400000000000004E-3</c:v>
                </c:pt>
                <c:pt idx="990">
                  <c:v>7.7400000000000004E-3</c:v>
                </c:pt>
                <c:pt idx="991">
                  <c:v>7.7299999999999999E-3</c:v>
                </c:pt>
                <c:pt idx="992">
                  <c:v>7.7299999999999999E-3</c:v>
                </c:pt>
                <c:pt idx="993">
                  <c:v>7.7299999999999999E-3</c:v>
                </c:pt>
                <c:pt idx="994">
                  <c:v>7.7299999999999999E-3</c:v>
                </c:pt>
                <c:pt idx="995">
                  <c:v>7.7299999999999999E-3</c:v>
                </c:pt>
                <c:pt idx="996">
                  <c:v>7.7299999999999999E-3</c:v>
                </c:pt>
                <c:pt idx="997">
                  <c:v>7.7400000000000004E-3</c:v>
                </c:pt>
                <c:pt idx="998">
                  <c:v>7.7499999999999999E-3</c:v>
                </c:pt>
                <c:pt idx="999">
                  <c:v>7.7600000000000004E-3</c:v>
                </c:pt>
                <c:pt idx="1000">
                  <c:v>7.7799999999999996E-3</c:v>
                </c:pt>
                <c:pt idx="1001">
                  <c:v>7.7999999999999996E-3</c:v>
                </c:pt>
                <c:pt idx="1002">
                  <c:v>7.8300000000000002E-3</c:v>
                </c:pt>
                <c:pt idx="1003">
                  <c:v>7.8600000000000007E-3</c:v>
                </c:pt>
                <c:pt idx="1004">
                  <c:v>7.8899999999999994E-3</c:v>
                </c:pt>
                <c:pt idx="1005">
                  <c:v>7.92E-3</c:v>
                </c:pt>
                <c:pt idx="1006">
                  <c:v>7.9399999999999991E-3</c:v>
                </c:pt>
                <c:pt idx="1007">
                  <c:v>7.9699999999999997E-3</c:v>
                </c:pt>
                <c:pt idx="1008">
                  <c:v>7.9900000000000006E-3</c:v>
                </c:pt>
                <c:pt idx="1009">
                  <c:v>8.0000000000000002E-3</c:v>
                </c:pt>
                <c:pt idx="1010">
                  <c:v>8.0099999999999998E-3</c:v>
                </c:pt>
                <c:pt idx="1011">
                  <c:v>8.0099999999999998E-3</c:v>
                </c:pt>
                <c:pt idx="1012">
                  <c:v>8.0099999999999998E-3</c:v>
                </c:pt>
                <c:pt idx="1013">
                  <c:v>8.0000000000000002E-3</c:v>
                </c:pt>
                <c:pt idx="1014">
                  <c:v>7.9900000000000006E-3</c:v>
                </c:pt>
                <c:pt idx="1015">
                  <c:v>7.9799999999999992E-3</c:v>
                </c:pt>
                <c:pt idx="1016">
                  <c:v>7.9600000000000001E-3</c:v>
                </c:pt>
                <c:pt idx="1017">
                  <c:v>7.9399999999999991E-3</c:v>
                </c:pt>
                <c:pt idx="1018">
                  <c:v>7.9100000000000004E-3</c:v>
                </c:pt>
                <c:pt idx="1019">
                  <c:v>7.8899999999999994E-3</c:v>
                </c:pt>
                <c:pt idx="1020">
                  <c:v>7.8700000000000003E-3</c:v>
                </c:pt>
                <c:pt idx="1021">
                  <c:v>7.8499999999999993E-3</c:v>
                </c:pt>
                <c:pt idx="1022">
                  <c:v>7.8399999999999997E-3</c:v>
                </c:pt>
                <c:pt idx="1023">
                  <c:v>7.8499999999999993E-3</c:v>
                </c:pt>
                <c:pt idx="1024">
                  <c:v>7.8600000000000007E-3</c:v>
                </c:pt>
                <c:pt idx="1025">
                  <c:v>7.8899999999999994E-3</c:v>
                </c:pt>
                <c:pt idx="1026">
                  <c:v>7.9299999999999995E-3</c:v>
                </c:pt>
                <c:pt idx="1027">
                  <c:v>7.9799999999999992E-3</c:v>
                </c:pt>
                <c:pt idx="1028">
                  <c:v>8.0300000000000007E-3</c:v>
                </c:pt>
                <c:pt idx="1029">
                  <c:v>8.0800000000000004E-3</c:v>
                </c:pt>
                <c:pt idx="1030">
                  <c:v>8.1300000000000001E-3</c:v>
                </c:pt>
                <c:pt idx="1031">
                  <c:v>8.1799999999999998E-3</c:v>
                </c:pt>
                <c:pt idx="1032">
                  <c:v>8.2299999999999995E-3</c:v>
                </c:pt>
                <c:pt idx="1033">
                  <c:v>8.2699999999999996E-3</c:v>
                </c:pt>
                <c:pt idx="1034">
                  <c:v>8.3099999999999997E-3</c:v>
                </c:pt>
                <c:pt idx="1035">
                  <c:v>8.3599999999999994E-3</c:v>
                </c:pt>
                <c:pt idx="1036">
                  <c:v>8.4100000000000008E-3</c:v>
                </c:pt>
                <c:pt idx="1037">
                  <c:v>8.4600000000000005E-3</c:v>
                </c:pt>
                <c:pt idx="1038">
                  <c:v>8.5100000000000002E-3</c:v>
                </c:pt>
                <c:pt idx="1039">
                  <c:v>8.5599999999999999E-3</c:v>
                </c:pt>
                <c:pt idx="1040">
                  <c:v>8.6099999999999996E-3</c:v>
                </c:pt>
                <c:pt idx="1041">
                  <c:v>8.6599999999999993E-3</c:v>
                </c:pt>
                <c:pt idx="1042">
                  <c:v>8.6999999999999994E-3</c:v>
                </c:pt>
                <c:pt idx="1043">
                  <c:v>8.7299999999999999E-3</c:v>
                </c:pt>
                <c:pt idx="1044">
                  <c:v>8.77E-3</c:v>
                </c:pt>
                <c:pt idx="1045">
                  <c:v>8.8000000000000005E-3</c:v>
                </c:pt>
                <c:pt idx="1046">
                  <c:v>8.8199999999999997E-3</c:v>
                </c:pt>
                <c:pt idx="1047">
                  <c:v>8.8500000000000002E-3</c:v>
                </c:pt>
                <c:pt idx="1048">
                  <c:v>8.8599999999999998E-3</c:v>
                </c:pt>
                <c:pt idx="1049">
                  <c:v>8.8599999999999998E-3</c:v>
                </c:pt>
                <c:pt idx="1050">
                  <c:v>8.8500000000000002E-3</c:v>
                </c:pt>
                <c:pt idx="1051">
                  <c:v>8.8299999999999993E-3</c:v>
                </c:pt>
                <c:pt idx="1052">
                  <c:v>8.7799999999999996E-3</c:v>
                </c:pt>
                <c:pt idx="1053">
                  <c:v>8.7299999999999999E-3</c:v>
                </c:pt>
                <c:pt idx="1054">
                  <c:v>8.6599999999999993E-3</c:v>
                </c:pt>
                <c:pt idx="1055">
                  <c:v>8.5800000000000008E-3</c:v>
                </c:pt>
                <c:pt idx="1056">
                  <c:v>8.5100000000000002E-3</c:v>
                </c:pt>
                <c:pt idx="1057">
                  <c:v>8.43E-3</c:v>
                </c:pt>
                <c:pt idx="1058">
                  <c:v>8.3700000000000007E-3</c:v>
                </c:pt>
                <c:pt idx="1059">
                  <c:v>8.3199999999999993E-3</c:v>
                </c:pt>
                <c:pt idx="1060">
                  <c:v>8.2900000000000005E-3</c:v>
                </c:pt>
                <c:pt idx="1061">
                  <c:v>8.2799999999999992E-3</c:v>
                </c:pt>
                <c:pt idx="1062">
                  <c:v>8.2900000000000005E-3</c:v>
                </c:pt>
                <c:pt idx="1063">
                  <c:v>8.3199999999999993E-3</c:v>
                </c:pt>
                <c:pt idx="1064">
                  <c:v>8.3599999999999994E-3</c:v>
                </c:pt>
                <c:pt idx="1065">
                  <c:v>8.4200000000000004E-3</c:v>
                </c:pt>
                <c:pt idx="1066">
                  <c:v>8.4899999999999993E-3</c:v>
                </c:pt>
                <c:pt idx="1067">
                  <c:v>8.5699999999999995E-3</c:v>
                </c:pt>
                <c:pt idx="1068">
                  <c:v>8.6599999999999993E-3</c:v>
                </c:pt>
                <c:pt idx="1069">
                  <c:v>8.7500000000000008E-3</c:v>
                </c:pt>
                <c:pt idx="1070">
                  <c:v>8.8400000000000006E-3</c:v>
                </c:pt>
                <c:pt idx="1071">
                  <c:v>8.9200000000000008E-3</c:v>
                </c:pt>
                <c:pt idx="1072">
                  <c:v>8.9999999999999993E-3</c:v>
                </c:pt>
                <c:pt idx="1073">
                  <c:v>9.0699999999999999E-3</c:v>
                </c:pt>
                <c:pt idx="1074">
                  <c:v>9.1199999999999996E-3</c:v>
                </c:pt>
                <c:pt idx="1075">
                  <c:v>9.1699999999999993E-3</c:v>
                </c:pt>
                <c:pt idx="1076">
                  <c:v>9.1999999999999998E-3</c:v>
                </c:pt>
                <c:pt idx="1077">
                  <c:v>9.2300000000000004E-3</c:v>
                </c:pt>
                <c:pt idx="1078">
                  <c:v>9.2599999999999991E-3</c:v>
                </c:pt>
                <c:pt idx="1079">
                  <c:v>9.2899999999999996E-3</c:v>
                </c:pt>
                <c:pt idx="1080">
                  <c:v>9.3299999999999998E-3</c:v>
                </c:pt>
                <c:pt idx="1081">
                  <c:v>9.3799999999999994E-3</c:v>
                </c:pt>
                <c:pt idx="1082">
                  <c:v>9.4599999999999997E-3</c:v>
                </c:pt>
                <c:pt idx="1083">
                  <c:v>9.5600000000000008E-3</c:v>
                </c:pt>
                <c:pt idx="1084">
                  <c:v>9.7000000000000003E-3</c:v>
                </c:pt>
                <c:pt idx="1085">
                  <c:v>9.8700000000000003E-3</c:v>
                </c:pt>
                <c:pt idx="1086">
                  <c:v>1.0059999999999999E-2</c:v>
                </c:pt>
                <c:pt idx="1087">
                  <c:v>1.027E-2</c:v>
                </c:pt>
                <c:pt idx="1088">
                  <c:v>1.0500000000000001E-2</c:v>
                </c:pt>
                <c:pt idx="1089">
                  <c:v>1.074E-2</c:v>
                </c:pt>
                <c:pt idx="1090">
                  <c:v>1.099E-2</c:v>
                </c:pt>
                <c:pt idx="1091">
                  <c:v>1.1259999999999999E-2</c:v>
                </c:pt>
                <c:pt idx="1092">
                  <c:v>1.1520000000000001E-2</c:v>
                </c:pt>
                <c:pt idx="1093">
                  <c:v>1.179E-2</c:v>
                </c:pt>
                <c:pt idx="1094">
                  <c:v>1.205E-2</c:v>
                </c:pt>
                <c:pt idx="1095">
                  <c:v>1.23E-2</c:v>
                </c:pt>
                <c:pt idx="1096">
                  <c:v>1.2540000000000001E-2</c:v>
                </c:pt>
                <c:pt idx="1097">
                  <c:v>1.278E-2</c:v>
                </c:pt>
                <c:pt idx="1098">
                  <c:v>1.302E-2</c:v>
                </c:pt>
                <c:pt idx="1099">
                  <c:v>1.3259999999999999E-2</c:v>
                </c:pt>
                <c:pt idx="1100">
                  <c:v>1.353E-2</c:v>
                </c:pt>
                <c:pt idx="1101">
                  <c:v>1.3820000000000001E-2</c:v>
                </c:pt>
                <c:pt idx="1102">
                  <c:v>1.413E-2</c:v>
                </c:pt>
                <c:pt idx="1103">
                  <c:v>1.448E-2</c:v>
                </c:pt>
                <c:pt idx="1104">
                  <c:v>1.489E-2</c:v>
                </c:pt>
                <c:pt idx="1105">
                  <c:v>1.536E-2</c:v>
                </c:pt>
                <c:pt idx="1106">
                  <c:v>1.5900000000000001E-2</c:v>
                </c:pt>
                <c:pt idx="1107">
                  <c:v>1.6539999999999999E-2</c:v>
                </c:pt>
                <c:pt idx="1108">
                  <c:v>1.7270000000000001E-2</c:v>
                </c:pt>
                <c:pt idx="1109">
                  <c:v>1.8089999999999998E-2</c:v>
                </c:pt>
                <c:pt idx="1110">
                  <c:v>1.9E-2</c:v>
                </c:pt>
                <c:pt idx="1111">
                  <c:v>1.9990000000000001E-2</c:v>
                </c:pt>
                <c:pt idx="1112">
                  <c:v>2.1080000000000002E-2</c:v>
                </c:pt>
                <c:pt idx="1113">
                  <c:v>2.2249999999999999E-2</c:v>
                </c:pt>
                <c:pt idx="1114">
                  <c:v>2.351E-2</c:v>
                </c:pt>
                <c:pt idx="1115">
                  <c:v>2.486E-2</c:v>
                </c:pt>
                <c:pt idx="1116">
                  <c:v>2.6280000000000001E-2</c:v>
                </c:pt>
                <c:pt idx="1117">
                  <c:v>2.7779999999999999E-2</c:v>
                </c:pt>
                <c:pt idx="1118">
                  <c:v>2.9340000000000001E-2</c:v>
                </c:pt>
                <c:pt idx="1119">
                  <c:v>3.0970000000000001E-2</c:v>
                </c:pt>
                <c:pt idx="1120">
                  <c:v>3.2669999999999998E-2</c:v>
                </c:pt>
                <c:pt idx="1121">
                  <c:v>3.4450000000000001E-2</c:v>
                </c:pt>
                <c:pt idx="1122">
                  <c:v>3.6310000000000002E-2</c:v>
                </c:pt>
                <c:pt idx="1123">
                  <c:v>3.823E-2</c:v>
                </c:pt>
                <c:pt idx="1124">
                  <c:v>4.0219999999999999E-2</c:v>
                </c:pt>
                <c:pt idx="1125">
                  <c:v>4.2270000000000002E-2</c:v>
                </c:pt>
                <c:pt idx="1126">
                  <c:v>4.4380000000000003E-2</c:v>
                </c:pt>
                <c:pt idx="1127">
                  <c:v>4.6539999999999998E-2</c:v>
                </c:pt>
                <c:pt idx="1128">
                  <c:v>4.8759999999999998E-2</c:v>
                </c:pt>
                <c:pt idx="1129">
                  <c:v>5.1040000000000002E-2</c:v>
                </c:pt>
                <c:pt idx="1130">
                  <c:v>5.3359999999999998E-2</c:v>
                </c:pt>
                <c:pt idx="1131">
                  <c:v>5.57E-2</c:v>
                </c:pt>
                <c:pt idx="1132">
                  <c:v>5.8049999999999997E-2</c:v>
                </c:pt>
                <c:pt idx="1133">
                  <c:v>6.0359999999999997E-2</c:v>
                </c:pt>
                <c:pt idx="1134">
                  <c:v>6.2619999999999995E-2</c:v>
                </c:pt>
                <c:pt idx="1135">
                  <c:v>6.4780000000000004E-2</c:v>
                </c:pt>
                <c:pt idx="1136">
                  <c:v>6.6830000000000001E-2</c:v>
                </c:pt>
                <c:pt idx="1137">
                  <c:v>6.8739999999999996E-2</c:v>
                </c:pt>
                <c:pt idx="1138">
                  <c:v>7.0459999999999995E-2</c:v>
                </c:pt>
                <c:pt idx="1139">
                  <c:v>7.1980000000000002E-2</c:v>
                </c:pt>
                <c:pt idx="1140">
                  <c:v>7.3249999999999996E-2</c:v>
                </c:pt>
                <c:pt idx="1141">
                  <c:v>7.4249999999999997E-2</c:v>
                </c:pt>
                <c:pt idx="1142">
                  <c:v>7.4969999999999995E-2</c:v>
                </c:pt>
                <c:pt idx="1143">
                  <c:v>7.5399999999999995E-2</c:v>
                </c:pt>
                <c:pt idx="1144">
                  <c:v>7.5520000000000004E-2</c:v>
                </c:pt>
                <c:pt idx="1145">
                  <c:v>7.5329999999999994E-2</c:v>
                </c:pt>
                <c:pt idx="1146">
                  <c:v>7.4829999999999994E-2</c:v>
                </c:pt>
                <c:pt idx="1147">
                  <c:v>7.4020000000000002E-2</c:v>
                </c:pt>
                <c:pt idx="1148">
                  <c:v>7.2919999999999999E-2</c:v>
                </c:pt>
                <c:pt idx="1149">
                  <c:v>7.1550000000000002E-2</c:v>
                </c:pt>
                <c:pt idx="1150">
                  <c:v>6.9930000000000006E-2</c:v>
                </c:pt>
                <c:pt idx="1151">
                  <c:v>6.8089999999999998E-2</c:v>
                </c:pt>
                <c:pt idx="1152">
                  <c:v>6.608E-2</c:v>
                </c:pt>
                <c:pt idx="1153">
                  <c:v>6.3909999999999995E-2</c:v>
                </c:pt>
                <c:pt idx="1154">
                  <c:v>6.164E-2</c:v>
                </c:pt>
                <c:pt idx="1155">
                  <c:v>5.9270000000000003E-2</c:v>
                </c:pt>
                <c:pt idx="1156">
                  <c:v>5.6860000000000001E-2</c:v>
                </c:pt>
                <c:pt idx="1157">
                  <c:v>5.441E-2</c:v>
                </c:pt>
                <c:pt idx="1158">
                  <c:v>5.1950000000000003E-2</c:v>
                </c:pt>
                <c:pt idx="1159">
                  <c:v>4.9529999999999998E-2</c:v>
                </c:pt>
                <c:pt idx="1160">
                  <c:v>4.7169999999999997E-2</c:v>
                </c:pt>
                <c:pt idx="1161">
                  <c:v>4.4889999999999999E-2</c:v>
                </c:pt>
                <c:pt idx="1162">
                  <c:v>4.2720000000000001E-2</c:v>
                </c:pt>
                <c:pt idx="1163">
                  <c:v>4.0660000000000002E-2</c:v>
                </c:pt>
                <c:pt idx="1164">
                  <c:v>3.8730000000000001E-2</c:v>
                </c:pt>
                <c:pt idx="1165">
                  <c:v>3.6940000000000001E-2</c:v>
                </c:pt>
                <c:pt idx="1166">
                  <c:v>3.5299999999999998E-2</c:v>
                </c:pt>
                <c:pt idx="1167">
                  <c:v>3.3829999999999999E-2</c:v>
                </c:pt>
                <c:pt idx="1168">
                  <c:v>3.2509999999999997E-2</c:v>
                </c:pt>
                <c:pt idx="1169">
                  <c:v>3.1359999999999999E-2</c:v>
                </c:pt>
                <c:pt idx="1170">
                  <c:v>3.0360000000000002E-2</c:v>
                </c:pt>
                <c:pt idx="1171">
                  <c:v>2.9510000000000002E-2</c:v>
                </c:pt>
                <c:pt idx="1172">
                  <c:v>2.8799999999999999E-2</c:v>
                </c:pt>
                <c:pt idx="1173">
                  <c:v>2.8219999999999999E-2</c:v>
                </c:pt>
                <c:pt idx="1174">
                  <c:v>2.777E-2</c:v>
                </c:pt>
                <c:pt idx="1175">
                  <c:v>2.743E-2</c:v>
                </c:pt>
                <c:pt idx="1176">
                  <c:v>2.7199999999999998E-2</c:v>
                </c:pt>
                <c:pt idx="1177">
                  <c:v>2.7050000000000001E-2</c:v>
                </c:pt>
                <c:pt idx="1178">
                  <c:v>2.6970000000000001E-2</c:v>
                </c:pt>
                <c:pt idx="1179">
                  <c:v>2.6929999999999999E-2</c:v>
                </c:pt>
                <c:pt idx="1180">
                  <c:v>2.691E-2</c:v>
                </c:pt>
                <c:pt idx="1181">
                  <c:v>2.69E-2</c:v>
                </c:pt>
                <c:pt idx="1182">
                  <c:v>2.69E-2</c:v>
                </c:pt>
                <c:pt idx="1183">
                  <c:v>2.6880000000000001E-2</c:v>
                </c:pt>
                <c:pt idx="1184">
                  <c:v>2.6859999999999998E-2</c:v>
                </c:pt>
                <c:pt idx="1185">
                  <c:v>2.681E-2</c:v>
                </c:pt>
                <c:pt idx="1186">
                  <c:v>2.674E-2</c:v>
                </c:pt>
                <c:pt idx="1187">
                  <c:v>2.6630000000000001E-2</c:v>
                </c:pt>
                <c:pt idx="1188">
                  <c:v>2.6499999999999999E-2</c:v>
                </c:pt>
                <c:pt idx="1189">
                  <c:v>2.632E-2</c:v>
                </c:pt>
                <c:pt idx="1190">
                  <c:v>2.613E-2</c:v>
                </c:pt>
                <c:pt idx="1191">
                  <c:v>2.5899999999999999E-2</c:v>
                </c:pt>
                <c:pt idx="1192">
                  <c:v>2.5659999999999999E-2</c:v>
                </c:pt>
                <c:pt idx="1193">
                  <c:v>2.5420000000000002E-2</c:v>
                </c:pt>
                <c:pt idx="1194">
                  <c:v>2.5180000000000001E-2</c:v>
                </c:pt>
                <c:pt idx="1195">
                  <c:v>2.495E-2</c:v>
                </c:pt>
                <c:pt idx="1196">
                  <c:v>2.4740000000000002E-2</c:v>
                </c:pt>
                <c:pt idx="1197">
                  <c:v>2.4549999999999999E-2</c:v>
                </c:pt>
                <c:pt idx="1198">
                  <c:v>2.4389999999999998E-2</c:v>
                </c:pt>
                <c:pt idx="1199">
                  <c:v>2.426E-2</c:v>
                </c:pt>
                <c:pt idx="1200">
                  <c:v>2.4150000000000001E-2</c:v>
                </c:pt>
                <c:pt idx="1201">
                  <c:v>2.4070000000000001E-2</c:v>
                </c:pt>
                <c:pt idx="1202">
                  <c:v>2.401E-2</c:v>
                </c:pt>
                <c:pt idx="1203">
                  <c:v>2.3949999999999999E-2</c:v>
                </c:pt>
                <c:pt idx="1204">
                  <c:v>2.392E-2</c:v>
                </c:pt>
                <c:pt idx="1205">
                  <c:v>2.3900000000000001E-2</c:v>
                </c:pt>
                <c:pt idx="1206">
                  <c:v>2.3900000000000001E-2</c:v>
                </c:pt>
                <c:pt idx="1207">
                  <c:v>2.3939999999999999E-2</c:v>
                </c:pt>
                <c:pt idx="1208">
                  <c:v>2.401E-2</c:v>
                </c:pt>
                <c:pt idx="1209">
                  <c:v>2.4129999999999999E-2</c:v>
                </c:pt>
                <c:pt idx="1210">
                  <c:v>2.4320000000000001E-2</c:v>
                </c:pt>
                <c:pt idx="1211">
                  <c:v>2.4590000000000001E-2</c:v>
                </c:pt>
                <c:pt idx="1212">
                  <c:v>2.496E-2</c:v>
                </c:pt>
                <c:pt idx="1213">
                  <c:v>2.5479999999999999E-2</c:v>
                </c:pt>
                <c:pt idx="1214">
                  <c:v>2.6169999999999999E-2</c:v>
                </c:pt>
                <c:pt idx="1215">
                  <c:v>2.7060000000000001E-2</c:v>
                </c:pt>
                <c:pt idx="1216">
                  <c:v>2.819E-2</c:v>
                </c:pt>
                <c:pt idx="1217">
                  <c:v>2.9600000000000001E-2</c:v>
                </c:pt>
                <c:pt idx="1218">
                  <c:v>3.1300000000000001E-2</c:v>
                </c:pt>
                <c:pt idx="1219">
                  <c:v>3.3300000000000003E-2</c:v>
                </c:pt>
                <c:pt idx="1220">
                  <c:v>3.5610000000000003E-2</c:v>
                </c:pt>
                <c:pt idx="1221">
                  <c:v>3.8219999999999997E-2</c:v>
                </c:pt>
                <c:pt idx="1222">
                  <c:v>4.113E-2</c:v>
                </c:pt>
                <c:pt idx="1223">
                  <c:v>4.4310000000000002E-2</c:v>
                </c:pt>
                <c:pt idx="1224">
                  <c:v>4.7719999999999999E-2</c:v>
                </c:pt>
                <c:pt idx="1225">
                  <c:v>5.1330000000000001E-2</c:v>
                </c:pt>
                <c:pt idx="1226">
                  <c:v>5.509E-2</c:v>
                </c:pt>
                <c:pt idx="1227">
                  <c:v>5.8930000000000003E-2</c:v>
                </c:pt>
                <c:pt idx="1228">
                  <c:v>6.2799999999999995E-2</c:v>
                </c:pt>
                <c:pt idx="1229">
                  <c:v>6.6650000000000001E-2</c:v>
                </c:pt>
                <c:pt idx="1230">
                  <c:v>7.041E-2</c:v>
                </c:pt>
                <c:pt idx="1231">
                  <c:v>7.4050000000000005E-2</c:v>
                </c:pt>
                <c:pt idx="1232">
                  <c:v>7.7509999999999996E-2</c:v>
                </c:pt>
                <c:pt idx="1233">
                  <c:v>8.0769999999999995E-2</c:v>
                </c:pt>
                <c:pt idx="1234">
                  <c:v>8.3790000000000003E-2</c:v>
                </c:pt>
                <c:pt idx="1235">
                  <c:v>8.6580000000000004E-2</c:v>
                </c:pt>
                <c:pt idx="1236">
                  <c:v>8.9109999999999995E-2</c:v>
                </c:pt>
                <c:pt idx="1237">
                  <c:v>9.1420000000000001E-2</c:v>
                </c:pt>
                <c:pt idx="1238">
                  <c:v>9.35E-2</c:v>
                </c:pt>
                <c:pt idx="1239">
                  <c:v>9.5380000000000006E-2</c:v>
                </c:pt>
                <c:pt idx="1240">
                  <c:v>9.7100000000000006E-2</c:v>
                </c:pt>
                <c:pt idx="1241">
                  <c:v>9.8659999999999998E-2</c:v>
                </c:pt>
                <c:pt idx="1242">
                  <c:v>0.10009</c:v>
                </c:pt>
                <c:pt idx="1243">
                  <c:v>0.10142</c:v>
                </c:pt>
                <c:pt idx="1244">
                  <c:v>0.10265000000000001</c:v>
                </c:pt>
                <c:pt idx="1245">
                  <c:v>0.10381</c:v>
                </c:pt>
                <c:pt idx="1246">
                  <c:v>0.10489999999999999</c:v>
                </c:pt>
                <c:pt idx="1247">
                  <c:v>0.10589999999999999</c:v>
                </c:pt>
                <c:pt idx="1248">
                  <c:v>0.10681</c:v>
                </c:pt>
                <c:pt idx="1249">
                  <c:v>0.10761</c:v>
                </c:pt>
                <c:pt idx="1250">
                  <c:v>0.10828</c:v>
                </c:pt>
                <c:pt idx="1251">
                  <c:v>0.10879999999999999</c:v>
                </c:pt>
                <c:pt idx="1252">
                  <c:v>0.10914</c:v>
                </c:pt>
                <c:pt idx="1253">
                  <c:v>0.10929999999999999</c:v>
                </c:pt>
                <c:pt idx="1254">
                  <c:v>0.10927000000000001</c:v>
                </c:pt>
                <c:pt idx="1255">
                  <c:v>0.10904999999999999</c:v>
                </c:pt>
                <c:pt idx="1256">
                  <c:v>0.10864</c:v>
                </c:pt>
                <c:pt idx="1257">
                  <c:v>0.10806</c:v>
                </c:pt>
                <c:pt idx="1258">
                  <c:v>0.10734</c:v>
                </c:pt>
                <c:pt idx="1259">
                  <c:v>0.10653</c:v>
                </c:pt>
                <c:pt idx="1260">
                  <c:v>0.10566</c:v>
                </c:pt>
                <c:pt idx="1261">
                  <c:v>0.10478</c:v>
                </c:pt>
                <c:pt idx="1262">
                  <c:v>0.10396</c:v>
                </c:pt>
                <c:pt idx="1263">
                  <c:v>0.10324999999999999</c:v>
                </c:pt>
                <c:pt idx="1264">
                  <c:v>0.10269</c:v>
                </c:pt>
                <c:pt idx="1265">
                  <c:v>0.10235</c:v>
                </c:pt>
                <c:pt idx="1266">
                  <c:v>0.10227</c:v>
                </c:pt>
                <c:pt idx="1267">
                  <c:v>0.10248</c:v>
                </c:pt>
                <c:pt idx="1268">
                  <c:v>0.10299</c:v>
                </c:pt>
                <c:pt idx="1269">
                  <c:v>0.10381</c:v>
                </c:pt>
                <c:pt idx="1270">
                  <c:v>0.10494000000000001</c:v>
                </c:pt>
                <c:pt idx="1271">
                  <c:v>0.10635</c:v>
                </c:pt>
                <c:pt idx="1272">
                  <c:v>0.108</c:v>
                </c:pt>
                <c:pt idx="1273">
                  <c:v>0.10985</c:v>
                </c:pt>
                <c:pt idx="1274">
                  <c:v>0.11183999999999999</c:v>
                </c:pt>
                <c:pt idx="1275">
                  <c:v>0.1139</c:v>
                </c:pt>
                <c:pt idx="1276">
                  <c:v>0.11597</c:v>
                </c:pt>
                <c:pt idx="1277">
                  <c:v>0.11797000000000001</c:v>
                </c:pt>
                <c:pt idx="1278">
                  <c:v>0.11983000000000001</c:v>
                </c:pt>
                <c:pt idx="1279">
                  <c:v>0.12151000000000001</c:v>
                </c:pt>
                <c:pt idx="1280">
                  <c:v>0.12293</c:v>
                </c:pt>
                <c:pt idx="1281">
                  <c:v>0.12406</c:v>
                </c:pt>
                <c:pt idx="1282">
                  <c:v>0.12488</c:v>
                </c:pt>
                <c:pt idx="1283">
                  <c:v>0.12537000000000001</c:v>
                </c:pt>
                <c:pt idx="1284">
                  <c:v>0.12553</c:v>
                </c:pt>
                <c:pt idx="1285">
                  <c:v>0.12536</c:v>
                </c:pt>
                <c:pt idx="1286">
                  <c:v>0.12489</c:v>
                </c:pt>
                <c:pt idx="1287">
                  <c:v>0.12415</c:v>
                </c:pt>
                <c:pt idx="1288">
                  <c:v>0.12317</c:v>
                </c:pt>
                <c:pt idx="1289">
                  <c:v>0.122</c:v>
                </c:pt>
                <c:pt idx="1290">
                  <c:v>0.12067</c:v>
                </c:pt>
                <c:pt idx="1291">
                  <c:v>0.11924</c:v>
                </c:pt>
                <c:pt idx="1292">
                  <c:v>0.11774</c:v>
                </c:pt>
                <c:pt idx="1293">
                  <c:v>0.1162</c:v>
                </c:pt>
                <c:pt idx="1294">
                  <c:v>0.11466</c:v>
                </c:pt>
                <c:pt idx="1295">
                  <c:v>0.11312</c:v>
                </c:pt>
                <c:pt idx="1296">
                  <c:v>0.1116</c:v>
                </c:pt>
                <c:pt idx="1297">
                  <c:v>0.1101</c:v>
                </c:pt>
                <c:pt idx="1298">
                  <c:v>0.1086</c:v>
                </c:pt>
                <c:pt idx="1299">
                  <c:v>0.10709</c:v>
                </c:pt>
                <c:pt idx="1300">
                  <c:v>0.10556</c:v>
                </c:pt>
                <c:pt idx="1301">
                  <c:v>0.104</c:v>
                </c:pt>
                <c:pt idx="1302">
                  <c:v>0.10238</c:v>
                </c:pt>
                <c:pt idx="1303">
                  <c:v>0.1007</c:v>
                </c:pt>
                <c:pt idx="1304">
                  <c:v>9.8949999999999996E-2</c:v>
                </c:pt>
                <c:pt idx="1305">
                  <c:v>9.7140000000000004E-2</c:v>
                </c:pt>
                <c:pt idx="1306">
                  <c:v>9.5259999999999997E-2</c:v>
                </c:pt>
                <c:pt idx="1307">
                  <c:v>9.3340000000000006E-2</c:v>
                </c:pt>
                <c:pt idx="1308">
                  <c:v>9.1389999999999999E-2</c:v>
                </c:pt>
                <c:pt idx="1309">
                  <c:v>8.9440000000000006E-2</c:v>
                </c:pt>
                <c:pt idx="1310">
                  <c:v>8.7510000000000004E-2</c:v>
                </c:pt>
                <c:pt idx="1311">
                  <c:v>8.5639999999999994E-2</c:v>
                </c:pt>
                <c:pt idx="1312">
                  <c:v>8.3860000000000004E-2</c:v>
                </c:pt>
                <c:pt idx="1313">
                  <c:v>8.2199999999999995E-2</c:v>
                </c:pt>
                <c:pt idx="1314">
                  <c:v>8.0699999999999994E-2</c:v>
                </c:pt>
                <c:pt idx="1315">
                  <c:v>7.9369999999999996E-2</c:v>
                </c:pt>
                <c:pt idx="1316">
                  <c:v>7.8240000000000004E-2</c:v>
                </c:pt>
                <c:pt idx="1317">
                  <c:v>7.732E-2</c:v>
                </c:pt>
                <c:pt idx="1318">
                  <c:v>7.6609999999999998E-2</c:v>
                </c:pt>
                <c:pt idx="1319">
                  <c:v>7.6109999999999997E-2</c:v>
                </c:pt>
                <c:pt idx="1320">
                  <c:v>7.5789999999999996E-2</c:v>
                </c:pt>
                <c:pt idx="1321">
                  <c:v>7.5649999999999995E-2</c:v>
                </c:pt>
                <c:pt idx="1322">
                  <c:v>7.5660000000000005E-2</c:v>
                </c:pt>
                <c:pt idx="1323">
                  <c:v>7.5789999999999996E-2</c:v>
                </c:pt>
                <c:pt idx="1324">
                  <c:v>7.6009999999999994E-2</c:v>
                </c:pt>
                <c:pt idx="1325">
                  <c:v>7.6289999999999997E-2</c:v>
                </c:pt>
                <c:pt idx="1326">
                  <c:v>7.6590000000000005E-2</c:v>
                </c:pt>
                <c:pt idx="1327">
                  <c:v>7.6899999999999996E-2</c:v>
                </c:pt>
                <c:pt idx="1328">
                  <c:v>7.7179999999999999E-2</c:v>
                </c:pt>
                <c:pt idx="1329">
                  <c:v>7.739E-2</c:v>
                </c:pt>
                <c:pt idx="1330">
                  <c:v>7.7530000000000002E-2</c:v>
                </c:pt>
                <c:pt idx="1331">
                  <c:v>7.7549999999999994E-2</c:v>
                </c:pt>
                <c:pt idx="1332">
                  <c:v>7.7439999999999995E-2</c:v>
                </c:pt>
                <c:pt idx="1333">
                  <c:v>7.7189999999999995E-2</c:v>
                </c:pt>
                <c:pt idx="1334">
                  <c:v>7.6780000000000001E-2</c:v>
                </c:pt>
                <c:pt idx="1335">
                  <c:v>7.6200000000000004E-2</c:v>
                </c:pt>
                <c:pt idx="1336">
                  <c:v>7.5459999999999999E-2</c:v>
                </c:pt>
                <c:pt idx="1337">
                  <c:v>7.4550000000000005E-2</c:v>
                </c:pt>
                <c:pt idx="1338">
                  <c:v>7.3480000000000004E-2</c:v>
                </c:pt>
                <c:pt idx="1339">
                  <c:v>7.2260000000000005E-2</c:v>
                </c:pt>
                <c:pt idx="1340">
                  <c:v>7.0889999999999995E-2</c:v>
                </c:pt>
                <c:pt idx="1341">
                  <c:v>6.9400000000000003E-2</c:v>
                </c:pt>
                <c:pt idx="1342">
                  <c:v>6.7799999999999999E-2</c:v>
                </c:pt>
                <c:pt idx="1343">
                  <c:v>6.6110000000000002E-2</c:v>
                </c:pt>
                <c:pt idx="1344">
                  <c:v>6.4350000000000004E-2</c:v>
                </c:pt>
                <c:pt idx="1345">
                  <c:v>6.2549999999999994E-2</c:v>
                </c:pt>
                <c:pt idx="1346">
                  <c:v>6.0720000000000003E-2</c:v>
                </c:pt>
                <c:pt idx="1347">
                  <c:v>5.8889999999999998E-2</c:v>
                </c:pt>
                <c:pt idx="1348">
                  <c:v>5.7079999999999999E-2</c:v>
                </c:pt>
                <c:pt idx="1349">
                  <c:v>5.5289999999999999E-2</c:v>
                </c:pt>
                <c:pt idx="1350">
                  <c:v>5.3530000000000001E-2</c:v>
                </c:pt>
                <c:pt idx="1351">
                  <c:v>5.1799999999999999E-2</c:v>
                </c:pt>
                <c:pt idx="1352">
                  <c:v>5.006E-2</c:v>
                </c:pt>
                <c:pt idx="1353">
                  <c:v>4.8320000000000002E-2</c:v>
                </c:pt>
                <c:pt idx="1354">
                  <c:v>4.6519999999999999E-2</c:v>
                </c:pt>
                <c:pt idx="1355">
                  <c:v>4.4650000000000002E-2</c:v>
                </c:pt>
                <c:pt idx="1356">
                  <c:v>4.267E-2</c:v>
                </c:pt>
                <c:pt idx="1357">
                  <c:v>4.0570000000000002E-2</c:v>
                </c:pt>
                <c:pt idx="1358">
                  <c:v>3.8330000000000003E-2</c:v>
                </c:pt>
                <c:pt idx="1359">
                  <c:v>3.5950000000000003E-2</c:v>
                </c:pt>
                <c:pt idx="1360">
                  <c:v>3.3450000000000001E-2</c:v>
                </c:pt>
                <c:pt idx="1361">
                  <c:v>3.0870000000000002E-2</c:v>
                </c:pt>
                <c:pt idx="1362">
                  <c:v>2.826E-2</c:v>
                </c:pt>
                <c:pt idx="1363">
                  <c:v>2.5690000000000001E-2</c:v>
                </c:pt>
                <c:pt idx="1364">
                  <c:v>2.325E-2</c:v>
                </c:pt>
                <c:pt idx="1365">
                  <c:v>2.104E-2</c:v>
                </c:pt>
                <c:pt idx="1366">
                  <c:v>1.9179999999999999E-2</c:v>
                </c:pt>
                <c:pt idx="1367">
                  <c:v>1.7760000000000001E-2</c:v>
                </c:pt>
                <c:pt idx="1368">
                  <c:v>1.6920000000000001E-2</c:v>
                </c:pt>
                <c:pt idx="1369">
                  <c:v>1.6750000000000001E-2</c:v>
                </c:pt>
                <c:pt idx="1370">
                  <c:v>1.7350000000000001E-2</c:v>
                </c:pt>
                <c:pt idx="1371">
                  <c:v>1.8769999999999998E-2</c:v>
                </c:pt>
                <c:pt idx="1372">
                  <c:v>2.1069999999999998E-2</c:v>
                </c:pt>
                <c:pt idx="1373">
                  <c:v>2.4240000000000001E-2</c:v>
                </c:pt>
                <c:pt idx="1374">
                  <c:v>2.8250000000000001E-2</c:v>
                </c:pt>
                <c:pt idx="1375">
                  <c:v>3.3020000000000001E-2</c:v>
                </c:pt>
                <c:pt idx="1376">
                  <c:v>3.8460000000000001E-2</c:v>
                </c:pt>
                <c:pt idx="1377">
                  <c:v>4.4420000000000001E-2</c:v>
                </c:pt>
                <c:pt idx="1378">
                  <c:v>5.0750000000000003E-2</c:v>
                </c:pt>
                <c:pt idx="1379">
                  <c:v>5.7290000000000001E-2</c:v>
                </c:pt>
                <c:pt idx="1380">
                  <c:v>6.3880000000000006E-2</c:v>
                </c:pt>
                <c:pt idx="1381">
                  <c:v>7.0389999999999994E-2</c:v>
                </c:pt>
                <c:pt idx="1382">
                  <c:v>7.6679999999999998E-2</c:v>
                </c:pt>
                <c:pt idx="1383">
                  <c:v>8.269E-2</c:v>
                </c:pt>
                <c:pt idx="1384">
                  <c:v>8.8359999999999994E-2</c:v>
                </c:pt>
                <c:pt idx="1385">
                  <c:v>9.3670000000000003E-2</c:v>
                </c:pt>
                <c:pt idx="1386">
                  <c:v>9.8659999999999998E-2</c:v>
                </c:pt>
                <c:pt idx="1387">
                  <c:v>0.10335999999999999</c:v>
                </c:pt>
                <c:pt idx="1388">
                  <c:v>0.10786</c:v>
                </c:pt>
                <c:pt idx="1389">
                  <c:v>0.11223</c:v>
                </c:pt>
                <c:pt idx="1390">
                  <c:v>0.11658</c:v>
                </c:pt>
                <c:pt idx="1391">
                  <c:v>0.121</c:v>
                </c:pt>
                <c:pt idx="1392">
                  <c:v>0.12558</c:v>
                </c:pt>
                <c:pt idx="1393">
                  <c:v>0.13039999999999999</c:v>
                </c:pt>
                <c:pt idx="1394">
                  <c:v>0.13550999999999999</c:v>
                </c:pt>
                <c:pt idx="1395">
                  <c:v>0.14097000000000001</c:v>
                </c:pt>
                <c:pt idx="1396">
                  <c:v>0.14679</c:v>
                </c:pt>
                <c:pt idx="1397">
                  <c:v>0.15293999999999999</c:v>
                </c:pt>
                <c:pt idx="1398">
                  <c:v>0.15941</c:v>
                </c:pt>
                <c:pt idx="1399">
                  <c:v>0.16611999999999999</c:v>
                </c:pt>
                <c:pt idx="1400">
                  <c:v>0.17301</c:v>
                </c:pt>
                <c:pt idx="1401">
                  <c:v>0.17999000000000001</c:v>
                </c:pt>
                <c:pt idx="1402">
                  <c:v>0.18698999999999999</c:v>
                </c:pt>
                <c:pt idx="1403">
                  <c:v>0.19397</c:v>
                </c:pt>
                <c:pt idx="1404">
                  <c:v>0.20091000000000001</c:v>
                </c:pt>
                <c:pt idx="1405">
                  <c:v>0.20782</c:v>
                </c:pt>
                <c:pt idx="1406">
                  <c:v>0.21473999999999999</c:v>
                </c:pt>
                <c:pt idx="1407">
                  <c:v>0.22175</c:v>
                </c:pt>
                <c:pt idx="1408">
                  <c:v>0.22891</c:v>
                </c:pt>
                <c:pt idx="1409">
                  <c:v>0.23630999999999999</c:v>
                </c:pt>
                <c:pt idx="1410">
                  <c:v>0.24401</c:v>
                </c:pt>
                <c:pt idx="1411">
                  <c:v>0.25202999999999998</c:v>
                </c:pt>
                <c:pt idx="1412">
                  <c:v>0.26039000000000001</c:v>
                </c:pt>
                <c:pt idx="1413">
                  <c:v>0.26905000000000001</c:v>
                </c:pt>
                <c:pt idx="1414">
                  <c:v>0.27794000000000002</c:v>
                </c:pt>
                <c:pt idx="1415">
                  <c:v>0.28695999999999999</c:v>
                </c:pt>
                <c:pt idx="1416">
                  <c:v>0.29598999999999998</c:v>
                </c:pt>
                <c:pt idx="1417">
                  <c:v>0.30492999999999998</c:v>
                </c:pt>
                <c:pt idx="1418">
                  <c:v>0.31364999999999998</c:v>
                </c:pt>
                <c:pt idx="1419">
                  <c:v>0.32205</c:v>
                </c:pt>
                <c:pt idx="1420">
                  <c:v>0.33004</c:v>
                </c:pt>
                <c:pt idx="1421">
                  <c:v>0.33755000000000002</c:v>
                </c:pt>
                <c:pt idx="1422">
                  <c:v>0.34454000000000001</c:v>
                </c:pt>
                <c:pt idx="1423">
                  <c:v>0.35100999999999999</c:v>
                </c:pt>
                <c:pt idx="1424">
                  <c:v>0.35699999999999998</c:v>
                </c:pt>
                <c:pt idx="1425">
                  <c:v>0.36260999999999999</c:v>
                </c:pt>
                <c:pt idx="1426">
                  <c:v>0.36801</c:v>
                </c:pt>
                <c:pt idx="1427">
                  <c:v>0.37342999999999998</c:v>
                </c:pt>
                <c:pt idx="1428">
                  <c:v>0.37917000000000001</c:v>
                </c:pt>
                <c:pt idx="1429">
                  <c:v>0.38557000000000002</c:v>
                </c:pt>
                <c:pt idx="1430">
                  <c:v>0.39295999999999998</c:v>
                </c:pt>
                <c:pt idx="1431">
                  <c:v>0.40168999999999999</c:v>
                </c:pt>
                <c:pt idx="1432">
                  <c:v>0.41202</c:v>
                </c:pt>
                <c:pt idx="1433">
                  <c:v>0.42416999999999999</c:v>
                </c:pt>
                <c:pt idx="1434">
                  <c:v>0.43824999999999997</c:v>
                </c:pt>
                <c:pt idx="1435">
                  <c:v>0.45423999999999998</c:v>
                </c:pt>
                <c:pt idx="1436">
                  <c:v>0.47205999999999998</c:v>
                </c:pt>
                <c:pt idx="1437">
                  <c:v>0.49148999999999998</c:v>
                </c:pt>
                <c:pt idx="1438">
                  <c:v>0.51224999999999998</c:v>
                </c:pt>
                <c:pt idx="1439">
                  <c:v>0.53398999999999996</c:v>
                </c:pt>
                <c:pt idx="1440">
                  <c:v>0.55632000000000004</c:v>
                </c:pt>
                <c:pt idx="1441">
                  <c:v>0.57879999999999998</c:v>
                </c:pt>
                <c:pt idx="1442">
                  <c:v>0.60099000000000002</c:v>
                </c:pt>
                <c:pt idx="1443">
                  <c:v>0.62241999999999997</c:v>
                </c:pt>
                <c:pt idx="1444">
                  <c:v>0.64261000000000001</c:v>
                </c:pt>
                <c:pt idx="1445">
                  <c:v>0.66113</c:v>
                </c:pt>
                <c:pt idx="1446">
                  <c:v>0.67752999999999997</c:v>
                </c:pt>
                <c:pt idx="1447">
                  <c:v>0.69145999999999996</c:v>
                </c:pt>
                <c:pt idx="1448">
                  <c:v>0.7026</c:v>
                </c:pt>
                <c:pt idx="1449">
                  <c:v>0.71075999999999995</c:v>
                </c:pt>
                <c:pt idx="1450">
                  <c:v>0.71584000000000003</c:v>
                </c:pt>
                <c:pt idx="1451">
                  <c:v>0.71784999999999999</c:v>
                </c:pt>
                <c:pt idx="1452">
                  <c:v>0.71684000000000003</c:v>
                </c:pt>
                <c:pt idx="1453">
                  <c:v>0.71294000000000002</c:v>
                </c:pt>
                <c:pt idx="1454">
                  <c:v>0.70628999999999997</c:v>
                </c:pt>
                <c:pt idx="1455">
                  <c:v>0.69703000000000004</c:v>
                </c:pt>
                <c:pt idx="1456">
                  <c:v>0.68523999999999996</c:v>
                </c:pt>
                <c:pt idx="1457">
                  <c:v>0.67101999999999995</c:v>
                </c:pt>
                <c:pt idx="1458">
                  <c:v>0.65439999999999998</c:v>
                </c:pt>
                <c:pt idx="1459">
                  <c:v>0.63541999999999998</c:v>
                </c:pt>
                <c:pt idx="1460">
                  <c:v>0.61412999999999995</c:v>
                </c:pt>
                <c:pt idx="1461">
                  <c:v>0.59057999999999999</c:v>
                </c:pt>
                <c:pt idx="1462">
                  <c:v>0.56486999999999998</c:v>
                </c:pt>
                <c:pt idx="1463">
                  <c:v>0.53713</c:v>
                </c:pt>
                <c:pt idx="1464">
                  <c:v>0.50753999999999999</c:v>
                </c:pt>
                <c:pt idx="1465">
                  <c:v>0.47631000000000001</c:v>
                </c:pt>
                <c:pt idx="1466">
                  <c:v>0.44368999999999997</c:v>
                </c:pt>
                <c:pt idx="1467">
                  <c:v>0.40994999999999998</c:v>
                </c:pt>
                <c:pt idx="1468">
                  <c:v>0.37539</c:v>
                </c:pt>
                <c:pt idx="1469">
                  <c:v>0.34037000000000001</c:v>
                </c:pt>
                <c:pt idx="1470">
                  <c:v>0.30525000000000002</c:v>
                </c:pt>
                <c:pt idx="1471">
                  <c:v>0.27045000000000002</c:v>
                </c:pt>
                <c:pt idx="1472">
                  <c:v>0.23644000000000001</c:v>
                </c:pt>
                <c:pt idx="1473">
                  <c:v>0.20368</c:v>
                </c:pt>
                <c:pt idx="1474">
                  <c:v>0.17265</c:v>
                </c:pt>
                <c:pt idx="1475">
                  <c:v>0.14376</c:v>
                </c:pt>
                <c:pt idx="1476">
                  <c:v>0.11738999999999999</c:v>
                </c:pt>
                <c:pt idx="1477">
                  <c:v>9.3799999999999994E-2</c:v>
                </c:pt>
                <c:pt idx="1478">
                  <c:v>7.3169999999999999E-2</c:v>
                </c:pt>
                <c:pt idx="1479">
                  <c:v>5.5559999999999998E-2</c:v>
                </c:pt>
                <c:pt idx="1480">
                  <c:v>4.095E-2</c:v>
                </c:pt>
                <c:pt idx="1481">
                  <c:v>2.9229999999999999E-2</c:v>
                </c:pt>
                <c:pt idx="1482">
                  <c:v>2.0250000000000001E-2</c:v>
                </c:pt>
                <c:pt idx="1483">
                  <c:v>1.38E-2</c:v>
                </c:pt>
                <c:pt idx="1484">
                  <c:v>9.6500000000000006E-3</c:v>
                </c:pt>
                <c:pt idx="1485">
                  <c:v>7.5500000000000003E-3</c:v>
                </c:pt>
                <c:pt idx="1486">
                  <c:v>7.26E-3</c:v>
                </c:pt>
                <c:pt idx="1487">
                  <c:v>8.4899999999999993E-3</c:v>
                </c:pt>
                <c:pt idx="1488">
                  <c:v>1.098E-2</c:v>
                </c:pt>
                <c:pt idx="1489">
                  <c:v>1.4460000000000001E-2</c:v>
                </c:pt>
                <c:pt idx="1490">
                  <c:v>1.8669999999999999E-2</c:v>
                </c:pt>
                <c:pt idx="1491">
                  <c:v>2.3369999999999998E-2</c:v>
                </c:pt>
                <c:pt idx="1492">
                  <c:v>2.8330000000000001E-2</c:v>
                </c:pt>
                <c:pt idx="1493">
                  <c:v>3.3369999999999997E-2</c:v>
                </c:pt>
                <c:pt idx="1494">
                  <c:v>3.832E-2</c:v>
                </c:pt>
                <c:pt idx="1495">
                  <c:v>4.3049999999999998E-2</c:v>
                </c:pt>
                <c:pt idx="1496">
                  <c:v>4.7460000000000002E-2</c:v>
                </c:pt>
                <c:pt idx="1497">
                  <c:v>5.1450000000000003E-2</c:v>
                </c:pt>
                <c:pt idx="1498">
                  <c:v>5.4940000000000003E-2</c:v>
                </c:pt>
                <c:pt idx="1499">
                  <c:v>5.7860000000000002E-2</c:v>
                </c:pt>
                <c:pt idx="1500">
                  <c:v>6.0139999999999999E-2</c:v>
                </c:pt>
                <c:pt idx="1501">
                  <c:v>6.1719999999999997E-2</c:v>
                </c:pt>
                <c:pt idx="1502">
                  <c:v>6.2539999999999998E-2</c:v>
                </c:pt>
                <c:pt idx="1503">
                  <c:v>6.2579999999999997E-2</c:v>
                </c:pt>
                <c:pt idx="1504">
                  <c:v>6.1839999999999999E-2</c:v>
                </c:pt>
                <c:pt idx="1505">
                  <c:v>6.0339999999999998E-2</c:v>
                </c:pt>
                <c:pt idx="1506">
                  <c:v>5.8139999999999997E-2</c:v>
                </c:pt>
                <c:pt idx="1507">
                  <c:v>5.5309999999999998E-2</c:v>
                </c:pt>
                <c:pt idx="1508">
                  <c:v>5.1970000000000002E-2</c:v>
                </c:pt>
                <c:pt idx="1509">
                  <c:v>4.8230000000000002E-2</c:v>
                </c:pt>
                <c:pt idx="1510">
                  <c:v>4.4229999999999998E-2</c:v>
                </c:pt>
                <c:pt idx="1511">
                  <c:v>4.0099999999999997E-2</c:v>
                </c:pt>
                <c:pt idx="1512">
                  <c:v>3.5979999999999998E-2</c:v>
                </c:pt>
                <c:pt idx="1513">
                  <c:v>3.1989999999999998E-2</c:v>
                </c:pt>
                <c:pt idx="1514">
                  <c:v>2.826E-2</c:v>
                </c:pt>
                <c:pt idx="1515">
                  <c:v>2.4889999999999999E-2</c:v>
                </c:pt>
                <c:pt idx="1516">
                  <c:v>2.196E-2</c:v>
                </c:pt>
                <c:pt idx="1517">
                  <c:v>1.9550000000000001E-2</c:v>
                </c:pt>
                <c:pt idx="1518">
                  <c:v>1.77E-2</c:v>
                </c:pt>
                <c:pt idx="1519">
                  <c:v>1.643E-2</c:v>
                </c:pt>
                <c:pt idx="1520">
                  <c:v>1.5709999999999998E-2</c:v>
                </c:pt>
                <c:pt idx="1521">
                  <c:v>1.553E-2</c:v>
                </c:pt>
                <c:pt idx="1522">
                  <c:v>1.5810000000000001E-2</c:v>
                </c:pt>
                <c:pt idx="1523">
                  <c:v>1.6480000000000002E-2</c:v>
                </c:pt>
                <c:pt idx="1524">
                  <c:v>1.7440000000000001E-2</c:v>
                </c:pt>
                <c:pt idx="1525">
                  <c:v>1.8589999999999999E-2</c:v>
                </c:pt>
                <c:pt idx="1526">
                  <c:v>1.984E-2</c:v>
                </c:pt>
                <c:pt idx="1527">
                  <c:v>2.1080000000000002E-2</c:v>
                </c:pt>
                <c:pt idx="1528">
                  <c:v>2.223E-2</c:v>
                </c:pt>
                <c:pt idx="1529">
                  <c:v>2.3220000000000001E-2</c:v>
                </c:pt>
                <c:pt idx="1530">
                  <c:v>2.3990000000000001E-2</c:v>
                </c:pt>
                <c:pt idx="1531">
                  <c:v>2.4510000000000001E-2</c:v>
                </c:pt>
                <c:pt idx="1532">
                  <c:v>2.4740000000000002E-2</c:v>
                </c:pt>
                <c:pt idx="1533">
                  <c:v>2.469E-2</c:v>
                </c:pt>
                <c:pt idx="1534">
                  <c:v>2.4369999999999999E-2</c:v>
                </c:pt>
                <c:pt idx="1535">
                  <c:v>2.3789999999999999E-2</c:v>
                </c:pt>
                <c:pt idx="1536">
                  <c:v>2.298E-2</c:v>
                </c:pt>
                <c:pt idx="1537">
                  <c:v>2.197E-2</c:v>
                </c:pt>
                <c:pt idx="1538">
                  <c:v>2.0809999999999999E-2</c:v>
                </c:pt>
                <c:pt idx="1539">
                  <c:v>1.9519999999999999E-2</c:v>
                </c:pt>
                <c:pt idx="1540">
                  <c:v>1.814E-2</c:v>
                </c:pt>
                <c:pt idx="1541">
                  <c:v>1.6709999999999999E-2</c:v>
                </c:pt>
                <c:pt idx="1542">
                  <c:v>1.524E-2</c:v>
                </c:pt>
                <c:pt idx="1543">
                  <c:v>1.3769999999999999E-2</c:v>
                </c:pt>
                <c:pt idx="1544">
                  <c:v>1.2319999999999999E-2</c:v>
                </c:pt>
                <c:pt idx="1545">
                  <c:v>1.091E-2</c:v>
                </c:pt>
                <c:pt idx="1546">
                  <c:v>9.5700000000000004E-3</c:v>
                </c:pt>
                <c:pt idx="1547">
                  <c:v>8.3199999999999993E-3</c:v>
                </c:pt>
                <c:pt idx="1548">
                  <c:v>7.1799999999999998E-3</c:v>
                </c:pt>
                <c:pt idx="1549">
                  <c:v>6.2100000000000002E-3</c:v>
                </c:pt>
                <c:pt idx="1550">
                  <c:v>5.4400000000000004E-3</c:v>
                </c:pt>
                <c:pt idx="1551">
                  <c:v>4.9100000000000003E-3</c:v>
                </c:pt>
                <c:pt idx="1552">
                  <c:v>4.6600000000000001E-3</c:v>
                </c:pt>
                <c:pt idx="1553">
                  <c:v>4.7400000000000003E-3</c:v>
                </c:pt>
                <c:pt idx="1554">
                  <c:v>5.1999999999999998E-3</c:v>
                </c:pt>
                <c:pt idx="1555">
                  <c:v>6.0600000000000003E-3</c:v>
                </c:pt>
                <c:pt idx="1556">
                  <c:v>7.3499999999999998E-3</c:v>
                </c:pt>
                <c:pt idx="1557">
                  <c:v>9.0900000000000009E-3</c:v>
                </c:pt>
                <c:pt idx="1558">
                  <c:v>1.125E-2</c:v>
                </c:pt>
                <c:pt idx="1559">
                  <c:v>1.3820000000000001E-2</c:v>
                </c:pt>
                <c:pt idx="1560">
                  <c:v>1.6709999999999999E-2</c:v>
                </c:pt>
                <c:pt idx="1561">
                  <c:v>1.9869999999999999E-2</c:v>
                </c:pt>
                <c:pt idx="1562">
                  <c:v>2.317E-2</c:v>
                </c:pt>
                <c:pt idx="1563">
                  <c:v>2.6499999999999999E-2</c:v>
                </c:pt>
                <c:pt idx="1564">
                  <c:v>2.9739999999999999E-2</c:v>
                </c:pt>
                <c:pt idx="1565">
                  <c:v>3.2779999999999997E-2</c:v>
                </c:pt>
                <c:pt idx="1566">
                  <c:v>3.5490000000000001E-2</c:v>
                </c:pt>
                <c:pt idx="1567">
                  <c:v>3.7780000000000001E-2</c:v>
                </c:pt>
                <c:pt idx="1568">
                  <c:v>3.9559999999999998E-2</c:v>
                </c:pt>
                <c:pt idx="1569">
                  <c:v>4.0779999999999997E-2</c:v>
                </c:pt>
                <c:pt idx="1570">
                  <c:v>4.138E-2</c:v>
                </c:pt>
                <c:pt idx="1571">
                  <c:v>4.1360000000000001E-2</c:v>
                </c:pt>
                <c:pt idx="1572">
                  <c:v>4.0730000000000002E-2</c:v>
                </c:pt>
                <c:pt idx="1573">
                  <c:v>3.952E-2</c:v>
                </c:pt>
                <c:pt idx="1574">
                  <c:v>3.7780000000000001E-2</c:v>
                </c:pt>
                <c:pt idx="1575">
                  <c:v>3.5610000000000003E-2</c:v>
                </c:pt>
                <c:pt idx="1576">
                  <c:v>3.3090000000000001E-2</c:v>
                </c:pt>
                <c:pt idx="1577">
                  <c:v>3.0339999999999999E-2</c:v>
                </c:pt>
                <c:pt idx="1578">
                  <c:v>2.7459999999999998E-2</c:v>
                </c:pt>
                <c:pt idx="1579">
                  <c:v>2.4590000000000001E-2</c:v>
                </c:pt>
                <c:pt idx="1580">
                  <c:v>2.1819999999999999E-2</c:v>
                </c:pt>
                <c:pt idx="1581">
                  <c:v>1.925E-2</c:v>
                </c:pt>
                <c:pt idx="1582">
                  <c:v>1.6959999999999999E-2</c:v>
                </c:pt>
                <c:pt idx="1583">
                  <c:v>1.4999999999999999E-2</c:v>
                </c:pt>
                <c:pt idx="1584">
                  <c:v>1.341E-2</c:v>
                </c:pt>
                <c:pt idx="1585">
                  <c:v>1.2200000000000001E-2</c:v>
                </c:pt>
                <c:pt idx="1586">
                  <c:v>1.137E-2</c:v>
                </c:pt>
                <c:pt idx="1587">
                  <c:v>1.091E-2</c:v>
                </c:pt>
                <c:pt idx="1588">
                  <c:v>1.081E-2</c:v>
                </c:pt>
                <c:pt idx="1589">
                  <c:v>1.102E-2</c:v>
                </c:pt>
                <c:pt idx="1590">
                  <c:v>1.1520000000000001E-2</c:v>
                </c:pt>
                <c:pt idx="1591">
                  <c:v>1.226E-2</c:v>
                </c:pt>
                <c:pt idx="1592">
                  <c:v>1.319E-2</c:v>
                </c:pt>
                <c:pt idx="1593">
                  <c:v>1.4250000000000001E-2</c:v>
                </c:pt>
                <c:pt idx="1594">
                  <c:v>1.54E-2</c:v>
                </c:pt>
                <c:pt idx="1595">
                  <c:v>1.6559999999999998E-2</c:v>
                </c:pt>
                <c:pt idx="1596">
                  <c:v>1.7690000000000001E-2</c:v>
                </c:pt>
                <c:pt idx="1597">
                  <c:v>1.874E-2</c:v>
                </c:pt>
                <c:pt idx="1598">
                  <c:v>1.967E-2</c:v>
                </c:pt>
                <c:pt idx="1599">
                  <c:v>2.044E-2</c:v>
                </c:pt>
                <c:pt idx="1600">
                  <c:v>2.103E-2</c:v>
                </c:pt>
                <c:pt idx="1601">
                  <c:v>2.1420000000000002E-2</c:v>
                </c:pt>
                <c:pt idx="1602">
                  <c:v>2.1579999999999998E-2</c:v>
                </c:pt>
                <c:pt idx="1603">
                  <c:v>2.1510000000000001E-2</c:v>
                </c:pt>
                <c:pt idx="1604">
                  <c:v>2.1190000000000001E-2</c:v>
                </c:pt>
                <c:pt idx="1605">
                  <c:v>2.0619999999999999E-2</c:v>
                </c:pt>
                <c:pt idx="1606">
                  <c:v>1.9810000000000001E-2</c:v>
                </c:pt>
                <c:pt idx="1607">
                  <c:v>1.8749999999999999E-2</c:v>
                </c:pt>
                <c:pt idx="1608">
                  <c:v>1.7469999999999999E-2</c:v>
                </c:pt>
                <c:pt idx="1609">
                  <c:v>1.6E-2</c:v>
                </c:pt>
                <c:pt idx="1610">
                  <c:v>1.4370000000000001E-2</c:v>
                </c:pt>
                <c:pt idx="1611">
                  <c:v>1.261E-2</c:v>
                </c:pt>
                <c:pt idx="1612">
                  <c:v>1.078E-2</c:v>
                </c:pt>
                <c:pt idx="1613">
                  <c:v>8.9200000000000008E-3</c:v>
                </c:pt>
                <c:pt idx="1614">
                  <c:v>7.1000000000000004E-3</c:v>
                </c:pt>
                <c:pt idx="1615">
                  <c:v>5.3800000000000002E-3</c:v>
                </c:pt>
                <c:pt idx="1616">
                  <c:v>3.8500000000000001E-3</c:v>
                </c:pt>
                <c:pt idx="1617">
                  <c:v>2.5699999999999998E-3</c:v>
                </c:pt>
                <c:pt idx="1618">
                  <c:v>1.6100000000000001E-3</c:v>
                </c:pt>
                <c:pt idx="1619">
                  <c:v>1.0499999999999999E-3</c:v>
                </c:pt>
                <c:pt idx="1620">
                  <c:v>9.3999999999999997E-4</c:v>
                </c:pt>
                <c:pt idx="1621">
                  <c:v>1.33E-3</c:v>
                </c:pt>
                <c:pt idx="1622">
                  <c:v>2.2599999999999999E-3</c:v>
                </c:pt>
                <c:pt idx="1623">
                  <c:v>3.7200000000000002E-3</c:v>
                </c:pt>
                <c:pt idx="1624">
                  <c:v>5.7099999999999998E-3</c:v>
                </c:pt>
                <c:pt idx="1625">
                  <c:v>8.1799999999999998E-3</c:v>
                </c:pt>
                <c:pt idx="1626">
                  <c:v>1.107E-2</c:v>
                </c:pt>
                <c:pt idx="1627">
                  <c:v>1.4279999999999999E-2</c:v>
                </c:pt>
                <c:pt idx="1628">
                  <c:v>1.77E-2</c:v>
                </c:pt>
                <c:pt idx="1629">
                  <c:v>2.1190000000000001E-2</c:v>
                </c:pt>
                <c:pt idx="1630">
                  <c:v>2.46E-2</c:v>
                </c:pt>
                <c:pt idx="1631">
                  <c:v>2.7799999999999998E-2</c:v>
                </c:pt>
                <c:pt idx="1632">
                  <c:v>3.0630000000000001E-2</c:v>
                </c:pt>
                <c:pt idx="1633">
                  <c:v>3.2980000000000002E-2</c:v>
                </c:pt>
                <c:pt idx="1634">
                  <c:v>3.4700000000000002E-2</c:v>
                </c:pt>
                <c:pt idx="1635">
                  <c:v>3.5740000000000001E-2</c:v>
                </c:pt>
                <c:pt idx="1636">
                  <c:v>3.6049999999999999E-2</c:v>
                </c:pt>
                <c:pt idx="1637">
                  <c:v>3.5610000000000003E-2</c:v>
                </c:pt>
                <c:pt idx="1638">
                  <c:v>3.4459999999999998E-2</c:v>
                </c:pt>
                <c:pt idx="1639">
                  <c:v>3.2649999999999998E-2</c:v>
                </c:pt>
                <c:pt idx="1640">
                  <c:v>3.0280000000000001E-2</c:v>
                </c:pt>
                <c:pt idx="1641">
                  <c:v>2.7470000000000001E-2</c:v>
                </c:pt>
                <c:pt idx="1642">
                  <c:v>2.4340000000000001E-2</c:v>
                </c:pt>
                <c:pt idx="1643">
                  <c:v>2.103E-2</c:v>
                </c:pt>
                <c:pt idx="1644">
                  <c:v>1.7670000000000002E-2</c:v>
                </c:pt>
                <c:pt idx="1645">
                  <c:v>1.4370000000000001E-2</c:v>
                </c:pt>
                <c:pt idx="1646">
                  <c:v>1.124E-2</c:v>
                </c:pt>
                <c:pt idx="1647">
                  <c:v>8.3700000000000007E-3</c:v>
                </c:pt>
                <c:pt idx="1648">
                  <c:v>5.8300000000000001E-3</c:v>
                </c:pt>
                <c:pt idx="1649">
                  <c:v>3.65E-3</c:v>
                </c:pt>
                <c:pt idx="1650">
                  <c:v>1.8699999999999999E-3</c:v>
                </c:pt>
                <c:pt idx="1651">
                  <c:v>4.6000000000000001E-4</c:v>
                </c:pt>
                <c:pt idx="1652">
                  <c:v>-5.9999999999999995E-4</c:v>
                </c:pt>
                <c:pt idx="1653">
                  <c:v>-1.3799999999999999E-3</c:v>
                </c:pt>
                <c:pt idx="1654">
                  <c:v>-1.91E-3</c:v>
                </c:pt>
                <c:pt idx="1655">
                  <c:v>-2.2499999999999998E-3</c:v>
                </c:pt>
                <c:pt idx="1656">
                  <c:v>-2.4299999999999999E-3</c:v>
                </c:pt>
                <c:pt idx="1657">
                  <c:v>-2.4599999999999999E-3</c:v>
                </c:pt>
                <c:pt idx="1658">
                  <c:v>-2.31E-3</c:v>
                </c:pt>
                <c:pt idx="1659">
                  <c:v>-1.9599999999999999E-3</c:v>
                </c:pt>
                <c:pt idx="1660">
                  <c:v>-1.39E-3</c:v>
                </c:pt>
                <c:pt idx="1661">
                  <c:v>-5.8E-4</c:v>
                </c:pt>
                <c:pt idx="1662">
                  <c:v>4.4000000000000002E-4</c:v>
                </c:pt>
                <c:pt idx="1663">
                  <c:v>1.66E-3</c:v>
                </c:pt>
                <c:pt idx="1664">
                  <c:v>3.0400000000000002E-3</c:v>
                </c:pt>
                <c:pt idx="1665">
                  <c:v>4.5500000000000002E-3</c:v>
                </c:pt>
                <c:pt idx="1666">
                  <c:v>6.1000000000000004E-3</c:v>
                </c:pt>
                <c:pt idx="1667">
                  <c:v>7.6400000000000001E-3</c:v>
                </c:pt>
                <c:pt idx="1668">
                  <c:v>9.0900000000000009E-3</c:v>
                </c:pt>
                <c:pt idx="1669">
                  <c:v>1.039E-2</c:v>
                </c:pt>
                <c:pt idx="1670">
                  <c:v>1.1509999999999999E-2</c:v>
                </c:pt>
                <c:pt idx="1671">
                  <c:v>1.243E-2</c:v>
                </c:pt>
                <c:pt idx="1672">
                  <c:v>1.311E-2</c:v>
                </c:pt>
                <c:pt idx="1673">
                  <c:v>1.354E-2</c:v>
                </c:pt>
                <c:pt idx="1674">
                  <c:v>1.37E-2</c:v>
                </c:pt>
                <c:pt idx="1675">
                  <c:v>1.358E-2</c:v>
                </c:pt>
                <c:pt idx="1676">
                  <c:v>1.32E-2</c:v>
                </c:pt>
                <c:pt idx="1677">
                  <c:v>1.257E-2</c:v>
                </c:pt>
                <c:pt idx="1678">
                  <c:v>1.1809999999999999E-2</c:v>
                </c:pt>
                <c:pt idx="1679">
                  <c:v>1.0959999999999999E-2</c:v>
                </c:pt>
                <c:pt idx="1680">
                  <c:v>1.009E-2</c:v>
                </c:pt>
                <c:pt idx="1681">
                  <c:v>9.2599999999999991E-3</c:v>
                </c:pt>
                <c:pt idx="1682">
                  <c:v>8.5299999999999994E-3</c:v>
                </c:pt>
                <c:pt idx="1683">
                  <c:v>7.9299999999999995E-3</c:v>
                </c:pt>
                <c:pt idx="1684">
                  <c:v>7.4799999999999997E-3</c:v>
                </c:pt>
                <c:pt idx="1685">
                  <c:v>7.1399999999999996E-3</c:v>
                </c:pt>
                <c:pt idx="1686">
                  <c:v>6.9100000000000003E-3</c:v>
                </c:pt>
                <c:pt idx="1687">
                  <c:v>6.7499999999999999E-3</c:v>
                </c:pt>
                <c:pt idx="1688">
                  <c:v>6.62E-3</c:v>
                </c:pt>
                <c:pt idx="1689">
                  <c:v>6.4999999999999997E-3</c:v>
                </c:pt>
                <c:pt idx="1690">
                  <c:v>6.4999999999999997E-3</c:v>
                </c:pt>
                <c:pt idx="1691">
                  <c:v>6.4999999999999997E-3</c:v>
                </c:pt>
                <c:pt idx="1692">
                  <c:v>6.4999999999999997E-3</c:v>
                </c:pt>
                <c:pt idx="1693">
                  <c:v>6.4999999999999997E-3</c:v>
                </c:pt>
                <c:pt idx="1694">
                  <c:v>6.4999999999999997E-3</c:v>
                </c:pt>
                <c:pt idx="1695">
                  <c:v>6.4999999999999997E-3</c:v>
                </c:pt>
                <c:pt idx="1696">
                  <c:v>6.4999999999999997E-3</c:v>
                </c:pt>
                <c:pt idx="1697">
                  <c:v>6.4999999999999997E-3</c:v>
                </c:pt>
                <c:pt idx="1698">
                  <c:v>6.4999999999999997E-3</c:v>
                </c:pt>
                <c:pt idx="1699">
                  <c:v>6.4999999999999997E-3</c:v>
                </c:pt>
                <c:pt idx="1700">
                  <c:v>6.4999999999999997E-3</c:v>
                </c:pt>
                <c:pt idx="1701">
                  <c:v>6.4999999999999997E-3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D12A-46A3-ADFB-EFFB37C3E192}"/>
            </c:ext>
          </c:extLst>
        </c:ser>
        <c:ser>
          <c:idx val="3"/>
          <c:order val="2"/>
          <c:tx>
            <c:strRef>
              <c:f>Sheet2!$R$1</c:f>
              <c:strCache>
                <c:ptCount val="1"/>
                <c:pt idx="0">
                  <c:v>Day 10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Sheet2!$Q$2:$Q$1703</c:f>
              <c:numCache>
                <c:formatCode>General</c:formatCode>
                <c:ptCount val="1702"/>
                <c:pt idx="0">
                  <c:v>3996.5272199999999</c:v>
                </c:pt>
                <c:pt idx="1">
                  <c:v>3994.4713900000002</c:v>
                </c:pt>
                <c:pt idx="2">
                  <c:v>3992.4155599999999</c:v>
                </c:pt>
                <c:pt idx="3">
                  <c:v>3990.3597399999999</c:v>
                </c:pt>
                <c:pt idx="4">
                  <c:v>3988.3039100000001</c:v>
                </c:pt>
                <c:pt idx="5">
                  <c:v>3986.2480799999998</c:v>
                </c:pt>
                <c:pt idx="6">
                  <c:v>3984.1922599999998</c:v>
                </c:pt>
                <c:pt idx="7">
                  <c:v>3982.13643</c:v>
                </c:pt>
                <c:pt idx="8">
                  <c:v>3980.0805999999998</c:v>
                </c:pt>
                <c:pt idx="9">
                  <c:v>3978.0247800000002</c:v>
                </c:pt>
                <c:pt idx="10">
                  <c:v>3975.9689499999999</c:v>
                </c:pt>
                <c:pt idx="11">
                  <c:v>3973.9131200000002</c:v>
                </c:pt>
                <c:pt idx="12">
                  <c:v>3971.8573000000001</c:v>
                </c:pt>
                <c:pt idx="13">
                  <c:v>3969.8014699999999</c:v>
                </c:pt>
                <c:pt idx="14">
                  <c:v>3967.7456400000001</c:v>
                </c:pt>
                <c:pt idx="15">
                  <c:v>3965.6898200000001</c:v>
                </c:pt>
                <c:pt idx="16">
                  <c:v>3963.6339899999998</c:v>
                </c:pt>
                <c:pt idx="17">
                  <c:v>3961.57816</c:v>
                </c:pt>
                <c:pt idx="18">
                  <c:v>3959.52234</c:v>
                </c:pt>
                <c:pt idx="19">
                  <c:v>3957.4665100000002</c:v>
                </c:pt>
                <c:pt idx="20">
                  <c:v>3955.41068</c:v>
                </c:pt>
                <c:pt idx="21">
                  <c:v>3953.3548599999999</c:v>
                </c:pt>
                <c:pt idx="22">
                  <c:v>3951.2990300000001</c:v>
                </c:pt>
                <c:pt idx="23">
                  <c:v>3949.2431999999999</c:v>
                </c:pt>
                <c:pt idx="24">
                  <c:v>3947.1873799999998</c:v>
                </c:pt>
                <c:pt idx="25">
                  <c:v>3945.1315500000001</c:v>
                </c:pt>
                <c:pt idx="26">
                  <c:v>3943.0757199999998</c:v>
                </c:pt>
                <c:pt idx="27">
                  <c:v>3941.0198999999998</c:v>
                </c:pt>
                <c:pt idx="28">
                  <c:v>3938.96407</c:v>
                </c:pt>
                <c:pt idx="29">
                  <c:v>3936.9082400000002</c:v>
                </c:pt>
                <c:pt idx="30">
                  <c:v>3934.8524200000002</c:v>
                </c:pt>
                <c:pt idx="31">
                  <c:v>3932.7965899999999</c:v>
                </c:pt>
                <c:pt idx="32">
                  <c:v>3930.7407600000001</c:v>
                </c:pt>
                <c:pt idx="33">
                  <c:v>3928.6849400000001</c:v>
                </c:pt>
                <c:pt idx="34">
                  <c:v>3926.6291099999999</c:v>
                </c:pt>
                <c:pt idx="35">
                  <c:v>3924.5732800000001</c:v>
                </c:pt>
                <c:pt idx="36">
                  <c:v>3922.5174499999998</c:v>
                </c:pt>
                <c:pt idx="37">
                  <c:v>3920.4616299999998</c:v>
                </c:pt>
                <c:pt idx="38">
                  <c:v>3918.4058</c:v>
                </c:pt>
                <c:pt idx="39">
                  <c:v>3916.3499700000002</c:v>
                </c:pt>
                <c:pt idx="40">
                  <c:v>3914.2941500000002</c:v>
                </c:pt>
                <c:pt idx="41">
                  <c:v>3912.2383199999999</c:v>
                </c:pt>
                <c:pt idx="42">
                  <c:v>3910.1824900000001</c:v>
                </c:pt>
                <c:pt idx="43">
                  <c:v>3908.1266700000001</c:v>
                </c:pt>
                <c:pt idx="44">
                  <c:v>3906.0708399999999</c:v>
                </c:pt>
                <c:pt idx="45">
                  <c:v>3904.0150100000001</c:v>
                </c:pt>
                <c:pt idx="46">
                  <c:v>3901.95919</c:v>
                </c:pt>
                <c:pt idx="47">
                  <c:v>3899.9033599999998</c:v>
                </c:pt>
                <c:pt idx="48">
                  <c:v>3897.84753</c:v>
                </c:pt>
                <c:pt idx="49">
                  <c:v>3895.79171</c:v>
                </c:pt>
                <c:pt idx="50">
                  <c:v>3893.7358800000002</c:v>
                </c:pt>
                <c:pt idx="51">
                  <c:v>3891.6800499999999</c:v>
                </c:pt>
                <c:pt idx="52">
                  <c:v>3889.6242299999999</c:v>
                </c:pt>
                <c:pt idx="53">
                  <c:v>3887.5684000000001</c:v>
                </c:pt>
                <c:pt idx="54">
                  <c:v>3885.5125699999999</c:v>
                </c:pt>
                <c:pt idx="55">
                  <c:v>3883.4567499999998</c:v>
                </c:pt>
                <c:pt idx="56">
                  <c:v>3881.40092</c:v>
                </c:pt>
                <c:pt idx="57">
                  <c:v>3879.3450899999998</c:v>
                </c:pt>
                <c:pt idx="58">
                  <c:v>3877.2892700000002</c:v>
                </c:pt>
                <c:pt idx="59">
                  <c:v>3875.23344</c:v>
                </c:pt>
                <c:pt idx="60">
                  <c:v>3873.1776100000002</c:v>
                </c:pt>
                <c:pt idx="61">
                  <c:v>3871.1217900000001</c:v>
                </c:pt>
                <c:pt idx="62">
                  <c:v>3869.0659599999999</c:v>
                </c:pt>
                <c:pt idx="63">
                  <c:v>3867.0101300000001</c:v>
                </c:pt>
                <c:pt idx="64">
                  <c:v>3864.9543100000001</c:v>
                </c:pt>
                <c:pt idx="65">
                  <c:v>3862.8984799999998</c:v>
                </c:pt>
                <c:pt idx="66">
                  <c:v>3860.84265</c:v>
                </c:pt>
                <c:pt idx="67">
                  <c:v>3858.78683</c:v>
                </c:pt>
                <c:pt idx="68">
                  <c:v>3856.7310000000002</c:v>
                </c:pt>
                <c:pt idx="69">
                  <c:v>3854.67517</c:v>
                </c:pt>
                <c:pt idx="70">
                  <c:v>3852.6193499999999</c:v>
                </c:pt>
                <c:pt idx="71">
                  <c:v>3850.5635200000002</c:v>
                </c:pt>
                <c:pt idx="72">
                  <c:v>3848.5076899999999</c:v>
                </c:pt>
                <c:pt idx="73">
                  <c:v>3846.4518600000001</c:v>
                </c:pt>
                <c:pt idx="74">
                  <c:v>3844.3960400000001</c:v>
                </c:pt>
                <c:pt idx="75">
                  <c:v>3842.3402099999998</c:v>
                </c:pt>
                <c:pt idx="76">
                  <c:v>3840.2843800000001</c:v>
                </c:pt>
                <c:pt idx="77">
                  <c:v>3838.22856</c:v>
                </c:pt>
                <c:pt idx="78">
                  <c:v>3836.1727299999998</c:v>
                </c:pt>
                <c:pt idx="79">
                  <c:v>3834.1169</c:v>
                </c:pt>
                <c:pt idx="80">
                  <c:v>3832.0610799999999</c:v>
                </c:pt>
                <c:pt idx="81">
                  <c:v>3830.0052500000002</c:v>
                </c:pt>
                <c:pt idx="82">
                  <c:v>3827.9494199999999</c:v>
                </c:pt>
                <c:pt idx="83">
                  <c:v>3825.8935999999999</c:v>
                </c:pt>
                <c:pt idx="84">
                  <c:v>3823.8377700000001</c:v>
                </c:pt>
                <c:pt idx="85">
                  <c:v>3821.7819399999998</c:v>
                </c:pt>
                <c:pt idx="86">
                  <c:v>3819.7261199999998</c:v>
                </c:pt>
                <c:pt idx="87">
                  <c:v>3817.67029</c:v>
                </c:pt>
                <c:pt idx="88">
                  <c:v>3815.6144599999998</c:v>
                </c:pt>
                <c:pt idx="89">
                  <c:v>3813.5586400000002</c:v>
                </c:pt>
                <c:pt idx="90">
                  <c:v>3811.50281</c:v>
                </c:pt>
                <c:pt idx="91">
                  <c:v>3809.4469800000002</c:v>
                </c:pt>
                <c:pt idx="92">
                  <c:v>3807.3911600000001</c:v>
                </c:pt>
                <c:pt idx="93">
                  <c:v>3805.3353299999999</c:v>
                </c:pt>
                <c:pt idx="94">
                  <c:v>3803.2795000000001</c:v>
                </c:pt>
                <c:pt idx="95">
                  <c:v>3801.2236800000001</c:v>
                </c:pt>
                <c:pt idx="96">
                  <c:v>3799.1678499999998</c:v>
                </c:pt>
                <c:pt idx="97">
                  <c:v>3797.11202</c:v>
                </c:pt>
                <c:pt idx="98">
                  <c:v>3795.0562</c:v>
                </c:pt>
                <c:pt idx="99">
                  <c:v>3793.0003700000002</c:v>
                </c:pt>
                <c:pt idx="100">
                  <c:v>3790.94454</c:v>
                </c:pt>
                <c:pt idx="101">
                  <c:v>3788.8887199999999</c:v>
                </c:pt>
                <c:pt idx="102">
                  <c:v>3786.8328900000001</c:v>
                </c:pt>
                <c:pt idx="103">
                  <c:v>3784.7770599999999</c:v>
                </c:pt>
                <c:pt idx="104">
                  <c:v>3782.7212399999999</c:v>
                </c:pt>
                <c:pt idx="105">
                  <c:v>3780.6654100000001</c:v>
                </c:pt>
                <c:pt idx="106">
                  <c:v>3778.6095799999998</c:v>
                </c:pt>
                <c:pt idx="107">
                  <c:v>3776.5537599999998</c:v>
                </c:pt>
                <c:pt idx="108">
                  <c:v>3774.49793</c:v>
                </c:pt>
                <c:pt idx="109">
                  <c:v>3772.4421000000002</c:v>
                </c:pt>
                <c:pt idx="110">
                  <c:v>3770.38627</c:v>
                </c:pt>
                <c:pt idx="111">
                  <c:v>3768.3304499999999</c:v>
                </c:pt>
                <c:pt idx="112">
                  <c:v>3766.2746200000001</c:v>
                </c:pt>
                <c:pt idx="113">
                  <c:v>3764.2187899999999</c:v>
                </c:pt>
                <c:pt idx="114">
                  <c:v>3762.1629699999999</c:v>
                </c:pt>
                <c:pt idx="115">
                  <c:v>3760.1071400000001</c:v>
                </c:pt>
                <c:pt idx="116">
                  <c:v>3758.0513099999998</c:v>
                </c:pt>
                <c:pt idx="117">
                  <c:v>3755.9954899999998</c:v>
                </c:pt>
                <c:pt idx="118">
                  <c:v>3753.93966</c:v>
                </c:pt>
                <c:pt idx="119">
                  <c:v>3751.8838300000002</c:v>
                </c:pt>
                <c:pt idx="120">
                  <c:v>3749.8280100000002</c:v>
                </c:pt>
                <c:pt idx="121">
                  <c:v>3747.7721799999999</c:v>
                </c:pt>
                <c:pt idx="122">
                  <c:v>3745.7163500000001</c:v>
                </c:pt>
                <c:pt idx="123">
                  <c:v>3743.6605300000001</c:v>
                </c:pt>
                <c:pt idx="124">
                  <c:v>3741.6046999999999</c:v>
                </c:pt>
                <c:pt idx="125">
                  <c:v>3739.5488700000001</c:v>
                </c:pt>
                <c:pt idx="126">
                  <c:v>3737.49305</c:v>
                </c:pt>
                <c:pt idx="127">
                  <c:v>3735.4372199999998</c:v>
                </c:pt>
                <c:pt idx="128">
                  <c:v>3733.38139</c:v>
                </c:pt>
                <c:pt idx="129">
                  <c:v>3731.32557</c:v>
                </c:pt>
                <c:pt idx="130">
                  <c:v>3729.2697400000002</c:v>
                </c:pt>
                <c:pt idx="131">
                  <c:v>3727.2139099999999</c:v>
                </c:pt>
                <c:pt idx="132">
                  <c:v>3725.1580899999999</c:v>
                </c:pt>
                <c:pt idx="133">
                  <c:v>3723.1022600000001</c:v>
                </c:pt>
                <c:pt idx="134">
                  <c:v>3721.0464299999999</c:v>
                </c:pt>
                <c:pt idx="135">
                  <c:v>3718.9906099999998</c:v>
                </c:pt>
                <c:pt idx="136">
                  <c:v>3716.93478</c:v>
                </c:pt>
                <c:pt idx="137">
                  <c:v>3714.8789499999998</c:v>
                </c:pt>
                <c:pt idx="138">
                  <c:v>3712.8231300000002</c:v>
                </c:pt>
                <c:pt idx="139">
                  <c:v>3710.7673</c:v>
                </c:pt>
                <c:pt idx="140">
                  <c:v>3708.7114700000002</c:v>
                </c:pt>
                <c:pt idx="141">
                  <c:v>3706.6556500000002</c:v>
                </c:pt>
                <c:pt idx="142">
                  <c:v>3704.5998199999999</c:v>
                </c:pt>
                <c:pt idx="143">
                  <c:v>3702.5439900000001</c:v>
                </c:pt>
                <c:pt idx="144">
                  <c:v>3700.4881700000001</c:v>
                </c:pt>
                <c:pt idx="145">
                  <c:v>3698.4323399999998</c:v>
                </c:pt>
                <c:pt idx="146">
                  <c:v>3696.3765100000001</c:v>
                </c:pt>
                <c:pt idx="147">
                  <c:v>3694.3206799999998</c:v>
                </c:pt>
                <c:pt idx="148">
                  <c:v>3692.2648600000002</c:v>
                </c:pt>
                <c:pt idx="149">
                  <c:v>3690.20903</c:v>
                </c:pt>
                <c:pt idx="150">
                  <c:v>3688.1532000000002</c:v>
                </c:pt>
                <c:pt idx="151">
                  <c:v>3686.0973800000002</c:v>
                </c:pt>
                <c:pt idx="152">
                  <c:v>3684.0415499999999</c:v>
                </c:pt>
                <c:pt idx="153">
                  <c:v>3681.9857200000001</c:v>
                </c:pt>
                <c:pt idx="154">
                  <c:v>3679.9299000000001</c:v>
                </c:pt>
                <c:pt idx="155">
                  <c:v>3677.8740699999998</c:v>
                </c:pt>
                <c:pt idx="156">
                  <c:v>3675.8182400000001</c:v>
                </c:pt>
                <c:pt idx="157">
                  <c:v>3673.76242</c:v>
                </c:pt>
                <c:pt idx="158">
                  <c:v>3671.7065899999998</c:v>
                </c:pt>
                <c:pt idx="159">
                  <c:v>3669.65076</c:v>
                </c:pt>
                <c:pt idx="160">
                  <c:v>3667.59494</c:v>
                </c:pt>
                <c:pt idx="161">
                  <c:v>3665.5391100000002</c:v>
                </c:pt>
                <c:pt idx="162">
                  <c:v>3663.4832799999999</c:v>
                </c:pt>
                <c:pt idx="163">
                  <c:v>3661.4274599999999</c:v>
                </c:pt>
                <c:pt idx="164">
                  <c:v>3659.3716300000001</c:v>
                </c:pt>
                <c:pt idx="165">
                  <c:v>3657.3157999999999</c:v>
                </c:pt>
                <c:pt idx="166">
                  <c:v>3655.2599799999998</c:v>
                </c:pt>
                <c:pt idx="167">
                  <c:v>3653.20415</c:v>
                </c:pt>
                <c:pt idx="168">
                  <c:v>3651.1483199999998</c:v>
                </c:pt>
                <c:pt idx="169">
                  <c:v>3649.0925000000002</c:v>
                </c:pt>
                <c:pt idx="170">
                  <c:v>3647.03667</c:v>
                </c:pt>
                <c:pt idx="171">
                  <c:v>3644.9808400000002</c:v>
                </c:pt>
                <c:pt idx="172">
                  <c:v>3642.9250200000001</c:v>
                </c:pt>
                <c:pt idx="173">
                  <c:v>3640.8691899999999</c:v>
                </c:pt>
                <c:pt idx="174">
                  <c:v>3638.8133600000001</c:v>
                </c:pt>
                <c:pt idx="175">
                  <c:v>3636.7575400000001</c:v>
                </c:pt>
                <c:pt idx="176">
                  <c:v>3634.7017099999998</c:v>
                </c:pt>
                <c:pt idx="177">
                  <c:v>3632.64588</c:v>
                </c:pt>
                <c:pt idx="178">
                  <c:v>3630.59006</c:v>
                </c:pt>
                <c:pt idx="179">
                  <c:v>3628.5342300000002</c:v>
                </c:pt>
                <c:pt idx="180">
                  <c:v>3626.4784</c:v>
                </c:pt>
                <c:pt idx="181">
                  <c:v>3624.4225700000002</c:v>
                </c:pt>
                <c:pt idx="182">
                  <c:v>3622.3667500000001</c:v>
                </c:pt>
                <c:pt idx="183">
                  <c:v>3620.3109199999999</c:v>
                </c:pt>
                <c:pt idx="184">
                  <c:v>3618.2550900000001</c:v>
                </c:pt>
                <c:pt idx="185">
                  <c:v>3616.1992700000001</c:v>
                </c:pt>
                <c:pt idx="186">
                  <c:v>3614.1434399999998</c:v>
                </c:pt>
                <c:pt idx="187">
                  <c:v>3612.08761</c:v>
                </c:pt>
                <c:pt idx="188">
                  <c:v>3610.03179</c:v>
                </c:pt>
                <c:pt idx="189">
                  <c:v>3607.9759600000002</c:v>
                </c:pt>
                <c:pt idx="190">
                  <c:v>3605.92013</c:v>
                </c:pt>
                <c:pt idx="191">
                  <c:v>3603.8643099999999</c:v>
                </c:pt>
                <c:pt idx="192">
                  <c:v>3601.8084800000001</c:v>
                </c:pt>
                <c:pt idx="193">
                  <c:v>3599.7526499999999</c:v>
                </c:pt>
                <c:pt idx="194">
                  <c:v>3597.6968299999999</c:v>
                </c:pt>
                <c:pt idx="195">
                  <c:v>3595.6410000000001</c:v>
                </c:pt>
                <c:pt idx="196">
                  <c:v>3593.5851699999998</c:v>
                </c:pt>
                <c:pt idx="197">
                  <c:v>3591.5293499999998</c:v>
                </c:pt>
                <c:pt idx="198">
                  <c:v>3589.47352</c:v>
                </c:pt>
                <c:pt idx="199">
                  <c:v>3587.4176900000002</c:v>
                </c:pt>
                <c:pt idx="200">
                  <c:v>3585.3618700000002</c:v>
                </c:pt>
                <c:pt idx="201">
                  <c:v>3583.3060399999999</c:v>
                </c:pt>
                <c:pt idx="202">
                  <c:v>3581.2502100000002</c:v>
                </c:pt>
                <c:pt idx="203">
                  <c:v>3579.1943900000001</c:v>
                </c:pt>
                <c:pt idx="204">
                  <c:v>3577.1385599999999</c:v>
                </c:pt>
                <c:pt idx="205">
                  <c:v>3575.0827300000001</c:v>
                </c:pt>
                <c:pt idx="206">
                  <c:v>3573.02691</c:v>
                </c:pt>
                <c:pt idx="207">
                  <c:v>3570.9710799999998</c:v>
                </c:pt>
                <c:pt idx="208">
                  <c:v>3568.91525</c:v>
                </c:pt>
                <c:pt idx="209">
                  <c:v>3566.85943</c:v>
                </c:pt>
                <c:pt idx="210">
                  <c:v>3564.8036000000002</c:v>
                </c:pt>
                <c:pt idx="211">
                  <c:v>3562.7477699999999</c:v>
                </c:pt>
                <c:pt idx="212">
                  <c:v>3560.6919499999999</c:v>
                </c:pt>
                <c:pt idx="213">
                  <c:v>3558.6361200000001</c:v>
                </c:pt>
                <c:pt idx="214">
                  <c:v>3556.5802899999999</c:v>
                </c:pt>
                <c:pt idx="215">
                  <c:v>3554.5244699999998</c:v>
                </c:pt>
                <c:pt idx="216">
                  <c:v>3552.4686400000001</c:v>
                </c:pt>
                <c:pt idx="217">
                  <c:v>3550.4128099999998</c:v>
                </c:pt>
                <c:pt idx="218">
                  <c:v>3548.35698</c:v>
                </c:pt>
                <c:pt idx="219">
                  <c:v>3546.30116</c:v>
                </c:pt>
                <c:pt idx="220">
                  <c:v>3544.2453300000002</c:v>
                </c:pt>
                <c:pt idx="221">
                  <c:v>3542.1895</c:v>
                </c:pt>
                <c:pt idx="222">
                  <c:v>3540.1336799999999</c:v>
                </c:pt>
                <c:pt idx="223">
                  <c:v>3538.0778500000001</c:v>
                </c:pt>
                <c:pt idx="224">
                  <c:v>3536.0220199999999</c:v>
                </c:pt>
                <c:pt idx="225">
                  <c:v>3533.9661999999998</c:v>
                </c:pt>
                <c:pt idx="226">
                  <c:v>3531.9103700000001</c:v>
                </c:pt>
                <c:pt idx="227">
                  <c:v>3529.8545399999998</c:v>
                </c:pt>
                <c:pt idx="228">
                  <c:v>3527.7987199999998</c:v>
                </c:pt>
                <c:pt idx="229">
                  <c:v>3525.74289</c:v>
                </c:pt>
                <c:pt idx="230">
                  <c:v>3523.6870600000002</c:v>
                </c:pt>
                <c:pt idx="231">
                  <c:v>3521.6312400000002</c:v>
                </c:pt>
                <c:pt idx="232">
                  <c:v>3519.5754099999999</c:v>
                </c:pt>
                <c:pt idx="233">
                  <c:v>3517.5195800000001</c:v>
                </c:pt>
                <c:pt idx="234">
                  <c:v>3515.4637600000001</c:v>
                </c:pt>
                <c:pt idx="235">
                  <c:v>3513.4079299999999</c:v>
                </c:pt>
                <c:pt idx="236">
                  <c:v>3511.3521000000001</c:v>
                </c:pt>
                <c:pt idx="237">
                  <c:v>3509.29628</c:v>
                </c:pt>
                <c:pt idx="238">
                  <c:v>3507.2404499999998</c:v>
                </c:pt>
                <c:pt idx="239">
                  <c:v>3505.18462</c:v>
                </c:pt>
                <c:pt idx="240">
                  <c:v>3503.1288</c:v>
                </c:pt>
                <c:pt idx="241">
                  <c:v>3501.0729700000002</c:v>
                </c:pt>
                <c:pt idx="242">
                  <c:v>3499.0171399999999</c:v>
                </c:pt>
                <c:pt idx="243">
                  <c:v>3496.9613199999999</c:v>
                </c:pt>
                <c:pt idx="244">
                  <c:v>3494.9054900000001</c:v>
                </c:pt>
                <c:pt idx="245">
                  <c:v>3492.8496599999999</c:v>
                </c:pt>
                <c:pt idx="246">
                  <c:v>3490.7938399999998</c:v>
                </c:pt>
                <c:pt idx="247">
                  <c:v>3488.73801</c:v>
                </c:pt>
                <c:pt idx="248">
                  <c:v>3486.6821799999998</c:v>
                </c:pt>
                <c:pt idx="249">
                  <c:v>3484.6263600000002</c:v>
                </c:pt>
                <c:pt idx="250">
                  <c:v>3482.57053</c:v>
                </c:pt>
                <c:pt idx="251">
                  <c:v>3480.5147000000002</c:v>
                </c:pt>
                <c:pt idx="252">
                  <c:v>3478.4588800000001</c:v>
                </c:pt>
                <c:pt idx="253">
                  <c:v>3476.4030499999999</c:v>
                </c:pt>
                <c:pt idx="254">
                  <c:v>3474.3472200000001</c:v>
                </c:pt>
                <c:pt idx="255">
                  <c:v>3472.2913899999999</c:v>
                </c:pt>
                <c:pt idx="256">
                  <c:v>3470.2355699999998</c:v>
                </c:pt>
                <c:pt idx="257">
                  <c:v>3468.17974</c:v>
                </c:pt>
                <c:pt idx="258">
                  <c:v>3466.1239099999998</c:v>
                </c:pt>
                <c:pt idx="259">
                  <c:v>3464.0680900000002</c:v>
                </c:pt>
                <c:pt idx="260">
                  <c:v>3462.01226</c:v>
                </c:pt>
                <c:pt idx="261">
                  <c:v>3459.9564300000002</c:v>
                </c:pt>
                <c:pt idx="262">
                  <c:v>3457.9006100000001</c:v>
                </c:pt>
                <c:pt idx="263">
                  <c:v>3455.8447799999999</c:v>
                </c:pt>
                <c:pt idx="264">
                  <c:v>3453.7889500000001</c:v>
                </c:pt>
                <c:pt idx="265">
                  <c:v>3451.7331300000001</c:v>
                </c:pt>
                <c:pt idx="266">
                  <c:v>3449.6772999999998</c:v>
                </c:pt>
                <c:pt idx="267">
                  <c:v>3447.62147</c:v>
                </c:pt>
                <c:pt idx="268">
                  <c:v>3445.56565</c:v>
                </c:pt>
                <c:pt idx="269">
                  <c:v>3443.5098200000002</c:v>
                </c:pt>
                <c:pt idx="270">
                  <c:v>3441.45399</c:v>
                </c:pt>
                <c:pt idx="271">
                  <c:v>3439.3981699999999</c:v>
                </c:pt>
                <c:pt idx="272">
                  <c:v>3437.3423400000001</c:v>
                </c:pt>
                <c:pt idx="273">
                  <c:v>3435.2865099999999</c:v>
                </c:pt>
                <c:pt idx="274">
                  <c:v>3433.2306899999999</c:v>
                </c:pt>
                <c:pt idx="275">
                  <c:v>3431.1748600000001</c:v>
                </c:pt>
                <c:pt idx="276">
                  <c:v>3429.1190299999998</c:v>
                </c:pt>
                <c:pt idx="277">
                  <c:v>3427.0632099999998</c:v>
                </c:pt>
                <c:pt idx="278">
                  <c:v>3425.00738</c:v>
                </c:pt>
                <c:pt idx="279">
                  <c:v>3422.9515500000002</c:v>
                </c:pt>
                <c:pt idx="280">
                  <c:v>3420.8957300000002</c:v>
                </c:pt>
                <c:pt idx="281">
                  <c:v>3418.8398999999999</c:v>
                </c:pt>
                <c:pt idx="282">
                  <c:v>3416.7840700000002</c:v>
                </c:pt>
                <c:pt idx="283">
                  <c:v>3414.7282500000001</c:v>
                </c:pt>
                <c:pt idx="284">
                  <c:v>3412.6724199999999</c:v>
                </c:pt>
                <c:pt idx="285">
                  <c:v>3410.6165900000001</c:v>
                </c:pt>
                <c:pt idx="286">
                  <c:v>3408.56077</c:v>
                </c:pt>
                <c:pt idx="287">
                  <c:v>3406.5049399999998</c:v>
                </c:pt>
                <c:pt idx="288">
                  <c:v>3404.44911</c:v>
                </c:pt>
                <c:pt idx="289">
                  <c:v>3402.39329</c:v>
                </c:pt>
                <c:pt idx="290">
                  <c:v>3400.3374600000002</c:v>
                </c:pt>
                <c:pt idx="291">
                  <c:v>3398.28163</c:v>
                </c:pt>
                <c:pt idx="292">
                  <c:v>3396.2258000000002</c:v>
                </c:pt>
                <c:pt idx="293">
                  <c:v>3394.1699800000001</c:v>
                </c:pt>
                <c:pt idx="294">
                  <c:v>3392.1141499999999</c:v>
                </c:pt>
                <c:pt idx="295">
                  <c:v>3390.0583200000001</c:v>
                </c:pt>
                <c:pt idx="296">
                  <c:v>3388.0025000000001</c:v>
                </c:pt>
                <c:pt idx="297">
                  <c:v>3385.9466699999998</c:v>
                </c:pt>
                <c:pt idx="298">
                  <c:v>3383.89084</c:v>
                </c:pt>
                <c:pt idx="299">
                  <c:v>3381.83502</c:v>
                </c:pt>
                <c:pt idx="300">
                  <c:v>3379.7791900000002</c:v>
                </c:pt>
                <c:pt idx="301">
                  <c:v>3377.72336</c:v>
                </c:pt>
                <c:pt idx="302">
                  <c:v>3375.6675399999999</c:v>
                </c:pt>
                <c:pt idx="303">
                  <c:v>3373.6117100000001</c:v>
                </c:pt>
                <c:pt idx="304">
                  <c:v>3371.5558799999999</c:v>
                </c:pt>
                <c:pt idx="305">
                  <c:v>3369.5000599999998</c:v>
                </c:pt>
                <c:pt idx="306">
                  <c:v>3367.4442300000001</c:v>
                </c:pt>
                <c:pt idx="307">
                  <c:v>3365.3883999999998</c:v>
                </c:pt>
                <c:pt idx="308">
                  <c:v>3363.3325799999998</c:v>
                </c:pt>
                <c:pt idx="309">
                  <c:v>3361.27675</c:v>
                </c:pt>
                <c:pt idx="310">
                  <c:v>3359.2209200000002</c:v>
                </c:pt>
                <c:pt idx="311">
                  <c:v>3357.1651000000002</c:v>
                </c:pt>
                <c:pt idx="312">
                  <c:v>3355.1092699999999</c:v>
                </c:pt>
                <c:pt idx="313">
                  <c:v>3353.0534400000001</c:v>
                </c:pt>
                <c:pt idx="314">
                  <c:v>3350.9976200000001</c:v>
                </c:pt>
                <c:pt idx="315">
                  <c:v>3348.9417899999999</c:v>
                </c:pt>
                <c:pt idx="316">
                  <c:v>3346.8859600000001</c:v>
                </c:pt>
                <c:pt idx="317">
                  <c:v>3344.83014</c:v>
                </c:pt>
                <c:pt idx="318">
                  <c:v>3342.7743099999998</c:v>
                </c:pt>
                <c:pt idx="319">
                  <c:v>3340.71848</c:v>
                </c:pt>
                <c:pt idx="320">
                  <c:v>3338.66266</c:v>
                </c:pt>
                <c:pt idx="321">
                  <c:v>3336.6068300000002</c:v>
                </c:pt>
                <c:pt idx="322">
                  <c:v>3334.5509999999999</c:v>
                </c:pt>
                <c:pt idx="323">
                  <c:v>3332.4951799999999</c:v>
                </c:pt>
                <c:pt idx="324">
                  <c:v>3330.4393500000001</c:v>
                </c:pt>
                <c:pt idx="325">
                  <c:v>3328.3835199999999</c:v>
                </c:pt>
                <c:pt idx="326">
                  <c:v>3326.3276900000001</c:v>
                </c:pt>
                <c:pt idx="327">
                  <c:v>3324.27187</c:v>
                </c:pt>
                <c:pt idx="328">
                  <c:v>3322.2160399999998</c:v>
                </c:pt>
                <c:pt idx="329">
                  <c:v>3320.16021</c:v>
                </c:pt>
                <c:pt idx="330">
                  <c:v>3318.10439</c:v>
                </c:pt>
                <c:pt idx="331">
                  <c:v>3316.0485600000002</c:v>
                </c:pt>
                <c:pt idx="332">
                  <c:v>3313.9927299999999</c:v>
                </c:pt>
                <c:pt idx="333">
                  <c:v>3311.9369099999999</c:v>
                </c:pt>
                <c:pt idx="334">
                  <c:v>3309.8810800000001</c:v>
                </c:pt>
                <c:pt idx="335">
                  <c:v>3307.8252499999999</c:v>
                </c:pt>
                <c:pt idx="336">
                  <c:v>3305.7694299999998</c:v>
                </c:pt>
                <c:pt idx="337">
                  <c:v>3303.7136</c:v>
                </c:pt>
                <c:pt idx="338">
                  <c:v>3301.6577699999998</c:v>
                </c:pt>
                <c:pt idx="339">
                  <c:v>3299.6019500000002</c:v>
                </c:pt>
                <c:pt idx="340">
                  <c:v>3297.54612</c:v>
                </c:pt>
                <c:pt idx="341">
                  <c:v>3295.4902900000002</c:v>
                </c:pt>
                <c:pt idx="342">
                  <c:v>3293.4344700000001</c:v>
                </c:pt>
                <c:pt idx="343">
                  <c:v>3291.3786399999999</c:v>
                </c:pt>
                <c:pt idx="344">
                  <c:v>3289.3228100000001</c:v>
                </c:pt>
                <c:pt idx="345">
                  <c:v>3287.2669900000001</c:v>
                </c:pt>
                <c:pt idx="346">
                  <c:v>3285.2111599999998</c:v>
                </c:pt>
                <c:pt idx="347">
                  <c:v>3283.15533</c:v>
                </c:pt>
                <c:pt idx="348">
                  <c:v>3281.09951</c:v>
                </c:pt>
                <c:pt idx="349">
                  <c:v>3279.0436800000002</c:v>
                </c:pt>
                <c:pt idx="350">
                  <c:v>3276.98785</c:v>
                </c:pt>
                <c:pt idx="351">
                  <c:v>3274.9320299999999</c:v>
                </c:pt>
                <c:pt idx="352">
                  <c:v>3272.8762000000002</c:v>
                </c:pt>
                <c:pt idx="353">
                  <c:v>3270.8203699999999</c:v>
                </c:pt>
                <c:pt idx="354">
                  <c:v>3268.7645499999999</c:v>
                </c:pt>
                <c:pt idx="355">
                  <c:v>3266.7087200000001</c:v>
                </c:pt>
                <c:pt idx="356">
                  <c:v>3264.6528899999998</c:v>
                </c:pt>
                <c:pt idx="357">
                  <c:v>3262.5970699999998</c:v>
                </c:pt>
                <c:pt idx="358">
                  <c:v>3260.54124</c:v>
                </c:pt>
                <c:pt idx="359">
                  <c:v>3258.4854099999998</c:v>
                </c:pt>
                <c:pt idx="360">
                  <c:v>3256.4295900000002</c:v>
                </c:pt>
                <c:pt idx="361">
                  <c:v>3254.3737599999999</c:v>
                </c:pt>
                <c:pt idx="362">
                  <c:v>3252.3179300000002</c:v>
                </c:pt>
                <c:pt idx="363">
                  <c:v>3250.2620999999999</c:v>
                </c:pt>
                <c:pt idx="364">
                  <c:v>3248.2062799999999</c:v>
                </c:pt>
                <c:pt idx="365">
                  <c:v>3246.1504500000001</c:v>
                </c:pt>
                <c:pt idx="366">
                  <c:v>3244.0946199999998</c:v>
                </c:pt>
                <c:pt idx="367">
                  <c:v>3242.0387999999998</c:v>
                </c:pt>
                <c:pt idx="368">
                  <c:v>3239.98297</c:v>
                </c:pt>
                <c:pt idx="369">
                  <c:v>3237.9271399999998</c:v>
                </c:pt>
                <c:pt idx="370">
                  <c:v>3235.8713200000002</c:v>
                </c:pt>
                <c:pt idx="371">
                  <c:v>3233.81549</c:v>
                </c:pt>
                <c:pt idx="372">
                  <c:v>3231.7596600000002</c:v>
                </c:pt>
                <c:pt idx="373">
                  <c:v>3229.7038400000001</c:v>
                </c:pt>
                <c:pt idx="374">
                  <c:v>3227.6480099999999</c:v>
                </c:pt>
                <c:pt idx="375">
                  <c:v>3225.5921800000001</c:v>
                </c:pt>
                <c:pt idx="376">
                  <c:v>3223.5363600000001</c:v>
                </c:pt>
                <c:pt idx="377">
                  <c:v>3221.4805299999998</c:v>
                </c:pt>
                <c:pt idx="378">
                  <c:v>3219.4247</c:v>
                </c:pt>
                <c:pt idx="379">
                  <c:v>3217.36888</c:v>
                </c:pt>
                <c:pt idx="380">
                  <c:v>3215.3130500000002</c:v>
                </c:pt>
                <c:pt idx="381">
                  <c:v>3213.25722</c:v>
                </c:pt>
                <c:pt idx="382">
                  <c:v>3211.2013999999999</c:v>
                </c:pt>
                <c:pt idx="383">
                  <c:v>3209.1455700000001</c:v>
                </c:pt>
                <c:pt idx="384">
                  <c:v>3207.0897399999999</c:v>
                </c:pt>
                <c:pt idx="385">
                  <c:v>3205.0339199999999</c:v>
                </c:pt>
                <c:pt idx="386">
                  <c:v>3202.9780900000001</c:v>
                </c:pt>
                <c:pt idx="387">
                  <c:v>3200.9222599999998</c:v>
                </c:pt>
                <c:pt idx="388">
                  <c:v>3198.8664399999998</c:v>
                </c:pt>
                <c:pt idx="389">
                  <c:v>3196.81061</c:v>
                </c:pt>
                <c:pt idx="390">
                  <c:v>3194.7547800000002</c:v>
                </c:pt>
                <c:pt idx="391">
                  <c:v>3192.6989600000002</c:v>
                </c:pt>
                <c:pt idx="392">
                  <c:v>3190.6431299999999</c:v>
                </c:pt>
                <c:pt idx="393">
                  <c:v>3188.5873000000001</c:v>
                </c:pt>
                <c:pt idx="394">
                  <c:v>3186.5314800000001</c:v>
                </c:pt>
                <c:pt idx="395">
                  <c:v>3184.4756499999999</c:v>
                </c:pt>
                <c:pt idx="396">
                  <c:v>3182.4198200000001</c:v>
                </c:pt>
                <c:pt idx="397">
                  <c:v>3180.364</c:v>
                </c:pt>
                <c:pt idx="398">
                  <c:v>3178.3081699999998</c:v>
                </c:pt>
                <c:pt idx="399">
                  <c:v>3176.25234</c:v>
                </c:pt>
                <c:pt idx="400">
                  <c:v>3174.1965100000002</c:v>
                </c:pt>
                <c:pt idx="401">
                  <c:v>3172.1406900000002</c:v>
                </c:pt>
                <c:pt idx="402">
                  <c:v>3170.0848599999999</c:v>
                </c:pt>
                <c:pt idx="403">
                  <c:v>3168.0290300000001</c:v>
                </c:pt>
                <c:pt idx="404">
                  <c:v>3165.9732100000001</c:v>
                </c:pt>
                <c:pt idx="405">
                  <c:v>3163.9173799999999</c:v>
                </c:pt>
                <c:pt idx="406">
                  <c:v>3161.8615500000001</c:v>
                </c:pt>
                <c:pt idx="407">
                  <c:v>3159.80573</c:v>
                </c:pt>
                <c:pt idx="408">
                  <c:v>3157.7498999999998</c:v>
                </c:pt>
                <c:pt idx="409">
                  <c:v>3155.69407</c:v>
                </c:pt>
                <c:pt idx="410">
                  <c:v>3153.63825</c:v>
                </c:pt>
                <c:pt idx="411">
                  <c:v>3151.5824200000002</c:v>
                </c:pt>
                <c:pt idx="412">
                  <c:v>3149.5265899999999</c:v>
                </c:pt>
                <c:pt idx="413">
                  <c:v>3147.4707699999999</c:v>
                </c:pt>
                <c:pt idx="414">
                  <c:v>3145.4149400000001</c:v>
                </c:pt>
                <c:pt idx="415">
                  <c:v>3143.3591099999999</c:v>
                </c:pt>
                <c:pt idx="416">
                  <c:v>3141.3032899999998</c:v>
                </c:pt>
                <c:pt idx="417">
                  <c:v>3139.24746</c:v>
                </c:pt>
                <c:pt idx="418">
                  <c:v>3137.1916299999998</c:v>
                </c:pt>
                <c:pt idx="419">
                  <c:v>3135.1358100000002</c:v>
                </c:pt>
                <c:pt idx="420">
                  <c:v>3133.07998</c:v>
                </c:pt>
                <c:pt idx="421">
                  <c:v>3131.0241500000002</c:v>
                </c:pt>
                <c:pt idx="422">
                  <c:v>3128.9683300000002</c:v>
                </c:pt>
                <c:pt idx="423">
                  <c:v>3126.9124999999999</c:v>
                </c:pt>
                <c:pt idx="424">
                  <c:v>3124.8566700000001</c:v>
                </c:pt>
                <c:pt idx="425">
                  <c:v>3122.8008500000001</c:v>
                </c:pt>
                <c:pt idx="426">
                  <c:v>3120.7450199999998</c:v>
                </c:pt>
                <c:pt idx="427">
                  <c:v>3118.6891900000001</c:v>
                </c:pt>
                <c:pt idx="428">
                  <c:v>3116.63337</c:v>
                </c:pt>
                <c:pt idx="429">
                  <c:v>3114.5775400000002</c:v>
                </c:pt>
                <c:pt idx="430">
                  <c:v>3112.52171</c:v>
                </c:pt>
                <c:pt idx="431">
                  <c:v>3110.4658899999999</c:v>
                </c:pt>
                <c:pt idx="432">
                  <c:v>3108.4100600000002</c:v>
                </c:pt>
                <c:pt idx="433">
                  <c:v>3106.3542299999999</c:v>
                </c:pt>
                <c:pt idx="434">
                  <c:v>3104.2984099999999</c:v>
                </c:pt>
                <c:pt idx="435">
                  <c:v>3102.2425800000001</c:v>
                </c:pt>
                <c:pt idx="436">
                  <c:v>3100.1867499999998</c:v>
                </c:pt>
                <c:pt idx="437">
                  <c:v>3098.1309200000001</c:v>
                </c:pt>
                <c:pt idx="438">
                  <c:v>3096.0751</c:v>
                </c:pt>
                <c:pt idx="439">
                  <c:v>3094.0192699999998</c:v>
                </c:pt>
                <c:pt idx="440">
                  <c:v>3091.96344</c:v>
                </c:pt>
                <c:pt idx="441">
                  <c:v>3089.90762</c:v>
                </c:pt>
                <c:pt idx="442">
                  <c:v>3087.8517900000002</c:v>
                </c:pt>
                <c:pt idx="443">
                  <c:v>3085.7959599999999</c:v>
                </c:pt>
                <c:pt idx="444">
                  <c:v>3083.7401399999999</c:v>
                </c:pt>
                <c:pt idx="445">
                  <c:v>3081.6843100000001</c:v>
                </c:pt>
                <c:pt idx="446">
                  <c:v>3079.6284799999999</c:v>
                </c:pt>
                <c:pt idx="447">
                  <c:v>3077.5726599999998</c:v>
                </c:pt>
                <c:pt idx="448">
                  <c:v>3075.51683</c:v>
                </c:pt>
                <c:pt idx="449">
                  <c:v>3073.4609999999998</c:v>
                </c:pt>
                <c:pt idx="450">
                  <c:v>3071.4051800000002</c:v>
                </c:pt>
                <c:pt idx="451">
                  <c:v>3069.34935</c:v>
                </c:pt>
                <c:pt idx="452">
                  <c:v>3067.2935200000002</c:v>
                </c:pt>
                <c:pt idx="453">
                  <c:v>3065.2377000000001</c:v>
                </c:pt>
                <c:pt idx="454">
                  <c:v>3063.1818699999999</c:v>
                </c:pt>
                <c:pt idx="455">
                  <c:v>3061.1260400000001</c:v>
                </c:pt>
                <c:pt idx="456">
                  <c:v>3059.0702200000001</c:v>
                </c:pt>
                <c:pt idx="457">
                  <c:v>3057.0143899999998</c:v>
                </c:pt>
                <c:pt idx="458">
                  <c:v>3054.95856</c:v>
                </c:pt>
                <c:pt idx="459">
                  <c:v>3052.90274</c:v>
                </c:pt>
                <c:pt idx="460">
                  <c:v>3050.8469100000002</c:v>
                </c:pt>
                <c:pt idx="461">
                  <c:v>3048.79108</c:v>
                </c:pt>
                <c:pt idx="462">
                  <c:v>3046.7352599999999</c:v>
                </c:pt>
                <c:pt idx="463">
                  <c:v>3044.6794300000001</c:v>
                </c:pt>
                <c:pt idx="464">
                  <c:v>3042.6235999999999</c:v>
                </c:pt>
                <c:pt idx="465">
                  <c:v>3040.5677799999999</c:v>
                </c:pt>
                <c:pt idx="466">
                  <c:v>3038.5119500000001</c:v>
                </c:pt>
                <c:pt idx="467">
                  <c:v>3036.4561199999998</c:v>
                </c:pt>
                <c:pt idx="468">
                  <c:v>3034.4002999999998</c:v>
                </c:pt>
                <c:pt idx="469">
                  <c:v>3032.34447</c:v>
                </c:pt>
                <c:pt idx="470">
                  <c:v>3030.2886400000002</c:v>
                </c:pt>
                <c:pt idx="471">
                  <c:v>3028.2328200000002</c:v>
                </c:pt>
                <c:pt idx="472">
                  <c:v>3026.1769899999999</c:v>
                </c:pt>
                <c:pt idx="473">
                  <c:v>3024.1211600000001</c:v>
                </c:pt>
                <c:pt idx="474">
                  <c:v>3022.0653299999999</c:v>
                </c:pt>
                <c:pt idx="475">
                  <c:v>3020.0095099999999</c:v>
                </c:pt>
                <c:pt idx="476">
                  <c:v>3017.9536800000001</c:v>
                </c:pt>
                <c:pt idx="477">
                  <c:v>3015.8978499999998</c:v>
                </c:pt>
                <c:pt idx="478">
                  <c:v>3013.8420299999998</c:v>
                </c:pt>
                <c:pt idx="479">
                  <c:v>3011.7862</c:v>
                </c:pt>
                <c:pt idx="480">
                  <c:v>3009.7303700000002</c:v>
                </c:pt>
                <c:pt idx="481">
                  <c:v>3007.6745500000002</c:v>
                </c:pt>
                <c:pt idx="482">
                  <c:v>3005.6187199999999</c:v>
                </c:pt>
                <c:pt idx="483">
                  <c:v>3003.5628900000002</c:v>
                </c:pt>
                <c:pt idx="484">
                  <c:v>3001.5070700000001</c:v>
                </c:pt>
                <c:pt idx="485">
                  <c:v>2999.4512399999999</c:v>
                </c:pt>
                <c:pt idx="486">
                  <c:v>2997.3954100000001</c:v>
                </c:pt>
                <c:pt idx="487">
                  <c:v>2995.33959</c:v>
                </c:pt>
                <c:pt idx="488">
                  <c:v>2993.2837599999998</c:v>
                </c:pt>
                <c:pt idx="489">
                  <c:v>2991.22793</c:v>
                </c:pt>
                <c:pt idx="490">
                  <c:v>2989.17211</c:v>
                </c:pt>
                <c:pt idx="491">
                  <c:v>2987.1162800000002</c:v>
                </c:pt>
                <c:pt idx="492">
                  <c:v>2985.0604499999999</c:v>
                </c:pt>
                <c:pt idx="493">
                  <c:v>2983.0046299999999</c:v>
                </c:pt>
                <c:pt idx="494">
                  <c:v>2980.9488000000001</c:v>
                </c:pt>
                <c:pt idx="495">
                  <c:v>2978.8929699999999</c:v>
                </c:pt>
                <c:pt idx="496">
                  <c:v>2976.8371499999998</c:v>
                </c:pt>
                <c:pt idx="497">
                  <c:v>2974.7813200000001</c:v>
                </c:pt>
                <c:pt idx="498">
                  <c:v>2972.7254899999998</c:v>
                </c:pt>
                <c:pt idx="499">
                  <c:v>2970.6696700000002</c:v>
                </c:pt>
                <c:pt idx="500">
                  <c:v>2968.61384</c:v>
                </c:pt>
                <c:pt idx="501">
                  <c:v>2966.5580100000002</c:v>
                </c:pt>
                <c:pt idx="502">
                  <c:v>2964.5021900000002</c:v>
                </c:pt>
                <c:pt idx="503">
                  <c:v>2962.4463599999999</c:v>
                </c:pt>
                <c:pt idx="504">
                  <c:v>2960.3905300000001</c:v>
                </c:pt>
                <c:pt idx="505">
                  <c:v>2958.3347100000001</c:v>
                </c:pt>
                <c:pt idx="506">
                  <c:v>2956.2788799999998</c:v>
                </c:pt>
                <c:pt idx="507">
                  <c:v>2954.2230500000001</c:v>
                </c:pt>
                <c:pt idx="508">
                  <c:v>2952.1672199999998</c:v>
                </c:pt>
                <c:pt idx="509">
                  <c:v>2950.1113999999998</c:v>
                </c:pt>
                <c:pt idx="510">
                  <c:v>2948.05557</c:v>
                </c:pt>
                <c:pt idx="511">
                  <c:v>2945.9997400000002</c:v>
                </c:pt>
                <c:pt idx="512">
                  <c:v>2943.9439200000002</c:v>
                </c:pt>
                <c:pt idx="513">
                  <c:v>2941.8880899999999</c:v>
                </c:pt>
                <c:pt idx="514">
                  <c:v>2939.8322600000001</c:v>
                </c:pt>
                <c:pt idx="515">
                  <c:v>2937.7764400000001</c:v>
                </c:pt>
                <c:pt idx="516">
                  <c:v>2935.7206099999999</c:v>
                </c:pt>
                <c:pt idx="517">
                  <c:v>2933.6647800000001</c:v>
                </c:pt>
                <c:pt idx="518">
                  <c:v>2931.60896</c:v>
                </c:pt>
                <c:pt idx="519">
                  <c:v>2929.5531299999998</c:v>
                </c:pt>
                <c:pt idx="520">
                  <c:v>2927.4973</c:v>
                </c:pt>
                <c:pt idx="521">
                  <c:v>2925.44148</c:v>
                </c:pt>
                <c:pt idx="522">
                  <c:v>2923.3856500000002</c:v>
                </c:pt>
                <c:pt idx="523">
                  <c:v>2921.3298199999999</c:v>
                </c:pt>
                <c:pt idx="524">
                  <c:v>2919.2739999999999</c:v>
                </c:pt>
                <c:pt idx="525">
                  <c:v>2917.2181700000001</c:v>
                </c:pt>
                <c:pt idx="526">
                  <c:v>2915.1623399999999</c:v>
                </c:pt>
                <c:pt idx="527">
                  <c:v>2913.1065199999998</c:v>
                </c:pt>
                <c:pt idx="528">
                  <c:v>2911.05069</c:v>
                </c:pt>
                <c:pt idx="529">
                  <c:v>2908.9948599999998</c:v>
                </c:pt>
                <c:pt idx="530">
                  <c:v>2906.9390400000002</c:v>
                </c:pt>
                <c:pt idx="531">
                  <c:v>2904.88321</c:v>
                </c:pt>
                <c:pt idx="532">
                  <c:v>2902.8273800000002</c:v>
                </c:pt>
                <c:pt idx="533">
                  <c:v>2900.7715600000001</c:v>
                </c:pt>
                <c:pt idx="534">
                  <c:v>2898.7157299999999</c:v>
                </c:pt>
                <c:pt idx="535">
                  <c:v>2896.6599000000001</c:v>
                </c:pt>
                <c:pt idx="536">
                  <c:v>2894.6040800000001</c:v>
                </c:pt>
                <c:pt idx="537">
                  <c:v>2892.5482499999998</c:v>
                </c:pt>
                <c:pt idx="538">
                  <c:v>2890.49242</c:v>
                </c:pt>
                <c:pt idx="539">
                  <c:v>2888.4366</c:v>
                </c:pt>
                <c:pt idx="540">
                  <c:v>2886.3807700000002</c:v>
                </c:pt>
                <c:pt idx="541">
                  <c:v>2884.32494</c:v>
                </c:pt>
                <c:pt idx="542">
                  <c:v>2882.2691199999999</c:v>
                </c:pt>
                <c:pt idx="543">
                  <c:v>2880.2132900000001</c:v>
                </c:pt>
                <c:pt idx="544">
                  <c:v>2878.1574599999999</c:v>
                </c:pt>
                <c:pt idx="545">
                  <c:v>2876.1016300000001</c:v>
                </c:pt>
                <c:pt idx="546">
                  <c:v>2874.0458100000001</c:v>
                </c:pt>
                <c:pt idx="547">
                  <c:v>2871.9899799999998</c:v>
                </c:pt>
                <c:pt idx="548">
                  <c:v>2869.93415</c:v>
                </c:pt>
                <c:pt idx="549">
                  <c:v>2867.87833</c:v>
                </c:pt>
                <c:pt idx="550">
                  <c:v>2865.8225000000002</c:v>
                </c:pt>
                <c:pt idx="551">
                  <c:v>2863.76667</c:v>
                </c:pt>
                <c:pt idx="552">
                  <c:v>2861.7108499999999</c:v>
                </c:pt>
                <c:pt idx="553">
                  <c:v>2859.6550200000001</c:v>
                </c:pt>
                <c:pt idx="554">
                  <c:v>2857.5991899999999</c:v>
                </c:pt>
                <c:pt idx="555">
                  <c:v>2855.5433699999999</c:v>
                </c:pt>
                <c:pt idx="556">
                  <c:v>2853.4875400000001</c:v>
                </c:pt>
                <c:pt idx="557">
                  <c:v>2851.4317099999998</c:v>
                </c:pt>
                <c:pt idx="558">
                  <c:v>2849.3758899999998</c:v>
                </c:pt>
                <c:pt idx="559">
                  <c:v>2847.32006</c:v>
                </c:pt>
                <c:pt idx="560">
                  <c:v>2845.2642300000002</c:v>
                </c:pt>
                <c:pt idx="561">
                  <c:v>2843.2084100000002</c:v>
                </c:pt>
                <c:pt idx="562">
                  <c:v>2841.1525799999999</c:v>
                </c:pt>
                <c:pt idx="563">
                  <c:v>2839.0967500000002</c:v>
                </c:pt>
                <c:pt idx="564">
                  <c:v>2837.0409300000001</c:v>
                </c:pt>
                <c:pt idx="565">
                  <c:v>2834.9850999999999</c:v>
                </c:pt>
                <c:pt idx="566">
                  <c:v>2832.9292700000001</c:v>
                </c:pt>
                <c:pt idx="567">
                  <c:v>2830.87345</c:v>
                </c:pt>
                <c:pt idx="568">
                  <c:v>2828.8176199999998</c:v>
                </c:pt>
                <c:pt idx="569">
                  <c:v>2826.76179</c:v>
                </c:pt>
                <c:pt idx="570">
                  <c:v>2824.70597</c:v>
                </c:pt>
                <c:pt idx="571">
                  <c:v>2822.6501400000002</c:v>
                </c:pt>
                <c:pt idx="572">
                  <c:v>2820.59431</c:v>
                </c:pt>
                <c:pt idx="573">
                  <c:v>2818.5384899999999</c:v>
                </c:pt>
                <c:pt idx="574">
                  <c:v>2816.4826600000001</c:v>
                </c:pt>
                <c:pt idx="575">
                  <c:v>2814.4268299999999</c:v>
                </c:pt>
                <c:pt idx="576">
                  <c:v>2812.3710099999998</c:v>
                </c:pt>
                <c:pt idx="577">
                  <c:v>2810.3151800000001</c:v>
                </c:pt>
                <c:pt idx="578">
                  <c:v>2808.2593499999998</c:v>
                </c:pt>
                <c:pt idx="579">
                  <c:v>2806.2035299999998</c:v>
                </c:pt>
                <c:pt idx="580">
                  <c:v>2804.1477</c:v>
                </c:pt>
                <c:pt idx="581">
                  <c:v>2802.0918700000002</c:v>
                </c:pt>
                <c:pt idx="582">
                  <c:v>2800.03604</c:v>
                </c:pt>
                <c:pt idx="583">
                  <c:v>2797.9802199999999</c:v>
                </c:pt>
                <c:pt idx="584">
                  <c:v>2795.9243900000001</c:v>
                </c:pt>
                <c:pt idx="585">
                  <c:v>2793.8685599999999</c:v>
                </c:pt>
                <c:pt idx="586">
                  <c:v>2791.8127399999998</c:v>
                </c:pt>
                <c:pt idx="587">
                  <c:v>2789.7569100000001</c:v>
                </c:pt>
                <c:pt idx="588">
                  <c:v>2787.7010799999998</c:v>
                </c:pt>
                <c:pt idx="589">
                  <c:v>2785.6452599999998</c:v>
                </c:pt>
                <c:pt idx="590">
                  <c:v>2783.58943</c:v>
                </c:pt>
                <c:pt idx="591">
                  <c:v>2781.5336000000002</c:v>
                </c:pt>
                <c:pt idx="592">
                  <c:v>2779.4777800000002</c:v>
                </c:pt>
                <c:pt idx="593">
                  <c:v>2777.4219499999999</c:v>
                </c:pt>
                <c:pt idx="594">
                  <c:v>2775.3661200000001</c:v>
                </c:pt>
                <c:pt idx="595">
                  <c:v>2773.3103000000001</c:v>
                </c:pt>
                <c:pt idx="596">
                  <c:v>2771.2544699999999</c:v>
                </c:pt>
                <c:pt idx="597">
                  <c:v>2769.1986400000001</c:v>
                </c:pt>
                <c:pt idx="598">
                  <c:v>2767.14282</c:v>
                </c:pt>
                <c:pt idx="599">
                  <c:v>2765.0869899999998</c:v>
                </c:pt>
                <c:pt idx="600">
                  <c:v>2763.03116</c:v>
                </c:pt>
                <c:pt idx="601">
                  <c:v>2760.97534</c:v>
                </c:pt>
                <c:pt idx="602">
                  <c:v>2758.9195100000002</c:v>
                </c:pt>
                <c:pt idx="603">
                  <c:v>2756.8636799999999</c:v>
                </c:pt>
                <c:pt idx="604">
                  <c:v>2754.8078599999999</c:v>
                </c:pt>
                <c:pt idx="605">
                  <c:v>2752.7520300000001</c:v>
                </c:pt>
                <c:pt idx="606">
                  <c:v>2750.6961999999999</c:v>
                </c:pt>
                <c:pt idx="607">
                  <c:v>2748.6403799999998</c:v>
                </c:pt>
                <c:pt idx="608">
                  <c:v>2746.58455</c:v>
                </c:pt>
                <c:pt idx="609">
                  <c:v>2744.5287199999998</c:v>
                </c:pt>
                <c:pt idx="610">
                  <c:v>2742.4729000000002</c:v>
                </c:pt>
                <c:pt idx="611">
                  <c:v>2740.41707</c:v>
                </c:pt>
                <c:pt idx="612">
                  <c:v>2738.3612400000002</c:v>
                </c:pt>
                <c:pt idx="613">
                  <c:v>2736.3054200000001</c:v>
                </c:pt>
                <c:pt idx="614">
                  <c:v>2734.2495899999999</c:v>
                </c:pt>
                <c:pt idx="615">
                  <c:v>2732.1937600000001</c:v>
                </c:pt>
                <c:pt idx="616">
                  <c:v>2730.1379400000001</c:v>
                </c:pt>
                <c:pt idx="617">
                  <c:v>2728.0821099999998</c:v>
                </c:pt>
                <c:pt idx="618">
                  <c:v>2726.02628</c:v>
                </c:pt>
                <c:pt idx="619">
                  <c:v>2723.9704499999998</c:v>
                </c:pt>
                <c:pt idx="620">
                  <c:v>2721.9146300000002</c:v>
                </c:pt>
                <c:pt idx="621">
                  <c:v>2719.8588</c:v>
                </c:pt>
                <c:pt idx="622">
                  <c:v>2717.8029700000002</c:v>
                </c:pt>
                <c:pt idx="623">
                  <c:v>2715.7471500000001</c:v>
                </c:pt>
                <c:pt idx="624">
                  <c:v>2713.6913199999999</c:v>
                </c:pt>
                <c:pt idx="625">
                  <c:v>2711.6354900000001</c:v>
                </c:pt>
                <c:pt idx="626">
                  <c:v>2709.5796700000001</c:v>
                </c:pt>
                <c:pt idx="627">
                  <c:v>2707.5238399999998</c:v>
                </c:pt>
                <c:pt idx="628">
                  <c:v>2705.46801</c:v>
                </c:pt>
                <c:pt idx="629">
                  <c:v>2703.41219</c:v>
                </c:pt>
                <c:pt idx="630">
                  <c:v>2701.3563600000002</c:v>
                </c:pt>
                <c:pt idx="631">
                  <c:v>2699.30053</c:v>
                </c:pt>
                <c:pt idx="632">
                  <c:v>2697.2447099999999</c:v>
                </c:pt>
                <c:pt idx="633">
                  <c:v>2695.1888800000002</c:v>
                </c:pt>
                <c:pt idx="634">
                  <c:v>2693.1330499999999</c:v>
                </c:pt>
                <c:pt idx="635">
                  <c:v>2691.0772299999999</c:v>
                </c:pt>
                <c:pt idx="636">
                  <c:v>2689.0214000000001</c:v>
                </c:pt>
                <c:pt idx="637">
                  <c:v>2686.9655699999998</c:v>
                </c:pt>
                <c:pt idx="638">
                  <c:v>2684.9097499999998</c:v>
                </c:pt>
                <c:pt idx="639">
                  <c:v>2682.85392</c:v>
                </c:pt>
                <c:pt idx="640">
                  <c:v>2680.7980899999998</c:v>
                </c:pt>
                <c:pt idx="641">
                  <c:v>2678.7422700000002</c:v>
                </c:pt>
                <c:pt idx="642">
                  <c:v>2676.6864399999999</c:v>
                </c:pt>
                <c:pt idx="643">
                  <c:v>2674.6306100000002</c:v>
                </c:pt>
                <c:pt idx="644">
                  <c:v>2672.5747900000001</c:v>
                </c:pt>
                <c:pt idx="645">
                  <c:v>2670.5189599999999</c:v>
                </c:pt>
                <c:pt idx="646">
                  <c:v>2668.4631300000001</c:v>
                </c:pt>
                <c:pt idx="647">
                  <c:v>2666.4073100000001</c:v>
                </c:pt>
                <c:pt idx="648">
                  <c:v>2664.3514799999998</c:v>
                </c:pt>
                <c:pt idx="649">
                  <c:v>2662.29565</c:v>
                </c:pt>
                <c:pt idx="650">
                  <c:v>2660.23983</c:v>
                </c:pt>
                <c:pt idx="651">
                  <c:v>2658.1840000000002</c:v>
                </c:pt>
                <c:pt idx="652">
                  <c:v>2656.12817</c:v>
                </c:pt>
                <c:pt idx="653">
                  <c:v>2654.0723499999999</c:v>
                </c:pt>
                <c:pt idx="654">
                  <c:v>2652.0165200000001</c:v>
                </c:pt>
                <c:pt idx="655">
                  <c:v>2649.9606899999999</c:v>
                </c:pt>
                <c:pt idx="656">
                  <c:v>2647.9048600000001</c:v>
                </c:pt>
                <c:pt idx="657">
                  <c:v>2645.8490400000001</c:v>
                </c:pt>
                <c:pt idx="658">
                  <c:v>2643.7932099999998</c:v>
                </c:pt>
                <c:pt idx="659">
                  <c:v>2641.73738</c:v>
                </c:pt>
                <c:pt idx="660">
                  <c:v>2639.68156</c:v>
                </c:pt>
                <c:pt idx="661">
                  <c:v>2637.6257300000002</c:v>
                </c:pt>
                <c:pt idx="662">
                  <c:v>2635.5699</c:v>
                </c:pt>
                <c:pt idx="663">
                  <c:v>2633.5140799999999</c:v>
                </c:pt>
                <c:pt idx="664">
                  <c:v>2631.4582500000001</c:v>
                </c:pt>
                <c:pt idx="665">
                  <c:v>2629.4024199999999</c:v>
                </c:pt>
                <c:pt idx="666">
                  <c:v>2627.3465999999999</c:v>
                </c:pt>
                <c:pt idx="667">
                  <c:v>2625.2907700000001</c:v>
                </c:pt>
                <c:pt idx="668">
                  <c:v>2623.2349399999998</c:v>
                </c:pt>
                <c:pt idx="669">
                  <c:v>2621.1791199999998</c:v>
                </c:pt>
                <c:pt idx="670">
                  <c:v>2619.12329</c:v>
                </c:pt>
                <c:pt idx="671">
                  <c:v>2617.0674600000002</c:v>
                </c:pt>
                <c:pt idx="672">
                  <c:v>2615.0116400000002</c:v>
                </c:pt>
                <c:pt idx="673">
                  <c:v>2612.9558099999999</c:v>
                </c:pt>
                <c:pt idx="674">
                  <c:v>2610.8999800000001</c:v>
                </c:pt>
                <c:pt idx="675">
                  <c:v>2608.8441600000001</c:v>
                </c:pt>
                <c:pt idx="676">
                  <c:v>2606.7883299999999</c:v>
                </c:pt>
                <c:pt idx="677">
                  <c:v>2604.7325000000001</c:v>
                </c:pt>
                <c:pt idx="678">
                  <c:v>2602.67668</c:v>
                </c:pt>
                <c:pt idx="679">
                  <c:v>2600.6208499999998</c:v>
                </c:pt>
                <c:pt idx="680">
                  <c:v>2598.56502</c:v>
                </c:pt>
                <c:pt idx="681">
                  <c:v>2596.5092</c:v>
                </c:pt>
                <c:pt idx="682">
                  <c:v>2594.4533700000002</c:v>
                </c:pt>
                <c:pt idx="683">
                  <c:v>2592.3975399999999</c:v>
                </c:pt>
                <c:pt idx="684">
                  <c:v>2590.3417199999999</c:v>
                </c:pt>
                <c:pt idx="685">
                  <c:v>2588.2858900000001</c:v>
                </c:pt>
                <c:pt idx="686">
                  <c:v>2586.2300599999999</c:v>
                </c:pt>
                <c:pt idx="687">
                  <c:v>2584.1742399999998</c:v>
                </c:pt>
                <c:pt idx="688">
                  <c:v>2582.11841</c:v>
                </c:pt>
                <c:pt idx="689">
                  <c:v>2580.0625799999998</c:v>
                </c:pt>
                <c:pt idx="690">
                  <c:v>2578.00675</c:v>
                </c:pt>
                <c:pt idx="691">
                  <c:v>2575.95093</c:v>
                </c:pt>
                <c:pt idx="692">
                  <c:v>2573.8951000000002</c:v>
                </c:pt>
                <c:pt idx="693">
                  <c:v>2571.8392699999999</c:v>
                </c:pt>
                <c:pt idx="694">
                  <c:v>2569.7834499999999</c:v>
                </c:pt>
                <c:pt idx="695">
                  <c:v>2567.7276200000001</c:v>
                </c:pt>
                <c:pt idx="696">
                  <c:v>2565.6717899999999</c:v>
                </c:pt>
                <c:pt idx="697">
                  <c:v>2563.6159699999998</c:v>
                </c:pt>
                <c:pt idx="698">
                  <c:v>2561.56014</c:v>
                </c:pt>
                <c:pt idx="699">
                  <c:v>2559.5043099999998</c:v>
                </c:pt>
                <c:pt idx="700">
                  <c:v>2557.4484900000002</c:v>
                </c:pt>
                <c:pt idx="701">
                  <c:v>2555.39266</c:v>
                </c:pt>
                <c:pt idx="702">
                  <c:v>2553.3368300000002</c:v>
                </c:pt>
                <c:pt idx="703">
                  <c:v>2551.2810100000002</c:v>
                </c:pt>
                <c:pt idx="704">
                  <c:v>2549.2251799999999</c:v>
                </c:pt>
                <c:pt idx="705">
                  <c:v>2547.1693500000001</c:v>
                </c:pt>
                <c:pt idx="706">
                  <c:v>2545.1135300000001</c:v>
                </c:pt>
                <c:pt idx="707">
                  <c:v>2543.0576999999998</c:v>
                </c:pt>
                <c:pt idx="708">
                  <c:v>2541.0018700000001</c:v>
                </c:pt>
                <c:pt idx="709">
                  <c:v>2538.94605</c:v>
                </c:pt>
                <c:pt idx="710">
                  <c:v>2536.8902200000002</c:v>
                </c:pt>
                <c:pt idx="711">
                  <c:v>2534.83439</c:v>
                </c:pt>
                <c:pt idx="712">
                  <c:v>2532.7785699999999</c:v>
                </c:pt>
                <c:pt idx="713">
                  <c:v>2530.7227400000002</c:v>
                </c:pt>
                <c:pt idx="714">
                  <c:v>2528.6669099999999</c:v>
                </c:pt>
                <c:pt idx="715">
                  <c:v>2526.6110899999999</c:v>
                </c:pt>
                <c:pt idx="716">
                  <c:v>2524.5552600000001</c:v>
                </c:pt>
                <c:pt idx="717">
                  <c:v>2522.4994299999998</c:v>
                </c:pt>
                <c:pt idx="718">
                  <c:v>2520.4436099999998</c:v>
                </c:pt>
                <c:pt idx="719">
                  <c:v>2518.38778</c:v>
                </c:pt>
                <c:pt idx="720">
                  <c:v>2516.3319499999998</c:v>
                </c:pt>
                <c:pt idx="721">
                  <c:v>2514.2761300000002</c:v>
                </c:pt>
                <c:pt idx="722">
                  <c:v>2512.2203</c:v>
                </c:pt>
                <c:pt idx="723">
                  <c:v>2510.1644700000002</c:v>
                </c:pt>
                <c:pt idx="724">
                  <c:v>2508.1086500000001</c:v>
                </c:pt>
                <c:pt idx="725">
                  <c:v>2506.0528199999999</c:v>
                </c:pt>
                <c:pt idx="726">
                  <c:v>2503.9969900000001</c:v>
                </c:pt>
                <c:pt idx="727">
                  <c:v>2501.9411599999999</c:v>
                </c:pt>
                <c:pt idx="728">
                  <c:v>2499.8853399999998</c:v>
                </c:pt>
                <c:pt idx="729">
                  <c:v>2497.82951</c:v>
                </c:pt>
                <c:pt idx="730">
                  <c:v>2495.7736799999998</c:v>
                </c:pt>
                <c:pt idx="731">
                  <c:v>2493.7178600000002</c:v>
                </c:pt>
                <c:pt idx="732">
                  <c:v>2491.66203</c:v>
                </c:pt>
                <c:pt idx="733">
                  <c:v>2489.6062000000002</c:v>
                </c:pt>
                <c:pt idx="734">
                  <c:v>2487.5503800000001</c:v>
                </c:pt>
                <c:pt idx="735">
                  <c:v>2485.4945499999999</c:v>
                </c:pt>
                <c:pt idx="736">
                  <c:v>2483.4387200000001</c:v>
                </c:pt>
                <c:pt idx="737">
                  <c:v>2481.3829000000001</c:v>
                </c:pt>
                <c:pt idx="738">
                  <c:v>2479.3270699999998</c:v>
                </c:pt>
                <c:pt idx="739">
                  <c:v>2477.27124</c:v>
                </c:pt>
                <c:pt idx="740">
                  <c:v>2475.21542</c:v>
                </c:pt>
                <c:pt idx="741">
                  <c:v>2473.1595900000002</c:v>
                </c:pt>
                <c:pt idx="742">
                  <c:v>2471.10376</c:v>
                </c:pt>
                <c:pt idx="743">
                  <c:v>2469.0479399999999</c:v>
                </c:pt>
                <c:pt idx="744">
                  <c:v>2466.9921100000001</c:v>
                </c:pt>
                <c:pt idx="745">
                  <c:v>2464.9362799999999</c:v>
                </c:pt>
                <c:pt idx="746">
                  <c:v>2462.8804599999999</c:v>
                </c:pt>
                <c:pt idx="747">
                  <c:v>2460.8246300000001</c:v>
                </c:pt>
                <c:pt idx="748">
                  <c:v>2458.7687999999998</c:v>
                </c:pt>
                <c:pt idx="749">
                  <c:v>2456.7129799999998</c:v>
                </c:pt>
                <c:pt idx="750">
                  <c:v>2454.65715</c:v>
                </c:pt>
                <c:pt idx="751">
                  <c:v>2452.6013200000002</c:v>
                </c:pt>
                <c:pt idx="752">
                  <c:v>2450.5455000000002</c:v>
                </c:pt>
                <c:pt idx="753">
                  <c:v>2448.4896699999999</c:v>
                </c:pt>
                <c:pt idx="754">
                  <c:v>2446.4338400000001</c:v>
                </c:pt>
                <c:pt idx="755">
                  <c:v>2444.3780200000001</c:v>
                </c:pt>
                <c:pt idx="756">
                  <c:v>2442.3221899999999</c:v>
                </c:pt>
                <c:pt idx="757">
                  <c:v>2440.2663600000001</c:v>
                </c:pt>
                <c:pt idx="758">
                  <c:v>2438.21054</c:v>
                </c:pt>
                <c:pt idx="759">
                  <c:v>2436.1547099999998</c:v>
                </c:pt>
                <c:pt idx="760">
                  <c:v>2434.09888</c:v>
                </c:pt>
                <c:pt idx="761">
                  <c:v>2432.04306</c:v>
                </c:pt>
                <c:pt idx="762">
                  <c:v>2429.9872300000002</c:v>
                </c:pt>
                <c:pt idx="763">
                  <c:v>2427.9313999999999</c:v>
                </c:pt>
                <c:pt idx="764">
                  <c:v>2425.8755700000002</c:v>
                </c:pt>
                <c:pt idx="765">
                  <c:v>2423.8197500000001</c:v>
                </c:pt>
                <c:pt idx="766">
                  <c:v>2421.7639199999999</c:v>
                </c:pt>
                <c:pt idx="767">
                  <c:v>2419.7080900000001</c:v>
                </c:pt>
                <c:pt idx="768">
                  <c:v>2417.65227</c:v>
                </c:pt>
                <c:pt idx="769">
                  <c:v>2415.5964399999998</c:v>
                </c:pt>
                <c:pt idx="770">
                  <c:v>2413.54061</c:v>
                </c:pt>
                <c:pt idx="771">
                  <c:v>2411.48479</c:v>
                </c:pt>
                <c:pt idx="772">
                  <c:v>2409.4289600000002</c:v>
                </c:pt>
                <c:pt idx="773">
                  <c:v>2407.3731299999999</c:v>
                </c:pt>
                <c:pt idx="774">
                  <c:v>2405.3173099999999</c:v>
                </c:pt>
                <c:pt idx="775">
                  <c:v>2403.2614800000001</c:v>
                </c:pt>
                <c:pt idx="776">
                  <c:v>2401.2056499999999</c:v>
                </c:pt>
                <c:pt idx="777">
                  <c:v>2399.1498299999998</c:v>
                </c:pt>
                <c:pt idx="778">
                  <c:v>2397.0940000000001</c:v>
                </c:pt>
                <c:pt idx="779">
                  <c:v>2395.0381699999998</c:v>
                </c:pt>
                <c:pt idx="780">
                  <c:v>2392.9823500000002</c:v>
                </c:pt>
                <c:pt idx="781">
                  <c:v>2390.92652</c:v>
                </c:pt>
                <c:pt idx="782">
                  <c:v>2388.8706900000002</c:v>
                </c:pt>
                <c:pt idx="783">
                  <c:v>2386.8148700000002</c:v>
                </c:pt>
                <c:pt idx="784">
                  <c:v>2384.7590399999999</c:v>
                </c:pt>
                <c:pt idx="785">
                  <c:v>2382.7032100000001</c:v>
                </c:pt>
                <c:pt idx="786">
                  <c:v>2380.6473900000001</c:v>
                </c:pt>
                <c:pt idx="787">
                  <c:v>2378.5915599999998</c:v>
                </c:pt>
                <c:pt idx="788">
                  <c:v>2376.5357300000001</c:v>
                </c:pt>
                <c:pt idx="789">
                  <c:v>2374.47991</c:v>
                </c:pt>
                <c:pt idx="790">
                  <c:v>2372.4240799999998</c:v>
                </c:pt>
                <c:pt idx="791">
                  <c:v>2370.36825</c:v>
                </c:pt>
                <c:pt idx="792">
                  <c:v>2368.3124299999999</c:v>
                </c:pt>
                <c:pt idx="793">
                  <c:v>2366.2566000000002</c:v>
                </c:pt>
                <c:pt idx="794">
                  <c:v>2364.2007699999999</c:v>
                </c:pt>
                <c:pt idx="795">
                  <c:v>2362.1449499999999</c:v>
                </c:pt>
                <c:pt idx="796">
                  <c:v>2360.0891200000001</c:v>
                </c:pt>
                <c:pt idx="797">
                  <c:v>2358.0332899999999</c:v>
                </c:pt>
                <c:pt idx="798">
                  <c:v>2355.9774699999998</c:v>
                </c:pt>
                <c:pt idx="799">
                  <c:v>2353.92164</c:v>
                </c:pt>
                <c:pt idx="800">
                  <c:v>2351.8658099999998</c:v>
                </c:pt>
                <c:pt idx="801">
                  <c:v>2349.80998</c:v>
                </c:pt>
                <c:pt idx="802">
                  <c:v>2347.75416</c:v>
                </c:pt>
                <c:pt idx="803">
                  <c:v>2345.6983300000002</c:v>
                </c:pt>
                <c:pt idx="804">
                  <c:v>2343.6424999999999</c:v>
                </c:pt>
                <c:pt idx="805">
                  <c:v>2341.5866799999999</c:v>
                </c:pt>
                <c:pt idx="806">
                  <c:v>2339.5308500000001</c:v>
                </c:pt>
                <c:pt idx="807">
                  <c:v>2337.4750199999999</c:v>
                </c:pt>
                <c:pt idx="808">
                  <c:v>2335.4191999999998</c:v>
                </c:pt>
                <c:pt idx="809">
                  <c:v>2333.36337</c:v>
                </c:pt>
                <c:pt idx="810">
                  <c:v>2331.3075399999998</c:v>
                </c:pt>
                <c:pt idx="811">
                  <c:v>2329.2517200000002</c:v>
                </c:pt>
                <c:pt idx="812">
                  <c:v>2327.19589</c:v>
                </c:pt>
                <c:pt idx="813">
                  <c:v>2325.1400600000002</c:v>
                </c:pt>
                <c:pt idx="814">
                  <c:v>2323.0842400000001</c:v>
                </c:pt>
                <c:pt idx="815">
                  <c:v>2321.0284099999999</c:v>
                </c:pt>
                <c:pt idx="816">
                  <c:v>2318.9725800000001</c:v>
                </c:pt>
                <c:pt idx="817">
                  <c:v>2316.9167600000001</c:v>
                </c:pt>
                <c:pt idx="818">
                  <c:v>2314.8609299999998</c:v>
                </c:pt>
                <c:pt idx="819">
                  <c:v>2312.8051</c:v>
                </c:pt>
                <c:pt idx="820">
                  <c:v>2310.74928</c:v>
                </c:pt>
                <c:pt idx="821">
                  <c:v>2308.6934500000002</c:v>
                </c:pt>
                <c:pt idx="822">
                  <c:v>2306.63762</c:v>
                </c:pt>
                <c:pt idx="823">
                  <c:v>2304.5817999999999</c:v>
                </c:pt>
                <c:pt idx="824">
                  <c:v>2302.5259700000001</c:v>
                </c:pt>
                <c:pt idx="825">
                  <c:v>2300.4701399999999</c:v>
                </c:pt>
                <c:pt idx="826">
                  <c:v>2298.4143199999999</c:v>
                </c:pt>
                <c:pt idx="827">
                  <c:v>2296.3584900000001</c:v>
                </c:pt>
                <c:pt idx="828">
                  <c:v>2294.3026599999998</c:v>
                </c:pt>
                <c:pt idx="829">
                  <c:v>2292.2468399999998</c:v>
                </c:pt>
                <c:pt idx="830">
                  <c:v>2290.19101</c:v>
                </c:pt>
                <c:pt idx="831">
                  <c:v>2288.1351800000002</c:v>
                </c:pt>
                <c:pt idx="832">
                  <c:v>2286.0793600000002</c:v>
                </c:pt>
                <c:pt idx="833">
                  <c:v>2284.0235299999999</c:v>
                </c:pt>
                <c:pt idx="834">
                  <c:v>2281.9677000000001</c:v>
                </c:pt>
                <c:pt idx="835">
                  <c:v>2279.9118699999999</c:v>
                </c:pt>
                <c:pt idx="836">
                  <c:v>2277.8560499999999</c:v>
                </c:pt>
                <c:pt idx="837">
                  <c:v>2275.8002200000001</c:v>
                </c:pt>
                <c:pt idx="838">
                  <c:v>2273.7443899999998</c:v>
                </c:pt>
                <c:pt idx="839">
                  <c:v>2271.6885699999998</c:v>
                </c:pt>
                <c:pt idx="840">
                  <c:v>2269.63274</c:v>
                </c:pt>
                <c:pt idx="841">
                  <c:v>2267.5769100000002</c:v>
                </c:pt>
                <c:pt idx="842">
                  <c:v>2265.5210900000002</c:v>
                </c:pt>
                <c:pt idx="843">
                  <c:v>2263.4652599999999</c:v>
                </c:pt>
                <c:pt idx="844">
                  <c:v>2261.4094300000002</c:v>
                </c:pt>
                <c:pt idx="845">
                  <c:v>2259.3536100000001</c:v>
                </c:pt>
                <c:pt idx="846">
                  <c:v>2257.2977799999999</c:v>
                </c:pt>
                <c:pt idx="847">
                  <c:v>2255.2419500000001</c:v>
                </c:pt>
                <c:pt idx="848">
                  <c:v>2253.18613</c:v>
                </c:pt>
                <c:pt idx="849">
                  <c:v>2251.1302999999998</c:v>
                </c:pt>
                <c:pt idx="850">
                  <c:v>2249.07447</c:v>
                </c:pt>
                <c:pt idx="851">
                  <c:v>2247.01865</c:v>
                </c:pt>
                <c:pt idx="852">
                  <c:v>2244.9628200000002</c:v>
                </c:pt>
                <c:pt idx="853">
                  <c:v>2242.90699</c:v>
                </c:pt>
                <c:pt idx="854">
                  <c:v>2240.8511699999999</c:v>
                </c:pt>
                <c:pt idx="855">
                  <c:v>2238.7953400000001</c:v>
                </c:pt>
                <c:pt idx="856">
                  <c:v>2236.7395099999999</c:v>
                </c:pt>
                <c:pt idx="857">
                  <c:v>2234.6836899999998</c:v>
                </c:pt>
                <c:pt idx="858">
                  <c:v>2232.6278600000001</c:v>
                </c:pt>
                <c:pt idx="859">
                  <c:v>2230.5720299999998</c:v>
                </c:pt>
                <c:pt idx="860">
                  <c:v>2228.5162099999998</c:v>
                </c:pt>
                <c:pt idx="861">
                  <c:v>2226.46038</c:v>
                </c:pt>
                <c:pt idx="862">
                  <c:v>2224.4045500000002</c:v>
                </c:pt>
                <c:pt idx="863">
                  <c:v>2222.3487300000002</c:v>
                </c:pt>
                <c:pt idx="864">
                  <c:v>2220.2928999999999</c:v>
                </c:pt>
                <c:pt idx="865">
                  <c:v>2218.2370700000001</c:v>
                </c:pt>
                <c:pt idx="866">
                  <c:v>2216.1812500000001</c:v>
                </c:pt>
                <c:pt idx="867">
                  <c:v>2214.1254199999998</c:v>
                </c:pt>
                <c:pt idx="868">
                  <c:v>2212.0695900000001</c:v>
                </c:pt>
                <c:pt idx="869">
                  <c:v>2210.01377</c:v>
                </c:pt>
                <c:pt idx="870">
                  <c:v>2207.9579399999998</c:v>
                </c:pt>
                <c:pt idx="871">
                  <c:v>2205.90211</c:v>
                </c:pt>
                <c:pt idx="872">
                  <c:v>2203.8462800000002</c:v>
                </c:pt>
                <c:pt idx="873">
                  <c:v>2201.7904600000002</c:v>
                </c:pt>
                <c:pt idx="874">
                  <c:v>2199.7346299999999</c:v>
                </c:pt>
                <c:pt idx="875">
                  <c:v>2197.6788000000001</c:v>
                </c:pt>
                <c:pt idx="876">
                  <c:v>2195.6229800000001</c:v>
                </c:pt>
                <c:pt idx="877">
                  <c:v>2193.5671499999999</c:v>
                </c:pt>
                <c:pt idx="878">
                  <c:v>2191.5113200000001</c:v>
                </c:pt>
                <c:pt idx="879">
                  <c:v>2189.4555</c:v>
                </c:pt>
                <c:pt idx="880">
                  <c:v>2187.3996699999998</c:v>
                </c:pt>
                <c:pt idx="881">
                  <c:v>2185.34384</c:v>
                </c:pt>
                <c:pt idx="882">
                  <c:v>2183.28802</c:v>
                </c:pt>
                <c:pt idx="883">
                  <c:v>2181.2321900000002</c:v>
                </c:pt>
                <c:pt idx="884">
                  <c:v>2179.1763599999999</c:v>
                </c:pt>
                <c:pt idx="885">
                  <c:v>2177.1205399999999</c:v>
                </c:pt>
                <c:pt idx="886">
                  <c:v>2175.0647100000001</c:v>
                </c:pt>
                <c:pt idx="887">
                  <c:v>2173.0088799999999</c:v>
                </c:pt>
                <c:pt idx="888">
                  <c:v>2170.9530599999998</c:v>
                </c:pt>
                <c:pt idx="889">
                  <c:v>2168.89723</c:v>
                </c:pt>
                <c:pt idx="890">
                  <c:v>2166.8413999999998</c:v>
                </c:pt>
                <c:pt idx="891">
                  <c:v>2164.7855800000002</c:v>
                </c:pt>
                <c:pt idx="892">
                  <c:v>2162.72975</c:v>
                </c:pt>
                <c:pt idx="893">
                  <c:v>2160.6739200000002</c:v>
                </c:pt>
                <c:pt idx="894">
                  <c:v>2158.6181000000001</c:v>
                </c:pt>
                <c:pt idx="895">
                  <c:v>2156.5622699999999</c:v>
                </c:pt>
                <c:pt idx="896">
                  <c:v>2154.5064400000001</c:v>
                </c:pt>
                <c:pt idx="897">
                  <c:v>2152.4506200000001</c:v>
                </c:pt>
                <c:pt idx="898">
                  <c:v>2150.3947899999998</c:v>
                </c:pt>
                <c:pt idx="899">
                  <c:v>2148.33896</c:v>
                </c:pt>
                <c:pt idx="900">
                  <c:v>2146.28314</c:v>
                </c:pt>
                <c:pt idx="901">
                  <c:v>2144.2273100000002</c:v>
                </c:pt>
                <c:pt idx="902">
                  <c:v>2142.17148</c:v>
                </c:pt>
                <c:pt idx="903">
                  <c:v>2140.1156599999999</c:v>
                </c:pt>
                <c:pt idx="904">
                  <c:v>2138.0598300000001</c:v>
                </c:pt>
                <c:pt idx="905">
                  <c:v>2136.0039999999999</c:v>
                </c:pt>
                <c:pt idx="906">
                  <c:v>2133.9481799999999</c:v>
                </c:pt>
                <c:pt idx="907">
                  <c:v>2131.8923500000001</c:v>
                </c:pt>
                <c:pt idx="908">
                  <c:v>2129.8365199999998</c:v>
                </c:pt>
                <c:pt idx="909">
                  <c:v>2127.78069</c:v>
                </c:pt>
                <c:pt idx="910">
                  <c:v>2125.72487</c:v>
                </c:pt>
                <c:pt idx="911">
                  <c:v>2123.6690400000002</c:v>
                </c:pt>
                <c:pt idx="912">
                  <c:v>2121.61321</c:v>
                </c:pt>
                <c:pt idx="913">
                  <c:v>2119.5573899999999</c:v>
                </c:pt>
                <c:pt idx="914">
                  <c:v>2117.5015600000002</c:v>
                </c:pt>
                <c:pt idx="915">
                  <c:v>2115.4457299999999</c:v>
                </c:pt>
                <c:pt idx="916">
                  <c:v>2113.3899099999999</c:v>
                </c:pt>
                <c:pt idx="917">
                  <c:v>2111.3340800000001</c:v>
                </c:pt>
                <c:pt idx="918">
                  <c:v>2109.2782499999998</c:v>
                </c:pt>
                <c:pt idx="919">
                  <c:v>2107.2224299999998</c:v>
                </c:pt>
                <c:pt idx="920">
                  <c:v>2105.1666</c:v>
                </c:pt>
                <c:pt idx="921">
                  <c:v>2103.1107699999998</c:v>
                </c:pt>
                <c:pt idx="922">
                  <c:v>2101.0549500000002</c:v>
                </c:pt>
                <c:pt idx="923">
                  <c:v>2098.9991199999999</c:v>
                </c:pt>
                <c:pt idx="924">
                  <c:v>2096.9432900000002</c:v>
                </c:pt>
                <c:pt idx="925">
                  <c:v>2094.8874700000001</c:v>
                </c:pt>
                <c:pt idx="926">
                  <c:v>2092.8316399999999</c:v>
                </c:pt>
                <c:pt idx="927">
                  <c:v>2090.7758100000001</c:v>
                </c:pt>
                <c:pt idx="928">
                  <c:v>2088.7199900000001</c:v>
                </c:pt>
                <c:pt idx="929">
                  <c:v>2086.6641599999998</c:v>
                </c:pt>
                <c:pt idx="930">
                  <c:v>2084.60833</c:v>
                </c:pt>
                <c:pt idx="931">
                  <c:v>2082.55251</c:v>
                </c:pt>
                <c:pt idx="932">
                  <c:v>2080.4966800000002</c:v>
                </c:pt>
                <c:pt idx="933">
                  <c:v>2078.44085</c:v>
                </c:pt>
                <c:pt idx="934">
                  <c:v>2076.3850299999999</c:v>
                </c:pt>
                <c:pt idx="935">
                  <c:v>2074.3292000000001</c:v>
                </c:pt>
                <c:pt idx="936">
                  <c:v>2072.2733699999999</c:v>
                </c:pt>
                <c:pt idx="937">
                  <c:v>2070.2175499999998</c:v>
                </c:pt>
                <c:pt idx="938">
                  <c:v>2068.1617200000001</c:v>
                </c:pt>
                <c:pt idx="939">
                  <c:v>2066.1058899999998</c:v>
                </c:pt>
                <c:pt idx="940">
                  <c:v>2064.0500699999998</c:v>
                </c:pt>
                <c:pt idx="941">
                  <c:v>2061.99424</c:v>
                </c:pt>
                <c:pt idx="942">
                  <c:v>2059.9384100000002</c:v>
                </c:pt>
                <c:pt idx="943">
                  <c:v>2057.8825900000002</c:v>
                </c:pt>
                <c:pt idx="944">
                  <c:v>2055.8267599999999</c:v>
                </c:pt>
                <c:pt idx="945">
                  <c:v>2053.7709300000001</c:v>
                </c:pt>
                <c:pt idx="946">
                  <c:v>2051.7150999999999</c:v>
                </c:pt>
                <c:pt idx="947">
                  <c:v>2049.6592799999999</c:v>
                </c:pt>
                <c:pt idx="948">
                  <c:v>2047.6034500000001</c:v>
                </c:pt>
                <c:pt idx="949">
                  <c:v>2045.5476200000001</c:v>
                </c:pt>
                <c:pt idx="950">
                  <c:v>2043.4918</c:v>
                </c:pt>
                <c:pt idx="951">
                  <c:v>2041.43597</c:v>
                </c:pt>
                <c:pt idx="952">
                  <c:v>2039.38014</c:v>
                </c:pt>
                <c:pt idx="953">
                  <c:v>2037.3243199999999</c:v>
                </c:pt>
                <c:pt idx="954">
                  <c:v>2035.2684899999999</c:v>
                </c:pt>
                <c:pt idx="955">
                  <c:v>2033.2126599999999</c:v>
                </c:pt>
                <c:pt idx="956">
                  <c:v>2031.1568400000001</c:v>
                </c:pt>
                <c:pt idx="957">
                  <c:v>2029.1010100000001</c:v>
                </c:pt>
                <c:pt idx="958">
                  <c:v>2027.0451800000001</c:v>
                </c:pt>
                <c:pt idx="959">
                  <c:v>2024.98936</c:v>
                </c:pt>
                <c:pt idx="960">
                  <c:v>2022.93353</c:v>
                </c:pt>
                <c:pt idx="961">
                  <c:v>2020.8777</c:v>
                </c:pt>
                <c:pt idx="962">
                  <c:v>2018.82188</c:v>
                </c:pt>
                <c:pt idx="963">
                  <c:v>2016.76605</c:v>
                </c:pt>
                <c:pt idx="964">
                  <c:v>2014.7102199999999</c:v>
                </c:pt>
                <c:pt idx="965">
                  <c:v>2012.6543999999999</c:v>
                </c:pt>
                <c:pt idx="966">
                  <c:v>2010.5985700000001</c:v>
                </c:pt>
                <c:pt idx="967">
                  <c:v>2008.5427400000001</c:v>
                </c:pt>
                <c:pt idx="968">
                  <c:v>2006.4869200000001</c:v>
                </c:pt>
                <c:pt idx="969">
                  <c:v>2004.43109</c:v>
                </c:pt>
                <c:pt idx="970">
                  <c:v>2002.37526</c:v>
                </c:pt>
                <c:pt idx="971">
                  <c:v>2000.31944</c:v>
                </c:pt>
                <c:pt idx="972">
                  <c:v>1998.26361</c:v>
                </c:pt>
                <c:pt idx="973">
                  <c:v>1996.20778</c:v>
                </c:pt>
                <c:pt idx="974">
                  <c:v>1994.1519599999999</c:v>
                </c:pt>
                <c:pt idx="975">
                  <c:v>1992.0961299999999</c:v>
                </c:pt>
                <c:pt idx="976">
                  <c:v>1990.0402999999999</c:v>
                </c:pt>
                <c:pt idx="977">
                  <c:v>1987.9844800000001</c:v>
                </c:pt>
                <c:pt idx="978">
                  <c:v>1985.9286500000001</c:v>
                </c:pt>
                <c:pt idx="979">
                  <c:v>1983.87282</c:v>
                </c:pt>
                <c:pt idx="980">
                  <c:v>1981.817</c:v>
                </c:pt>
                <c:pt idx="981">
                  <c:v>1979.76117</c:v>
                </c:pt>
                <c:pt idx="982">
                  <c:v>1977.70534</c:v>
                </c:pt>
                <c:pt idx="983">
                  <c:v>1975.64951</c:v>
                </c:pt>
                <c:pt idx="984">
                  <c:v>1973.5936899999999</c:v>
                </c:pt>
                <c:pt idx="985">
                  <c:v>1971.5378599999999</c:v>
                </c:pt>
                <c:pt idx="986">
                  <c:v>1969.4820299999999</c:v>
                </c:pt>
                <c:pt idx="987">
                  <c:v>1967.4262100000001</c:v>
                </c:pt>
                <c:pt idx="988">
                  <c:v>1965.3703800000001</c:v>
                </c:pt>
                <c:pt idx="989">
                  <c:v>1963.3145500000001</c:v>
                </c:pt>
                <c:pt idx="990">
                  <c:v>1961.25873</c:v>
                </c:pt>
                <c:pt idx="991">
                  <c:v>1959.2029</c:v>
                </c:pt>
                <c:pt idx="992">
                  <c:v>1957.14707</c:v>
                </c:pt>
                <c:pt idx="993">
                  <c:v>1955.0912499999999</c:v>
                </c:pt>
                <c:pt idx="994">
                  <c:v>1953.0354199999999</c:v>
                </c:pt>
                <c:pt idx="995">
                  <c:v>1950.9795899999999</c:v>
                </c:pt>
                <c:pt idx="996">
                  <c:v>1948.9237700000001</c:v>
                </c:pt>
                <c:pt idx="997">
                  <c:v>1946.8679400000001</c:v>
                </c:pt>
                <c:pt idx="998">
                  <c:v>1944.8121100000001</c:v>
                </c:pt>
                <c:pt idx="999">
                  <c:v>1942.75629</c:v>
                </c:pt>
                <c:pt idx="1000">
                  <c:v>1940.70046</c:v>
                </c:pt>
                <c:pt idx="1001">
                  <c:v>1938.64463</c:v>
                </c:pt>
                <c:pt idx="1002">
                  <c:v>1936.58881</c:v>
                </c:pt>
                <c:pt idx="1003">
                  <c:v>1934.53298</c:v>
                </c:pt>
                <c:pt idx="1004">
                  <c:v>1932.4771499999999</c:v>
                </c:pt>
                <c:pt idx="1005">
                  <c:v>1930.4213299999999</c:v>
                </c:pt>
                <c:pt idx="1006">
                  <c:v>1928.3655000000001</c:v>
                </c:pt>
                <c:pt idx="1007">
                  <c:v>1926.3096700000001</c:v>
                </c:pt>
                <c:pt idx="1008">
                  <c:v>1924.2538500000001</c:v>
                </c:pt>
                <c:pt idx="1009">
                  <c:v>1922.19802</c:v>
                </c:pt>
                <c:pt idx="1010">
                  <c:v>1920.14219</c:v>
                </c:pt>
                <c:pt idx="1011">
                  <c:v>1918.08637</c:v>
                </c:pt>
                <c:pt idx="1012">
                  <c:v>1916.03054</c:v>
                </c:pt>
                <c:pt idx="1013">
                  <c:v>1913.97471</c:v>
                </c:pt>
                <c:pt idx="1014">
                  <c:v>1911.9188899999999</c:v>
                </c:pt>
                <c:pt idx="1015">
                  <c:v>1909.8630599999999</c:v>
                </c:pt>
                <c:pt idx="1016">
                  <c:v>1907.8072299999999</c:v>
                </c:pt>
                <c:pt idx="1017">
                  <c:v>1905.7514000000001</c:v>
                </c:pt>
                <c:pt idx="1018">
                  <c:v>1903.6955800000001</c:v>
                </c:pt>
                <c:pt idx="1019">
                  <c:v>1901.63975</c:v>
                </c:pt>
                <c:pt idx="1020">
                  <c:v>1899.58392</c:v>
                </c:pt>
                <c:pt idx="1021">
                  <c:v>1897.5281</c:v>
                </c:pt>
                <c:pt idx="1022">
                  <c:v>1895.47227</c:v>
                </c:pt>
                <c:pt idx="1023">
                  <c:v>1893.41644</c:v>
                </c:pt>
                <c:pt idx="1024">
                  <c:v>1891.3606199999999</c:v>
                </c:pt>
                <c:pt idx="1025">
                  <c:v>1889.3047899999999</c:v>
                </c:pt>
                <c:pt idx="1026">
                  <c:v>1887.2489599999999</c:v>
                </c:pt>
                <c:pt idx="1027">
                  <c:v>1885.1931400000001</c:v>
                </c:pt>
                <c:pt idx="1028">
                  <c:v>1883.1373100000001</c:v>
                </c:pt>
                <c:pt idx="1029">
                  <c:v>1881.0814800000001</c:v>
                </c:pt>
                <c:pt idx="1030">
                  <c:v>1879.02566</c:v>
                </c:pt>
                <c:pt idx="1031">
                  <c:v>1876.96983</c:v>
                </c:pt>
                <c:pt idx="1032">
                  <c:v>1874.914</c:v>
                </c:pt>
                <c:pt idx="1033">
                  <c:v>1872.8581799999999</c:v>
                </c:pt>
                <c:pt idx="1034">
                  <c:v>1870.8023499999999</c:v>
                </c:pt>
                <c:pt idx="1035">
                  <c:v>1868.7465199999999</c:v>
                </c:pt>
                <c:pt idx="1036">
                  <c:v>1866.6907000000001</c:v>
                </c:pt>
                <c:pt idx="1037">
                  <c:v>1864.6348700000001</c:v>
                </c:pt>
                <c:pt idx="1038">
                  <c:v>1862.5790400000001</c:v>
                </c:pt>
                <c:pt idx="1039">
                  <c:v>1860.52322</c:v>
                </c:pt>
                <c:pt idx="1040">
                  <c:v>1858.46739</c:v>
                </c:pt>
                <c:pt idx="1041">
                  <c:v>1856.41156</c:v>
                </c:pt>
                <c:pt idx="1042">
                  <c:v>1854.35574</c:v>
                </c:pt>
                <c:pt idx="1043">
                  <c:v>1852.29991</c:v>
                </c:pt>
                <c:pt idx="1044">
                  <c:v>1850.2440799999999</c:v>
                </c:pt>
                <c:pt idx="1045">
                  <c:v>1848.1882599999999</c:v>
                </c:pt>
                <c:pt idx="1046">
                  <c:v>1846.1324300000001</c:v>
                </c:pt>
                <c:pt idx="1047">
                  <c:v>1844.0766000000001</c:v>
                </c:pt>
                <c:pt idx="1048">
                  <c:v>1842.0207800000001</c:v>
                </c:pt>
                <c:pt idx="1049">
                  <c:v>1839.96495</c:v>
                </c:pt>
                <c:pt idx="1050">
                  <c:v>1837.90912</c:v>
                </c:pt>
                <c:pt idx="1051">
                  <c:v>1835.8533</c:v>
                </c:pt>
                <c:pt idx="1052">
                  <c:v>1833.79747</c:v>
                </c:pt>
                <c:pt idx="1053">
                  <c:v>1831.74164</c:v>
                </c:pt>
                <c:pt idx="1054">
                  <c:v>1829.6858099999999</c:v>
                </c:pt>
                <c:pt idx="1055">
                  <c:v>1827.6299899999999</c:v>
                </c:pt>
                <c:pt idx="1056">
                  <c:v>1825.5741599999999</c:v>
                </c:pt>
                <c:pt idx="1057">
                  <c:v>1823.5183300000001</c:v>
                </c:pt>
                <c:pt idx="1058">
                  <c:v>1821.4625100000001</c:v>
                </c:pt>
                <c:pt idx="1059">
                  <c:v>1819.4066800000001</c:v>
                </c:pt>
                <c:pt idx="1060">
                  <c:v>1817.35085</c:v>
                </c:pt>
                <c:pt idx="1061">
                  <c:v>1815.29503</c:v>
                </c:pt>
                <c:pt idx="1062">
                  <c:v>1813.2392</c:v>
                </c:pt>
                <c:pt idx="1063">
                  <c:v>1811.18337</c:v>
                </c:pt>
                <c:pt idx="1064">
                  <c:v>1809.1275499999999</c:v>
                </c:pt>
                <c:pt idx="1065">
                  <c:v>1807.0717199999999</c:v>
                </c:pt>
                <c:pt idx="1066">
                  <c:v>1805.0158899999999</c:v>
                </c:pt>
                <c:pt idx="1067">
                  <c:v>1802.9600700000001</c:v>
                </c:pt>
                <c:pt idx="1068">
                  <c:v>1800.9042400000001</c:v>
                </c:pt>
                <c:pt idx="1069">
                  <c:v>1798.8484100000001</c:v>
                </c:pt>
                <c:pt idx="1070">
                  <c:v>1796.79259</c:v>
                </c:pt>
                <c:pt idx="1071">
                  <c:v>1794.73676</c:v>
                </c:pt>
                <c:pt idx="1072">
                  <c:v>1792.68093</c:v>
                </c:pt>
                <c:pt idx="1073">
                  <c:v>1790.6251099999999</c:v>
                </c:pt>
                <c:pt idx="1074">
                  <c:v>1788.5692799999999</c:v>
                </c:pt>
                <c:pt idx="1075">
                  <c:v>1786.5134499999999</c:v>
                </c:pt>
                <c:pt idx="1076">
                  <c:v>1784.4576300000001</c:v>
                </c:pt>
                <c:pt idx="1077">
                  <c:v>1782.4018000000001</c:v>
                </c:pt>
                <c:pt idx="1078">
                  <c:v>1780.3459700000001</c:v>
                </c:pt>
                <c:pt idx="1079">
                  <c:v>1778.29015</c:v>
                </c:pt>
                <c:pt idx="1080">
                  <c:v>1776.23432</c:v>
                </c:pt>
                <c:pt idx="1081">
                  <c:v>1774.17849</c:v>
                </c:pt>
                <c:pt idx="1082">
                  <c:v>1772.12267</c:v>
                </c:pt>
                <c:pt idx="1083">
                  <c:v>1770.06684</c:v>
                </c:pt>
                <c:pt idx="1084">
                  <c:v>1768.0110099999999</c:v>
                </c:pt>
                <c:pt idx="1085">
                  <c:v>1765.9551899999999</c:v>
                </c:pt>
                <c:pt idx="1086">
                  <c:v>1763.8993599999999</c:v>
                </c:pt>
                <c:pt idx="1087">
                  <c:v>1761.8435300000001</c:v>
                </c:pt>
                <c:pt idx="1088">
                  <c:v>1759.7877100000001</c:v>
                </c:pt>
                <c:pt idx="1089">
                  <c:v>1757.73188</c:v>
                </c:pt>
                <c:pt idx="1090">
                  <c:v>1755.67605</c:v>
                </c:pt>
                <c:pt idx="1091">
                  <c:v>1753.62022</c:v>
                </c:pt>
                <c:pt idx="1092">
                  <c:v>1751.5644</c:v>
                </c:pt>
                <c:pt idx="1093">
                  <c:v>1749.50857</c:v>
                </c:pt>
                <c:pt idx="1094">
                  <c:v>1747.4527399999999</c:v>
                </c:pt>
                <c:pt idx="1095">
                  <c:v>1745.3969199999999</c:v>
                </c:pt>
                <c:pt idx="1096">
                  <c:v>1743.3410899999999</c:v>
                </c:pt>
                <c:pt idx="1097">
                  <c:v>1741.2852600000001</c:v>
                </c:pt>
                <c:pt idx="1098">
                  <c:v>1739.2294400000001</c:v>
                </c:pt>
                <c:pt idx="1099">
                  <c:v>1737.1736100000001</c:v>
                </c:pt>
                <c:pt idx="1100">
                  <c:v>1735.11778</c:v>
                </c:pt>
                <c:pt idx="1101">
                  <c:v>1733.06196</c:v>
                </c:pt>
                <c:pt idx="1102">
                  <c:v>1731.00613</c:v>
                </c:pt>
                <c:pt idx="1103">
                  <c:v>1728.9503</c:v>
                </c:pt>
                <c:pt idx="1104">
                  <c:v>1726.8944799999999</c:v>
                </c:pt>
                <c:pt idx="1105">
                  <c:v>1724.8386499999999</c:v>
                </c:pt>
                <c:pt idx="1106">
                  <c:v>1722.7828199999999</c:v>
                </c:pt>
                <c:pt idx="1107">
                  <c:v>1720.7270000000001</c:v>
                </c:pt>
                <c:pt idx="1108">
                  <c:v>1718.6711700000001</c:v>
                </c:pt>
                <c:pt idx="1109">
                  <c:v>1716.6153400000001</c:v>
                </c:pt>
                <c:pt idx="1110">
                  <c:v>1714.55952</c:v>
                </c:pt>
                <c:pt idx="1111">
                  <c:v>1712.50369</c:v>
                </c:pt>
                <c:pt idx="1112">
                  <c:v>1710.44786</c:v>
                </c:pt>
                <c:pt idx="1113">
                  <c:v>1708.39204</c:v>
                </c:pt>
                <c:pt idx="1114">
                  <c:v>1706.3362099999999</c:v>
                </c:pt>
                <c:pt idx="1115">
                  <c:v>1704.2803799999999</c:v>
                </c:pt>
                <c:pt idx="1116">
                  <c:v>1702.2245600000001</c:v>
                </c:pt>
                <c:pt idx="1117">
                  <c:v>1700.1687300000001</c:v>
                </c:pt>
                <c:pt idx="1118">
                  <c:v>1698.1129000000001</c:v>
                </c:pt>
                <c:pt idx="1119">
                  <c:v>1696.05708</c:v>
                </c:pt>
                <c:pt idx="1120">
                  <c:v>1694.00125</c:v>
                </c:pt>
                <c:pt idx="1121">
                  <c:v>1691.94542</c:v>
                </c:pt>
                <c:pt idx="1122">
                  <c:v>1689.8896</c:v>
                </c:pt>
                <c:pt idx="1123">
                  <c:v>1687.83377</c:v>
                </c:pt>
                <c:pt idx="1124">
                  <c:v>1685.7779399999999</c:v>
                </c:pt>
                <c:pt idx="1125">
                  <c:v>1683.7221199999999</c:v>
                </c:pt>
                <c:pt idx="1126">
                  <c:v>1681.6662899999999</c:v>
                </c:pt>
                <c:pt idx="1127">
                  <c:v>1679.6104600000001</c:v>
                </c:pt>
                <c:pt idx="1128">
                  <c:v>1677.5546300000001</c:v>
                </c:pt>
                <c:pt idx="1129">
                  <c:v>1675.49881</c:v>
                </c:pt>
                <c:pt idx="1130">
                  <c:v>1673.44298</c:v>
                </c:pt>
                <c:pt idx="1131">
                  <c:v>1671.38715</c:v>
                </c:pt>
                <c:pt idx="1132">
                  <c:v>1669.33133</c:v>
                </c:pt>
                <c:pt idx="1133">
                  <c:v>1667.2755</c:v>
                </c:pt>
                <c:pt idx="1134">
                  <c:v>1665.21967</c:v>
                </c:pt>
                <c:pt idx="1135">
                  <c:v>1663.1638499999999</c:v>
                </c:pt>
                <c:pt idx="1136">
                  <c:v>1661.1080199999999</c:v>
                </c:pt>
                <c:pt idx="1137">
                  <c:v>1659.0521900000001</c:v>
                </c:pt>
                <c:pt idx="1138">
                  <c:v>1656.9963700000001</c:v>
                </c:pt>
                <c:pt idx="1139">
                  <c:v>1654.9405400000001</c:v>
                </c:pt>
                <c:pt idx="1140">
                  <c:v>1652.88471</c:v>
                </c:pt>
                <c:pt idx="1141">
                  <c:v>1650.82889</c:v>
                </c:pt>
                <c:pt idx="1142">
                  <c:v>1648.77306</c:v>
                </c:pt>
                <c:pt idx="1143">
                  <c:v>1646.71723</c:v>
                </c:pt>
                <c:pt idx="1144">
                  <c:v>1644.6614099999999</c:v>
                </c:pt>
                <c:pt idx="1145">
                  <c:v>1642.6055799999999</c:v>
                </c:pt>
                <c:pt idx="1146">
                  <c:v>1640.5497499999999</c:v>
                </c:pt>
                <c:pt idx="1147">
                  <c:v>1638.4939300000001</c:v>
                </c:pt>
                <c:pt idx="1148">
                  <c:v>1636.4381000000001</c:v>
                </c:pt>
                <c:pt idx="1149">
                  <c:v>1634.3822700000001</c:v>
                </c:pt>
                <c:pt idx="1150">
                  <c:v>1632.32645</c:v>
                </c:pt>
                <c:pt idx="1151">
                  <c:v>1630.27062</c:v>
                </c:pt>
                <c:pt idx="1152">
                  <c:v>1628.21479</c:v>
                </c:pt>
                <c:pt idx="1153">
                  <c:v>1626.15897</c:v>
                </c:pt>
                <c:pt idx="1154">
                  <c:v>1624.1031399999999</c:v>
                </c:pt>
                <c:pt idx="1155">
                  <c:v>1622.0473099999999</c:v>
                </c:pt>
                <c:pt idx="1156">
                  <c:v>1619.9914900000001</c:v>
                </c:pt>
                <c:pt idx="1157">
                  <c:v>1617.9356600000001</c:v>
                </c:pt>
                <c:pt idx="1158">
                  <c:v>1615.8798300000001</c:v>
                </c:pt>
                <c:pt idx="1159">
                  <c:v>1613.82401</c:v>
                </c:pt>
                <c:pt idx="1160">
                  <c:v>1611.76818</c:v>
                </c:pt>
                <c:pt idx="1161">
                  <c:v>1609.71235</c:v>
                </c:pt>
                <c:pt idx="1162">
                  <c:v>1607.65653</c:v>
                </c:pt>
                <c:pt idx="1163">
                  <c:v>1605.6007</c:v>
                </c:pt>
                <c:pt idx="1164">
                  <c:v>1603.5448699999999</c:v>
                </c:pt>
                <c:pt idx="1165">
                  <c:v>1601.4890399999999</c:v>
                </c:pt>
                <c:pt idx="1166">
                  <c:v>1599.4332199999999</c:v>
                </c:pt>
                <c:pt idx="1167">
                  <c:v>1597.3773900000001</c:v>
                </c:pt>
                <c:pt idx="1168">
                  <c:v>1595.3215600000001</c:v>
                </c:pt>
                <c:pt idx="1169">
                  <c:v>1593.2657400000001</c:v>
                </c:pt>
                <c:pt idx="1170">
                  <c:v>1591.20991</c:v>
                </c:pt>
                <c:pt idx="1171">
                  <c:v>1589.15408</c:v>
                </c:pt>
                <c:pt idx="1172">
                  <c:v>1587.09826</c:v>
                </c:pt>
                <c:pt idx="1173">
                  <c:v>1585.04243</c:v>
                </c:pt>
                <c:pt idx="1174">
                  <c:v>1582.9866</c:v>
                </c:pt>
                <c:pt idx="1175">
                  <c:v>1580.9307799999999</c:v>
                </c:pt>
                <c:pt idx="1176">
                  <c:v>1578.8749499999999</c:v>
                </c:pt>
                <c:pt idx="1177">
                  <c:v>1576.8191200000001</c:v>
                </c:pt>
                <c:pt idx="1178">
                  <c:v>1574.7633000000001</c:v>
                </c:pt>
                <c:pt idx="1179">
                  <c:v>1572.7074700000001</c:v>
                </c:pt>
                <c:pt idx="1180">
                  <c:v>1570.65164</c:v>
                </c:pt>
                <c:pt idx="1181">
                  <c:v>1568.59582</c:v>
                </c:pt>
                <c:pt idx="1182">
                  <c:v>1566.53999</c:v>
                </c:pt>
                <c:pt idx="1183">
                  <c:v>1564.48416</c:v>
                </c:pt>
                <c:pt idx="1184">
                  <c:v>1562.4283399999999</c:v>
                </c:pt>
                <c:pt idx="1185">
                  <c:v>1560.3725099999999</c:v>
                </c:pt>
                <c:pt idx="1186">
                  <c:v>1558.3166799999999</c:v>
                </c:pt>
                <c:pt idx="1187">
                  <c:v>1556.2608600000001</c:v>
                </c:pt>
                <c:pt idx="1188">
                  <c:v>1554.2050300000001</c:v>
                </c:pt>
                <c:pt idx="1189">
                  <c:v>1552.1492000000001</c:v>
                </c:pt>
                <c:pt idx="1190">
                  <c:v>1550.09338</c:v>
                </c:pt>
                <c:pt idx="1191">
                  <c:v>1548.03755</c:v>
                </c:pt>
                <c:pt idx="1192">
                  <c:v>1545.98172</c:v>
                </c:pt>
                <c:pt idx="1193">
                  <c:v>1543.9259</c:v>
                </c:pt>
                <c:pt idx="1194">
                  <c:v>1541.8700699999999</c:v>
                </c:pt>
                <c:pt idx="1195">
                  <c:v>1539.8142399999999</c:v>
                </c:pt>
                <c:pt idx="1196">
                  <c:v>1537.7584199999999</c:v>
                </c:pt>
                <c:pt idx="1197">
                  <c:v>1535.7025900000001</c:v>
                </c:pt>
                <c:pt idx="1198">
                  <c:v>1533.6467600000001</c:v>
                </c:pt>
                <c:pt idx="1199">
                  <c:v>1531.5909300000001</c:v>
                </c:pt>
                <c:pt idx="1200">
                  <c:v>1529.53511</c:v>
                </c:pt>
                <c:pt idx="1201">
                  <c:v>1527.47928</c:v>
                </c:pt>
                <c:pt idx="1202">
                  <c:v>1525.42345</c:v>
                </c:pt>
                <c:pt idx="1203">
                  <c:v>1523.36763</c:v>
                </c:pt>
                <c:pt idx="1204">
                  <c:v>1521.3117999999999</c:v>
                </c:pt>
                <c:pt idx="1205">
                  <c:v>1519.2559699999999</c:v>
                </c:pt>
                <c:pt idx="1206">
                  <c:v>1517.2001499999999</c:v>
                </c:pt>
                <c:pt idx="1207">
                  <c:v>1515.1443200000001</c:v>
                </c:pt>
                <c:pt idx="1208">
                  <c:v>1513.0884900000001</c:v>
                </c:pt>
                <c:pt idx="1209">
                  <c:v>1511.0326700000001</c:v>
                </c:pt>
                <c:pt idx="1210">
                  <c:v>1508.97684</c:v>
                </c:pt>
                <c:pt idx="1211">
                  <c:v>1506.92101</c:v>
                </c:pt>
                <c:pt idx="1212">
                  <c:v>1504.86519</c:v>
                </c:pt>
                <c:pt idx="1213">
                  <c:v>1502.80936</c:v>
                </c:pt>
                <c:pt idx="1214">
                  <c:v>1500.75353</c:v>
                </c:pt>
                <c:pt idx="1215">
                  <c:v>1498.6977099999999</c:v>
                </c:pt>
                <c:pt idx="1216">
                  <c:v>1496.6418799999999</c:v>
                </c:pt>
                <c:pt idx="1217">
                  <c:v>1494.5860499999999</c:v>
                </c:pt>
                <c:pt idx="1218">
                  <c:v>1492.5302300000001</c:v>
                </c:pt>
                <c:pt idx="1219">
                  <c:v>1490.4744000000001</c:v>
                </c:pt>
                <c:pt idx="1220">
                  <c:v>1488.41857</c:v>
                </c:pt>
                <c:pt idx="1221">
                  <c:v>1486.36275</c:v>
                </c:pt>
                <c:pt idx="1222">
                  <c:v>1484.30692</c:v>
                </c:pt>
                <c:pt idx="1223">
                  <c:v>1482.25109</c:v>
                </c:pt>
                <c:pt idx="1224">
                  <c:v>1480.1952699999999</c:v>
                </c:pt>
                <c:pt idx="1225">
                  <c:v>1478.1394399999999</c:v>
                </c:pt>
                <c:pt idx="1226">
                  <c:v>1476.0836099999999</c:v>
                </c:pt>
                <c:pt idx="1227">
                  <c:v>1474.0277900000001</c:v>
                </c:pt>
                <c:pt idx="1228">
                  <c:v>1471.9719600000001</c:v>
                </c:pt>
                <c:pt idx="1229">
                  <c:v>1469.9161300000001</c:v>
                </c:pt>
                <c:pt idx="1230">
                  <c:v>1467.86031</c:v>
                </c:pt>
                <c:pt idx="1231">
                  <c:v>1465.80448</c:v>
                </c:pt>
                <c:pt idx="1232">
                  <c:v>1463.74865</c:v>
                </c:pt>
                <c:pt idx="1233">
                  <c:v>1461.69283</c:v>
                </c:pt>
                <c:pt idx="1234">
                  <c:v>1459.6369999999999</c:v>
                </c:pt>
                <c:pt idx="1235">
                  <c:v>1457.5811699999999</c:v>
                </c:pt>
                <c:pt idx="1236">
                  <c:v>1455.5253399999999</c:v>
                </c:pt>
                <c:pt idx="1237">
                  <c:v>1453.4695200000001</c:v>
                </c:pt>
                <c:pt idx="1238">
                  <c:v>1451.4136900000001</c:v>
                </c:pt>
                <c:pt idx="1239">
                  <c:v>1449.3578600000001</c:v>
                </c:pt>
                <c:pt idx="1240">
                  <c:v>1447.30204</c:v>
                </c:pt>
                <c:pt idx="1241">
                  <c:v>1445.24621</c:v>
                </c:pt>
                <c:pt idx="1242">
                  <c:v>1443.19038</c:v>
                </c:pt>
                <c:pt idx="1243">
                  <c:v>1441.13456</c:v>
                </c:pt>
                <c:pt idx="1244">
                  <c:v>1439.07873</c:v>
                </c:pt>
                <c:pt idx="1245">
                  <c:v>1437.0228999999999</c:v>
                </c:pt>
                <c:pt idx="1246">
                  <c:v>1434.9670799999999</c:v>
                </c:pt>
                <c:pt idx="1247">
                  <c:v>1432.9112500000001</c:v>
                </c:pt>
                <c:pt idx="1248">
                  <c:v>1430.8554200000001</c:v>
                </c:pt>
                <c:pt idx="1249">
                  <c:v>1428.7996000000001</c:v>
                </c:pt>
                <c:pt idx="1250">
                  <c:v>1426.74377</c:v>
                </c:pt>
                <c:pt idx="1251">
                  <c:v>1424.68794</c:v>
                </c:pt>
                <c:pt idx="1252">
                  <c:v>1422.63212</c:v>
                </c:pt>
                <c:pt idx="1253">
                  <c:v>1420.57629</c:v>
                </c:pt>
                <c:pt idx="1254">
                  <c:v>1418.52046</c:v>
                </c:pt>
                <c:pt idx="1255">
                  <c:v>1416.4646399999999</c:v>
                </c:pt>
                <c:pt idx="1256">
                  <c:v>1414.4088099999999</c:v>
                </c:pt>
                <c:pt idx="1257">
                  <c:v>1412.3529799999999</c:v>
                </c:pt>
                <c:pt idx="1258">
                  <c:v>1410.2971600000001</c:v>
                </c:pt>
                <c:pt idx="1259">
                  <c:v>1408.2413300000001</c:v>
                </c:pt>
                <c:pt idx="1260">
                  <c:v>1406.1855</c:v>
                </c:pt>
                <c:pt idx="1261">
                  <c:v>1404.12968</c:v>
                </c:pt>
                <c:pt idx="1262">
                  <c:v>1402.07385</c:v>
                </c:pt>
                <c:pt idx="1263">
                  <c:v>1400.01802</c:v>
                </c:pt>
                <c:pt idx="1264">
                  <c:v>1397.9621999999999</c:v>
                </c:pt>
                <c:pt idx="1265">
                  <c:v>1395.9063699999999</c:v>
                </c:pt>
                <c:pt idx="1266">
                  <c:v>1393.8505399999999</c:v>
                </c:pt>
                <c:pt idx="1267">
                  <c:v>1391.7947200000001</c:v>
                </c:pt>
                <c:pt idx="1268">
                  <c:v>1389.7388900000001</c:v>
                </c:pt>
                <c:pt idx="1269">
                  <c:v>1387.6830600000001</c:v>
                </c:pt>
                <c:pt idx="1270">
                  <c:v>1385.62724</c:v>
                </c:pt>
                <c:pt idx="1271">
                  <c:v>1383.57141</c:v>
                </c:pt>
                <c:pt idx="1272">
                  <c:v>1381.51558</c:v>
                </c:pt>
                <c:pt idx="1273">
                  <c:v>1379.45975</c:v>
                </c:pt>
                <c:pt idx="1274">
                  <c:v>1377.4039299999999</c:v>
                </c:pt>
                <c:pt idx="1275">
                  <c:v>1375.3480999999999</c:v>
                </c:pt>
                <c:pt idx="1276">
                  <c:v>1373.2922699999999</c:v>
                </c:pt>
                <c:pt idx="1277">
                  <c:v>1371.2364500000001</c:v>
                </c:pt>
                <c:pt idx="1278">
                  <c:v>1369.1806200000001</c:v>
                </c:pt>
                <c:pt idx="1279">
                  <c:v>1367.1247900000001</c:v>
                </c:pt>
                <c:pt idx="1280">
                  <c:v>1365.06897</c:v>
                </c:pt>
                <c:pt idx="1281">
                  <c:v>1363.01314</c:v>
                </c:pt>
                <c:pt idx="1282">
                  <c:v>1360.95731</c:v>
                </c:pt>
                <c:pt idx="1283">
                  <c:v>1358.90149</c:v>
                </c:pt>
                <c:pt idx="1284">
                  <c:v>1356.84566</c:v>
                </c:pt>
                <c:pt idx="1285">
                  <c:v>1354.7898299999999</c:v>
                </c:pt>
                <c:pt idx="1286">
                  <c:v>1352.7340099999999</c:v>
                </c:pt>
                <c:pt idx="1287">
                  <c:v>1350.6781800000001</c:v>
                </c:pt>
                <c:pt idx="1288">
                  <c:v>1348.6223500000001</c:v>
                </c:pt>
                <c:pt idx="1289">
                  <c:v>1346.5665300000001</c:v>
                </c:pt>
                <c:pt idx="1290">
                  <c:v>1344.5107</c:v>
                </c:pt>
                <c:pt idx="1291">
                  <c:v>1342.45487</c:v>
                </c:pt>
                <c:pt idx="1292">
                  <c:v>1340.39905</c:v>
                </c:pt>
                <c:pt idx="1293">
                  <c:v>1338.34322</c:v>
                </c:pt>
                <c:pt idx="1294">
                  <c:v>1336.28739</c:v>
                </c:pt>
                <c:pt idx="1295">
                  <c:v>1334.2315699999999</c:v>
                </c:pt>
                <c:pt idx="1296">
                  <c:v>1332.1757399999999</c:v>
                </c:pt>
                <c:pt idx="1297">
                  <c:v>1330.1199099999999</c:v>
                </c:pt>
                <c:pt idx="1298">
                  <c:v>1328.0640900000001</c:v>
                </c:pt>
                <c:pt idx="1299">
                  <c:v>1326.0082600000001</c:v>
                </c:pt>
                <c:pt idx="1300">
                  <c:v>1323.95243</c:v>
                </c:pt>
                <c:pt idx="1301">
                  <c:v>1321.89661</c:v>
                </c:pt>
                <c:pt idx="1302">
                  <c:v>1319.84078</c:v>
                </c:pt>
                <c:pt idx="1303">
                  <c:v>1317.78495</c:v>
                </c:pt>
                <c:pt idx="1304">
                  <c:v>1315.7291299999999</c:v>
                </c:pt>
                <c:pt idx="1305">
                  <c:v>1313.6732999999999</c:v>
                </c:pt>
                <c:pt idx="1306">
                  <c:v>1311.6174699999999</c:v>
                </c:pt>
                <c:pt idx="1307">
                  <c:v>1309.5616500000001</c:v>
                </c:pt>
                <c:pt idx="1308">
                  <c:v>1307.5058200000001</c:v>
                </c:pt>
                <c:pt idx="1309">
                  <c:v>1305.4499900000001</c:v>
                </c:pt>
                <c:pt idx="1310">
                  <c:v>1303.3941600000001</c:v>
                </c:pt>
                <c:pt idx="1311">
                  <c:v>1301.33834</c:v>
                </c:pt>
                <c:pt idx="1312">
                  <c:v>1299.28251</c:v>
                </c:pt>
                <c:pt idx="1313">
                  <c:v>1297.22668</c:v>
                </c:pt>
                <c:pt idx="1314">
                  <c:v>1295.1708599999999</c:v>
                </c:pt>
                <c:pt idx="1315">
                  <c:v>1293.1150299999999</c:v>
                </c:pt>
                <c:pt idx="1316">
                  <c:v>1291.0591999999999</c:v>
                </c:pt>
                <c:pt idx="1317">
                  <c:v>1289.0033800000001</c:v>
                </c:pt>
                <c:pt idx="1318">
                  <c:v>1286.9475500000001</c:v>
                </c:pt>
                <c:pt idx="1319">
                  <c:v>1284.8917200000001</c:v>
                </c:pt>
                <c:pt idx="1320">
                  <c:v>1282.8359</c:v>
                </c:pt>
                <c:pt idx="1321">
                  <c:v>1280.78007</c:v>
                </c:pt>
                <c:pt idx="1322">
                  <c:v>1278.72424</c:v>
                </c:pt>
                <c:pt idx="1323">
                  <c:v>1276.66842</c:v>
                </c:pt>
                <c:pt idx="1324">
                  <c:v>1274.61259</c:v>
                </c:pt>
                <c:pt idx="1325">
                  <c:v>1272.5567599999999</c:v>
                </c:pt>
                <c:pt idx="1326">
                  <c:v>1270.5009399999999</c:v>
                </c:pt>
                <c:pt idx="1327">
                  <c:v>1268.4451100000001</c:v>
                </c:pt>
                <c:pt idx="1328">
                  <c:v>1266.3892800000001</c:v>
                </c:pt>
                <c:pt idx="1329">
                  <c:v>1264.3334600000001</c:v>
                </c:pt>
                <c:pt idx="1330">
                  <c:v>1262.27763</c:v>
                </c:pt>
                <c:pt idx="1331">
                  <c:v>1260.2218</c:v>
                </c:pt>
                <c:pt idx="1332">
                  <c:v>1258.16598</c:v>
                </c:pt>
                <c:pt idx="1333">
                  <c:v>1256.11015</c:v>
                </c:pt>
                <c:pt idx="1334">
                  <c:v>1254.05432</c:v>
                </c:pt>
                <c:pt idx="1335">
                  <c:v>1251.9984999999999</c:v>
                </c:pt>
                <c:pt idx="1336">
                  <c:v>1249.9426699999999</c:v>
                </c:pt>
                <c:pt idx="1337">
                  <c:v>1247.8868399999999</c:v>
                </c:pt>
                <c:pt idx="1338">
                  <c:v>1245.8310200000001</c:v>
                </c:pt>
                <c:pt idx="1339">
                  <c:v>1243.7751900000001</c:v>
                </c:pt>
                <c:pt idx="1340">
                  <c:v>1241.7193600000001</c:v>
                </c:pt>
                <c:pt idx="1341">
                  <c:v>1239.66354</c:v>
                </c:pt>
                <c:pt idx="1342">
                  <c:v>1237.60771</c:v>
                </c:pt>
                <c:pt idx="1343">
                  <c:v>1235.55188</c:v>
                </c:pt>
                <c:pt idx="1344">
                  <c:v>1233.4960599999999</c:v>
                </c:pt>
                <c:pt idx="1345">
                  <c:v>1231.4402299999999</c:v>
                </c:pt>
                <c:pt idx="1346">
                  <c:v>1229.3843999999999</c:v>
                </c:pt>
                <c:pt idx="1347">
                  <c:v>1227.3285699999999</c:v>
                </c:pt>
                <c:pt idx="1348">
                  <c:v>1225.2727500000001</c:v>
                </c:pt>
                <c:pt idx="1349">
                  <c:v>1223.2169200000001</c:v>
                </c:pt>
                <c:pt idx="1350">
                  <c:v>1221.1610900000001</c:v>
                </c:pt>
                <c:pt idx="1351">
                  <c:v>1219.10527</c:v>
                </c:pt>
                <c:pt idx="1352">
                  <c:v>1217.04944</c:v>
                </c:pt>
                <c:pt idx="1353">
                  <c:v>1214.99361</c:v>
                </c:pt>
                <c:pt idx="1354">
                  <c:v>1212.9377899999999</c:v>
                </c:pt>
                <c:pt idx="1355">
                  <c:v>1210.8819599999999</c:v>
                </c:pt>
                <c:pt idx="1356">
                  <c:v>1208.8261299999999</c:v>
                </c:pt>
                <c:pt idx="1357">
                  <c:v>1206.7703100000001</c:v>
                </c:pt>
                <c:pt idx="1358">
                  <c:v>1204.7144800000001</c:v>
                </c:pt>
                <c:pt idx="1359">
                  <c:v>1202.6586500000001</c:v>
                </c:pt>
                <c:pt idx="1360">
                  <c:v>1200.60283</c:v>
                </c:pt>
                <c:pt idx="1361">
                  <c:v>1198.547</c:v>
                </c:pt>
                <c:pt idx="1362">
                  <c:v>1196.49117</c:v>
                </c:pt>
                <c:pt idx="1363">
                  <c:v>1194.43535</c:v>
                </c:pt>
                <c:pt idx="1364">
                  <c:v>1192.37952</c:v>
                </c:pt>
                <c:pt idx="1365">
                  <c:v>1190.3236899999999</c:v>
                </c:pt>
                <c:pt idx="1366">
                  <c:v>1188.2678699999999</c:v>
                </c:pt>
                <c:pt idx="1367">
                  <c:v>1186.2120399999999</c:v>
                </c:pt>
                <c:pt idx="1368">
                  <c:v>1184.1562100000001</c:v>
                </c:pt>
                <c:pt idx="1369">
                  <c:v>1182.1003900000001</c:v>
                </c:pt>
                <c:pt idx="1370">
                  <c:v>1180.04456</c:v>
                </c:pt>
                <c:pt idx="1371">
                  <c:v>1177.98873</c:v>
                </c:pt>
                <c:pt idx="1372">
                  <c:v>1175.93291</c:v>
                </c:pt>
                <c:pt idx="1373">
                  <c:v>1173.87708</c:v>
                </c:pt>
                <c:pt idx="1374">
                  <c:v>1171.82125</c:v>
                </c:pt>
                <c:pt idx="1375">
                  <c:v>1169.7654299999999</c:v>
                </c:pt>
                <c:pt idx="1376">
                  <c:v>1167.7095999999999</c:v>
                </c:pt>
                <c:pt idx="1377">
                  <c:v>1165.6537699999999</c:v>
                </c:pt>
                <c:pt idx="1378">
                  <c:v>1163.5979500000001</c:v>
                </c:pt>
                <c:pt idx="1379">
                  <c:v>1161.5421200000001</c:v>
                </c:pt>
                <c:pt idx="1380">
                  <c:v>1159.4862900000001</c:v>
                </c:pt>
                <c:pt idx="1381">
                  <c:v>1157.43046</c:v>
                </c:pt>
                <c:pt idx="1382">
                  <c:v>1155.37464</c:v>
                </c:pt>
                <c:pt idx="1383">
                  <c:v>1153.31881</c:v>
                </c:pt>
                <c:pt idx="1384">
                  <c:v>1151.26298</c:v>
                </c:pt>
                <c:pt idx="1385">
                  <c:v>1149.2071599999999</c:v>
                </c:pt>
                <c:pt idx="1386">
                  <c:v>1147.1513299999999</c:v>
                </c:pt>
                <c:pt idx="1387">
                  <c:v>1145.0954999999999</c:v>
                </c:pt>
                <c:pt idx="1388">
                  <c:v>1143.0396800000001</c:v>
                </c:pt>
                <c:pt idx="1389">
                  <c:v>1140.9838500000001</c:v>
                </c:pt>
                <c:pt idx="1390">
                  <c:v>1138.9280200000001</c:v>
                </c:pt>
                <c:pt idx="1391">
                  <c:v>1136.8722</c:v>
                </c:pt>
                <c:pt idx="1392">
                  <c:v>1134.81637</c:v>
                </c:pt>
                <c:pt idx="1393">
                  <c:v>1132.76054</c:v>
                </c:pt>
                <c:pt idx="1394">
                  <c:v>1130.70472</c:v>
                </c:pt>
                <c:pt idx="1395">
                  <c:v>1128.6488899999999</c:v>
                </c:pt>
                <c:pt idx="1396">
                  <c:v>1126.5930599999999</c:v>
                </c:pt>
                <c:pt idx="1397">
                  <c:v>1124.5372400000001</c:v>
                </c:pt>
                <c:pt idx="1398">
                  <c:v>1122.4814100000001</c:v>
                </c:pt>
                <c:pt idx="1399">
                  <c:v>1120.4255800000001</c:v>
                </c:pt>
                <c:pt idx="1400">
                  <c:v>1118.36976</c:v>
                </c:pt>
                <c:pt idx="1401">
                  <c:v>1116.31393</c:v>
                </c:pt>
                <c:pt idx="1402">
                  <c:v>1114.2581</c:v>
                </c:pt>
                <c:pt idx="1403">
                  <c:v>1112.20228</c:v>
                </c:pt>
                <c:pt idx="1404">
                  <c:v>1110.14645</c:v>
                </c:pt>
                <c:pt idx="1405">
                  <c:v>1108.0906199999999</c:v>
                </c:pt>
                <c:pt idx="1406">
                  <c:v>1106.0347999999999</c:v>
                </c:pt>
                <c:pt idx="1407">
                  <c:v>1103.9789699999999</c:v>
                </c:pt>
                <c:pt idx="1408">
                  <c:v>1101.9231400000001</c:v>
                </c:pt>
                <c:pt idx="1409">
                  <c:v>1099.8673200000001</c:v>
                </c:pt>
                <c:pt idx="1410">
                  <c:v>1097.81149</c:v>
                </c:pt>
                <c:pt idx="1411">
                  <c:v>1095.75566</c:v>
                </c:pt>
                <c:pt idx="1412">
                  <c:v>1093.69984</c:v>
                </c:pt>
                <c:pt idx="1413">
                  <c:v>1091.64401</c:v>
                </c:pt>
                <c:pt idx="1414">
                  <c:v>1089.58818</c:v>
                </c:pt>
                <c:pt idx="1415">
                  <c:v>1087.5323599999999</c:v>
                </c:pt>
                <c:pt idx="1416">
                  <c:v>1085.4765299999999</c:v>
                </c:pt>
                <c:pt idx="1417">
                  <c:v>1083.4206999999999</c:v>
                </c:pt>
                <c:pt idx="1418">
                  <c:v>1081.3648700000001</c:v>
                </c:pt>
                <c:pt idx="1419">
                  <c:v>1079.3090500000001</c:v>
                </c:pt>
                <c:pt idx="1420">
                  <c:v>1077.2532200000001</c:v>
                </c:pt>
                <c:pt idx="1421">
                  <c:v>1075.19739</c:v>
                </c:pt>
                <c:pt idx="1422">
                  <c:v>1073.14157</c:v>
                </c:pt>
                <c:pt idx="1423">
                  <c:v>1071.08574</c:v>
                </c:pt>
                <c:pt idx="1424">
                  <c:v>1069.02991</c:v>
                </c:pt>
                <c:pt idx="1425">
                  <c:v>1066.9740899999999</c:v>
                </c:pt>
                <c:pt idx="1426">
                  <c:v>1064.9182599999999</c:v>
                </c:pt>
                <c:pt idx="1427">
                  <c:v>1062.8624299999999</c:v>
                </c:pt>
                <c:pt idx="1428">
                  <c:v>1060.8066100000001</c:v>
                </c:pt>
                <c:pt idx="1429">
                  <c:v>1058.7507800000001</c:v>
                </c:pt>
                <c:pt idx="1430">
                  <c:v>1056.6949500000001</c:v>
                </c:pt>
                <c:pt idx="1431">
                  <c:v>1054.63913</c:v>
                </c:pt>
                <c:pt idx="1432">
                  <c:v>1052.5833</c:v>
                </c:pt>
                <c:pt idx="1433">
                  <c:v>1050.52747</c:v>
                </c:pt>
                <c:pt idx="1434">
                  <c:v>1048.47165</c:v>
                </c:pt>
                <c:pt idx="1435">
                  <c:v>1046.4158199999999</c:v>
                </c:pt>
                <c:pt idx="1436">
                  <c:v>1044.3599899999999</c:v>
                </c:pt>
                <c:pt idx="1437">
                  <c:v>1042.3041700000001</c:v>
                </c:pt>
                <c:pt idx="1438">
                  <c:v>1040.2483400000001</c:v>
                </c:pt>
                <c:pt idx="1439">
                  <c:v>1038.1925100000001</c:v>
                </c:pt>
                <c:pt idx="1440">
                  <c:v>1036.13669</c:v>
                </c:pt>
                <c:pt idx="1441">
                  <c:v>1034.08086</c:v>
                </c:pt>
                <c:pt idx="1442">
                  <c:v>1032.02503</c:v>
                </c:pt>
                <c:pt idx="1443">
                  <c:v>1029.96921</c:v>
                </c:pt>
                <c:pt idx="1444">
                  <c:v>1027.91338</c:v>
                </c:pt>
                <c:pt idx="1445">
                  <c:v>1025.8575499999999</c:v>
                </c:pt>
                <c:pt idx="1446">
                  <c:v>1023.80173</c:v>
                </c:pt>
                <c:pt idx="1447">
                  <c:v>1021.7459</c:v>
                </c:pt>
                <c:pt idx="1448">
                  <c:v>1019.69007</c:v>
                </c:pt>
                <c:pt idx="1449">
                  <c:v>1017.63425</c:v>
                </c:pt>
                <c:pt idx="1450">
                  <c:v>1015.5784200000001</c:v>
                </c:pt>
                <c:pt idx="1451">
                  <c:v>1013.52259</c:v>
                </c:pt>
                <c:pt idx="1452">
                  <c:v>1011.46677</c:v>
                </c:pt>
                <c:pt idx="1453">
                  <c:v>1009.41094</c:v>
                </c:pt>
                <c:pt idx="1454">
                  <c:v>1007.35511</c:v>
                </c:pt>
                <c:pt idx="1455">
                  <c:v>1005.29928</c:v>
                </c:pt>
                <c:pt idx="1456">
                  <c:v>1003.24346</c:v>
                </c:pt>
                <c:pt idx="1457">
                  <c:v>1001.18763</c:v>
                </c:pt>
                <c:pt idx="1458">
                  <c:v>999.1318</c:v>
                </c:pt>
                <c:pt idx="1459">
                  <c:v>997.07597999999996</c:v>
                </c:pt>
                <c:pt idx="1460">
                  <c:v>995.02014999999994</c:v>
                </c:pt>
                <c:pt idx="1461">
                  <c:v>992.96432000000004</c:v>
                </c:pt>
                <c:pt idx="1462">
                  <c:v>990.9085</c:v>
                </c:pt>
                <c:pt idx="1463">
                  <c:v>988.85266999999999</c:v>
                </c:pt>
                <c:pt idx="1464">
                  <c:v>986.79683999999997</c:v>
                </c:pt>
                <c:pt idx="1465">
                  <c:v>984.74102000000005</c:v>
                </c:pt>
                <c:pt idx="1466">
                  <c:v>982.68519000000003</c:v>
                </c:pt>
                <c:pt idx="1467">
                  <c:v>980.62936000000002</c:v>
                </c:pt>
                <c:pt idx="1468">
                  <c:v>978.57353999999998</c:v>
                </c:pt>
                <c:pt idx="1469">
                  <c:v>976.51770999999997</c:v>
                </c:pt>
                <c:pt idx="1470">
                  <c:v>974.46187999999995</c:v>
                </c:pt>
                <c:pt idx="1471">
                  <c:v>972.40606000000002</c:v>
                </c:pt>
                <c:pt idx="1472">
                  <c:v>970.35023000000001</c:v>
                </c:pt>
                <c:pt idx="1473">
                  <c:v>968.2944</c:v>
                </c:pt>
                <c:pt idx="1474">
                  <c:v>966.23857999999996</c:v>
                </c:pt>
                <c:pt idx="1475">
                  <c:v>964.18275000000006</c:v>
                </c:pt>
                <c:pt idx="1476">
                  <c:v>962.12692000000004</c:v>
                </c:pt>
                <c:pt idx="1477">
                  <c:v>960.0711</c:v>
                </c:pt>
                <c:pt idx="1478">
                  <c:v>958.01526999999999</c:v>
                </c:pt>
                <c:pt idx="1479">
                  <c:v>955.95943999999997</c:v>
                </c:pt>
                <c:pt idx="1480">
                  <c:v>953.90362000000005</c:v>
                </c:pt>
                <c:pt idx="1481">
                  <c:v>951.84779000000003</c:v>
                </c:pt>
                <c:pt idx="1482">
                  <c:v>949.79196000000002</c:v>
                </c:pt>
                <c:pt idx="1483">
                  <c:v>947.73613999999998</c:v>
                </c:pt>
                <c:pt idx="1484">
                  <c:v>945.68030999999996</c:v>
                </c:pt>
                <c:pt idx="1485">
                  <c:v>943.62447999999995</c:v>
                </c:pt>
                <c:pt idx="1486">
                  <c:v>941.56866000000002</c:v>
                </c:pt>
                <c:pt idx="1487">
                  <c:v>939.51283000000001</c:v>
                </c:pt>
                <c:pt idx="1488">
                  <c:v>937.45699999999999</c:v>
                </c:pt>
                <c:pt idx="1489">
                  <c:v>935.40117999999995</c:v>
                </c:pt>
                <c:pt idx="1490">
                  <c:v>933.34535000000005</c:v>
                </c:pt>
                <c:pt idx="1491">
                  <c:v>931.28952000000004</c:v>
                </c:pt>
                <c:pt idx="1492">
                  <c:v>929.23369000000002</c:v>
                </c:pt>
                <c:pt idx="1493">
                  <c:v>927.17786999999998</c:v>
                </c:pt>
                <c:pt idx="1494">
                  <c:v>925.12203999999997</c:v>
                </c:pt>
                <c:pt idx="1495">
                  <c:v>923.06620999999996</c:v>
                </c:pt>
                <c:pt idx="1496">
                  <c:v>921.01039000000003</c:v>
                </c:pt>
                <c:pt idx="1497">
                  <c:v>918.95456000000001</c:v>
                </c:pt>
                <c:pt idx="1498">
                  <c:v>916.89873</c:v>
                </c:pt>
                <c:pt idx="1499">
                  <c:v>914.84290999999996</c:v>
                </c:pt>
                <c:pt idx="1500">
                  <c:v>912.78707999999995</c:v>
                </c:pt>
                <c:pt idx="1501">
                  <c:v>910.73125000000005</c:v>
                </c:pt>
                <c:pt idx="1502">
                  <c:v>908.67543000000001</c:v>
                </c:pt>
                <c:pt idx="1503">
                  <c:v>906.61959999999999</c:v>
                </c:pt>
                <c:pt idx="1504">
                  <c:v>904.56376999999998</c:v>
                </c:pt>
                <c:pt idx="1505">
                  <c:v>902.50795000000005</c:v>
                </c:pt>
                <c:pt idx="1506">
                  <c:v>900.45212000000004</c:v>
                </c:pt>
                <c:pt idx="1507">
                  <c:v>898.39629000000002</c:v>
                </c:pt>
                <c:pt idx="1508">
                  <c:v>896.34046999999998</c:v>
                </c:pt>
                <c:pt idx="1509">
                  <c:v>894.28463999999997</c:v>
                </c:pt>
                <c:pt idx="1510">
                  <c:v>892.22880999999995</c:v>
                </c:pt>
                <c:pt idx="1511">
                  <c:v>890.17299000000003</c:v>
                </c:pt>
                <c:pt idx="1512">
                  <c:v>888.11716000000001</c:v>
                </c:pt>
                <c:pt idx="1513">
                  <c:v>886.06133</c:v>
                </c:pt>
                <c:pt idx="1514">
                  <c:v>884.00550999999996</c:v>
                </c:pt>
                <c:pt idx="1515">
                  <c:v>881.94967999999994</c:v>
                </c:pt>
                <c:pt idx="1516">
                  <c:v>879.89385000000004</c:v>
                </c:pt>
                <c:pt idx="1517">
                  <c:v>877.83803</c:v>
                </c:pt>
                <c:pt idx="1518">
                  <c:v>875.78219999999999</c:v>
                </c:pt>
                <c:pt idx="1519">
                  <c:v>873.72636999999997</c:v>
                </c:pt>
                <c:pt idx="1520">
                  <c:v>871.67055000000005</c:v>
                </c:pt>
                <c:pt idx="1521">
                  <c:v>869.61472000000003</c:v>
                </c:pt>
                <c:pt idx="1522">
                  <c:v>867.55889000000002</c:v>
                </c:pt>
                <c:pt idx="1523">
                  <c:v>865.50306999999998</c:v>
                </c:pt>
                <c:pt idx="1524">
                  <c:v>863.44723999999997</c:v>
                </c:pt>
                <c:pt idx="1525">
                  <c:v>861.39140999999995</c:v>
                </c:pt>
                <c:pt idx="1526">
                  <c:v>859.33558000000005</c:v>
                </c:pt>
                <c:pt idx="1527">
                  <c:v>857.27976000000001</c:v>
                </c:pt>
                <c:pt idx="1528">
                  <c:v>855.22393</c:v>
                </c:pt>
                <c:pt idx="1529">
                  <c:v>853.16809999999998</c:v>
                </c:pt>
                <c:pt idx="1530">
                  <c:v>851.11228000000006</c:v>
                </c:pt>
                <c:pt idx="1531">
                  <c:v>849.05645000000004</c:v>
                </c:pt>
                <c:pt idx="1532">
                  <c:v>847.00062000000003</c:v>
                </c:pt>
                <c:pt idx="1533">
                  <c:v>844.94479999999999</c:v>
                </c:pt>
                <c:pt idx="1534">
                  <c:v>842.88896999999997</c:v>
                </c:pt>
                <c:pt idx="1535">
                  <c:v>840.83313999999996</c:v>
                </c:pt>
                <c:pt idx="1536">
                  <c:v>838.77732000000003</c:v>
                </c:pt>
                <c:pt idx="1537">
                  <c:v>836.72149000000002</c:v>
                </c:pt>
                <c:pt idx="1538">
                  <c:v>834.66566</c:v>
                </c:pt>
                <c:pt idx="1539">
                  <c:v>832.60983999999996</c:v>
                </c:pt>
                <c:pt idx="1540">
                  <c:v>830.55400999999995</c:v>
                </c:pt>
                <c:pt idx="1541">
                  <c:v>828.49818000000005</c:v>
                </c:pt>
                <c:pt idx="1542">
                  <c:v>826.44236000000001</c:v>
                </c:pt>
                <c:pt idx="1543">
                  <c:v>824.38652999999999</c:v>
                </c:pt>
                <c:pt idx="1544">
                  <c:v>822.33069999999998</c:v>
                </c:pt>
                <c:pt idx="1545">
                  <c:v>820.27488000000005</c:v>
                </c:pt>
                <c:pt idx="1546">
                  <c:v>818.21905000000004</c:v>
                </c:pt>
                <c:pt idx="1547">
                  <c:v>816.16322000000002</c:v>
                </c:pt>
                <c:pt idx="1548">
                  <c:v>814.10739999999998</c:v>
                </c:pt>
                <c:pt idx="1549">
                  <c:v>812.05156999999997</c:v>
                </c:pt>
                <c:pt idx="1550">
                  <c:v>809.99573999999996</c:v>
                </c:pt>
                <c:pt idx="1551">
                  <c:v>807.93992000000003</c:v>
                </c:pt>
                <c:pt idx="1552">
                  <c:v>805.88409000000001</c:v>
                </c:pt>
                <c:pt idx="1553">
                  <c:v>803.82826</c:v>
                </c:pt>
                <c:pt idx="1554">
                  <c:v>801.77243999999996</c:v>
                </c:pt>
                <c:pt idx="1555">
                  <c:v>799.71660999999995</c:v>
                </c:pt>
                <c:pt idx="1556">
                  <c:v>797.66078000000005</c:v>
                </c:pt>
                <c:pt idx="1557">
                  <c:v>795.60496000000001</c:v>
                </c:pt>
                <c:pt idx="1558">
                  <c:v>793.54912999999999</c:v>
                </c:pt>
                <c:pt idx="1559">
                  <c:v>791.49329999999998</c:v>
                </c:pt>
                <c:pt idx="1560">
                  <c:v>789.43748000000005</c:v>
                </c:pt>
                <c:pt idx="1561">
                  <c:v>787.38165000000004</c:v>
                </c:pt>
                <c:pt idx="1562">
                  <c:v>785.32582000000002</c:v>
                </c:pt>
                <c:pt idx="1563">
                  <c:v>783.26999000000001</c:v>
                </c:pt>
                <c:pt idx="1564">
                  <c:v>781.21416999999997</c:v>
                </c:pt>
                <c:pt idx="1565">
                  <c:v>779.15833999999995</c:v>
                </c:pt>
                <c:pt idx="1566">
                  <c:v>777.10251000000005</c:v>
                </c:pt>
                <c:pt idx="1567">
                  <c:v>775.04669000000001</c:v>
                </c:pt>
                <c:pt idx="1568">
                  <c:v>772.99086</c:v>
                </c:pt>
                <c:pt idx="1569">
                  <c:v>770.93502999999998</c:v>
                </c:pt>
                <c:pt idx="1570">
                  <c:v>768.87920999999994</c:v>
                </c:pt>
                <c:pt idx="1571">
                  <c:v>766.82338000000004</c:v>
                </c:pt>
                <c:pt idx="1572">
                  <c:v>764.76755000000003</c:v>
                </c:pt>
                <c:pt idx="1573">
                  <c:v>762.71172999999999</c:v>
                </c:pt>
                <c:pt idx="1574">
                  <c:v>760.65589999999997</c:v>
                </c:pt>
                <c:pt idx="1575">
                  <c:v>758.60006999999996</c:v>
                </c:pt>
                <c:pt idx="1576">
                  <c:v>756.54425000000003</c:v>
                </c:pt>
                <c:pt idx="1577">
                  <c:v>754.48842000000002</c:v>
                </c:pt>
                <c:pt idx="1578">
                  <c:v>752.43259</c:v>
                </c:pt>
                <c:pt idx="1579">
                  <c:v>750.37676999999996</c:v>
                </c:pt>
                <c:pt idx="1580">
                  <c:v>748.32093999999995</c:v>
                </c:pt>
                <c:pt idx="1581">
                  <c:v>746.26511000000005</c:v>
                </c:pt>
                <c:pt idx="1582">
                  <c:v>744.20929000000001</c:v>
                </c:pt>
                <c:pt idx="1583">
                  <c:v>742.15346</c:v>
                </c:pt>
                <c:pt idx="1584">
                  <c:v>740.09762999999998</c:v>
                </c:pt>
                <c:pt idx="1585">
                  <c:v>738.04181000000005</c:v>
                </c:pt>
                <c:pt idx="1586">
                  <c:v>735.98598000000004</c:v>
                </c:pt>
                <c:pt idx="1587">
                  <c:v>733.93015000000003</c:v>
                </c:pt>
                <c:pt idx="1588">
                  <c:v>731.87432999999999</c:v>
                </c:pt>
                <c:pt idx="1589">
                  <c:v>729.81849999999997</c:v>
                </c:pt>
                <c:pt idx="1590">
                  <c:v>727.76266999999996</c:v>
                </c:pt>
                <c:pt idx="1591">
                  <c:v>725.70685000000003</c:v>
                </c:pt>
                <c:pt idx="1592">
                  <c:v>723.65102000000002</c:v>
                </c:pt>
                <c:pt idx="1593">
                  <c:v>721.59519</c:v>
                </c:pt>
                <c:pt idx="1594">
                  <c:v>719.53936999999996</c:v>
                </c:pt>
                <c:pt idx="1595">
                  <c:v>717.48353999999995</c:v>
                </c:pt>
                <c:pt idx="1596">
                  <c:v>715.42771000000005</c:v>
                </c:pt>
                <c:pt idx="1597">
                  <c:v>713.37189000000001</c:v>
                </c:pt>
                <c:pt idx="1598">
                  <c:v>711.31605999999999</c:v>
                </c:pt>
                <c:pt idx="1599">
                  <c:v>709.26022999999998</c:v>
                </c:pt>
                <c:pt idx="1600">
                  <c:v>707.20439999999996</c:v>
                </c:pt>
                <c:pt idx="1601">
                  <c:v>705.14858000000004</c:v>
                </c:pt>
                <c:pt idx="1602">
                  <c:v>703.09275000000002</c:v>
                </c:pt>
                <c:pt idx="1603">
                  <c:v>701.03692000000001</c:v>
                </c:pt>
                <c:pt idx="1604">
                  <c:v>698.98109999999997</c:v>
                </c:pt>
                <c:pt idx="1605">
                  <c:v>696.92526999999995</c:v>
                </c:pt>
                <c:pt idx="1606">
                  <c:v>694.86944000000005</c:v>
                </c:pt>
                <c:pt idx="1607">
                  <c:v>692.81362000000001</c:v>
                </c:pt>
                <c:pt idx="1608">
                  <c:v>690.75779</c:v>
                </c:pt>
                <c:pt idx="1609">
                  <c:v>688.70195999999999</c:v>
                </c:pt>
                <c:pt idx="1610">
                  <c:v>686.64613999999995</c:v>
                </c:pt>
                <c:pt idx="1611">
                  <c:v>684.59031000000004</c:v>
                </c:pt>
                <c:pt idx="1612">
                  <c:v>682.53448000000003</c:v>
                </c:pt>
                <c:pt idx="1613">
                  <c:v>680.47865999999999</c:v>
                </c:pt>
                <c:pt idx="1614">
                  <c:v>678.42282999999998</c:v>
                </c:pt>
                <c:pt idx="1615">
                  <c:v>676.36699999999996</c:v>
                </c:pt>
                <c:pt idx="1616">
                  <c:v>674.31118000000004</c:v>
                </c:pt>
                <c:pt idx="1617">
                  <c:v>672.25535000000002</c:v>
                </c:pt>
                <c:pt idx="1618">
                  <c:v>670.19952000000001</c:v>
                </c:pt>
                <c:pt idx="1619">
                  <c:v>668.14369999999997</c:v>
                </c:pt>
                <c:pt idx="1620">
                  <c:v>666.08786999999995</c:v>
                </c:pt>
                <c:pt idx="1621">
                  <c:v>664.03204000000005</c:v>
                </c:pt>
                <c:pt idx="1622">
                  <c:v>661.97622000000001</c:v>
                </c:pt>
                <c:pt idx="1623">
                  <c:v>659.92039</c:v>
                </c:pt>
                <c:pt idx="1624">
                  <c:v>657.86455999999998</c:v>
                </c:pt>
                <c:pt idx="1625">
                  <c:v>655.80873999999994</c:v>
                </c:pt>
                <c:pt idx="1626">
                  <c:v>653.75291000000004</c:v>
                </c:pt>
                <c:pt idx="1627">
                  <c:v>651.69708000000003</c:v>
                </c:pt>
                <c:pt idx="1628">
                  <c:v>649.64125999999999</c:v>
                </c:pt>
                <c:pt idx="1629">
                  <c:v>647.58542999999997</c:v>
                </c:pt>
                <c:pt idx="1630">
                  <c:v>645.52959999999996</c:v>
                </c:pt>
                <c:pt idx="1631">
                  <c:v>643.47378000000003</c:v>
                </c:pt>
                <c:pt idx="1632">
                  <c:v>641.41795000000002</c:v>
                </c:pt>
                <c:pt idx="1633">
                  <c:v>639.36212</c:v>
                </c:pt>
                <c:pt idx="1634">
                  <c:v>637.30629999999996</c:v>
                </c:pt>
                <c:pt idx="1635">
                  <c:v>635.25046999999995</c:v>
                </c:pt>
                <c:pt idx="1636">
                  <c:v>633.19464000000005</c:v>
                </c:pt>
                <c:pt idx="1637">
                  <c:v>631.13881000000003</c:v>
                </c:pt>
                <c:pt idx="1638">
                  <c:v>629.08299</c:v>
                </c:pt>
                <c:pt idx="1639">
                  <c:v>627.02715999999998</c:v>
                </c:pt>
                <c:pt idx="1640">
                  <c:v>624.97132999999997</c:v>
                </c:pt>
                <c:pt idx="1641">
                  <c:v>622.91551000000004</c:v>
                </c:pt>
                <c:pt idx="1642">
                  <c:v>620.85968000000003</c:v>
                </c:pt>
                <c:pt idx="1643">
                  <c:v>618.80385000000001</c:v>
                </c:pt>
                <c:pt idx="1644">
                  <c:v>616.74802999999997</c:v>
                </c:pt>
                <c:pt idx="1645">
                  <c:v>614.69219999999996</c:v>
                </c:pt>
                <c:pt idx="1646">
                  <c:v>612.63637000000006</c:v>
                </c:pt>
                <c:pt idx="1647">
                  <c:v>610.58055000000002</c:v>
                </c:pt>
                <c:pt idx="1648">
                  <c:v>608.52472</c:v>
                </c:pt>
                <c:pt idx="1649">
                  <c:v>606.46888999999999</c:v>
                </c:pt>
                <c:pt idx="1650">
                  <c:v>604.41306999999995</c:v>
                </c:pt>
                <c:pt idx="1651">
                  <c:v>602.35724000000005</c:v>
                </c:pt>
                <c:pt idx="1652">
                  <c:v>600.30141000000003</c:v>
                </c:pt>
                <c:pt idx="1653">
                  <c:v>598.24558999999999</c:v>
                </c:pt>
                <c:pt idx="1654">
                  <c:v>596.18975999999998</c:v>
                </c:pt>
                <c:pt idx="1655">
                  <c:v>594.13392999999996</c:v>
                </c:pt>
                <c:pt idx="1656">
                  <c:v>592.07811000000004</c:v>
                </c:pt>
                <c:pt idx="1657">
                  <c:v>590.02228000000002</c:v>
                </c:pt>
                <c:pt idx="1658">
                  <c:v>587.96645000000001</c:v>
                </c:pt>
                <c:pt idx="1659">
                  <c:v>585.91062999999997</c:v>
                </c:pt>
                <c:pt idx="1660">
                  <c:v>583.85479999999995</c:v>
                </c:pt>
                <c:pt idx="1661">
                  <c:v>581.79897000000005</c:v>
                </c:pt>
                <c:pt idx="1662">
                  <c:v>579.74315000000001</c:v>
                </c:pt>
                <c:pt idx="1663">
                  <c:v>577.68732</c:v>
                </c:pt>
                <c:pt idx="1664">
                  <c:v>575.63148999999999</c:v>
                </c:pt>
                <c:pt idx="1665">
                  <c:v>573.57566999999995</c:v>
                </c:pt>
                <c:pt idx="1666">
                  <c:v>571.51984000000004</c:v>
                </c:pt>
                <c:pt idx="1667">
                  <c:v>569.46401000000003</c:v>
                </c:pt>
                <c:pt idx="1668">
                  <c:v>567.40818999999999</c:v>
                </c:pt>
                <c:pt idx="1669">
                  <c:v>565.35235999999998</c:v>
                </c:pt>
                <c:pt idx="1670">
                  <c:v>563.29652999999996</c:v>
                </c:pt>
                <c:pt idx="1671">
                  <c:v>561.24071000000004</c:v>
                </c:pt>
                <c:pt idx="1672">
                  <c:v>559.18488000000002</c:v>
                </c:pt>
                <c:pt idx="1673">
                  <c:v>557.12905000000001</c:v>
                </c:pt>
                <c:pt idx="1674">
                  <c:v>555.07321999999999</c:v>
                </c:pt>
                <c:pt idx="1675">
                  <c:v>553.01739999999995</c:v>
                </c:pt>
                <c:pt idx="1676">
                  <c:v>550.96157000000005</c:v>
                </c:pt>
                <c:pt idx="1677">
                  <c:v>548.90574000000004</c:v>
                </c:pt>
                <c:pt idx="1678">
                  <c:v>546.84992</c:v>
                </c:pt>
                <c:pt idx="1679">
                  <c:v>544.79408999999998</c:v>
                </c:pt>
                <c:pt idx="1680">
                  <c:v>542.73825999999997</c:v>
                </c:pt>
                <c:pt idx="1681">
                  <c:v>540.68244000000004</c:v>
                </c:pt>
                <c:pt idx="1682">
                  <c:v>538.62661000000003</c:v>
                </c:pt>
                <c:pt idx="1683">
                  <c:v>536.57078000000001</c:v>
                </c:pt>
                <c:pt idx="1684">
                  <c:v>534.51495999999997</c:v>
                </c:pt>
                <c:pt idx="1685">
                  <c:v>532.45912999999996</c:v>
                </c:pt>
                <c:pt idx="1686">
                  <c:v>530.40329999999994</c:v>
                </c:pt>
                <c:pt idx="1687">
                  <c:v>528.34748000000002</c:v>
                </c:pt>
                <c:pt idx="1688">
                  <c:v>526.29165</c:v>
                </c:pt>
                <c:pt idx="1689">
                  <c:v>524.23581999999999</c:v>
                </c:pt>
                <c:pt idx="1690">
                  <c:v>522.17999999999995</c:v>
                </c:pt>
                <c:pt idx="1691">
                  <c:v>520.12417000000005</c:v>
                </c:pt>
                <c:pt idx="1692">
                  <c:v>518.06834000000003</c:v>
                </c:pt>
                <c:pt idx="1693">
                  <c:v>516.01251999999999</c:v>
                </c:pt>
                <c:pt idx="1694">
                  <c:v>513.95668999999998</c:v>
                </c:pt>
                <c:pt idx="1695">
                  <c:v>511.90086000000002</c:v>
                </c:pt>
                <c:pt idx="1696">
                  <c:v>509.84503999999998</c:v>
                </c:pt>
                <c:pt idx="1697">
                  <c:v>507.78921000000003</c:v>
                </c:pt>
                <c:pt idx="1698">
                  <c:v>505.73338000000001</c:v>
                </c:pt>
                <c:pt idx="1699">
                  <c:v>503.67756000000003</c:v>
                </c:pt>
                <c:pt idx="1700">
                  <c:v>501.62173000000001</c:v>
                </c:pt>
                <c:pt idx="1701">
                  <c:v>499.5659</c:v>
                </c:pt>
              </c:numCache>
            </c:numRef>
          </c:cat>
          <c:val>
            <c:numRef>
              <c:f>Sheet2!$R$2:$R$1703</c:f>
              <c:numCache>
                <c:formatCode>General</c:formatCode>
                <c:ptCount val="1702"/>
                <c:pt idx="0">
                  <c:v>6.0000000000000002E-5</c:v>
                </c:pt>
                <c:pt idx="1">
                  <c:v>6.0000000000000002E-5</c:v>
                </c:pt>
                <c:pt idx="2">
                  <c:v>6.0000000000000002E-5</c:v>
                </c:pt>
                <c:pt idx="3">
                  <c:v>6.0000000000000002E-5</c:v>
                </c:pt>
                <c:pt idx="4">
                  <c:v>6.0000000000000002E-5</c:v>
                </c:pt>
                <c:pt idx="5">
                  <c:v>6.0000000000000002E-5</c:v>
                </c:pt>
                <c:pt idx="6">
                  <c:v>6.0000000000000002E-5</c:v>
                </c:pt>
                <c:pt idx="7">
                  <c:v>6.0000000000000002E-5</c:v>
                </c:pt>
                <c:pt idx="8">
                  <c:v>6.0000000000000002E-5</c:v>
                </c:pt>
                <c:pt idx="9">
                  <c:v>6.0000000000000002E-5</c:v>
                </c:pt>
                <c:pt idx="10">
                  <c:v>6.0000000000000002E-5</c:v>
                </c:pt>
                <c:pt idx="11">
                  <c:v>6.0000000000000002E-5</c:v>
                </c:pt>
                <c:pt idx="12">
                  <c:v>6.0000000000000002E-5</c:v>
                </c:pt>
                <c:pt idx="13">
                  <c:v>5.0000000000000002E-5</c:v>
                </c:pt>
                <c:pt idx="14">
                  <c:v>4.0000000000000003E-5</c:v>
                </c:pt>
                <c:pt idx="15">
                  <c:v>3.0000000000000001E-5</c:v>
                </c:pt>
                <c:pt idx="16">
                  <c:v>3.0000000000000001E-5</c:v>
                </c:pt>
                <c:pt idx="17">
                  <c:v>3.0000000000000001E-5</c:v>
                </c:pt>
                <c:pt idx="18">
                  <c:v>3.0000000000000001E-5</c:v>
                </c:pt>
                <c:pt idx="19">
                  <c:v>3.0000000000000001E-5</c:v>
                </c:pt>
                <c:pt idx="20">
                  <c:v>4.0000000000000003E-5</c:v>
                </c:pt>
                <c:pt idx="21">
                  <c:v>5.0000000000000002E-5</c:v>
                </c:pt>
                <c:pt idx="22">
                  <c:v>6.9999999999999994E-5</c:v>
                </c:pt>
                <c:pt idx="23">
                  <c:v>9.0000000000000006E-5</c:v>
                </c:pt>
                <c:pt idx="24">
                  <c:v>1E-4</c:v>
                </c:pt>
                <c:pt idx="25">
                  <c:v>1.2E-4</c:v>
                </c:pt>
                <c:pt idx="26">
                  <c:v>1.2999999999999999E-4</c:v>
                </c:pt>
                <c:pt idx="27">
                  <c:v>1.3999999999999999E-4</c:v>
                </c:pt>
                <c:pt idx="28">
                  <c:v>1.3999999999999999E-4</c:v>
                </c:pt>
                <c:pt idx="29">
                  <c:v>1.4999999999999999E-4</c:v>
                </c:pt>
                <c:pt idx="30">
                  <c:v>1.6000000000000001E-4</c:v>
                </c:pt>
                <c:pt idx="31">
                  <c:v>1.7000000000000001E-4</c:v>
                </c:pt>
                <c:pt idx="32">
                  <c:v>1.8000000000000001E-4</c:v>
                </c:pt>
                <c:pt idx="33">
                  <c:v>1.9000000000000001E-4</c:v>
                </c:pt>
                <c:pt idx="34">
                  <c:v>2.0000000000000001E-4</c:v>
                </c:pt>
                <c:pt idx="35">
                  <c:v>2.0000000000000001E-4</c:v>
                </c:pt>
                <c:pt idx="36">
                  <c:v>2.1000000000000001E-4</c:v>
                </c:pt>
                <c:pt idx="37">
                  <c:v>2.2000000000000001E-4</c:v>
                </c:pt>
                <c:pt idx="38">
                  <c:v>2.3000000000000001E-4</c:v>
                </c:pt>
                <c:pt idx="39">
                  <c:v>2.5000000000000001E-4</c:v>
                </c:pt>
                <c:pt idx="40">
                  <c:v>2.7E-4</c:v>
                </c:pt>
                <c:pt idx="41">
                  <c:v>2.9E-4</c:v>
                </c:pt>
                <c:pt idx="42">
                  <c:v>3.2000000000000003E-4</c:v>
                </c:pt>
                <c:pt idx="43">
                  <c:v>3.5E-4</c:v>
                </c:pt>
                <c:pt idx="44">
                  <c:v>3.8999999999999999E-4</c:v>
                </c:pt>
                <c:pt idx="45">
                  <c:v>4.4000000000000002E-4</c:v>
                </c:pt>
                <c:pt idx="46">
                  <c:v>4.8000000000000001E-4</c:v>
                </c:pt>
                <c:pt idx="47">
                  <c:v>5.1999999999999995E-4</c:v>
                </c:pt>
                <c:pt idx="48">
                  <c:v>5.4000000000000001E-4</c:v>
                </c:pt>
                <c:pt idx="49">
                  <c:v>5.6999999999999998E-4</c:v>
                </c:pt>
                <c:pt idx="50">
                  <c:v>5.9999999999999995E-4</c:v>
                </c:pt>
                <c:pt idx="51">
                  <c:v>6.3000000000000003E-4</c:v>
                </c:pt>
                <c:pt idx="52">
                  <c:v>6.8000000000000005E-4</c:v>
                </c:pt>
                <c:pt idx="53">
                  <c:v>7.2999999999999996E-4</c:v>
                </c:pt>
                <c:pt idx="54">
                  <c:v>7.6999999999999996E-4</c:v>
                </c:pt>
                <c:pt idx="55">
                  <c:v>8.1999999999999998E-4</c:v>
                </c:pt>
                <c:pt idx="56">
                  <c:v>8.7000000000000001E-4</c:v>
                </c:pt>
                <c:pt idx="57">
                  <c:v>8.9999999999999998E-4</c:v>
                </c:pt>
                <c:pt idx="58">
                  <c:v>9.3999999999999997E-4</c:v>
                </c:pt>
                <c:pt idx="59">
                  <c:v>9.7000000000000005E-4</c:v>
                </c:pt>
                <c:pt idx="60">
                  <c:v>9.8999999999999999E-4</c:v>
                </c:pt>
                <c:pt idx="61">
                  <c:v>1.0200000000000001E-3</c:v>
                </c:pt>
                <c:pt idx="62">
                  <c:v>1.0300000000000001E-3</c:v>
                </c:pt>
                <c:pt idx="63">
                  <c:v>1.0300000000000001E-3</c:v>
                </c:pt>
                <c:pt idx="64">
                  <c:v>1.0300000000000001E-3</c:v>
                </c:pt>
                <c:pt idx="65">
                  <c:v>1.0200000000000001E-3</c:v>
                </c:pt>
                <c:pt idx="66">
                  <c:v>1.01E-3</c:v>
                </c:pt>
                <c:pt idx="67">
                  <c:v>9.8999999999999999E-4</c:v>
                </c:pt>
                <c:pt idx="68">
                  <c:v>9.7000000000000005E-4</c:v>
                </c:pt>
                <c:pt idx="69">
                  <c:v>9.3999999999999997E-4</c:v>
                </c:pt>
                <c:pt idx="70">
                  <c:v>9.1E-4</c:v>
                </c:pt>
                <c:pt idx="71">
                  <c:v>8.8000000000000003E-4</c:v>
                </c:pt>
                <c:pt idx="72">
                  <c:v>8.4000000000000003E-4</c:v>
                </c:pt>
                <c:pt idx="73">
                  <c:v>8.1999999999999998E-4</c:v>
                </c:pt>
                <c:pt idx="74">
                  <c:v>8.0000000000000004E-4</c:v>
                </c:pt>
                <c:pt idx="75">
                  <c:v>8.0000000000000004E-4</c:v>
                </c:pt>
                <c:pt idx="76">
                  <c:v>7.9000000000000001E-4</c:v>
                </c:pt>
                <c:pt idx="77">
                  <c:v>8.0000000000000004E-4</c:v>
                </c:pt>
                <c:pt idx="78">
                  <c:v>8.0000000000000004E-4</c:v>
                </c:pt>
                <c:pt idx="79">
                  <c:v>8.0000000000000004E-4</c:v>
                </c:pt>
                <c:pt idx="80">
                  <c:v>8.0999999999999996E-4</c:v>
                </c:pt>
                <c:pt idx="81">
                  <c:v>8.1999999999999998E-4</c:v>
                </c:pt>
                <c:pt idx="82">
                  <c:v>8.3000000000000001E-4</c:v>
                </c:pt>
                <c:pt idx="83">
                  <c:v>8.4999999999999995E-4</c:v>
                </c:pt>
                <c:pt idx="84">
                  <c:v>8.5999999999999998E-4</c:v>
                </c:pt>
                <c:pt idx="85">
                  <c:v>8.7000000000000001E-4</c:v>
                </c:pt>
                <c:pt idx="86">
                  <c:v>8.7000000000000001E-4</c:v>
                </c:pt>
                <c:pt idx="87">
                  <c:v>8.5999999999999998E-4</c:v>
                </c:pt>
                <c:pt idx="88">
                  <c:v>8.4000000000000003E-4</c:v>
                </c:pt>
                <c:pt idx="89">
                  <c:v>8.1999999999999998E-4</c:v>
                </c:pt>
                <c:pt idx="90">
                  <c:v>8.0000000000000004E-4</c:v>
                </c:pt>
                <c:pt idx="91">
                  <c:v>7.7999999999999999E-4</c:v>
                </c:pt>
                <c:pt idx="92">
                  <c:v>7.6000000000000004E-4</c:v>
                </c:pt>
                <c:pt idx="93">
                  <c:v>7.2999999999999996E-4</c:v>
                </c:pt>
                <c:pt idx="94">
                  <c:v>6.9999999999999999E-4</c:v>
                </c:pt>
                <c:pt idx="95">
                  <c:v>6.6E-4</c:v>
                </c:pt>
                <c:pt idx="96">
                  <c:v>6.2E-4</c:v>
                </c:pt>
                <c:pt idx="97">
                  <c:v>5.6999999999999998E-4</c:v>
                </c:pt>
                <c:pt idx="98">
                  <c:v>5.1999999999999995E-4</c:v>
                </c:pt>
                <c:pt idx="99">
                  <c:v>4.8000000000000001E-4</c:v>
                </c:pt>
                <c:pt idx="100">
                  <c:v>4.2999999999999999E-4</c:v>
                </c:pt>
                <c:pt idx="101">
                  <c:v>3.8999999999999999E-4</c:v>
                </c:pt>
                <c:pt idx="102">
                  <c:v>3.6999999999999999E-4</c:v>
                </c:pt>
                <c:pt idx="103">
                  <c:v>3.6000000000000002E-4</c:v>
                </c:pt>
                <c:pt idx="104">
                  <c:v>3.6000000000000002E-4</c:v>
                </c:pt>
                <c:pt idx="105">
                  <c:v>3.6999999999999999E-4</c:v>
                </c:pt>
                <c:pt idx="106">
                  <c:v>3.8999999999999999E-4</c:v>
                </c:pt>
                <c:pt idx="107">
                  <c:v>4.2000000000000002E-4</c:v>
                </c:pt>
                <c:pt idx="108">
                  <c:v>4.6999999999999999E-4</c:v>
                </c:pt>
                <c:pt idx="109">
                  <c:v>5.2999999999999998E-4</c:v>
                </c:pt>
                <c:pt idx="110">
                  <c:v>6.2E-4</c:v>
                </c:pt>
                <c:pt idx="111">
                  <c:v>7.1000000000000002E-4</c:v>
                </c:pt>
                <c:pt idx="112">
                  <c:v>8.1999999999999998E-4</c:v>
                </c:pt>
                <c:pt idx="113">
                  <c:v>9.5E-4</c:v>
                </c:pt>
                <c:pt idx="114">
                  <c:v>1.08E-3</c:v>
                </c:pt>
                <c:pt idx="115">
                  <c:v>1.2199999999999999E-3</c:v>
                </c:pt>
                <c:pt idx="116">
                  <c:v>1.3600000000000001E-3</c:v>
                </c:pt>
                <c:pt idx="117">
                  <c:v>1.48E-3</c:v>
                </c:pt>
                <c:pt idx="118">
                  <c:v>1.6000000000000001E-3</c:v>
                </c:pt>
                <c:pt idx="119">
                  <c:v>1.6999999999999999E-3</c:v>
                </c:pt>
                <c:pt idx="120">
                  <c:v>1.7799999999999999E-3</c:v>
                </c:pt>
                <c:pt idx="121">
                  <c:v>1.83E-3</c:v>
                </c:pt>
                <c:pt idx="122">
                  <c:v>1.8699999999999999E-3</c:v>
                </c:pt>
                <c:pt idx="123">
                  <c:v>1.89E-3</c:v>
                </c:pt>
                <c:pt idx="124">
                  <c:v>1.89E-3</c:v>
                </c:pt>
                <c:pt idx="125">
                  <c:v>1.89E-3</c:v>
                </c:pt>
                <c:pt idx="126">
                  <c:v>1.8699999999999999E-3</c:v>
                </c:pt>
                <c:pt idx="127">
                  <c:v>1.83E-3</c:v>
                </c:pt>
                <c:pt idx="128">
                  <c:v>1.7700000000000001E-3</c:v>
                </c:pt>
                <c:pt idx="129">
                  <c:v>1.6999999999999999E-3</c:v>
                </c:pt>
                <c:pt idx="130">
                  <c:v>1.6299999999999999E-3</c:v>
                </c:pt>
                <c:pt idx="131">
                  <c:v>1.57E-3</c:v>
                </c:pt>
                <c:pt idx="132">
                  <c:v>1.5200000000000001E-3</c:v>
                </c:pt>
                <c:pt idx="133">
                  <c:v>1.49E-3</c:v>
                </c:pt>
                <c:pt idx="134">
                  <c:v>1.47E-3</c:v>
                </c:pt>
                <c:pt idx="135">
                  <c:v>1.4599999999999999E-3</c:v>
                </c:pt>
                <c:pt idx="136">
                  <c:v>1.4599999999999999E-3</c:v>
                </c:pt>
                <c:pt idx="137">
                  <c:v>1.48E-3</c:v>
                </c:pt>
                <c:pt idx="138">
                  <c:v>1.5100000000000001E-3</c:v>
                </c:pt>
                <c:pt idx="139">
                  <c:v>1.57E-3</c:v>
                </c:pt>
                <c:pt idx="140">
                  <c:v>1.64E-3</c:v>
                </c:pt>
                <c:pt idx="141">
                  <c:v>1.73E-3</c:v>
                </c:pt>
                <c:pt idx="142">
                  <c:v>1.8400000000000001E-3</c:v>
                </c:pt>
                <c:pt idx="143">
                  <c:v>1.97E-3</c:v>
                </c:pt>
                <c:pt idx="144">
                  <c:v>2.1299999999999999E-3</c:v>
                </c:pt>
                <c:pt idx="145">
                  <c:v>2.31E-3</c:v>
                </c:pt>
                <c:pt idx="146">
                  <c:v>2.5000000000000001E-3</c:v>
                </c:pt>
                <c:pt idx="147">
                  <c:v>2.7200000000000002E-3</c:v>
                </c:pt>
                <c:pt idx="148">
                  <c:v>2.9399999999999999E-3</c:v>
                </c:pt>
                <c:pt idx="149">
                  <c:v>3.1800000000000001E-3</c:v>
                </c:pt>
                <c:pt idx="150">
                  <c:v>3.4199999999999999E-3</c:v>
                </c:pt>
                <c:pt idx="151">
                  <c:v>3.6700000000000001E-3</c:v>
                </c:pt>
                <c:pt idx="152">
                  <c:v>3.9399999999999999E-3</c:v>
                </c:pt>
                <c:pt idx="153">
                  <c:v>4.2399999999999998E-3</c:v>
                </c:pt>
                <c:pt idx="154">
                  <c:v>4.5700000000000003E-3</c:v>
                </c:pt>
                <c:pt idx="155">
                  <c:v>4.9199999999999999E-3</c:v>
                </c:pt>
                <c:pt idx="156">
                  <c:v>5.3E-3</c:v>
                </c:pt>
                <c:pt idx="157">
                  <c:v>5.6800000000000002E-3</c:v>
                </c:pt>
                <c:pt idx="158">
                  <c:v>6.0800000000000003E-3</c:v>
                </c:pt>
                <c:pt idx="159">
                  <c:v>6.5100000000000002E-3</c:v>
                </c:pt>
                <c:pt idx="160">
                  <c:v>6.96E-3</c:v>
                </c:pt>
                <c:pt idx="161">
                  <c:v>7.43E-3</c:v>
                </c:pt>
                <c:pt idx="162">
                  <c:v>7.9399999999999991E-3</c:v>
                </c:pt>
                <c:pt idx="163">
                  <c:v>8.4799999999999997E-3</c:v>
                </c:pt>
                <c:pt idx="164">
                  <c:v>9.0500000000000008E-3</c:v>
                </c:pt>
                <c:pt idx="165">
                  <c:v>9.6600000000000002E-3</c:v>
                </c:pt>
                <c:pt idx="166">
                  <c:v>1.03E-2</c:v>
                </c:pt>
                <c:pt idx="167">
                  <c:v>1.0970000000000001E-2</c:v>
                </c:pt>
                <c:pt idx="168">
                  <c:v>1.167E-2</c:v>
                </c:pt>
                <c:pt idx="169">
                  <c:v>1.239E-2</c:v>
                </c:pt>
                <c:pt idx="170">
                  <c:v>1.312E-2</c:v>
                </c:pt>
                <c:pt idx="171">
                  <c:v>1.3860000000000001E-2</c:v>
                </c:pt>
                <c:pt idx="172">
                  <c:v>1.4630000000000001E-2</c:v>
                </c:pt>
                <c:pt idx="173">
                  <c:v>1.541E-2</c:v>
                </c:pt>
                <c:pt idx="174">
                  <c:v>1.6230000000000001E-2</c:v>
                </c:pt>
                <c:pt idx="175">
                  <c:v>1.7080000000000001E-2</c:v>
                </c:pt>
                <c:pt idx="176">
                  <c:v>1.796E-2</c:v>
                </c:pt>
                <c:pt idx="177">
                  <c:v>1.8870000000000001E-2</c:v>
                </c:pt>
                <c:pt idx="178">
                  <c:v>1.9789999999999999E-2</c:v>
                </c:pt>
                <c:pt idx="179">
                  <c:v>2.0740000000000001E-2</c:v>
                </c:pt>
                <c:pt idx="180">
                  <c:v>2.1700000000000001E-2</c:v>
                </c:pt>
                <c:pt idx="181">
                  <c:v>2.2669999999999999E-2</c:v>
                </c:pt>
                <c:pt idx="182">
                  <c:v>2.367E-2</c:v>
                </c:pt>
                <c:pt idx="183">
                  <c:v>2.47E-2</c:v>
                </c:pt>
                <c:pt idx="184">
                  <c:v>2.5749999999999999E-2</c:v>
                </c:pt>
                <c:pt idx="185">
                  <c:v>2.682E-2</c:v>
                </c:pt>
                <c:pt idx="186">
                  <c:v>2.7910000000000001E-2</c:v>
                </c:pt>
                <c:pt idx="187">
                  <c:v>2.9020000000000001E-2</c:v>
                </c:pt>
                <c:pt idx="188">
                  <c:v>3.015E-2</c:v>
                </c:pt>
                <c:pt idx="189">
                  <c:v>3.1280000000000002E-2</c:v>
                </c:pt>
                <c:pt idx="190">
                  <c:v>3.243E-2</c:v>
                </c:pt>
                <c:pt idx="191">
                  <c:v>3.3599999999999998E-2</c:v>
                </c:pt>
                <c:pt idx="192">
                  <c:v>3.4779999999999998E-2</c:v>
                </c:pt>
                <c:pt idx="193">
                  <c:v>3.5990000000000001E-2</c:v>
                </c:pt>
                <c:pt idx="194">
                  <c:v>3.7220000000000003E-2</c:v>
                </c:pt>
                <c:pt idx="195">
                  <c:v>3.848E-2</c:v>
                </c:pt>
                <c:pt idx="196">
                  <c:v>3.977E-2</c:v>
                </c:pt>
                <c:pt idx="197">
                  <c:v>4.1099999999999998E-2</c:v>
                </c:pt>
                <c:pt idx="198">
                  <c:v>4.2450000000000002E-2</c:v>
                </c:pt>
                <c:pt idx="199">
                  <c:v>4.3830000000000001E-2</c:v>
                </c:pt>
                <c:pt idx="200">
                  <c:v>4.5240000000000002E-2</c:v>
                </c:pt>
                <c:pt idx="201">
                  <c:v>4.6679999999999999E-2</c:v>
                </c:pt>
                <c:pt idx="202">
                  <c:v>4.8140000000000002E-2</c:v>
                </c:pt>
                <c:pt idx="203">
                  <c:v>4.9630000000000001E-2</c:v>
                </c:pt>
                <c:pt idx="204">
                  <c:v>5.1159999999999997E-2</c:v>
                </c:pt>
                <c:pt idx="205">
                  <c:v>5.271E-2</c:v>
                </c:pt>
                <c:pt idx="206">
                  <c:v>5.4289999999999998E-2</c:v>
                </c:pt>
                <c:pt idx="207">
                  <c:v>5.5890000000000002E-2</c:v>
                </c:pt>
                <c:pt idx="208">
                  <c:v>5.7509999999999999E-2</c:v>
                </c:pt>
                <c:pt idx="209">
                  <c:v>5.9150000000000001E-2</c:v>
                </c:pt>
                <c:pt idx="210">
                  <c:v>6.0789999999999997E-2</c:v>
                </c:pt>
                <c:pt idx="211">
                  <c:v>6.2440000000000002E-2</c:v>
                </c:pt>
                <c:pt idx="212">
                  <c:v>6.4089999999999994E-2</c:v>
                </c:pt>
                <c:pt idx="213">
                  <c:v>6.5769999999999995E-2</c:v>
                </c:pt>
                <c:pt idx="214">
                  <c:v>6.7449999999999996E-2</c:v>
                </c:pt>
                <c:pt idx="215">
                  <c:v>6.9159999999999999E-2</c:v>
                </c:pt>
                <c:pt idx="216">
                  <c:v>7.0879999999999999E-2</c:v>
                </c:pt>
                <c:pt idx="217">
                  <c:v>7.2620000000000004E-2</c:v>
                </c:pt>
                <c:pt idx="218">
                  <c:v>7.4359999999999996E-2</c:v>
                </c:pt>
                <c:pt idx="219">
                  <c:v>7.6130000000000003E-2</c:v>
                </c:pt>
                <c:pt idx="220">
                  <c:v>7.7899999999999997E-2</c:v>
                </c:pt>
                <c:pt idx="221">
                  <c:v>7.9689999999999997E-2</c:v>
                </c:pt>
                <c:pt idx="222">
                  <c:v>8.1500000000000003E-2</c:v>
                </c:pt>
                <c:pt idx="223">
                  <c:v>8.3320000000000005E-2</c:v>
                </c:pt>
                <c:pt idx="224">
                  <c:v>8.516E-2</c:v>
                </c:pt>
                <c:pt idx="225">
                  <c:v>8.702E-2</c:v>
                </c:pt>
                <c:pt idx="226">
                  <c:v>8.8900000000000007E-2</c:v>
                </c:pt>
                <c:pt idx="227">
                  <c:v>9.0800000000000006E-2</c:v>
                </c:pt>
                <c:pt idx="228">
                  <c:v>9.2719999999999997E-2</c:v>
                </c:pt>
                <c:pt idx="229">
                  <c:v>9.4649999999999998E-2</c:v>
                </c:pt>
                <c:pt idx="230">
                  <c:v>9.6589999999999995E-2</c:v>
                </c:pt>
                <c:pt idx="231">
                  <c:v>9.8549999999999999E-2</c:v>
                </c:pt>
                <c:pt idx="232">
                  <c:v>0.10051</c:v>
                </c:pt>
                <c:pt idx="233">
                  <c:v>0.10247000000000001</c:v>
                </c:pt>
                <c:pt idx="234">
                  <c:v>0.10444000000000001</c:v>
                </c:pt>
                <c:pt idx="235">
                  <c:v>0.10641</c:v>
                </c:pt>
                <c:pt idx="236">
                  <c:v>0.10839</c:v>
                </c:pt>
                <c:pt idx="237">
                  <c:v>0.11037</c:v>
                </c:pt>
                <c:pt idx="238">
                  <c:v>0.11235000000000001</c:v>
                </c:pt>
                <c:pt idx="239">
                  <c:v>0.11433</c:v>
                </c:pt>
                <c:pt idx="240">
                  <c:v>0.11632000000000001</c:v>
                </c:pt>
                <c:pt idx="241">
                  <c:v>0.1183</c:v>
                </c:pt>
                <c:pt idx="242">
                  <c:v>0.12028999999999999</c:v>
                </c:pt>
                <c:pt idx="243">
                  <c:v>0.12228</c:v>
                </c:pt>
                <c:pt idx="244">
                  <c:v>0.12428</c:v>
                </c:pt>
                <c:pt idx="245">
                  <c:v>0.12628</c:v>
                </c:pt>
                <c:pt idx="246">
                  <c:v>0.12828999999999999</c:v>
                </c:pt>
                <c:pt idx="247">
                  <c:v>0.13031999999999999</c:v>
                </c:pt>
                <c:pt idx="248">
                  <c:v>0.13235</c:v>
                </c:pt>
                <c:pt idx="249">
                  <c:v>0.13439000000000001</c:v>
                </c:pt>
                <c:pt idx="250">
                  <c:v>0.13644999999999999</c:v>
                </c:pt>
                <c:pt idx="251">
                  <c:v>0.13850999999999999</c:v>
                </c:pt>
                <c:pt idx="252">
                  <c:v>0.14058999999999999</c:v>
                </c:pt>
                <c:pt idx="253">
                  <c:v>0.14266999999999999</c:v>
                </c:pt>
                <c:pt idx="254">
                  <c:v>0.14476</c:v>
                </c:pt>
                <c:pt idx="255">
                  <c:v>0.14685999999999999</c:v>
                </c:pt>
                <c:pt idx="256">
                  <c:v>0.14896999999999999</c:v>
                </c:pt>
                <c:pt idx="257">
                  <c:v>0.15107999999999999</c:v>
                </c:pt>
                <c:pt idx="258">
                  <c:v>0.15318999999999999</c:v>
                </c:pt>
                <c:pt idx="259">
                  <c:v>0.15531</c:v>
                </c:pt>
                <c:pt idx="260">
                  <c:v>0.15742</c:v>
                </c:pt>
                <c:pt idx="261">
                  <c:v>0.15953999999999999</c:v>
                </c:pt>
                <c:pt idx="262">
                  <c:v>0.16167000000000001</c:v>
                </c:pt>
                <c:pt idx="263">
                  <c:v>0.16378999999999999</c:v>
                </c:pt>
                <c:pt idx="264">
                  <c:v>0.16592000000000001</c:v>
                </c:pt>
                <c:pt idx="265">
                  <c:v>0.16805</c:v>
                </c:pt>
                <c:pt idx="266">
                  <c:v>0.17019000000000001</c:v>
                </c:pt>
                <c:pt idx="267">
                  <c:v>0.17233000000000001</c:v>
                </c:pt>
                <c:pt idx="268">
                  <c:v>0.17448</c:v>
                </c:pt>
                <c:pt idx="269">
                  <c:v>0.17662</c:v>
                </c:pt>
                <c:pt idx="270">
                  <c:v>0.17877000000000001</c:v>
                </c:pt>
                <c:pt idx="271">
                  <c:v>0.18092</c:v>
                </c:pt>
                <c:pt idx="272">
                  <c:v>0.18307000000000001</c:v>
                </c:pt>
                <c:pt idx="273">
                  <c:v>0.18522</c:v>
                </c:pt>
                <c:pt idx="274">
                  <c:v>0.18737000000000001</c:v>
                </c:pt>
                <c:pt idx="275">
                  <c:v>0.1895</c:v>
                </c:pt>
                <c:pt idx="276">
                  <c:v>0.19162999999999999</c:v>
                </c:pt>
                <c:pt idx="277">
                  <c:v>0.19375000000000001</c:v>
                </c:pt>
                <c:pt idx="278">
                  <c:v>0.19585</c:v>
                </c:pt>
                <c:pt idx="279">
                  <c:v>0.19794999999999999</c:v>
                </c:pt>
                <c:pt idx="280">
                  <c:v>0.20002</c:v>
                </c:pt>
                <c:pt idx="281">
                  <c:v>0.20208000000000001</c:v>
                </c:pt>
                <c:pt idx="282">
                  <c:v>0.20411000000000001</c:v>
                </c:pt>
                <c:pt idx="283">
                  <c:v>0.20613999999999999</c:v>
                </c:pt>
                <c:pt idx="284">
                  <c:v>0.20815</c:v>
                </c:pt>
                <c:pt idx="285">
                  <c:v>0.21013999999999999</c:v>
                </c:pt>
                <c:pt idx="286">
                  <c:v>0.21212</c:v>
                </c:pt>
                <c:pt idx="287">
                  <c:v>0.21407999999999999</c:v>
                </c:pt>
                <c:pt idx="288">
                  <c:v>0.21601999999999999</c:v>
                </c:pt>
                <c:pt idx="289">
                  <c:v>0.21793000000000001</c:v>
                </c:pt>
                <c:pt idx="290">
                  <c:v>0.21983</c:v>
                </c:pt>
                <c:pt idx="291">
                  <c:v>0.22170999999999999</c:v>
                </c:pt>
                <c:pt idx="292">
                  <c:v>0.22356000000000001</c:v>
                </c:pt>
                <c:pt idx="293">
                  <c:v>0.22539000000000001</c:v>
                </c:pt>
                <c:pt idx="294">
                  <c:v>0.22719</c:v>
                </c:pt>
                <c:pt idx="295">
                  <c:v>0.22897000000000001</c:v>
                </c:pt>
                <c:pt idx="296">
                  <c:v>0.23072000000000001</c:v>
                </c:pt>
                <c:pt idx="297">
                  <c:v>0.23244999999999999</c:v>
                </c:pt>
                <c:pt idx="298">
                  <c:v>0.23413999999999999</c:v>
                </c:pt>
                <c:pt idx="299">
                  <c:v>0.23580000000000001</c:v>
                </c:pt>
                <c:pt idx="300">
                  <c:v>0.23741999999999999</c:v>
                </c:pt>
                <c:pt idx="301">
                  <c:v>0.23899999999999999</c:v>
                </c:pt>
                <c:pt idx="302">
                  <c:v>0.24055000000000001</c:v>
                </c:pt>
                <c:pt idx="303">
                  <c:v>0.24206</c:v>
                </c:pt>
                <c:pt idx="304">
                  <c:v>0.24353</c:v>
                </c:pt>
                <c:pt idx="305">
                  <c:v>0.24496000000000001</c:v>
                </c:pt>
                <c:pt idx="306">
                  <c:v>0.24636</c:v>
                </c:pt>
                <c:pt idx="307">
                  <c:v>0.24772</c:v>
                </c:pt>
                <c:pt idx="308">
                  <c:v>0.24903</c:v>
                </c:pt>
                <c:pt idx="309">
                  <c:v>0.25030999999999998</c:v>
                </c:pt>
                <c:pt idx="310">
                  <c:v>0.25153999999999999</c:v>
                </c:pt>
                <c:pt idx="311">
                  <c:v>0.25272</c:v>
                </c:pt>
                <c:pt idx="312">
                  <c:v>0.25386999999999998</c:v>
                </c:pt>
                <c:pt idx="313">
                  <c:v>0.25496000000000002</c:v>
                </c:pt>
                <c:pt idx="314">
                  <c:v>0.25602000000000003</c:v>
                </c:pt>
                <c:pt idx="315">
                  <c:v>0.25702999999999998</c:v>
                </c:pt>
                <c:pt idx="316">
                  <c:v>0.25800000000000001</c:v>
                </c:pt>
                <c:pt idx="317">
                  <c:v>0.25891999999999998</c:v>
                </c:pt>
                <c:pt idx="318">
                  <c:v>0.25980999999999999</c:v>
                </c:pt>
                <c:pt idx="319">
                  <c:v>0.26066</c:v>
                </c:pt>
                <c:pt idx="320">
                  <c:v>0.26146999999999998</c:v>
                </c:pt>
                <c:pt idx="321">
                  <c:v>0.26224999999999998</c:v>
                </c:pt>
                <c:pt idx="322">
                  <c:v>0.26299</c:v>
                </c:pt>
                <c:pt idx="323">
                  <c:v>0.26368999999999998</c:v>
                </c:pt>
                <c:pt idx="324">
                  <c:v>0.26436999999999999</c:v>
                </c:pt>
                <c:pt idx="325">
                  <c:v>0.26501000000000002</c:v>
                </c:pt>
                <c:pt idx="326">
                  <c:v>0.26562999999999998</c:v>
                </c:pt>
                <c:pt idx="327">
                  <c:v>0.26622000000000001</c:v>
                </c:pt>
                <c:pt idx="328">
                  <c:v>0.26678000000000002</c:v>
                </c:pt>
                <c:pt idx="329">
                  <c:v>0.26733000000000001</c:v>
                </c:pt>
                <c:pt idx="330">
                  <c:v>0.26784999999999998</c:v>
                </c:pt>
                <c:pt idx="331">
                  <c:v>0.26834999999999998</c:v>
                </c:pt>
                <c:pt idx="332">
                  <c:v>0.26883000000000001</c:v>
                </c:pt>
                <c:pt idx="333">
                  <c:v>0.26928999999999997</c:v>
                </c:pt>
                <c:pt idx="334">
                  <c:v>0.26973999999999998</c:v>
                </c:pt>
                <c:pt idx="335">
                  <c:v>0.27016000000000001</c:v>
                </c:pt>
                <c:pt idx="336">
                  <c:v>0.27056000000000002</c:v>
                </c:pt>
                <c:pt idx="337">
                  <c:v>0.27095000000000002</c:v>
                </c:pt>
                <c:pt idx="338">
                  <c:v>0.27131</c:v>
                </c:pt>
                <c:pt idx="339">
                  <c:v>0.27163999999999999</c:v>
                </c:pt>
                <c:pt idx="340">
                  <c:v>0.27195000000000003</c:v>
                </c:pt>
                <c:pt idx="341">
                  <c:v>0.27222000000000002</c:v>
                </c:pt>
                <c:pt idx="342">
                  <c:v>0.27246999999999999</c:v>
                </c:pt>
                <c:pt idx="343">
                  <c:v>0.27268999999999999</c:v>
                </c:pt>
                <c:pt idx="344">
                  <c:v>0.27287</c:v>
                </c:pt>
                <c:pt idx="345">
                  <c:v>0.27301999999999998</c:v>
                </c:pt>
                <c:pt idx="346">
                  <c:v>0.27312999999999998</c:v>
                </c:pt>
                <c:pt idx="347">
                  <c:v>0.27321000000000001</c:v>
                </c:pt>
                <c:pt idx="348">
                  <c:v>0.27326</c:v>
                </c:pt>
                <c:pt idx="349">
                  <c:v>0.27326</c:v>
                </c:pt>
                <c:pt idx="350">
                  <c:v>0.27322999999999997</c:v>
                </c:pt>
                <c:pt idx="351">
                  <c:v>0.27316000000000001</c:v>
                </c:pt>
                <c:pt idx="352">
                  <c:v>0.27304</c:v>
                </c:pt>
                <c:pt idx="353">
                  <c:v>0.27289000000000002</c:v>
                </c:pt>
                <c:pt idx="354">
                  <c:v>0.27268999999999999</c:v>
                </c:pt>
                <c:pt idx="355">
                  <c:v>0.27245000000000003</c:v>
                </c:pt>
                <c:pt idx="356">
                  <c:v>0.27216000000000001</c:v>
                </c:pt>
                <c:pt idx="357">
                  <c:v>0.27183000000000002</c:v>
                </c:pt>
                <c:pt idx="358">
                  <c:v>0.27145000000000002</c:v>
                </c:pt>
                <c:pt idx="359">
                  <c:v>0.27101999999999998</c:v>
                </c:pt>
                <c:pt idx="360">
                  <c:v>0.27052999999999999</c:v>
                </c:pt>
                <c:pt idx="361">
                  <c:v>0.26999000000000001</c:v>
                </c:pt>
                <c:pt idx="362">
                  <c:v>0.26938000000000001</c:v>
                </c:pt>
                <c:pt idx="363">
                  <c:v>0.26872000000000001</c:v>
                </c:pt>
                <c:pt idx="364">
                  <c:v>0.26800000000000002</c:v>
                </c:pt>
                <c:pt idx="365">
                  <c:v>0.26723000000000002</c:v>
                </c:pt>
                <c:pt idx="366">
                  <c:v>0.26639000000000002</c:v>
                </c:pt>
                <c:pt idx="367">
                  <c:v>0.26551000000000002</c:v>
                </c:pt>
                <c:pt idx="368">
                  <c:v>0.26457000000000003</c:v>
                </c:pt>
                <c:pt idx="369">
                  <c:v>0.26357999999999998</c:v>
                </c:pt>
                <c:pt idx="370">
                  <c:v>0.26254</c:v>
                </c:pt>
                <c:pt idx="371">
                  <c:v>0.26145000000000002</c:v>
                </c:pt>
                <c:pt idx="372">
                  <c:v>0.26030999999999999</c:v>
                </c:pt>
                <c:pt idx="373">
                  <c:v>0.25912000000000002</c:v>
                </c:pt>
                <c:pt idx="374">
                  <c:v>0.25788</c:v>
                </c:pt>
                <c:pt idx="375">
                  <c:v>0.25659999999999999</c:v>
                </c:pt>
                <c:pt idx="376">
                  <c:v>0.25527</c:v>
                </c:pt>
                <c:pt idx="377">
                  <c:v>0.25389</c:v>
                </c:pt>
                <c:pt idx="378">
                  <c:v>0.25247000000000003</c:v>
                </c:pt>
                <c:pt idx="379">
                  <c:v>0.251</c:v>
                </c:pt>
                <c:pt idx="380">
                  <c:v>0.24948999999999999</c:v>
                </c:pt>
                <c:pt idx="381">
                  <c:v>0.24792</c:v>
                </c:pt>
                <c:pt idx="382">
                  <c:v>0.24631</c:v>
                </c:pt>
                <c:pt idx="383">
                  <c:v>0.24464</c:v>
                </c:pt>
                <c:pt idx="384">
                  <c:v>0.24293000000000001</c:v>
                </c:pt>
                <c:pt idx="385">
                  <c:v>0.24117</c:v>
                </c:pt>
                <c:pt idx="386">
                  <c:v>0.23937</c:v>
                </c:pt>
                <c:pt idx="387">
                  <c:v>0.23752000000000001</c:v>
                </c:pt>
                <c:pt idx="388">
                  <c:v>0.23563000000000001</c:v>
                </c:pt>
                <c:pt idx="389">
                  <c:v>0.23369000000000001</c:v>
                </c:pt>
                <c:pt idx="390">
                  <c:v>0.23171</c:v>
                </c:pt>
                <c:pt idx="391">
                  <c:v>0.22969000000000001</c:v>
                </c:pt>
                <c:pt idx="392">
                  <c:v>0.22764000000000001</c:v>
                </c:pt>
                <c:pt idx="393">
                  <c:v>0.22556000000000001</c:v>
                </c:pt>
                <c:pt idx="394">
                  <c:v>0.22344</c:v>
                </c:pt>
                <c:pt idx="395">
                  <c:v>0.22128999999999999</c:v>
                </c:pt>
                <c:pt idx="396">
                  <c:v>0.21912000000000001</c:v>
                </c:pt>
                <c:pt idx="397">
                  <c:v>0.21692</c:v>
                </c:pt>
                <c:pt idx="398">
                  <c:v>0.2147</c:v>
                </c:pt>
                <c:pt idx="399">
                  <c:v>0.21246000000000001</c:v>
                </c:pt>
                <c:pt idx="400">
                  <c:v>0.21018999999999999</c:v>
                </c:pt>
                <c:pt idx="401">
                  <c:v>0.20791000000000001</c:v>
                </c:pt>
                <c:pt idx="402">
                  <c:v>0.20562</c:v>
                </c:pt>
                <c:pt idx="403">
                  <c:v>0.20330999999999999</c:v>
                </c:pt>
                <c:pt idx="404">
                  <c:v>0.20099</c:v>
                </c:pt>
                <c:pt idx="405">
                  <c:v>0.19866</c:v>
                </c:pt>
                <c:pt idx="406">
                  <c:v>0.19633</c:v>
                </c:pt>
                <c:pt idx="407">
                  <c:v>0.19399</c:v>
                </c:pt>
                <c:pt idx="408">
                  <c:v>0.19164999999999999</c:v>
                </c:pt>
                <c:pt idx="409">
                  <c:v>0.18931000000000001</c:v>
                </c:pt>
                <c:pt idx="410">
                  <c:v>0.18695999999999999</c:v>
                </c:pt>
                <c:pt idx="411">
                  <c:v>0.18461</c:v>
                </c:pt>
                <c:pt idx="412">
                  <c:v>0.18226999999999999</c:v>
                </c:pt>
                <c:pt idx="413">
                  <c:v>0.17993000000000001</c:v>
                </c:pt>
                <c:pt idx="414">
                  <c:v>0.17760000000000001</c:v>
                </c:pt>
                <c:pt idx="415">
                  <c:v>0.17527000000000001</c:v>
                </c:pt>
                <c:pt idx="416">
                  <c:v>0.17294999999999999</c:v>
                </c:pt>
                <c:pt idx="417">
                  <c:v>0.17063999999999999</c:v>
                </c:pt>
                <c:pt idx="418">
                  <c:v>0.16833999999999999</c:v>
                </c:pt>
                <c:pt idx="419">
                  <c:v>0.16605</c:v>
                </c:pt>
                <c:pt idx="420">
                  <c:v>0.16378000000000001</c:v>
                </c:pt>
                <c:pt idx="421">
                  <c:v>0.16150999999999999</c:v>
                </c:pt>
                <c:pt idx="422">
                  <c:v>0.15926000000000001</c:v>
                </c:pt>
                <c:pt idx="423">
                  <c:v>0.15703</c:v>
                </c:pt>
                <c:pt idx="424">
                  <c:v>0.15481</c:v>
                </c:pt>
                <c:pt idx="425">
                  <c:v>0.15262000000000001</c:v>
                </c:pt>
                <c:pt idx="426">
                  <c:v>0.15045</c:v>
                </c:pt>
                <c:pt idx="427">
                  <c:v>0.14829999999999999</c:v>
                </c:pt>
                <c:pt idx="428">
                  <c:v>0.14616999999999999</c:v>
                </c:pt>
                <c:pt idx="429">
                  <c:v>0.14407</c:v>
                </c:pt>
                <c:pt idx="430">
                  <c:v>0.14199000000000001</c:v>
                </c:pt>
                <c:pt idx="431">
                  <c:v>0.13993</c:v>
                </c:pt>
                <c:pt idx="432">
                  <c:v>0.13789000000000001</c:v>
                </c:pt>
                <c:pt idx="433">
                  <c:v>0.13588</c:v>
                </c:pt>
                <c:pt idx="434">
                  <c:v>0.13389000000000001</c:v>
                </c:pt>
                <c:pt idx="435">
                  <c:v>0.13192999999999999</c:v>
                </c:pt>
                <c:pt idx="436">
                  <c:v>0.12998000000000001</c:v>
                </c:pt>
                <c:pt idx="437">
                  <c:v>0.12806000000000001</c:v>
                </c:pt>
                <c:pt idx="438">
                  <c:v>0.12615999999999999</c:v>
                </c:pt>
                <c:pt idx="439">
                  <c:v>0.12428</c:v>
                </c:pt>
                <c:pt idx="440">
                  <c:v>0.12242</c:v>
                </c:pt>
                <c:pt idx="441">
                  <c:v>0.12059</c:v>
                </c:pt>
                <c:pt idx="442">
                  <c:v>0.11877</c:v>
                </c:pt>
                <c:pt idx="443">
                  <c:v>0.11698</c:v>
                </c:pt>
                <c:pt idx="444">
                  <c:v>0.1152</c:v>
                </c:pt>
                <c:pt idx="445">
                  <c:v>0.11345</c:v>
                </c:pt>
                <c:pt idx="446">
                  <c:v>0.11172</c:v>
                </c:pt>
                <c:pt idx="447">
                  <c:v>0.11001</c:v>
                </c:pt>
                <c:pt idx="448">
                  <c:v>0.10832</c:v>
                </c:pt>
                <c:pt idx="449">
                  <c:v>0.10666</c:v>
                </c:pt>
                <c:pt idx="450">
                  <c:v>0.10501000000000001</c:v>
                </c:pt>
                <c:pt idx="451">
                  <c:v>0.10338</c:v>
                </c:pt>
                <c:pt idx="452">
                  <c:v>0.10176</c:v>
                </c:pt>
                <c:pt idx="453">
                  <c:v>0.10017</c:v>
                </c:pt>
                <c:pt idx="454">
                  <c:v>9.8580000000000001E-2</c:v>
                </c:pt>
                <c:pt idx="455">
                  <c:v>9.7009999999999999E-2</c:v>
                </c:pt>
                <c:pt idx="456">
                  <c:v>9.5460000000000003E-2</c:v>
                </c:pt>
                <c:pt idx="457">
                  <c:v>9.393E-2</c:v>
                </c:pt>
                <c:pt idx="458">
                  <c:v>9.2410000000000006E-2</c:v>
                </c:pt>
                <c:pt idx="459">
                  <c:v>9.0920000000000001E-2</c:v>
                </c:pt>
                <c:pt idx="460">
                  <c:v>8.9450000000000002E-2</c:v>
                </c:pt>
                <c:pt idx="461">
                  <c:v>8.7999999999999995E-2</c:v>
                </c:pt>
                <c:pt idx="462">
                  <c:v>8.6580000000000004E-2</c:v>
                </c:pt>
                <c:pt idx="463">
                  <c:v>8.5190000000000002E-2</c:v>
                </c:pt>
                <c:pt idx="464">
                  <c:v>8.3830000000000002E-2</c:v>
                </c:pt>
                <c:pt idx="465">
                  <c:v>8.2500000000000004E-2</c:v>
                </c:pt>
                <c:pt idx="466">
                  <c:v>8.1199999999999994E-2</c:v>
                </c:pt>
                <c:pt idx="467">
                  <c:v>7.9930000000000001E-2</c:v>
                </c:pt>
                <c:pt idx="468">
                  <c:v>7.8700000000000006E-2</c:v>
                </c:pt>
                <c:pt idx="469">
                  <c:v>7.7499999999999999E-2</c:v>
                </c:pt>
                <c:pt idx="470">
                  <c:v>7.6319999999999999E-2</c:v>
                </c:pt>
                <c:pt idx="471">
                  <c:v>7.5179999999999997E-2</c:v>
                </c:pt>
                <c:pt idx="472">
                  <c:v>7.4069999999999997E-2</c:v>
                </c:pt>
                <c:pt idx="473">
                  <c:v>7.2989999999999999E-2</c:v>
                </c:pt>
                <c:pt idx="474">
                  <c:v>7.1940000000000004E-2</c:v>
                </c:pt>
                <c:pt idx="475">
                  <c:v>7.0930000000000007E-2</c:v>
                </c:pt>
                <c:pt idx="476">
                  <c:v>6.9949999999999998E-2</c:v>
                </c:pt>
                <c:pt idx="477">
                  <c:v>6.9019999999999998E-2</c:v>
                </c:pt>
                <c:pt idx="478">
                  <c:v>6.8129999999999996E-2</c:v>
                </c:pt>
                <c:pt idx="479">
                  <c:v>6.7309999999999995E-2</c:v>
                </c:pt>
                <c:pt idx="480">
                  <c:v>6.6549999999999998E-2</c:v>
                </c:pt>
                <c:pt idx="481">
                  <c:v>6.5869999999999998E-2</c:v>
                </c:pt>
                <c:pt idx="482">
                  <c:v>6.5290000000000001E-2</c:v>
                </c:pt>
                <c:pt idx="483">
                  <c:v>6.4799999999999996E-2</c:v>
                </c:pt>
                <c:pt idx="484">
                  <c:v>6.4439999999999997E-2</c:v>
                </c:pt>
                <c:pt idx="485">
                  <c:v>6.4199999999999993E-2</c:v>
                </c:pt>
                <c:pt idx="486">
                  <c:v>6.411E-2</c:v>
                </c:pt>
                <c:pt idx="487">
                  <c:v>6.4180000000000001E-2</c:v>
                </c:pt>
                <c:pt idx="488">
                  <c:v>6.4399999999999999E-2</c:v>
                </c:pt>
                <c:pt idx="489">
                  <c:v>6.4799999999999996E-2</c:v>
                </c:pt>
                <c:pt idx="490">
                  <c:v>6.5369999999999998E-2</c:v>
                </c:pt>
                <c:pt idx="491">
                  <c:v>6.6119999999999998E-2</c:v>
                </c:pt>
                <c:pt idx="492">
                  <c:v>6.7049999999999998E-2</c:v>
                </c:pt>
                <c:pt idx="493">
                  <c:v>6.8140000000000006E-2</c:v>
                </c:pt>
                <c:pt idx="494">
                  <c:v>6.9409999999999999E-2</c:v>
                </c:pt>
                <c:pt idx="495">
                  <c:v>7.0830000000000004E-2</c:v>
                </c:pt>
                <c:pt idx="496">
                  <c:v>7.2389999999999996E-2</c:v>
                </c:pt>
                <c:pt idx="497">
                  <c:v>7.4099999999999999E-2</c:v>
                </c:pt>
                <c:pt idx="498">
                  <c:v>7.5920000000000001E-2</c:v>
                </c:pt>
                <c:pt idx="499">
                  <c:v>7.7840000000000006E-2</c:v>
                </c:pt>
                <c:pt idx="500">
                  <c:v>7.986E-2</c:v>
                </c:pt>
                <c:pt idx="501">
                  <c:v>8.1930000000000003E-2</c:v>
                </c:pt>
                <c:pt idx="502">
                  <c:v>8.405E-2</c:v>
                </c:pt>
                <c:pt idx="503">
                  <c:v>8.6190000000000003E-2</c:v>
                </c:pt>
                <c:pt idx="504">
                  <c:v>8.8319999999999996E-2</c:v>
                </c:pt>
                <c:pt idx="505">
                  <c:v>9.0429999999999996E-2</c:v>
                </c:pt>
                <c:pt idx="506">
                  <c:v>9.2469999999999997E-2</c:v>
                </c:pt>
                <c:pt idx="507">
                  <c:v>9.443E-2</c:v>
                </c:pt>
                <c:pt idx="508">
                  <c:v>9.6280000000000004E-2</c:v>
                </c:pt>
                <c:pt idx="509">
                  <c:v>9.7989999999999994E-2</c:v>
                </c:pt>
                <c:pt idx="510">
                  <c:v>9.9529999999999993E-2</c:v>
                </c:pt>
                <c:pt idx="511">
                  <c:v>0.10088</c:v>
                </c:pt>
                <c:pt idx="512">
                  <c:v>0.10201</c:v>
                </c:pt>
                <c:pt idx="513">
                  <c:v>0.10289</c:v>
                </c:pt>
                <c:pt idx="514">
                  <c:v>0.10351</c:v>
                </c:pt>
                <c:pt idx="515">
                  <c:v>0.10385999999999999</c:v>
                </c:pt>
                <c:pt idx="516">
                  <c:v>0.10392</c:v>
                </c:pt>
                <c:pt idx="517">
                  <c:v>0.10371</c:v>
                </c:pt>
                <c:pt idx="518">
                  <c:v>0.10323</c:v>
                </c:pt>
                <c:pt idx="519">
                  <c:v>0.10251</c:v>
                </c:pt>
                <c:pt idx="520">
                  <c:v>0.10158</c:v>
                </c:pt>
                <c:pt idx="521">
                  <c:v>0.10048</c:v>
                </c:pt>
                <c:pt idx="522">
                  <c:v>9.9239999999999995E-2</c:v>
                </c:pt>
                <c:pt idx="523">
                  <c:v>9.7930000000000003E-2</c:v>
                </c:pt>
                <c:pt idx="524">
                  <c:v>9.6589999999999995E-2</c:v>
                </c:pt>
                <c:pt idx="525">
                  <c:v>9.5269999999999994E-2</c:v>
                </c:pt>
                <c:pt idx="526">
                  <c:v>9.4020000000000006E-2</c:v>
                </c:pt>
                <c:pt idx="527">
                  <c:v>9.2899999999999996E-2</c:v>
                </c:pt>
                <c:pt idx="528">
                  <c:v>9.1929999999999998E-2</c:v>
                </c:pt>
                <c:pt idx="529">
                  <c:v>9.1160000000000005E-2</c:v>
                </c:pt>
                <c:pt idx="530">
                  <c:v>9.0590000000000004E-2</c:v>
                </c:pt>
                <c:pt idx="531">
                  <c:v>9.0240000000000001E-2</c:v>
                </c:pt>
                <c:pt idx="532">
                  <c:v>9.01E-2</c:v>
                </c:pt>
                <c:pt idx="533">
                  <c:v>9.0149999999999994E-2</c:v>
                </c:pt>
                <c:pt idx="534">
                  <c:v>9.0359999999999996E-2</c:v>
                </c:pt>
                <c:pt idx="535">
                  <c:v>9.0679999999999997E-2</c:v>
                </c:pt>
                <c:pt idx="536">
                  <c:v>9.1079999999999994E-2</c:v>
                </c:pt>
                <c:pt idx="537">
                  <c:v>9.1509999999999994E-2</c:v>
                </c:pt>
                <c:pt idx="538">
                  <c:v>9.1910000000000006E-2</c:v>
                </c:pt>
                <c:pt idx="539">
                  <c:v>9.2240000000000003E-2</c:v>
                </c:pt>
                <c:pt idx="540">
                  <c:v>9.2460000000000001E-2</c:v>
                </c:pt>
                <c:pt idx="541">
                  <c:v>9.2520000000000005E-2</c:v>
                </c:pt>
                <c:pt idx="542">
                  <c:v>9.239E-2</c:v>
                </c:pt>
                <c:pt idx="543">
                  <c:v>9.2060000000000003E-2</c:v>
                </c:pt>
                <c:pt idx="544">
                  <c:v>9.1509999999999994E-2</c:v>
                </c:pt>
                <c:pt idx="545">
                  <c:v>9.0740000000000001E-2</c:v>
                </c:pt>
                <c:pt idx="546">
                  <c:v>8.9760000000000006E-2</c:v>
                </c:pt>
                <c:pt idx="547">
                  <c:v>8.8590000000000002E-2</c:v>
                </c:pt>
                <c:pt idx="548">
                  <c:v>8.7239999999999998E-2</c:v>
                </c:pt>
                <c:pt idx="549">
                  <c:v>8.5739999999999997E-2</c:v>
                </c:pt>
                <c:pt idx="550">
                  <c:v>8.4140000000000006E-2</c:v>
                </c:pt>
                <c:pt idx="551">
                  <c:v>8.2460000000000006E-2</c:v>
                </c:pt>
                <c:pt idx="552">
                  <c:v>8.0740000000000006E-2</c:v>
                </c:pt>
                <c:pt idx="553">
                  <c:v>7.8990000000000005E-2</c:v>
                </c:pt>
                <c:pt idx="554">
                  <c:v>7.7240000000000003E-2</c:v>
                </c:pt>
                <c:pt idx="555">
                  <c:v>7.5499999999999998E-2</c:v>
                </c:pt>
                <c:pt idx="556">
                  <c:v>7.3800000000000004E-2</c:v>
                </c:pt>
                <c:pt idx="557">
                  <c:v>7.2139999999999996E-2</c:v>
                </c:pt>
                <c:pt idx="558">
                  <c:v>7.0519999999999999E-2</c:v>
                </c:pt>
                <c:pt idx="559">
                  <c:v>6.8959999999999994E-2</c:v>
                </c:pt>
                <c:pt idx="560">
                  <c:v>6.7449999999999996E-2</c:v>
                </c:pt>
                <c:pt idx="561">
                  <c:v>6.6000000000000003E-2</c:v>
                </c:pt>
                <c:pt idx="562">
                  <c:v>6.4600000000000005E-2</c:v>
                </c:pt>
                <c:pt idx="563">
                  <c:v>6.3250000000000001E-2</c:v>
                </c:pt>
                <c:pt idx="564">
                  <c:v>6.1949999999999998E-2</c:v>
                </c:pt>
                <c:pt idx="565">
                  <c:v>6.0679999999999998E-2</c:v>
                </c:pt>
                <c:pt idx="566">
                  <c:v>5.9459999999999999E-2</c:v>
                </c:pt>
                <c:pt idx="567">
                  <c:v>5.8270000000000002E-2</c:v>
                </c:pt>
                <c:pt idx="568">
                  <c:v>5.7119999999999997E-2</c:v>
                </c:pt>
                <c:pt idx="569">
                  <c:v>5.6000000000000001E-2</c:v>
                </c:pt>
                <c:pt idx="570">
                  <c:v>5.491E-2</c:v>
                </c:pt>
                <c:pt idx="571">
                  <c:v>5.3859999999999998E-2</c:v>
                </c:pt>
                <c:pt idx="572">
                  <c:v>5.2839999999999998E-2</c:v>
                </c:pt>
                <c:pt idx="573">
                  <c:v>5.1860000000000003E-2</c:v>
                </c:pt>
                <c:pt idx="574">
                  <c:v>5.092E-2</c:v>
                </c:pt>
                <c:pt idx="575">
                  <c:v>5.0009999999999999E-2</c:v>
                </c:pt>
                <c:pt idx="576">
                  <c:v>4.9140000000000003E-2</c:v>
                </c:pt>
                <c:pt idx="577">
                  <c:v>4.8300000000000003E-2</c:v>
                </c:pt>
                <c:pt idx="578">
                  <c:v>4.7480000000000001E-2</c:v>
                </c:pt>
                <c:pt idx="579">
                  <c:v>4.6690000000000002E-2</c:v>
                </c:pt>
                <c:pt idx="580">
                  <c:v>4.5920000000000002E-2</c:v>
                </c:pt>
                <c:pt idx="581">
                  <c:v>4.5179999999999998E-2</c:v>
                </c:pt>
                <c:pt idx="582">
                  <c:v>4.446E-2</c:v>
                </c:pt>
                <c:pt idx="583">
                  <c:v>4.376E-2</c:v>
                </c:pt>
                <c:pt idx="584">
                  <c:v>4.3090000000000003E-2</c:v>
                </c:pt>
                <c:pt idx="585">
                  <c:v>4.2430000000000002E-2</c:v>
                </c:pt>
                <c:pt idx="586">
                  <c:v>4.181E-2</c:v>
                </c:pt>
                <c:pt idx="587">
                  <c:v>4.1200000000000001E-2</c:v>
                </c:pt>
                <c:pt idx="588">
                  <c:v>4.061E-2</c:v>
                </c:pt>
                <c:pt idx="589">
                  <c:v>4.0050000000000002E-2</c:v>
                </c:pt>
                <c:pt idx="590">
                  <c:v>3.9510000000000003E-2</c:v>
                </c:pt>
                <c:pt idx="591">
                  <c:v>3.9E-2</c:v>
                </c:pt>
                <c:pt idx="592">
                  <c:v>3.85E-2</c:v>
                </c:pt>
                <c:pt idx="593">
                  <c:v>3.8030000000000001E-2</c:v>
                </c:pt>
                <c:pt idx="594">
                  <c:v>3.7569999999999999E-2</c:v>
                </c:pt>
                <c:pt idx="595">
                  <c:v>3.7130000000000003E-2</c:v>
                </c:pt>
                <c:pt idx="596">
                  <c:v>3.671E-2</c:v>
                </c:pt>
                <c:pt idx="597">
                  <c:v>3.6310000000000002E-2</c:v>
                </c:pt>
                <c:pt idx="598">
                  <c:v>3.5929999999999997E-2</c:v>
                </c:pt>
                <c:pt idx="599">
                  <c:v>3.5569999999999997E-2</c:v>
                </c:pt>
                <c:pt idx="600">
                  <c:v>3.5220000000000001E-2</c:v>
                </c:pt>
                <c:pt idx="601">
                  <c:v>3.4889999999999997E-2</c:v>
                </c:pt>
                <c:pt idx="602">
                  <c:v>3.456E-2</c:v>
                </c:pt>
                <c:pt idx="603">
                  <c:v>3.4250000000000003E-2</c:v>
                </c:pt>
                <c:pt idx="604">
                  <c:v>3.3939999999999998E-2</c:v>
                </c:pt>
                <c:pt idx="605">
                  <c:v>3.3640000000000003E-2</c:v>
                </c:pt>
                <c:pt idx="606">
                  <c:v>3.3340000000000002E-2</c:v>
                </c:pt>
                <c:pt idx="607">
                  <c:v>3.3050000000000003E-2</c:v>
                </c:pt>
                <c:pt idx="608">
                  <c:v>3.2759999999999997E-2</c:v>
                </c:pt>
                <c:pt idx="609">
                  <c:v>3.2480000000000002E-2</c:v>
                </c:pt>
                <c:pt idx="610">
                  <c:v>3.2190000000000003E-2</c:v>
                </c:pt>
                <c:pt idx="611">
                  <c:v>3.1910000000000001E-2</c:v>
                </c:pt>
                <c:pt idx="612">
                  <c:v>3.1620000000000002E-2</c:v>
                </c:pt>
                <c:pt idx="613">
                  <c:v>3.1329999999999997E-2</c:v>
                </c:pt>
                <c:pt idx="614">
                  <c:v>3.1040000000000002E-2</c:v>
                </c:pt>
                <c:pt idx="615">
                  <c:v>3.075E-2</c:v>
                </c:pt>
                <c:pt idx="616">
                  <c:v>3.0460000000000001E-2</c:v>
                </c:pt>
                <c:pt idx="617">
                  <c:v>3.0159999999999999E-2</c:v>
                </c:pt>
                <c:pt idx="618">
                  <c:v>2.9870000000000001E-2</c:v>
                </c:pt>
                <c:pt idx="619">
                  <c:v>2.9579999999999999E-2</c:v>
                </c:pt>
                <c:pt idx="620">
                  <c:v>2.929E-2</c:v>
                </c:pt>
                <c:pt idx="621">
                  <c:v>2.9010000000000001E-2</c:v>
                </c:pt>
                <c:pt idx="622">
                  <c:v>2.8729999999999999E-2</c:v>
                </c:pt>
                <c:pt idx="623">
                  <c:v>2.8459999999999999E-2</c:v>
                </c:pt>
                <c:pt idx="624">
                  <c:v>2.819E-2</c:v>
                </c:pt>
                <c:pt idx="625">
                  <c:v>2.794E-2</c:v>
                </c:pt>
                <c:pt idx="626">
                  <c:v>2.7689999999999999E-2</c:v>
                </c:pt>
                <c:pt idx="627">
                  <c:v>2.7449999999999999E-2</c:v>
                </c:pt>
                <c:pt idx="628">
                  <c:v>2.7210000000000002E-2</c:v>
                </c:pt>
                <c:pt idx="629">
                  <c:v>2.699E-2</c:v>
                </c:pt>
                <c:pt idx="630">
                  <c:v>2.6780000000000002E-2</c:v>
                </c:pt>
                <c:pt idx="631">
                  <c:v>2.657E-2</c:v>
                </c:pt>
                <c:pt idx="632">
                  <c:v>2.6370000000000001E-2</c:v>
                </c:pt>
                <c:pt idx="633">
                  <c:v>2.6179999999999998E-2</c:v>
                </c:pt>
                <c:pt idx="634">
                  <c:v>2.5989999999999999E-2</c:v>
                </c:pt>
                <c:pt idx="635">
                  <c:v>2.58E-2</c:v>
                </c:pt>
                <c:pt idx="636">
                  <c:v>2.562E-2</c:v>
                </c:pt>
                <c:pt idx="637">
                  <c:v>2.5440000000000001E-2</c:v>
                </c:pt>
                <c:pt idx="638">
                  <c:v>2.5260000000000001E-2</c:v>
                </c:pt>
                <c:pt idx="639">
                  <c:v>2.5090000000000001E-2</c:v>
                </c:pt>
                <c:pt idx="640">
                  <c:v>2.4910000000000002E-2</c:v>
                </c:pt>
                <c:pt idx="641">
                  <c:v>2.4740000000000002E-2</c:v>
                </c:pt>
                <c:pt idx="642">
                  <c:v>2.4559999999999998E-2</c:v>
                </c:pt>
                <c:pt idx="643">
                  <c:v>2.4379999999999999E-2</c:v>
                </c:pt>
                <c:pt idx="644">
                  <c:v>2.4209999999999999E-2</c:v>
                </c:pt>
                <c:pt idx="645">
                  <c:v>2.4029999999999999E-2</c:v>
                </c:pt>
                <c:pt idx="646">
                  <c:v>2.385E-2</c:v>
                </c:pt>
                <c:pt idx="647">
                  <c:v>2.366E-2</c:v>
                </c:pt>
                <c:pt idx="648">
                  <c:v>2.3470000000000001E-2</c:v>
                </c:pt>
                <c:pt idx="649">
                  <c:v>2.3279999999999999E-2</c:v>
                </c:pt>
                <c:pt idx="650">
                  <c:v>2.308E-2</c:v>
                </c:pt>
                <c:pt idx="651">
                  <c:v>2.2870000000000001E-2</c:v>
                </c:pt>
                <c:pt idx="652">
                  <c:v>2.266E-2</c:v>
                </c:pt>
                <c:pt idx="653">
                  <c:v>2.2440000000000002E-2</c:v>
                </c:pt>
                <c:pt idx="654">
                  <c:v>2.2210000000000001E-2</c:v>
                </c:pt>
                <c:pt idx="655">
                  <c:v>2.197E-2</c:v>
                </c:pt>
                <c:pt idx="656">
                  <c:v>2.1729999999999999E-2</c:v>
                </c:pt>
                <c:pt idx="657">
                  <c:v>2.1479999999999999E-2</c:v>
                </c:pt>
                <c:pt idx="658">
                  <c:v>2.1229999999999999E-2</c:v>
                </c:pt>
                <c:pt idx="659">
                  <c:v>2.0969999999999999E-2</c:v>
                </c:pt>
                <c:pt idx="660">
                  <c:v>2.0709999999999999E-2</c:v>
                </c:pt>
                <c:pt idx="661">
                  <c:v>2.044E-2</c:v>
                </c:pt>
                <c:pt idx="662">
                  <c:v>2.017E-2</c:v>
                </c:pt>
                <c:pt idx="663">
                  <c:v>1.9900000000000001E-2</c:v>
                </c:pt>
                <c:pt idx="664">
                  <c:v>1.9630000000000002E-2</c:v>
                </c:pt>
                <c:pt idx="665">
                  <c:v>1.9349999999999999E-2</c:v>
                </c:pt>
                <c:pt idx="666">
                  <c:v>1.908E-2</c:v>
                </c:pt>
                <c:pt idx="667">
                  <c:v>1.881E-2</c:v>
                </c:pt>
                <c:pt idx="668">
                  <c:v>1.8540000000000001E-2</c:v>
                </c:pt>
                <c:pt idx="669">
                  <c:v>1.8270000000000002E-2</c:v>
                </c:pt>
                <c:pt idx="670">
                  <c:v>1.7999999999999999E-2</c:v>
                </c:pt>
                <c:pt idx="671">
                  <c:v>1.7729999999999999E-2</c:v>
                </c:pt>
                <c:pt idx="672">
                  <c:v>1.7469999999999999E-2</c:v>
                </c:pt>
                <c:pt idx="673">
                  <c:v>1.721E-2</c:v>
                </c:pt>
                <c:pt idx="674">
                  <c:v>1.6959999999999999E-2</c:v>
                </c:pt>
                <c:pt idx="675">
                  <c:v>1.6709999999999999E-2</c:v>
                </c:pt>
                <c:pt idx="676">
                  <c:v>1.6469999999999999E-2</c:v>
                </c:pt>
                <c:pt idx="677">
                  <c:v>1.6230000000000001E-2</c:v>
                </c:pt>
                <c:pt idx="678">
                  <c:v>1.6E-2</c:v>
                </c:pt>
                <c:pt idx="679">
                  <c:v>1.5779999999999999E-2</c:v>
                </c:pt>
                <c:pt idx="680">
                  <c:v>1.5559999999999999E-2</c:v>
                </c:pt>
                <c:pt idx="681">
                  <c:v>1.5350000000000001E-2</c:v>
                </c:pt>
                <c:pt idx="682">
                  <c:v>1.515E-2</c:v>
                </c:pt>
                <c:pt idx="683">
                  <c:v>1.4959999999999999E-2</c:v>
                </c:pt>
                <c:pt idx="684">
                  <c:v>1.477E-2</c:v>
                </c:pt>
                <c:pt idx="685">
                  <c:v>1.46E-2</c:v>
                </c:pt>
                <c:pt idx="686">
                  <c:v>1.443E-2</c:v>
                </c:pt>
                <c:pt idx="687">
                  <c:v>1.426E-2</c:v>
                </c:pt>
                <c:pt idx="688">
                  <c:v>1.41E-2</c:v>
                </c:pt>
                <c:pt idx="689">
                  <c:v>1.3950000000000001E-2</c:v>
                </c:pt>
                <c:pt idx="690">
                  <c:v>1.38E-2</c:v>
                </c:pt>
                <c:pt idx="691">
                  <c:v>1.3650000000000001E-2</c:v>
                </c:pt>
                <c:pt idx="692">
                  <c:v>1.3509999999999999E-2</c:v>
                </c:pt>
                <c:pt idx="693">
                  <c:v>1.336E-2</c:v>
                </c:pt>
                <c:pt idx="694">
                  <c:v>1.323E-2</c:v>
                </c:pt>
                <c:pt idx="695">
                  <c:v>1.3100000000000001E-2</c:v>
                </c:pt>
                <c:pt idx="696">
                  <c:v>1.2970000000000001E-2</c:v>
                </c:pt>
                <c:pt idx="697">
                  <c:v>1.285E-2</c:v>
                </c:pt>
                <c:pt idx="698">
                  <c:v>1.273E-2</c:v>
                </c:pt>
                <c:pt idx="699">
                  <c:v>1.2619999999999999E-2</c:v>
                </c:pt>
                <c:pt idx="700">
                  <c:v>1.251E-2</c:v>
                </c:pt>
                <c:pt idx="701">
                  <c:v>1.2409999999999999E-2</c:v>
                </c:pt>
                <c:pt idx="702">
                  <c:v>1.231E-2</c:v>
                </c:pt>
                <c:pt idx="703">
                  <c:v>1.222E-2</c:v>
                </c:pt>
                <c:pt idx="704">
                  <c:v>1.214E-2</c:v>
                </c:pt>
                <c:pt idx="705">
                  <c:v>1.206E-2</c:v>
                </c:pt>
                <c:pt idx="706">
                  <c:v>1.1979999999999999E-2</c:v>
                </c:pt>
                <c:pt idx="707">
                  <c:v>1.1900000000000001E-2</c:v>
                </c:pt>
                <c:pt idx="708">
                  <c:v>1.1820000000000001E-2</c:v>
                </c:pt>
                <c:pt idx="709">
                  <c:v>1.175E-2</c:v>
                </c:pt>
                <c:pt idx="710">
                  <c:v>1.167E-2</c:v>
                </c:pt>
                <c:pt idx="711">
                  <c:v>1.159E-2</c:v>
                </c:pt>
                <c:pt idx="712">
                  <c:v>1.1509999999999999E-2</c:v>
                </c:pt>
                <c:pt idx="713">
                  <c:v>1.142E-2</c:v>
                </c:pt>
                <c:pt idx="714">
                  <c:v>1.133E-2</c:v>
                </c:pt>
                <c:pt idx="715">
                  <c:v>1.124E-2</c:v>
                </c:pt>
                <c:pt idx="716">
                  <c:v>1.1140000000000001E-2</c:v>
                </c:pt>
                <c:pt idx="717">
                  <c:v>1.1039999999999999E-2</c:v>
                </c:pt>
                <c:pt idx="718">
                  <c:v>1.094E-2</c:v>
                </c:pt>
                <c:pt idx="719">
                  <c:v>1.0829999999999999E-2</c:v>
                </c:pt>
                <c:pt idx="720">
                  <c:v>1.072E-2</c:v>
                </c:pt>
                <c:pt idx="721">
                  <c:v>1.061E-2</c:v>
                </c:pt>
                <c:pt idx="722">
                  <c:v>1.0500000000000001E-2</c:v>
                </c:pt>
                <c:pt idx="723">
                  <c:v>1.038E-2</c:v>
                </c:pt>
                <c:pt idx="724">
                  <c:v>1.027E-2</c:v>
                </c:pt>
                <c:pt idx="725">
                  <c:v>1.0149999999999999E-2</c:v>
                </c:pt>
                <c:pt idx="726">
                  <c:v>1.004E-2</c:v>
                </c:pt>
                <c:pt idx="727">
                  <c:v>9.92E-3</c:v>
                </c:pt>
                <c:pt idx="728">
                  <c:v>9.7900000000000001E-3</c:v>
                </c:pt>
                <c:pt idx="729">
                  <c:v>9.6699999999999998E-3</c:v>
                </c:pt>
                <c:pt idx="730">
                  <c:v>9.5399999999999999E-3</c:v>
                </c:pt>
                <c:pt idx="731">
                  <c:v>9.41E-3</c:v>
                </c:pt>
                <c:pt idx="732">
                  <c:v>9.2800000000000001E-3</c:v>
                </c:pt>
                <c:pt idx="733">
                  <c:v>9.1500000000000001E-3</c:v>
                </c:pt>
                <c:pt idx="734">
                  <c:v>9.0200000000000002E-3</c:v>
                </c:pt>
                <c:pt idx="735">
                  <c:v>8.8900000000000003E-3</c:v>
                </c:pt>
                <c:pt idx="736">
                  <c:v>8.7500000000000008E-3</c:v>
                </c:pt>
                <c:pt idx="737">
                  <c:v>8.6199999999999992E-3</c:v>
                </c:pt>
                <c:pt idx="738">
                  <c:v>8.4799999999999997E-3</c:v>
                </c:pt>
                <c:pt idx="739">
                  <c:v>8.3499999999999998E-3</c:v>
                </c:pt>
                <c:pt idx="740">
                  <c:v>8.2100000000000003E-3</c:v>
                </c:pt>
                <c:pt idx="741">
                  <c:v>8.0800000000000004E-3</c:v>
                </c:pt>
                <c:pt idx="742">
                  <c:v>7.9399999999999991E-3</c:v>
                </c:pt>
                <c:pt idx="743">
                  <c:v>7.7999999999999996E-3</c:v>
                </c:pt>
                <c:pt idx="744">
                  <c:v>7.6699999999999997E-3</c:v>
                </c:pt>
                <c:pt idx="745">
                  <c:v>7.5300000000000002E-3</c:v>
                </c:pt>
                <c:pt idx="746">
                  <c:v>7.4000000000000003E-3</c:v>
                </c:pt>
                <c:pt idx="747">
                  <c:v>7.26E-3</c:v>
                </c:pt>
                <c:pt idx="748">
                  <c:v>7.1300000000000001E-3</c:v>
                </c:pt>
                <c:pt idx="749">
                  <c:v>6.9899999999999997E-3</c:v>
                </c:pt>
                <c:pt idx="750">
                  <c:v>6.8599999999999998E-3</c:v>
                </c:pt>
                <c:pt idx="751">
                  <c:v>6.7200000000000003E-3</c:v>
                </c:pt>
                <c:pt idx="752">
                  <c:v>6.5799999999999999E-3</c:v>
                </c:pt>
                <c:pt idx="753">
                  <c:v>6.45E-3</c:v>
                </c:pt>
                <c:pt idx="754">
                  <c:v>6.3099999999999996E-3</c:v>
                </c:pt>
                <c:pt idx="755">
                  <c:v>6.1799999999999997E-3</c:v>
                </c:pt>
                <c:pt idx="756">
                  <c:v>6.0499999999999998E-3</c:v>
                </c:pt>
                <c:pt idx="757">
                  <c:v>5.9199999999999999E-3</c:v>
                </c:pt>
                <c:pt idx="758">
                  <c:v>5.79E-3</c:v>
                </c:pt>
                <c:pt idx="759">
                  <c:v>5.6600000000000001E-3</c:v>
                </c:pt>
                <c:pt idx="760">
                  <c:v>5.5300000000000002E-3</c:v>
                </c:pt>
                <c:pt idx="761">
                  <c:v>5.4099999999999999E-3</c:v>
                </c:pt>
                <c:pt idx="762">
                  <c:v>5.3E-3</c:v>
                </c:pt>
                <c:pt idx="763">
                  <c:v>5.1799999999999997E-3</c:v>
                </c:pt>
                <c:pt idx="764">
                  <c:v>5.0699999999999999E-3</c:v>
                </c:pt>
                <c:pt idx="765">
                  <c:v>4.96E-3</c:v>
                </c:pt>
                <c:pt idx="766">
                  <c:v>4.8500000000000001E-3</c:v>
                </c:pt>
                <c:pt idx="767">
                  <c:v>4.7499999999999999E-3</c:v>
                </c:pt>
                <c:pt idx="768">
                  <c:v>4.6499999999999996E-3</c:v>
                </c:pt>
                <c:pt idx="769">
                  <c:v>4.5500000000000002E-3</c:v>
                </c:pt>
                <c:pt idx="770">
                  <c:v>4.4600000000000004E-3</c:v>
                </c:pt>
                <c:pt idx="771">
                  <c:v>4.3699999999999998E-3</c:v>
                </c:pt>
                <c:pt idx="772">
                  <c:v>4.28E-3</c:v>
                </c:pt>
                <c:pt idx="773">
                  <c:v>4.1999999999999997E-3</c:v>
                </c:pt>
                <c:pt idx="774">
                  <c:v>4.13E-3</c:v>
                </c:pt>
                <c:pt idx="775">
                  <c:v>4.0600000000000002E-3</c:v>
                </c:pt>
                <c:pt idx="776">
                  <c:v>3.9899999999999996E-3</c:v>
                </c:pt>
                <c:pt idx="777">
                  <c:v>3.9300000000000003E-3</c:v>
                </c:pt>
                <c:pt idx="778">
                  <c:v>3.8700000000000002E-3</c:v>
                </c:pt>
                <c:pt idx="779">
                  <c:v>3.82E-3</c:v>
                </c:pt>
                <c:pt idx="780">
                  <c:v>3.7799999999999999E-3</c:v>
                </c:pt>
                <c:pt idx="781">
                  <c:v>3.7399999999999998E-3</c:v>
                </c:pt>
                <c:pt idx="782">
                  <c:v>3.7100000000000002E-3</c:v>
                </c:pt>
                <c:pt idx="783">
                  <c:v>3.6800000000000001E-3</c:v>
                </c:pt>
                <c:pt idx="784">
                  <c:v>3.6600000000000001E-3</c:v>
                </c:pt>
                <c:pt idx="785">
                  <c:v>3.64E-3</c:v>
                </c:pt>
                <c:pt idx="786">
                  <c:v>3.63E-3</c:v>
                </c:pt>
                <c:pt idx="787">
                  <c:v>3.6099999999999999E-3</c:v>
                </c:pt>
                <c:pt idx="788">
                  <c:v>3.5999999999999999E-3</c:v>
                </c:pt>
                <c:pt idx="789">
                  <c:v>3.5899999999999999E-3</c:v>
                </c:pt>
                <c:pt idx="790">
                  <c:v>3.5799999999999998E-3</c:v>
                </c:pt>
                <c:pt idx="791">
                  <c:v>3.5599999999999998E-3</c:v>
                </c:pt>
                <c:pt idx="792">
                  <c:v>3.5500000000000002E-3</c:v>
                </c:pt>
                <c:pt idx="793">
                  <c:v>3.5400000000000002E-3</c:v>
                </c:pt>
                <c:pt idx="794">
                  <c:v>3.5200000000000001E-3</c:v>
                </c:pt>
                <c:pt idx="795">
                  <c:v>3.5100000000000001E-3</c:v>
                </c:pt>
                <c:pt idx="796">
                  <c:v>3.49E-3</c:v>
                </c:pt>
                <c:pt idx="797">
                  <c:v>3.48E-3</c:v>
                </c:pt>
                <c:pt idx="798">
                  <c:v>3.46E-3</c:v>
                </c:pt>
                <c:pt idx="799">
                  <c:v>3.4499999999999999E-3</c:v>
                </c:pt>
                <c:pt idx="800">
                  <c:v>3.4299999999999999E-3</c:v>
                </c:pt>
                <c:pt idx="801">
                  <c:v>3.4099999999999998E-3</c:v>
                </c:pt>
                <c:pt idx="802">
                  <c:v>3.3999999999999998E-3</c:v>
                </c:pt>
                <c:pt idx="803">
                  <c:v>3.3899999999999998E-3</c:v>
                </c:pt>
                <c:pt idx="804">
                  <c:v>3.3800000000000002E-3</c:v>
                </c:pt>
                <c:pt idx="805">
                  <c:v>3.3700000000000002E-3</c:v>
                </c:pt>
                <c:pt idx="806">
                  <c:v>3.3600000000000001E-3</c:v>
                </c:pt>
                <c:pt idx="807">
                  <c:v>3.3600000000000001E-3</c:v>
                </c:pt>
                <c:pt idx="808">
                  <c:v>3.3500000000000001E-3</c:v>
                </c:pt>
                <c:pt idx="809">
                  <c:v>3.3400000000000001E-3</c:v>
                </c:pt>
                <c:pt idx="810">
                  <c:v>3.32E-3</c:v>
                </c:pt>
                <c:pt idx="811">
                  <c:v>3.31E-3</c:v>
                </c:pt>
                <c:pt idx="812">
                  <c:v>3.29E-3</c:v>
                </c:pt>
                <c:pt idx="813">
                  <c:v>3.2699999999999999E-3</c:v>
                </c:pt>
                <c:pt idx="814">
                  <c:v>3.2399999999999998E-3</c:v>
                </c:pt>
                <c:pt idx="815">
                  <c:v>3.2200000000000002E-3</c:v>
                </c:pt>
                <c:pt idx="816">
                  <c:v>3.2000000000000002E-3</c:v>
                </c:pt>
                <c:pt idx="817">
                  <c:v>3.1700000000000001E-3</c:v>
                </c:pt>
                <c:pt idx="818">
                  <c:v>3.14E-3</c:v>
                </c:pt>
                <c:pt idx="819">
                  <c:v>3.1099999999999999E-3</c:v>
                </c:pt>
                <c:pt idx="820">
                  <c:v>3.0899999999999999E-3</c:v>
                </c:pt>
                <c:pt idx="821">
                  <c:v>3.0599999999999998E-3</c:v>
                </c:pt>
                <c:pt idx="822">
                  <c:v>3.0300000000000001E-3</c:v>
                </c:pt>
                <c:pt idx="823">
                  <c:v>3.0000000000000001E-3</c:v>
                </c:pt>
                <c:pt idx="824">
                  <c:v>2.97E-3</c:v>
                </c:pt>
                <c:pt idx="825">
                  <c:v>2.9399999999999999E-3</c:v>
                </c:pt>
                <c:pt idx="826">
                  <c:v>2.9199999999999999E-3</c:v>
                </c:pt>
                <c:pt idx="827">
                  <c:v>2.8999999999999998E-3</c:v>
                </c:pt>
                <c:pt idx="828">
                  <c:v>2.8700000000000002E-3</c:v>
                </c:pt>
                <c:pt idx="829">
                  <c:v>2.8500000000000001E-3</c:v>
                </c:pt>
                <c:pt idx="830">
                  <c:v>2.8400000000000001E-3</c:v>
                </c:pt>
                <c:pt idx="831">
                  <c:v>2.82E-3</c:v>
                </c:pt>
                <c:pt idx="832">
                  <c:v>2.8E-3</c:v>
                </c:pt>
                <c:pt idx="833">
                  <c:v>2.7899999999999999E-3</c:v>
                </c:pt>
                <c:pt idx="834">
                  <c:v>2.7799999999999999E-3</c:v>
                </c:pt>
                <c:pt idx="835">
                  <c:v>2.7699999999999999E-3</c:v>
                </c:pt>
                <c:pt idx="836">
                  <c:v>2.7599999999999999E-3</c:v>
                </c:pt>
                <c:pt idx="837">
                  <c:v>2.7599999999999999E-3</c:v>
                </c:pt>
                <c:pt idx="838">
                  <c:v>2.7499999999999998E-3</c:v>
                </c:pt>
                <c:pt idx="839">
                  <c:v>2.7599999999999999E-3</c:v>
                </c:pt>
                <c:pt idx="840">
                  <c:v>2.7599999999999999E-3</c:v>
                </c:pt>
                <c:pt idx="841">
                  <c:v>2.7699999999999999E-3</c:v>
                </c:pt>
                <c:pt idx="842">
                  <c:v>2.7799999999999999E-3</c:v>
                </c:pt>
                <c:pt idx="843">
                  <c:v>2.7899999999999999E-3</c:v>
                </c:pt>
                <c:pt idx="844">
                  <c:v>2.81E-3</c:v>
                </c:pt>
                <c:pt idx="845">
                  <c:v>2.82E-3</c:v>
                </c:pt>
                <c:pt idx="846">
                  <c:v>2.8400000000000001E-3</c:v>
                </c:pt>
                <c:pt idx="847">
                  <c:v>2.8600000000000001E-3</c:v>
                </c:pt>
                <c:pt idx="848">
                  <c:v>2.8800000000000002E-3</c:v>
                </c:pt>
                <c:pt idx="849">
                  <c:v>2.9099999999999998E-3</c:v>
                </c:pt>
                <c:pt idx="850">
                  <c:v>2.9299999999999999E-3</c:v>
                </c:pt>
                <c:pt idx="851">
                  <c:v>2.9499999999999999E-3</c:v>
                </c:pt>
                <c:pt idx="852">
                  <c:v>2.97E-3</c:v>
                </c:pt>
                <c:pt idx="853">
                  <c:v>3.0000000000000001E-3</c:v>
                </c:pt>
                <c:pt idx="854">
                  <c:v>3.0200000000000001E-3</c:v>
                </c:pt>
                <c:pt idx="855">
                  <c:v>3.0400000000000002E-3</c:v>
                </c:pt>
                <c:pt idx="856">
                  <c:v>3.0699999999999998E-3</c:v>
                </c:pt>
                <c:pt idx="857">
                  <c:v>3.0899999999999999E-3</c:v>
                </c:pt>
                <c:pt idx="858">
                  <c:v>3.1099999999999999E-3</c:v>
                </c:pt>
                <c:pt idx="859">
                  <c:v>3.13E-3</c:v>
                </c:pt>
                <c:pt idx="860">
                  <c:v>3.15E-3</c:v>
                </c:pt>
                <c:pt idx="861">
                  <c:v>3.1800000000000001E-3</c:v>
                </c:pt>
                <c:pt idx="862">
                  <c:v>3.2000000000000002E-3</c:v>
                </c:pt>
                <c:pt idx="863">
                  <c:v>3.2299999999999998E-3</c:v>
                </c:pt>
                <c:pt idx="864">
                  <c:v>3.2499999999999999E-3</c:v>
                </c:pt>
                <c:pt idx="865">
                  <c:v>3.2799999999999999E-3</c:v>
                </c:pt>
                <c:pt idx="866">
                  <c:v>3.31E-3</c:v>
                </c:pt>
                <c:pt idx="867">
                  <c:v>3.3500000000000001E-3</c:v>
                </c:pt>
                <c:pt idx="868">
                  <c:v>3.3800000000000002E-3</c:v>
                </c:pt>
                <c:pt idx="869">
                  <c:v>3.4199999999999999E-3</c:v>
                </c:pt>
                <c:pt idx="870">
                  <c:v>3.4499999999999999E-3</c:v>
                </c:pt>
                <c:pt idx="871">
                  <c:v>3.49E-3</c:v>
                </c:pt>
                <c:pt idx="872">
                  <c:v>3.5300000000000002E-3</c:v>
                </c:pt>
                <c:pt idx="873">
                  <c:v>3.5699999999999998E-3</c:v>
                </c:pt>
                <c:pt idx="874">
                  <c:v>3.6099999999999999E-3</c:v>
                </c:pt>
                <c:pt idx="875">
                  <c:v>3.65E-3</c:v>
                </c:pt>
                <c:pt idx="876">
                  <c:v>3.6900000000000001E-3</c:v>
                </c:pt>
                <c:pt idx="877">
                  <c:v>3.7299999999999998E-3</c:v>
                </c:pt>
                <c:pt idx="878">
                  <c:v>3.7699999999999999E-3</c:v>
                </c:pt>
                <c:pt idx="879">
                  <c:v>3.81E-3</c:v>
                </c:pt>
                <c:pt idx="880">
                  <c:v>3.8500000000000001E-3</c:v>
                </c:pt>
                <c:pt idx="881">
                  <c:v>3.8899999999999998E-3</c:v>
                </c:pt>
                <c:pt idx="882">
                  <c:v>3.9300000000000003E-3</c:v>
                </c:pt>
                <c:pt idx="883">
                  <c:v>3.9699999999999996E-3</c:v>
                </c:pt>
                <c:pt idx="884">
                  <c:v>4.0200000000000001E-3</c:v>
                </c:pt>
                <c:pt idx="885">
                  <c:v>4.0600000000000002E-3</c:v>
                </c:pt>
                <c:pt idx="886">
                  <c:v>4.1000000000000003E-3</c:v>
                </c:pt>
                <c:pt idx="887">
                  <c:v>4.1399999999999996E-3</c:v>
                </c:pt>
                <c:pt idx="888">
                  <c:v>4.1799999999999997E-3</c:v>
                </c:pt>
                <c:pt idx="889">
                  <c:v>4.2199999999999998E-3</c:v>
                </c:pt>
                <c:pt idx="890">
                  <c:v>4.2599999999999999E-3</c:v>
                </c:pt>
                <c:pt idx="891">
                  <c:v>4.2900000000000004E-3</c:v>
                </c:pt>
                <c:pt idx="892">
                  <c:v>4.3299999999999996E-3</c:v>
                </c:pt>
                <c:pt idx="893">
                  <c:v>4.3600000000000002E-3</c:v>
                </c:pt>
                <c:pt idx="894">
                  <c:v>4.3899999999999998E-3</c:v>
                </c:pt>
                <c:pt idx="895">
                  <c:v>4.4200000000000003E-3</c:v>
                </c:pt>
                <c:pt idx="896">
                  <c:v>4.45E-3</c:v>
                </c:pt>
                <c:pt idx="897">
                  <c:v>4.47E-3</c:v>
                </c:pt>
                <c:pt idx="898">
                  <c:v>4.4799999999999996E-3</c:v>
                </c:pt>
                <c:pt idx="899">
                  <c:v>4.4900000000000001E-3</c:v>
                </c:pt>
                <c:pt idx="900">
                  <c:v>4.4999999999999997E-3</c:v>
                </c:pt>
                <c:pt idx="901">
                  <c:v>4.4999999999999997E-3</c:v>
                </c:pt>
                <c:pt idx="902">
                  <c:v>4.4999999999999997E-3</c:v>
                </c:pt>
                <c:pt idx="903">
                  <c:v>4.4900000000000001E-3</c:v>
                </c:pt>
                <c:pt idx="904">
                  <c:v>4.4799999999999996E-3</c:v>
                </c:pt>
                <c:pt idx="905">
                  <c:v>4.47E-3</c:v>
                </c:pt>
                <c:pt idx="906">
                  <c:v>4.45E-3</c:v>
                </c:pt>
                <c:pt idx="907">
                  <c:v>4.4299999999999999E-3</c:v>
                </c:pt>
                <c:pt idx="908">
                  <c:v>4.4000000000000003E-3</c:v>
                </c:pt>
                <c:pt idx="909">
                  <c:v>4.3800000000000002E-3</c:v>
                </c:pt>
                <c:pt idx="910">
                  <c:v>4.3499999999999997E-3</c:v>
                </c:pt>
                <c:pt idx="911">
                  <c:v>4.3099999999999996E-3</c:v>
                </c:pt>
                <c:pt idx="912">
                  <c:v>4.28E-3</c:v>
                </c:pt>
                <c:pt idx="913">
                  <c:v>4.2500000000000003E-3</c:v>
                </c:pt>
                <c:pt idx="914">
                  <c:v>4.2100000000000002E-3</c:v>
                </c:pt>
                <c:pt idx="915">
                  <c:v>4.1799999999999997E-3</c:v>
                </c:pt>
                <c:pt idx="916">
                  <c:v>4.1399999999999996E-3</c:v>
                </c:pt>
                <c:pt idx="917">
                  <c:v>4.1099999999999999E-3</c:v>
                </c:pt>
                <c:pt idx="918">
                  <c:v>4.0699999999999998E-3</c:v>
                </c:pt>
                <c:pt idx="919">
                  <c:v>4.0400000000000002E-3</c:v>
                </c:pt>
                <c:pt idx="920">
                  <c:v>4.0000000000000001E-3</c:v>
                </c:pt>
                <c:pt idx="921">
                  <c:v>3.9699999999999996E-3</c:v>
                </c:pt>
                <c:pt idx="922">
                  <c:v>3.9399999999999999E-3</c:v>
                </c:pt>
                <c:pt idx="923">
                  <c:v>3.9100000000000003E-3</c:v>
                </c:pt>
                <c:pt idx="924">
                  <c:v>3.8800000000000002E-3</c:v>
                </c:pt>
                <c:pt idx="925">
                  <c:v>3.8500000000000001E-3</c:v>
                </c:pt>
                <c:pt idx="926">
                  <c:v>3.82E-3</c:v>
                </c:pt>
                <c:pt idx="927">
                  <c:v>3.79E-3</c:v>
                </c:pt>
                <c:pt idx="928">
                  <c:v>3.7599999999999999E-3</c:v>
                </c:pt>
                <c:pt idx="929">
                  <c:v>3.7299999999999998E-3</c:v>
                </c:pt>
                <c:pt idx="930">
                  <c:v>3.6900000000000001E-3</c:v>
                </c:pt>
                <c:pt idx="931">
                  <c:v>3.6600000000000001E-3</c:v>
                </c:pt>
                <c:pt idx="932">
                  <c:v>3.62E-3</c:v>
                </c:pt>
                <c:pt idx="933">
                  <c:v>3.5799999999999998E-3</c:v>
                </c:pt>
                <c:pt idx="934">
                  <c:v>3.5400000000000002E-3</c:v>
                </c:pt>
                <c:pt idx="935">
                  <c:v>3.49E-3</c:v>
                </c:pt>
                <c:pt idx="936">
                  <c:v>3.4399999999999999E-3</c:v>
                </c:pt>
                <c:pt idx="937">
                  <c:v>3.3899999999999998E-3</c:v>
                </c:pt>
                <c:pt idx="938">
                  <c:v>3.3400000000000001E-3</c:v>
                </c:pt>
                <c:pt idx="939">
                  <c:v>3.2799999999999999E-3</c:v>
                </c:pt>
                <c:pt idx="940">
                  <c:v>3.2200000000000002E-3</c:v>
                </c:pt>
                <c:pt idx="941">
                  <c:v>3.15E-3</c:v>
                </c:pt>
                <c:pt idx="942">
                  <c:v>3.0799999999999998E-3</c:v>
                </c:pt>
                <c:pt idx="943">
                  <c:v>3.0100000000000001E-3</c:v>
                </c:pt>
                <c:pt idx="944">
                  <c:v>2.9299999999999999E-3</c:v>
                </c:pt>
                <c:pt idx="945">
                  <c:v>2.8500000000000001E-3</c:v>
                </c:pt>
                <c:pt idx="946">
                  <c:v>2.7799999999999999E-3</c:v>
                </c:pt>
                <c:pt idx="947">
                  <c:v>2.7000000000000001E-3</c:v>
                </c:pt>
                <c:pt idx="948">
                  <c:v>2.6199999999999999E-3</c:v>
                </c:pt>
                <c:pt idx="949">
                  <c:v>2.5500000000000002E-3</c:v>
                </c:pt>
                <c:pt idx="950">
                  <c:v>2.48E-3</c:v>
                </c:pt>
                <c:pt idx="951">
                  <c:v>2.3999999999999998E-3</c:v>
                </c:pt>
                <c:pt idx="952">
                  <c:v>2.33E-3</c:v>
                </c:pt>
                <c:pt idx="953">
                  <c:v>2.2499999999999998E-3</c:v>
                </c:pt>
                <c:pt idx="954">
                  <c:v>2.1700000000000001E-3</c:v>
                </c:pt>
                <c:pt idx="955">
                  <c:v>2.0899999999999998E-3</c:v>
                </c:pt>
                <c:pt idx="956">
                  <c:v>2.0100000000000001E-3</c:v>
                </c:pt>
                <c:pt idx="957">
                  <c:v>1.9400000000000001E-3</c:v>
                </c:pt>
                <c:pt idx="958">
                  <c:v>1.8600000000000001E-3</c:v>
                </c:pt>
                <c:pt idx="959">
                  <c:v>1.7899999999999999E-3</c:v>
                </c:pt>
                <c:pt idx="960">
                  <c:v>1.7099999999999999E-3</c:v>
                </c:pt>
                <c:pt idx="961">
                  <c:v>1.64E-3</c:v>
                </c:pt>
                <c:pt idx="962">
                  <c:v>1.57E-3</c:v>
                </c:pt>
                <c:pt idx="963">
                  <c:v>1.5100000000000001E-3</c:v>
                </c:pt>
                <c:pt idx="964">
                  <c:v>1.4400000000000001E-3</c:v>
                </c:pt>
                <c:pt idx="965">
                  <c:v>1.3799999999999999E-3</c:v>
                </c:pt>
                <c:pt idx="966">
                  <c:v>1.32E-3</c:v>
                </c:pt>
                <c:pt idx="967">
                  <c:v>1.2700000000000001E-3</c:v>
                </c:pt>
                <c:pt idx="968">
                  <c:v>1.23E-3</c:v>
                </c:pt>
                <c:pt idx="969">
                  <c:v>1.1900000000000001E-3</c:v>
                </c:pt>
                <c:pt idx="970">
                  <c:v>1.16E-3</c:v>
                </c:pt>
                <c:pt idx="971">
                  <c:v>1.14E-3</c:v>
                </c:pt>
                <c:pt idx="972">
                  <c:v>1.1199999999999999E-3</c:v>
                </c:pt>
                <c:pt idx="973">
                  <c:v>1.1000000000000001E-3</c:v>
                </c:pt>
                <c:pt idx="974">
                  <c:v>1.09E-3</c:v>
                </c:pt>
                <c:pt idx="975">
                  <c:v>1.07E-3</c:v>
                </c:pt>
                <c:pt idx="976">
                  <c:v>1.06E-3</c:v>
                </c:pt>
                <c:pt idx="977">
                  <c:v>1.0399999999999999E-3</c:v>
                </c:pt>
                <c:pt idx="978">
                  <c:v>1.0200000000000001E-3</c:v>
                </c:pt>
                <c:pt idx="979">
                  <c:v>1E-3</c:v>
                </c:pt>
                <c:pt idx="980">
                  <c:v>9.7999999999999997E-4</c:v>
                </c:pt>
                <c:pt idx="981">
                  <c:v>9.7000000000000005E-4</c:v>
                </c:pt>
                <c:pt idx="982">
                  <c:v>9.5E-4</c:v>
                </c:pt>
                <c:pt idx="983">
                  <c:v>9.3000000000000005E-4</c:v>
                </c:pt>
                <c:pt idx="984">
                  <c:v>9.2000000000000003E-4</c:v>
                </c:pt>
                <c:pt idx="985">
                  <c:v>9.1E-4</c:v>
                </c:pt>
                <c:pt idx="986">
                  <c:v>8.8999999999999995E-4</c:v>
                </c:pt>
                <c:pt idx="987">
                  <c:v>8.8000000000000003E-4</c:v>
                </c:pt>
                <c:pt idx="988">
                  <c:v>8.5999999999999998E-4</c:v>
                </c:pt>
                <c:pt idx="989">
                  <c:v>8.4000000000000003E-4</c:v>
                </c:pt>
                <c:pt idx="990">
                  <c:v>8.0999999999999996E-4</c:v>
                </c:pt>
                <c:pt idx="991">
                  <c:v>7.9000000000000001E-4</c:v>
                </c:pt>
                <c:pt idx="992">
                  <c:v>7.6999999999999996E-4</c:v>
                </c:pt>
                <c:pt idx="993">
                  <c:v>7.3999999999999999E-4</c:v>
                </c:pt>
                <c:pt idx="994">
                  <c:v>7.1000000000000002E-4</c:v>
                </c:pt>
                <c:pt idx="995">
                  <c:v>6.8000000000000005E-4</c:v>
                </c:pt>
                <c:pt idx="996">
                  <c:v>6.4000000000000005E-4</c:v>
                </c:pt>
                <c:pt idx="997">
                  <c:v>5.9999999999999995E-4</c:v>
                </c:pt>
                <c:pt idx="998">
                  <c:v>5.5999999999999995E-4</c:v>
                </c:pt>
                <c:pt idx="999">
                  <c:v>5.1999999999999995E-4</c:v>
                </c:pt>
                <c:pt idx="1000">
                  <c:v>4.6999999999999999E-4</c:v>
                </c:pt>
                <c:pt idx="1001">
                  <c:v>4.2000000000000002E-4</c:v>
                </c:pt>
                <c:pt idx="1002">
                  <c:v>3.8000000000000002E-4</c:v>
                </c:pt>
                <c:pt idx="1003">
                  <c:v>3.4000000000000002E-4</c:v>
                </c:pt>
                <c:pt idx="1004">
                  <c:v>2.9999999999999997E-4</c:v>
                </c:pt>
                <c:pt idx="1005">
                  <c:v>2.7E-4</c:v>
                </c:pt>
                <c:pt idx="1006">
                  <c:v>2.5000000000000001E-4</c:v>
                </c:pt>
                <c:pt idx="1007">
                  <c:v>2.3000000000000001E-4</c:v>
                </c:pt>
                <c:pt idx="1008">
                  <c:v>2.2000000000000001E-4</c:v>
                </c:pt>
                <c:pt idx="1009">
                  <c:v>2.2000000000000001E-4</c:v>
                </c:pt>
                <c:pt idx="1010">
                  <c:v>2.1000000000000001E-4</c:v>
                </c:pt>
                <c:pt idx="1011">
                  <c:v>2.1000000000000001E-4</c:v>
                </c:pt>
                <c:pt idx="1012">
                  <c:v>2.1000000000000001E-4</c:v>
                </c:pt>
                <c:pt idx="1013">
                  <c:v>2.1000000000000001E-4</c:v>
                </c:pt>
                <c:pt idx="1014">
                  <c:v>2.0000000000000001E-4</c:v>
                </c:pt>
                <c:pt idx="1015">
                  <c:v>2.0000000000000001E-4</c:v>
                </c:pt>
                <c:pt idx="1016">
                  <c:v>1.9000000000000001E-4</c:v>
                </c:pt>
                <c:pt idx="1017">
                  <c:v>1.8000000000000001E-4</c:v>
                </c:pt>
                <c:pt idx="1018">
                  <c:v>1.7000000000000001E-4</c:v>
                </c:pt>
                <c:pt idx="1019">
                  <c:v>1.6000000000000001E-4</c:v>
                </c:pt>
                <c:pt idx="1020">
                  <c:v>1.3999999999999999E-4</c:v>
                </c:pt>
                <c:pt idx="1021">
                  <c:v>1.2999999999999999E-4</c:v>
                </c:pt>
                <c:pt idx="1022">
                  <c:v>1.2E-4</c:v>
                </c:pt>
                <c:pt idx="1023">
                  <c:v>1.1E-4</c:v>
                </c:pt>
                <c:pt idx="1024">
                  <c:v>9.0000000000000006E-5</c:v>
                </c:pt>
                <c:pt idx="1025">
                  <c:v>8.0000000000000007E-5</c:v>
                </c:pt>
                <c:pt idx="1026">
                  <c:v>6.0000000000000002E-5</c:v>
                </c:pt>
                <c:pt idx="1027">
                  <c:v>5.0000000000000002E-5</c:v>
                </c:pt>
                <c:pt idx="1028">
                  <c:v>4.0000000000000003E-5</c:v>
                </c:pt>
                <c:pt idx="1029">
                  <c:v>3.0000000000000001E-5</c:v>
                </c:pt>
                <c:pt idx="1030">
                  <c:v>3.0000000000000001E-5</c:v>
                </c:pt>
                <c:pt idx="1031">
                  <c:v>4.0000000000000003E-5</c:v>
                </c:pt>
                <c:pt idx="1032">
                  <c:v>4.0000000000000003E-5</c:v>
                </c:pt>
                <c:pt idx="1033">
                  <c:v>5.0000000000000002E-5</c:v>
                </c:pt>
                <c:pt idx="1034">
                  <c:v>6.0000000000000002E-5</c:v>
                </c:pt>
                <c:pt idx="1035">
                  <c:v>6.0000000000000002E-5</c:v>
                </c:pt>
                <c:pt idx="1036">
                  <c:v>6.0000000000000002E-5</c:v>
                </c:pt>
                <c:pt idx="1037">
                  <c:v>5.0000000000000002E-5</c:v>
                </c:pt>
                <c:pt idx="1038">
                  <c:v>5.0000000000000002E-5</c:v>
                </c:pt>
                <c:pt idx="1039">
                  <c:v>4.0000000000000003E-5</c:v>
                </c:pt>
                <c:pt idx="1040">
                  <c:v>3.0000000000000001E-5</c:v>
                </c:pt>
                <c:pt idx="1041">
                  <c:v>2.0000000000000002E-5</c:v>
                </c:pt>
                <c:pt idx="1042">
                  <c:v>1.0000000000000001E-5</c:v>
                </c:pt>
                <c:pt idx="1043">
                  <c:v>-1.0000000000000001E-5</c:v>
                </c:pt>
                <c:pt idx="1044">
                  <c:v>-2.0000000000000002E-5</c:v>
                </c:pt>
                <c:pt idx="1045">
                  <c:v>-4.0000000000000003E-5</c:v>
                </c:pt>
                <c:pt idx="1046">
                  <c:v>-6.0000000000000002E-5</c:v>
                </c:pt>
                <c:pt idx="1047">
                  <c:v>-9.0000000000000006E-5</c:v>
                </c:pt>
                <c:pt idx="1048">
                  <c:v>-1.2999999999999999E-4</c:v>
                </c:pt>
                <c:pt idx="1049">
                  <c:v>-1.8000000000000001E-4</c:v>
                </c:pt>
                <c:pt idx="1050">
                  <c:v>-2.3000000000000001E-4</c:v>
                </c:pt>
                <c:pt idx="1051">
                  <c:v>-2.7999999999999998E-4</c:v>
                </c:pt>
                <c:pt idx="1052">
                  <c:v>-3.3E-4</c:v>
                </c:pt>
                <c:pt idx="1053">
                  <c:v>-3.8000000000000002E-4</c:v>
                </c:pt>
                <c:pt idx="1054">
                  <c:v>-4.2000000000000002E-4</c:v>
                </c:pt>
                <c:pt idx="1055">
                  <c:v>-4.6000000000000001E-4</c:v>
                </c:pt>
                <c:pt idx="1056">
                  <c:v>-4.8000000000000001E-4</c:v>
                </c:pt>
                <c:pt idx="1057">
                  <c:v>-5.0000000000000001E-4</c:v>
                </c:pt>
                <c:pt idx="1058">
                  <c:v>-5.1000000000000004E-4</c:v>
                </c:pt>
                <c:pt idx="1059">
                  <c:v>-5.1000000000000004E-4</c:v>
                </c:pt>
                <c:pt idx="1060">
                  <c:v>-5.1000000000000004E-4</c:v>
                </c:pt>
                <c:pt idx="1061">
                  <c:v>-4.8999999999999998E-4</c:v>
                </c:pt>
                <c:pt idx="1062">
                  <c:v>-4.6000000000000001E-4</c:v>
                </c:pt>
                <c:pt idx="1063">
                  <c:v>-4.0999999999999999E-4</c:v>
                </c:pt>
                <c:pt idx="1064">
                  <c:v>-3.4000000000000002E-4</c:v>
                </c:pt>
                <c:pt idx="1065">
                  <c:v>-2.5000000000000001E-4</c:v>
                </c:pt>
                <c:pt idx="1066">
                  <c:v>-1.3999999999999999E-4</c:v>
                </c:pt>
                <c:pt idx="1067">
                  <c:v>0</c:v>
                </c:pt>
                <c:pt idx="1068">
                  <c:v>1.7000000000000001E-4</c:v>
                </c:pt>
                <c:pt idx="1069">
                  <c:v>3.6999999999999999E-4</c:v>
                </c:pt>
                <c:pt idx="1070">
                  <c:v>5.9000000000000003E-4</c:v>
                </c:pt>
                <c:pt idx="1071">
                  <c:v>8.4000000000000003E-4</c:v>
                </c:pt>
                <c:pt idx="1072">
                  <c:v>1.1000000000000001E-3</c:v>
                </c:pt>
                <c:pt idx="1073">
                  <c:v>1.39E-3</c:v>
                </c:pt>
                <c:pt idx="1074">
                  <c:v>1.6999999999999999E-3</c:v>
                </c:pt>
                <c:pt idx="1075">
                  <c:v>2.0200000000000001E-3</c:v>
                </c:pt>
                <c:pt idx="1076">
                  <c:v>2.3600000000000001E-3</c:v>
                </c:pt>
                <c:pt idx="1077">
                  <c:v>2.7200000000000002E-3</c:v>
                </c:pt>
                <c:pt idx="1078">
                  <c:v>3.0799999999999998E-3</c:v>
                </c:pt>
                <c:pt idx="1079">
                  <c:v>3.4399999999999999E-3</c:v>
                </c:pt>
                <c:pt idx="1080">
                  <c:v>3.79E-3</c:v>
                </c:pt>
                <c:pt idx="1081">
                  <c:v>4.13E-3</c:v>
                </c:pt>
                <c:pt idx="1082">
                  <c:v>4.45E-3</c:v>
                </c:pt>
                <c:pt idx="1083">
                  <c:v>4.7499999999999999E-3</c:v>
                </c:pt>
                <c:pt idx="1084">
                  <c:v>5.0299999999999997E-3</c:v>
                </c:pt>
                <c:pt idx="1085">
                  <c:v>5.3200000000000001E-3</c:v>
                </c:pt>
                <c:pt idx="1086">
                  <c:v>5.5999999999999999E-3</c:v>
                </c:pt>
                <c:pt idx="1087">
                  <c:v>5.8799999999999998E-3</c:v>
                </c:pt>
                <c:pt idx="1088">
                  <c:v>6.1799999999999997E-3</c:v>
                </c:pt>
                <c:pt idx="1089">
                  <c:v>6.5100000000000002E-3</c:v>
                </c:pt>
                <c:pt idx="1090">
                  <c:v>6.8799999999999998E-3</c:v>
                </c:pt>
                <c:pt idx="1091">
                  <c:v>7.3099999999999997E-3</c:v>
                </c:pt>
                <c:pt idx="1092">
                  <c:v>7.8200000000000006E-3</c:v>
                </c:pt>
                <c:pt idx="1093">
                  <c:v>8.4200000000000004E-3</c:v>
                </c:pt>
                <c:pt idx="1094">
                  <c:v>9.1199999999999996E-3</c:v>
                </c:pt>
                <c:pt idx="1095">
                  <c:v>9.9299999999999996E-3</c:v>
                </c:pt>
                <c:pt idx="1096">
                  <c:v>1.085E-2</c:v>
                </c:pt>
                <c:pt idx="1097">
                  <c:v>1.189E-2</c:v>
                </c:pt>
                <c:pt idx="1098">
                  <c:v>1.3050000000000001E-2</c:v>
                </c:pt>
                <c:pt idx="1099">
                  <c:v>1.4319999999999999E-2</c:v>
                </c:pt>
                <c:pt idx="1100">
                  <c:v>1.5699999999999999E-2</c:v>
                </c:pt>
                <c:pt idx="1101">
                  <c:v>1.7170000000000001E-2</c:v>
                </c:pt>
                <c:pt idx="1102">
                  <c:v>1.8700000000000001E-2</c:v>
                </c:pt>
                <c:pt idx="1103">
                  <c:v>2.026E-2</c:v>
                </c:pt>
                <c:pt idx="1104">
                  <c:v>2.1850000000000001E-2</c:v>
                </c:pt>
                <c:pt idx="1105">
                  <c:v>2.3429999999999999E-2</c:v>
                </c:pt>
                <c:pt idx="1106">
                  <c:v>2.5000000000000001E-2</c:v>
                </c:pt>
                <c:pt idx="1107">
                  <c:v>2.6530000000000001E-2</c:v>
                </c:pt>
                <c:pt idx="1108">
                  <c:v>2.801E-2</c:v>
                </c:pt>
                <c:pt idx="1109">
                  <c:v>2.9440000000000001E-2</c:v>
                </c:pt>
                <c:pt idx="1110">
                  <c:v>3.0810000000000001E-2</c:v>
                </c:pt>
                <c:pt idx="1111">
                  <c:v>3.211E-2</c:v>
                </c:pt>
                <c:pt idx="1112">
                  <c:v>3.338E-2</c:v>
                </c:pt>
                <c:pt idx="1113">
                  <c:v>3.4630000000000001E-2</c:v>
                </c:pt>
                <c:pt idx="1114">
                  <c:v>3.5900000000000001E-2</c:v>
                </c:pt>
                <c:pt idx="1115">
                  <c:v>3.7220000000000003E-2</c:v>
                </c:pt>
                <c:pt idx="1116">
                  <c:v>3.8609999999999998E-2</c:v>
                </c:pt>
                <c:pt idx="1117">
                  <c:v>4.0120000000000003E-2</c:v>
                </c:pt>
                <c:pt idx="1118">
                  <c:v>4.1759999999999999E-2</c:v>
                </c:pt>
                <c:pt idx="1119">
                  <c:v>4.3549999999999998E-2</c:v>
                </c:pt>
                <c:pt idx="1120">
                  <c:v>4.5530000000000001E-2</c:v>
                </c:pt>
                <c:pt idx="1121">
                  <c:v>4.7719999999999999E-2</c:v>
                </c:pt>
                <c:pt idx="1122">
                  <c:v>5.0119999999999998E-2</c:v>
                </c:pt>
                <c:pt idx="1123">
                  <c:v>5.2749999999999998E-2</c:v>
                </c:pt>
                <c:pt idx="1124">
                  <c:v>5.5599999999999997E-2</c:v>
                </c:pt>
                <c:pt idx="1125">
                  <c:v>5.8639999999999998E-2</c:v>
                </c:pt>
                <c:pt idx="1126">
                  <c:v>6.1839999999999999E-2</c:v>
                </c:pt>
                <c:pt idx="1127">
                  <c:v>6.5180000000000002E-2</c:v>
                </c:pt>
                <c:pt idx="1128">
                  <c:v>6.862E-2</c:v>
                </c:pt>
                <c:pt idx="1129">
                  <c:v>7.213E-2</c:v>
                </c:pt>
                <c:pt idx="1130">
                  <c:v>7.5670000000000001E-2</c:v>
                </c:pt>
                <c:pt idx="1131">
                  <c:v>7.918E-2</c:v>
                </c:pt>
                <c:pt idx="1132">
                  <c:v>8.2619999999999999E-2</c:v>
                </c:pt>
                <c:pt idx="1133">
                  <c:v>8.5949999999999999E-2</c:v>
                </c:pt>
                <c:pt idx="1134">
                  <c:v>8.9120000000000005E-2</c:v>
                </c:pt>
                <c:pt idx="1135">
                  <c:v>9.2119999999999994E-2</c:v>
                </c:pt>
                <c:pt idx="1136">
                  <c:v>9.4909999999999994E-2</c:v>
                </c:pt>
                <c:pt idx="1137">
                  <c:v>9.7479999999999997E-2</c:v>
                </c:pt>
                <c:pt idx="1138">
                  <c:v>9.98E-2</c:v>
                </c:pt>
                <c:pt idx="1139">
                  <c:v>0.10187</c:v>
                </c:pt>
                <c:pt idx="1140">
                  <c:v>0.10367</c:v>
                </c:pt>
                <c:pt idx="1141">
                  <c:v>0.10521</c:v>
                </c:pt>
                <c:pt idx="1142">
                  <c:v>0.10648000000000001</c:v>
                </c:pt>
                <c:pt idx="1143">
                  <c:v>0.10750999999999999</c:v>
                </c:pt>
                <c:pt idx="1144">
                  <c:v>0.10831</c:v>
                </c:pt>
                <c:pt idx="1145">
                  <c:v>0.10891000000000001</c:v>
                </c:pt>
                <c:pt idx="1146">
                  <c:v>0.10935</c:v>
                </c:pt>
                <c:pt idx="1147">
                  <c:v>0.10963000000000001</c:v>
                </c:pt>
                <c:pt idx="1148">
                  <c:v>0.10979</c:v>
                </c:pt>
                <c:pt idx="1149">
                  <c:v>0.10986</c:v>
                </c:pt>
                <c:pt idx="1150">
                  <c:v>0.10985</c:v>
                </c:pt>
                <c:pt idx="1151">
                  <c:v>0.10981</c:v>
                </c:pt>
                <c:pt idx="1152">
                  <c:v>0.10976</c:v>
                </c:pt>
                <c:pt idx="1153">
                  <c:v>0.10972</c:v>
                </c:pt>
                <c:pt idx="1154">
                  <c:v>0.10969</c:v>
                </c:pt>
                <c:pt idx="1155">
                  <c:v>0.10969</c:v>
                </c:pt>
                <c:pt idx="1156">
                  <c:v>0.10972999999999999</c:v>
                </c:pt>
                <c:pt idx="1157">
                  <c:v>0.10979999999999999</c:v>
                </c:pt>
                <c:pt idx="1158">
                  <c:v>0.10990999999999999</c:v>
                </c:pt>
                <c:pt idx="1159">
                  <c:v>0.11005</c:v>
                </c:pt>
                <c:pt idx="1160">
                  <c:v>0.11021</c:v>
                </c:pt>
                <c:pt idx="1161">
                  <c:v>0.11038000000000001</c:v>
                </c:pt>
                <c:pt idx="1162">
                  <c:v>0.11053</c:v>
                </c:pt>
                <c:pt idx="1163">
                  <c:v>0.11064</c:v>
                </c:pt>
                <c:pt idx="1164">
                  <c:v>0.11068</c:v>
                </c:pt>
                <c:pt idx="1165">
                  <c:v>0.11063000000000001</c:v>
                </c:pt>
                <c:pt idx="1166">
                  <c:v>0.11047</c:v>
                </c:pt>
                <c:pt idx="1167">
                  <c:v>0.11018</c:v>
                </c:pt>
                <c:pt idx="1168">
                  <c:v>0.10975</c:v>
                </c:pt>
                <c:pt idx="1169">
                  <c:v>0.10915</c:v>
                </c:pt>
                <c:pt idx="1170">
                  <c:v>0.10838</c:v>
                </c:pt>
                <c:pt idx="1171">
                  <c:v>0.10743</c:v>
                </c:pt>
                <c:pt idx="1172">
                  <c:v>0.10628</c:v>
                </c:pt>
                <c:pt idx="1173">
                  <c:v>0.10494000000000001</c:v>
                </c:pt>
                <c:pt idx="1174">
                  <c:v>0.10342</c:v>
                </c:pt>
                <c:pt idx="1175">
                  <c:v>0.10173</c:v>
                </c:pt>
                <c:pt idx="1176">
                  <c:v>9.987E-2</c:v>
                </c:pt>
                <c:pt idx="1177">
                  <c:v>9.7839999999999996E-2</c:v>
                </c:pt>
                <c:pt idx="1178">
                  <c:v>9.5659999999999995E-2</c:v>
                </c:pt>
                <c:pt idx="1179">
                  <c:v>9.3350000000000002E-2</c:v>
                </c:pt>
                <c:pt idx="1180">
                  <c:v>9.0920000000000001E-2</c:v>
                </c:pt>
                <c:pt idx="1181">
                  <c:v>8.838E-2</c:v>
                </c:pt>
                <c:pt idx="1182">
                  <c:v>8.5739999999999997E-2</c:v>
                </c:pt>
                <c:pt idx="1183">
                  <c:v>8.301E-2</c:v>
                </c:pt>
                <c:pt idx="1184">
                  <c:v>8.0210000000000004E-2</c:v>
                </c:pt>
                <c:pt idx="1185">
                  <c:v>7.7340000000000006E-2</c:v>
                </c:pt>
                <c:pt idx="1186">
                  <c:v>7.4399999999999994E-2</c:v>
                </c:pt>
                <c:pt idx="1187">
                  <c:v>7.1429999999999993E-2</c:v>
                </c:pt>
                <c:pt idx="1188">
                  <c:v>6.8449999999999997E-2</c:v>
                </c:pt>
                <c:pt idx="1189">
                  <c:v>6.5479999999999997E-2</c:v>
                </c:pt>
                <c:pt idx="1190">
                  <c:v>6.2549999999999994E-2</c:v>
                </c:pt>
                <c:pt idx="1191">
                  <c:v>5.969E-2</c:v>
                </c:pt>
                <c:pt idx="1192">
                  <c:v>5.6899999999999999E-2</c:v>
                </c:pt>
                <c:pt idx="1193">
                  <c:v>5.4210000000000001E-2</c:v>
                </c:pt>
                <c:pt idx="1194">
                  <c:v>5.16E-2</c:v>
                </c:pt>
                <c:pt idx="1195">
                  <c:v>4.9099999999999998E-2</c:v>
                </c:pt>
                <c:pt idx="1196">
                  <c:v>4.6719999999999998E-2</c:v>
                </c:pt>
                <c:pt idx="1197">
                  <c:v>4.446E-2</c:v>
                </c:pt>
                <c:pt idx="1198">
                  <c:v>4.2320000000000003E-2</c:v>
                </c:pt>
                <c:pt idx="1199">
                  <c:v>4.0289999999999999E-2</c:v>
                </c:pt>
                <c:pt idx="1200">
                  <c:v>3.8370000000000001E-2</c:v>
                </c:pt>
                <c:pt idx="1201">
                  <c:v>3.6540000000000003E-2</c:v>
                </c:pt>
                <c:pt idx="1202">
                  <c:v>3.4799999999999998E-2</c:v>
                </c:pt>
                <c:pt idx="1203">
                  <c:v>3.3119999999999997E-2</c:v>
                </c:pt>
                <c:pt idx="1204">
                  <c:v>3.1489999999999997E-2</c:v>
                </c:pt>
                <c:pt idx="1205">
                  <c:v>2.988E-2</c:v>
                </c:pt>
                <c:pt idx="1206">
                  <c:v>2.827E-2</c:v>
                </c:pt>
                <c:pt idx="1207">
                  <c:v>2.664E-2</c:v>
                </c:pt>
                <c:pt idx="1208">
                  <c:v>2.5010000000000001E-2</c:v>
                </c:pt>
                <c:pt idx="1209">
                  <c:v>2.341E-2</c:v>
                </c:pt>
                <c:pt idx="1210">
                  <c:v>2.1870000000000001E-2</c:v>
                </c:pt>
                <c:pt idx="1211">
                  <c:v>2.043E-2</c:v>
                </c:pt>
                <c:pt idx="1212">
                  <c:v>1.916E-2</c:v>
                </c:pt>
                <c:pt idx="1213">
                  <c:v>1.8100000000000002E-2</c:v>
                </c:pt>
                <c:pt idx="1214">
                  <c:v>1.7299999999999999E-2</c:v>
                </c:pt>
                <c:pt idx="1215">
                  <c:v>1.6809999999999999E-2</c:v>
                </c:pt>
                <c:pt idx="1216">
                  <c:v>1.6670000000000001E-2</c:v>
                </c:pt>
                <c:pt idx="1217">
                  <c:v>1.694E-2</c:v>
                </c:pt>
                <c:pt idx="1218">
                  <c:v>1.763E-2</c:v>
                </c:pt>
                <c:pt idx="1219">
                  <c:v>1.8780000000000002E-2</c:v>
                </c:pt>
                <c:pt idx="1220">
                  <c:v>2.0410000000000001E-2</c:v>
                </c:pt>
                <c:pt idx="1221">
                  <c:v>2.249E-2</c:v>
                </c:pt>
                <c:pt idx="1222">
                  <c:v>2.5020000000000001E-2</c:v>
                </c:pt>
                <c:pt idx="1223">
                  <c:v>2.7949999999999999E-2</c:v>
                </c:pt>
                <c:pt idx="1224">
                  <c:v>3.1220000000000001E-2</c:v>
                </c:pt>
                <c:pt idx="1225">
                  <c:v>3.4770000000000002E-2</c:v>
                </c:pt>
                <c:pt idx="1226">
                  <c:v>3.8519999999999999E-2</c:v>
                </c:pt>
                <c:pt idx="1227">
                  <c:v>4.2369999999999998E-2</c:v>
                </c:pt>
                <c:pt idx="1228">
                  <c:v>4.6219999999999997E-2</c:v>
                </c:pt>
                <c:pt idx="1229">
                  <c:v>4.9970000000000001E-2</c:v>
                </c:pt>
                <c:pt idx="1230">
                  <c:v>5.3539999999999997E-2</c:v>
                </c:pt>
                <c:pt idx="1231">
                  <c:v>5.6890000000000003E-2</c:v>
                </c:pt>
                <c:pt idx="1232">
                  <c:v>5.9950000000000003E-2</c:v>
                </c:pt>
                <c:pt idx="1233">
                  <c:v>6.2700000000000006E-2</c:v>
                </c:pt>
                <c:pt idx="1234">
                  <c:v>6.5119999999999997E-2</c:v>
                </c:pt>
                <c:pt idx="1235">
                  <c:v>6.7220000000000002E-2</c:v>
                </c:pt>
                <c:pt idx="1236">
                  <c:v>6.9019999999999998E-2</c:v>
                </c:pt>
                <c:pt idx="1237">
                  <c:v>7.0550000000000002E-2</c:v>
                </c:pt>
                <c:pt idx="1238">
                  <c:v>7.1859999999999993E-2</c:v>
                </c:pt>
                <c:pt idx="1239">
                  <c:v>7.3039999999999994E-2</c:v>
                </c:pt>
                <c:pt idx="1240">
                  <c:v>7.4139999999999998E-2</c:v>
                </c:pt>
                <c:pt idx="1241">
                  <c:v>7.5259999999999994E-2</c:v>
                </c:pt>
                <c:pt idx="1242">
                  <c:v>7.6439999999999994E-2</c:v>
                </c:pt>
                <c:pt idx="1243">
                  <c:v>7.775E-2</c:v>
                </c:pt>
                <c:pt idx="1244">
                  <c:v>7.9250000000000001E-2</c:v>
                </c:pt>
                <c:pt idx="1245">
                  <c:v>8.0960000000000004E-2</c:v>
                </c:pt>
                <c:pt idx="1246">
                  <c:v>8.2900000000000001E-2</c:v>
                </c:pt>
                <c:pt idx="1247">
                  <c:v>8.5070000000000007E-2</c:v>
                </c:pt>
                <c:pt idx="1248">
                  <c:v>8.7459999999999996E-2</c:v>
                </c:pt>
                <c:pt idx="1249">
                  <c:v>9.0029999999999999E-2</c:v>
                </c:pt>
                <c:pt idx="1250">
                  <c:v>9.2740000000000003E-2</c:v>
                </c:pt>
                <c:pt idx="1251">
                  <c:v>9.5530000000000004E-2</c:v>
                </c:pt>
                <c:pt idx="1252">
                  <c:v>9.8320000000000005E-2</c:v>
                </c:pt>
                <c:pt idx="1253">
                  <c:v>0.10105</c:v>
                </c:pt>
                <c:pt idx="1254">
                  <c:v>0.10364</c:v>
                </c:pt>
                <c:pt idx="1255">
                  <c:v>0.10603</c:v>
                </c:pt>
                <c:pt idx="1256">
                  <c:v>0.10814</c:v>
                </c:pt>
                <c:pt idx="1257">
                  <c:v>0.10992</c:v>
                </c:pt>
                <c:pt idx="1258">
                  <c:v>0.11133</c:v>
                </c:pt>
                <c:pt idx="1259">
                  <c:v>0.11235000000000001</c:v>
                </c:pt>
                <c:pt idx="1260">
                  <c:v>0.11296</c:v>
                </c:pt>
                <c:pt idx="1261">
                  <c:v>0.11316</c:v>
                </c:pt>
                <c:pt idx="1262">
                  <c:v>0.11296</c:v>
                </c:pt>
                <c:pt idx="1263">
                  <c:v>0.11237999999999999</c:v>
                </c:pt>
                <c:pt idx="1264">
                  <c:v>0.11147</c:v>
                </c:pt>
                <c:pt idx="1265">
                  <c:v>0.11024</c:v>
                </c:pt>
                <c:pt idx="1266">
                  <c:v>0.10875</c:v>
                </c:pt>
                <c:pt idx="1267">
                  <c:v>0.10705000000000001</c:v>
                </c:pt>
                <c:pt idx="1268">
                  <c:v>0.10519000000000001</c:v>
                </c:pt>
                <c:pt idx="1269">
                  <c:v>0.10322000000000001</c:v>
                </c:pt>
                <c:pt idx="1270">
                  <c:v>0.10119</c:v>
                </c:pt>
                <c:pt idx="1271">
                  <c:v>9.9140000000000006E-2</c:v>
                </c:pt>
                <c:pt idx="1272">
                  <c:v>9.7119999999999998E-2</c:v>
                </c:pt>
                <c:pt idx="1273">
                  <c:v>9.5159999999999995E-2</c:v>
                </c:pt>
                <c:pt idx="1274">
                  <c:v>9.3280000000000002E-2</c:v>
                </c:pt>
                <c:pt idx="1275">
                  <c:v>9.1509999999999994E-2</c:v>
                </c:pt>
                <c:pt idx="1276">
                  <c:v>8.9849999999999999E-2</c:v>
                </c:pt>
                <c:pt idx="1277">
                  <c:v>8.831E-2</c:v>
                </c:pt>
                <c:pt idx="1278">
                  <c:v>8.6889999999999995E-2</c:v>
                </c:pt>
                <c:pt idx="1279">
                  <c:v>8.5589999999999999E-2</c:v>
                </c:pt>
                <c:pt idx="1280">
                  <c:v>8.4409999999999999E-2</c:v>
                </c:pt>
                <c:pt idx="1281">
                  <c:v>8.3339999999999997E-2</c:v>
                </c:pt>
                <c:pt idx="1282">
                  <c:v>8.2360000000000003E-2</c:v>
                </c:pt>
                <c:pt idx="1283">
                  <c:v>8.1479999999999997E-2</c:v>
                </c:pt>
                <c:pt idx="1284">
                  <c:v>8.0670000000000006E-2</c:v>
                </c:pt>
                <c:pt idx="1285">
                  <c:v>7.9930000000000001E-2</c:v>
                </c:pt>
                <c:pt idx="1286">
                  <c:v>7.9240000000000005E-2</c:v>
                </c:pt>
                <c:pt idx="1287">
                  <c:v>7.8589999999999993E-2</c:v>
                </c:pt>
                <c:pt idx="1288">
                  <c:v>7.7960000000000002E-2</c:v>
                </c:pt>
                <c:pt idx="1289">
                  <c:v>7.7350000000000002E-2</c:v>
                </c:pt>
                <c:pt idx="1290">
                  <c:v>7.6749999999999999E-2</c:v>
                </c:pt>
                <c:pt idx="1291">
                  <c:v>7.6149999999999995E-2</c:v>
                </c:pt>
                <c:pt idx="1292">
                  <c:v>7.553E-2</c:v>
                </c:pt>
                <c:pt idx="1293">
                  <c:v>7.4880000000000002E-2</c:v>
                </c:pt>
                <c:pt idx="1294">
                  <c:v>7.4190000000000006E-2</c:v>
                </c:pt>
                <c:pt idx="1295">
                  <c:v>7.3450000000000001E-2</c:v>
                </c:pt>
                <c:pt idx="1296">
                  <c:v>7.2650000000000006E-2</c:v>
                </c:pt>
                <c:pt idx="1297">
                  <c:v>7.1790000000000007E-2</c:v>
                </c:pt>
                <c:pt idx="1298">
                  <c:v>7.0860000000000006E-2</c:v>
                </c:pt>
                <c:pt idx="1299">
                  <c:v>6.9849999999999995E-2</c:v>
                </c:pt>
                <c:pt idx="1300">
                  <c:v>6.8769999999999998E-2</c:v>
                </c:pt>
                <c:pt idx="1301">
                  <c:v>6.7610000000000003E-2</c:v>
                </c:pt>
                <c:pt idx="1302">
                  <c:v>6.6379999999999995E-2</c:v>
                </c:pt>
                <c:pt idx="1303">
                  <c:v>6.5079999999999999E-2</c:v>
                </c:pt>
                <c:pt idx="1304">
                  <c:v>6.3710000000000003E-2</c:v>
                </c:pt>
                <c:pt idx="1305">
                  <c:v>6.2300000000000001E-2</c:v>
                </c:pt>
                <c:pt idx="1306">
                  <c:v>6.0839999999999998E-2</c:v>
                </c:pt>
                <c:pt idx="1307">
                  <c:v>5.9360000000000003E-2</c:v>
                </c:pt>
                <c:pt idx="1308">
                  <c:v>5.7860000000000002E-2</c:v>
                </c:pt>
                <c:pt idx="1309">
                  <c:v>5.636E-2</c:v>
                </c:pt>
                <c:pt idx="1310">
                  <c:v>5.4879999999999998E-2</c:v>
                </c:pt>
                <c:pt idx="1311">
                  <c:v>5.3420000000000002E-2</c:v>
                </c:pt>
                <c:pt idx="1312">
                  <c:v>5.1999999999999998E-2</c:v>
                </c:pt>
                <c:pt idx="1313">
                  <c:v>5.0619999999999998E-2</c:v>
                </c:pt>
                <c:pt idx="1314">
                  <c:v>4.9279999999999997E-2</c:v>
                </c:pt>
                <c:pt idx="1315">
                  <c:v>4.8000000000000001E-2</c:v>
                </c:pt>
                <c:pt idx="1316">
                  <c:v>4.6769999999999999E-2</c:v>
                </c:pt>
                <c:pt idx="1317">
                  <c:v>4.5589999999999999E-2</c:v>
                </c:pt>
                <c:pt idx="1318">
                  <c:v>4.4470000000000003E-2</c:v>
                </c:pt>
                <c:pt idx="1319">
                  <c:v>4.342E-2</c:v>
                </c:pt>
                <c:pt idx="1320">
                  <c:v>4.2439999999999999E-2</c:v>
                </c:pt>
                <c:pt idx="1321">
                  <c:v>4.1529999999999997E-2</c:v>
                </c:pt>
                <c:pt idx="1322">
                  <c:v>4.0719999999999999E-2</c:v>
                </c:pt>
                <c:pt idx="1323">
                  <c:v>0.04</c:v>
                </c:pt>
                <c:pt idx="1324">
                  <c:v>3.9379999999999998E-2</c:v>
                </c:pt>
                <c:pt idx="1325">
                  <c:v>3.8879999999999998E-2</c:v>
                </c:pt>
                <c:pt idx="1326">
                  <c:v>3.8490000000000003E-2</c:v>
                </c:pt>
                <c:pt idx="1327">
                  <c:v>3.8219999999999997E-2</c:v>
                </c:pt>
                <c:pt idx="1328">
                  <c:v>3.807E-2</c:v>
                </c:pt>
                <c:pt idx="1329">
                  <c:v>3.805E-2</c:v>
                </c:pt>
                <c:pt idx="1330">
                  <c:v>3.8150000000000003E-2</c:v>
                </c:pt>
                <c:pt idx="1331">
                  <c:v>3.8370000000000001E-2</c:v>
                </c:pt>
                <c:pt idx="1332">
                  <c:v>3.8690000000000002E-2</c:v>
                </c:pt>
                <c:pt idx="1333">
                  <c:v>3.9109999999999999E-2</c:v>
                </c:pt>
                <c:pt idx="1334">
                  <c:v>3.9600000000000003E-2</c:v>
                </c:pt>
                <c:pt idx="1335">
                  <c:v>4.0140000000000002E-2</c:v>
                </c:pt>
                <c:pt idx="1336">
                  <c:v>4.07E-2</c:v>
                </c:pt>
                <c:pt idx="1337">
                  <c:v>4.1270000000000001E-2</c:v>
                </c:pt>
                <c:pt idx="1338">
                  <c:v>4.181E-2</c:v>
                </c:pt>
                <c:pt idx="1339">
                  <c:v>4.2320000000000003E-2</c:v>
                </c:pt>
                <c:pt idx="1340">
                  <c:v>4.2759999999999999E-2</c:v>
                </c:pt>
                <c:pt idx="1341">
                  <c:v>4.3130000000000002E-2</c:v>
                </c:pt>
                <c:pt idx="1342">
                  <c:v>4.3430000000000003E-2</c:v>
                </c:pt>
                <c:pt idx="1343">
                  <c:v>4.3639999999999998E-2</c:v>
                </c:pt>
                <c:pt idx="1344">
                  <c:v>4.3779999999999999E-2</c:v>
                </c:pt>
                <c:pt idx="1345">
                  <c:v>4.3830000000000001E-2</c:v>
                </c:pt>
                <c:pt idx="1346">
                  <c:v>4.3810000000000002E-2</c:v>
                </c:pt>
                <c:pt idx="1347">
                  <c:v>4.3700000000000003E-2</c:v>
                </c:pt>
                <c:pt idx="1348">
                  <c:v>4.351E-2</c:v>
                </c:pt>
                <c:pt idx="1349">
                  <c:v>4.3220000000000001E-2</c:v>
                </c:pt>
                <c:pt idx="1350">
                  <c:v>4.2819999999999997E-2</c:v>
                </c:pt>
                <c:pt idx="1351">
                  <c:v>4.231E-2</c:v>
                </c:pt>
                <c:pt idx="1352">
                  <c:v>4.1669999999999999E-2</c:v>
                </c:pt>
                <c:pt idx="1353">
                  <c:v>4.0890000000000003E-2</c:v>
                </c:pt>
                <c:pt idx="1354">
                  <c:v>3.9949999999999999E-2</c:v>
                </c:pt>
                <c:pt idx="1355">
                  <c:v>3.884E-2</c:v>
                </c:pt>
                <c:pt idx="1356">
                  <c:v>3.755E-2</c:v>
                </c:pt>
                <c:pt idx="1357">
                  <c:v>3.6069999999999998E-2</c:v>
                </c:pt>
                <c:pt idx="1358">
                  <c:v>3.4380000000000001E-2</c:v>
                </c:pt>
                <c:pt idx="1359">
                  <c:v>3.2489999999999998E-2</c:v>
                </c:pt>
                <c:pt idx="1360">
                  <c:v>3.04E-2</c:v>
                </c:pt>
                <c:pt idx="1361">
                  <c:v>2.8129999999999999E-2</c:v>
                </c:pt>
                <c:pt idx="1362">
                  <c:v>2.571E-2</c:v>
                </c:pt>
                <c:pt idx="1363">
                  <c:v>2.316E-2</c:v>
                </c:pt>
                <c:pt idx="1364">
                  <c:v>2.0549999999999999E-2</c:v>
                </c:pt>
                <c:pt idx="1365">
                  <c:v>1.7930000000000001E-2</c:v>
                </c:pt>
                <c:pt idx="1366">
                  <c:v>1.5339999999999999E-2</c:v>
                </c:pt>
                <c:pt idx="1367">
                  <c:v>1.285E-2</c:v>
                </c:pt>
                <c:pt idx="1368">
                  <c:v>1.051E-2</c:v>
                </c:pt>
                <c:pt idx="1369">
                  <c:v>8.3400000000000002E-3</c:v>
                </c:pt>
                <c:pt idx="1370">
                  <c:v>6.4000000000000003E-3</c:v>
                </c:pt>
                <c:pt idx="1371">
                  <c:v>4.6899999999999997E-3</c:v>
                </c:pt>
                <c:pt idx="1372">
                  <c:v>3.2399999999999998E-3</c:v>
                </c:pt>
                <c:pt idx="1373">
                  <c:v>2.0300000000000001E-3</c:v>
                </c:pt>
                <c:pt idx="1374">
                  <c:v>1.06E-3</c:v>
                </c:pt>
                <c:pt idx="1375">
                  <c:v>3.1E-4</c:v>
                </c:pt>
                <c:pt idx="1376">
                  <c:v>-2.2000000000000001E-4</c:v>
                </c:pt>
                <c:pt idx="1377">
                  <c:v>-5.8E-4</c:v>
                </c:pt>
                <c:pt idx="1378">
                  <c:v>-7.7999999999999999E-4</c:v>
                </c:pt>
                <c:pt idx="1379">
                  <c:v>-8.4000000000000003E-4</c:v>
                </c:pt>
                <c:pt idx="1380">
                  <c:v>-7.9000000000000001E-4</c:v>
                </c:pt>
                <c:pt idx="1381">
                  <c:v>-6.0999999999999997E-4</c:v>
                </c:pt>
                <c:pt idx="1382">
                  <c:v>-2.9999999999999997E-4</c:v>
                </c:pt>
                <c:pt idx="1383">
                  <c:v>1.9000000000000001E-4</c:v>
                </c:pt>
                <c:pt idx="1384">
                  <c:v>9.3000000000000005E-4</c:v>
                </c:pt>
                <c:pt idx="1385">
                  <c:v>2E-3</c:v>
                </c:pt>
                <c:pt idx="1386">
                  <c:v>3.5200000000000001E-3</c:v>
                </c:pt>
                <c:pt idx="1387">
                  <c:v>5.5999999999999999E-3</c:v>
                </c:pt>
                <c:pt idx="1388">
                  <c:v>8.3300000000000006E-3</c:v>
                </c:pt>
                <c:pt idx="1389">
                  <c:v>1.1820000000000001E-2</c:v>
                </c:pt>
                <c:pt idx="1390">
                  <c:v>1.6119999999999999E-2</c:v>
                </c:pt>
                <c:pt idx="1391">
                  <c:v>2.128E-2</c:v>
                </c:pt>
                <c:pt idx="1392">
                  <c:v>2.7289999999999998E-2</c:v>
                </c:pt>
                <c:pt idx="1393">
                  <c:v>3.4099999999999998E-2</c:v>
                </c:pt>
                <c:pt idx="1394">
                  <c:v>4.165E-2</c:v>
                </c:pt>
                <c:pt idx="1395">
                  <c:v>4.9790000000000001E-2</c:v>
                </c:pt>
                <c:pt idx="1396">
                  <c:v>5.8380000000000001E-2</c:v>
                </c:pt>
                <c:pt idx="1397">
                  <c:v>6.7220000000000002E-2</c:v>
                </c:pt>
                <c:pt idx="1398">
                  <c:v>7.6109999999999997E-2</c:v>
                </c:pt>
                <c:pt idx="1399">
                  <c:v>8.4839999999999999E-2</c:v>
                </c:pt>
                <c:pt idx="1400">
                  <c:v>9.3189999999999995E-2</c:v>
                </c:pt>
                <c:pt idx="1401">
                  <c:v>0.10095</c:v>
                </c:pt>
                <c:pt idx="1402">
                  <c:v>0.10793</c:v>
                </c:pt>
                <c:pt idx="1403">
                  <c:v>0.114</c:v>
                </c:pt>
                <c:pt idx="1404">
                  <c:v>0.11904000000000001</c:v>
                </c:pt>
                <c:pt idx="1405">
                  <c:v>0.12299</c:v>
                </c:pt>
                <c:pt idx="1406">
                  <c:v>0.12587000000000001</c:v>
                </c:pt>
                <c:pt idx="1407">
                  <c:v>0.12770999999999999</c:v>
                </c:pt>
                <c:pt idx="1408">
                  <c:v>0.12862999999999999</c:v>
                </c:pt>
                <c:pt idx="1409">
                  <c:v>0.12876000000000001</c:v>
                </c:pt>
                <c:pt idx="1410">
                  <c:v>0.12826000000000001</c:v>
                </c:pt>
                <c:pt idx="1411">
                  <c:v>0.12731000000000001</c:v>
                </c:pt>
                <c:pt idx="1412">
                  <c:v>0.12609999999999999</c:v>
                </c:pt>
                <c:pt idx="1413">
                  <c:v>0.12482</c:v>
                </c:pt>
                <c:pt idx="1414">
                  <c:v>0.12364</c:v>
                </c:pt>
                <c:pt idx="1415">
                  <c:v>0.12274</c:v>
                </c:pt>
                <c:pt idx="1416">
                  <c:v>0.12228</c:v>
                </c:pt>
                <c:pt idx="1417">
                  <c:v>0.12242</c:v>
                </c:pt>
                <c:pt idx="1418">
                  <c:v>0.12332</c:v>
                </c:pt>
                <c:pt idx="1419">
                  <c:v>0.12512000000000001</c:v>
                </c:pt>
                <c:pt idx="1420">
                  <c:v>0.12797</c:v>
                </c:pt>
                <c:pt idx="1421">
                  <c:v>0.13197999999999999</c:v>
                </c:pt>
                <c:pt idx="1422">
                  <c:v>0.13730000000000001</c:v>
                </c:pt>
                <c:pt idx="1423">
                  <c:v>0.14401</c:v>
                </c:pt>
                <c:pt idx="1424">
                  <c:v>0.1522</c:v>
                </c:pt>
                <c:pt idx="1425">
                  <c:v>0.16189999999999999</c:v>
                </c:pt>
                <c:pt idx="1426">
                  <c:v>0.17312</c:v>
                </c:pt>
                <c:pt idx="1427">
                  <c:v>0.18581</c:v>
                </c:pt>
                <c:pt idx="1428">
                  <c:v>0.19985</c:v>
                </c:pt>
                <c:pt idx="1429">
                  <c:v>0.21507000000000001</c:v>
                </c:pt>
                <c:pt idx="1430">
                  <c:v>0.23121</c:v>
                </c:pt>
                <c:pt idx="1431">
                  <c:v>0.24796000000000001</c:v>
                </c:pt>
                <c:pt idx="1432">
                  <c:v>0.26494000000000001</c:v>
                </c:pt>
                <c:pt idx="1433">
                  <c:v>0.28170000000000001</c:v>
                </c:pt>
                <c:pt idx="1434">
                  <c:v>0.29774</c:v>
                </c:pt>
                <c:pt idx="1435">
                  <c:v>0.31254999999999999</c:v>
                </c:pt>
                <c:pt idx="1436">
                  <c:v>0.3256</c:v>
                </c:pt>
                <c:pt idx="1437">
                  <c:v>0.33640999999999999</c:v>
                </c:pt>
                <c:pt idx="1438">
                  <c:v>0.34454000000000001</c:v>
                </c:pt>
                <c:pt idx="1439">
                  <c:v>0.34966999999999998</c:v>
                </c:pt>
                <c:pt idx="1440">
                  <c:v>0.35155999999999998</c:v>
                </c:pt>
                <c:pt idx="1441">
                  <c:v>0.35015000000000002</c:v>
                </c:pt>
                <c:pt idx="1442">
                  <c:v>0.34548000000000001</c:v>
                </c:pt>
                <c:pt idx="1443">
                  <c:v>0.33773999999999998</c:v>
                </c:pt>
                <c:pt idx="1444">
                  <c:v>0.32723000000000002</c:v>
                </c:pt>
                <c:pt idx="1445">
                  <c:v>0.31435999999999997</c:v>
                </c:pt>
                <c:pt idx="1446">
                  <c:v>0.29962</c:v>
                </c:pt>
                <c:pt idx="1447">
                  <c:v>0.28354000000000001</c:v>
                </c:pt>
                <c:pt idx="1448">
                  <c:v>0.26668999999999998</c:v>
                </c:pt>
                <c:pt idx="1449">
                  <c:v>0.24962999999999999</c:v>
                </c:pt>
                <c:pt idx="1450">
                  <c:v>0.2329</c:v>
                </c:pt>
                <c:pt idx="1451">
                  <c:v>0.21698000000000001</c:v>
                </c:pt>
                <c:pt idx="1452">
                  <c:v>0.20226</c:v>
                </c:pt>
                <c:pt idx="1453">
                  <c:v>0.18905</c:v>
                </c:pt>
                <c:pt idx="1454">
                  <c:v>0.17751</c:v>
                </c:pt>
                <c:pt idx="1455">
                  <c:v>0.16771</c:v>
                </c:pt>
                <c:pt idx="1456">
                  <c:v>0.15959000000000001</c:v>
                </c:pt>
                <c:pt idx="1457">
                  <c:v>0.15298</c:v>
                </c:pt>
                <c:pt idx="1458">
                  <c:v>0.14762</c:v>
                </c:pt>
                <c:pt idx="1459">
                  <c:v>0.14318</c:v>
                </c:pt>
                <c:pt idx="1460">
                  <c:v>0.13933999999999999</c:v>
                </c:pt>
                <c:pt idx="1461">
                  <c:v>0.13574</c:v>
                </c:pt>
                <c:pt idx="1462">
                  <c:v>0.1321</c:v>
                </c:pt>
                <c:pt idx="1463">
                  <c:v>0.12817000000000001</c:v>
                </c:pt>
                <c:pt idx="1464">
                  <c:v>0.12377000000000001</c:v>
                </c:pt>
                <c:pt idx="1465">
                  <c:v>0.11878</c:v>
                </c:pt>
                <c:pt idx="1466">
                  <c:v>0.11312999999999999</c:v>
                </c:pt>
                <c:pt idx="1467">
                  <c:v>0.10679</c:v>
                </c:pt>
                <c:pt idx="1468">
                  <c:v>9.9779999999999994E-2</c:v>
                </c:pt>
                <c:pt idx="1469">
                  <c:v>9.2149999999999996E-2</c:v>
                </c:pt>
                <c:pt idx="1470">
                  <c:v>8.3970000000000003E-2</c:v>
                </c:pt>
                <c:pt idx="1471">
                  <c:v>7.5370000000000006E-2</c:v>
                </c:pt>
                <c:pt idx="1472">
                  <c:v>6.651E-2</c:v>
                </c:pt>
                <c:pt idx="1473">
                  <c:v>5.7590000000000002E-2</c:v>
                </c:pt>
                <c:pt idx="1474">
                  <c:v>4.8820000000000002E-2</c:v>
                </c:pt>
                <c:pt idx="1475">
                  <c:v>4.0410000000000001E-2</c:v>
                </c:pt>
                <c:pt idx="1476">
                  <c:v>3.2559999999999999E-2</c:v>
                </c:pt>
                <c:pt idx="1477">
                  <c:v>2.546E-2</c:v>
                </c:pt>
                <c:pt idx="1478">
                  <c:v>1.924E-2</c:v>
                </c:pt>
                <c:pt idx="1479">
                  <c:v>1.4E-2</c:v>
                </c:pt>
                <c:pt idx="1480">
                  <c:v>9.8099999999999993E-3</c:v>
                </c:pt>
                <c:pt idx="1481">
                  <c:v>6.7099999999999998E-3</c:v>
                </c:pt>
                <c:pt idx="1482">
                  <c:v>4.7000000000000002E-3</c:v>
                </c:pt>
                <c:pt idx="1483">
                  <c:v>3.7699999999999999E-3</c:v>
                </c:pt>
                <c:pt idx="1484">
                  <c:v>3.8700000000000002E-3</c:v>
                </c:pt>
                <c:pt idx="1485">
                  <c:v>4.9500000000000004E-3</c:v>
                </c:pt>
                <c:pt idx="1486">
                  <c:v>6.9300000000000004E-3</c:v>
                </c:pt>
                <c:pt idx="1487">
                  <c:v>9.7199999999999995E-3</c:v>
                </c:pt>
                <c:pt idx="1488">
                  <c:v>1.316E-2</c:v>
                </c:pt>
                <c:pt idx="1489">
                  <c:v>1.7080000000000001E-2</c:v>
                </c:pt>
                <c:pt idx="1490">
                  <c:v>2.1270000000000001E-2</c:v>
                </c:pt>
                <c:pt idx="1491">
                  <c:v>2.5499999999999998E-2</c:v>
                </c:pt>
                <c:pt idx="1492">
                  <c:v>2.9530000000000001E-2</c:v>
                </c:pt>
                <c:pt idx="1493">
                  <c:v>3.3149999999999999E-2</c:v>
                </c:pt>
                <c:pt idx="1494">
                  <c:v>3.6170000000000001E-2</c:v>
                </c:pt>
                <c:pt idx="1495">
                  <c:v>3.8449999999999998E-2</c:v>
                </c:pt>
                <c:pt idx="1496">
                  <c:v>3.9899999999999998E-2</c:v>
                </c:pt>
                <c:pt idx="1497">
                  <c:v>4.0460000000000003E-2</c:v>
                </c:pt>
                <c:pt idx="1498">
                  <c:v>4.0129999999999999E-2</c:v>
                </c:pt>
                <c:pt idx="1499">
                  <c:v>3.8949999999999999E-2</c:v>
                </c:pt>
                <c:pt idx="1500">
                  <c:v>3.6999999999999998E-2</c:v>
                </c:pt>
                <c:pt idx="1501">
                  <c:v>3.4380000000000001E-2</c:v>
                </c:pt>
                <c:pt idx="1502">
                  <c:v>3.117E-2</c:v>
                </c:pt>
                <c:pt idx="1503">
                  <c:v>2.7519999999999999E-2</c:v>
                </c:pt>
                <c:pt idx="1504">
                  <c:v>2.3570000000000001E-2</c:v>
                </c:pt>
                <c:pt idx="1505">
                  <c:v>1.949E-2</c:v>
                </c:pt>
                <c:pt idx="1506">
                  <c:v>1.545E-2</c:v>
                </c:pt>
                <c:pt idx="1507">
                  <c:v>1.162E-2</c:v>
                </c:pt>
                <c:pt idx="1508">
                  <c:v>8.1499999999999993E-3</c:v>
                </c:pt>
                <c:pt idx="1509">
                  <c:v>5.1700000000000001E-3</c:v>
                </c:pt>
                <c:pt idx="1510">
                  <c:v>2.7899999999999999E-3</c:v>
                </c:pt>
                <c:pt idx="1511">
                  <c:v>1.08E-3</c:v>
                </c:pt>
                <c:pt idx="1512">
                  <c:v>1E-4</c:v>
                </c:pt>
                <c:pt idx="1513">
                  <c:v>-1.2E-4</c:v>
                </c:pt>
                <c:pt idx="1514">
                  <c:v>4.0000000000000002E-4</c:v>
                </c:pt>
                <c:pt idx="1515">
                  <c:v>1.65E-3</c:v>
                </c:pt>
                <c:pt idx="1516">
                  <c:v>3.5699999999999998E-3</c:v>
                </c:pt>
                <c:pt idx="1517">
                  <c:v>6.0899999999999999E-3</c:v>
                </c:pt>
                <c:pt idx="1518">
                  <c:v>9.1199999999999996E-3</c:v>
                </c:pt>
                <c:pt idx="1519">
                  <c:v>1.255E-2</c:v>
                </c:pt>
                <c:pt idx="1520">
                  <c:v>1.6230000000000001E-2</c:v>
                </c:pt>
                <c:pt idx="1521">
                  <c:v>2.0039999999999999E-2</c:v>
                </c:pt>
                <c:pt idx="1522">
                  <c:v>2.3820000000000001E-2</c:v>
                </c:pt>
                <c:pt idx="1523">
                  <c:v>2.7439999999999999E-2</c:v>
                </c:pt>
                <c:pt idx="1524">
                  <c:v>3.0779999999999998E-2</c:v>
                </c:pt>
                <c:pt idx="1525">
                  <c:v>3.3669999999999999E-2</c:v>
                </c:pt>
                <c:pt idx="1526">
                  <c:v>3.6020000000000003E-2</c:v>
                </c:pt>
                <c:pt idx="1527">
                  <c:v>3.7749999999999999E-2</c:v>
                </c:pt>
                <c:pt idx="1528">
                  <c:v>3.882E-2</c:v>
                </c:pt>
                <c:pt idx="1529">
                  <c:v>3.9199999999999999E-2</c:v>
                </c:pt>
                <c:pt idx="1530">
                  <c:v>3.8890000000000001E-2</c:v>
                </c:pt>
                <c:pt idx="1531">
                  <c:v>3.7909999999999999E-2</c:v>
                </c:pt>
                <c:pt idx="1532">
                  <c:v>3.6310000000000002E-2</c:v>
                </c:pt>
                <c:pt idx="1533">
                  <c:v>3.4160000000000003E-2</c:v>
                </c:pt>
                <c:pt idx="1534">
                  <c:v>3.1559999999999998E-2</c:v>
                </c:pt>
                <c:pt idx="1535">
                  <c:v>2.8629999999999999E-2</c:v>
                </c:pt>
                <c:pt idx="1536">
                  <c:v>2.5479999999999999E-2</c:v>
                </c:pt>
                <c:pt idx="1537">
                  <c:v>2.2249999999999999E-2</c:v>
                </c:pt>
                <c:pt idx="1538">
                  <c:v>1.9050000000000001E-2</c:v>
                </c:pt>
                <c:pt idx="1539">
                  <c:v>1.5970000000000002E-2</c:v>
                </c:pt>
                <c:pt idx="1540">
                  <c:v>1.3100000000000001E-2</c:v>
                </c:pt>
                <c:pt idx="1541">
                  <c:v>1.0500000000000001E-2</c:v>
                </c:pt>
                <c:pt idx="1542">
                  <c:v>8.1799999999999998E-3</c:v>
                </c:pt>
                <c:pt idx="1543">
                  <c:v>6.1599999999999997E-3</c:v>
                </c:pt>
                <c:pt idx="1544">
                  <c:v>4.4400000000000004E-3</c:v>
                </c:pt>
                <c:pt idx="1545">
                  <c:v>3.0000000000000001E-3</c:v>
                </c:pt>
                <c:pt idx="1546">
                  <c:v>1.8E-3</c:v>
                </c:pt>
                <c:pt idx="1547">
                  <c:v>8.4000000000000003E-4</c:v>
                </c:pt>
                <c:pt idx="1548">
                  <c:v>9.0000000000000006E-5</c:v>
                </c:pt>
                <c:pt idx="1549">
                  <c:v>-4.6999999999999999E-4</c:v>
                </c:pt>
                <c:pt idx="1550">
                  <c:v>-8.4999999999999995E-4</c:v>
                </c:pt>
                <c:pt idx="1551">
                  <c:v>-1.1000000000000001E-3</c:v>
                </c:pt>
                <c:pt idx="1552">
                  <c:v>-1.24E-3</c:v>
                </c:pt>
                <c:pt idx="1553">
                  <c:v>-1.2999999999999999E-3</c:v>
                </c:pt>
                <c:pt idx="1554">
                  <c:v>-1.2999999999999999E-3</c:v>
                </c:pt>
                <c:pt idx="1555">
                  <c:v>-1.25E-3</c:v>
                </c:pt>
                <c:pt idx="1556">
                  <c:v>-1.15E-3</c:v>
                </c:pt>
                <c:pt idx="1557">
                  <c:v>-1E-3</c:v>
                </c:pt>
                <c:pt idx="1558">
                  <c:v>-7.9000000000000001E-4</c:v>
                </c:pt>
                <c:pt idx="1559">
                  <c:v>-5.1999999999999995E-4</c:v>
                </c:pt>
                <c:pt idx="1560">
                  <c:v>-1.9000000000000001E-4</c:v>
                </c:pt>
                <c:pt idx="1561">
                  <c:v>2.0000000000000001E-4</c:v>
                </c:pt>
                <c:pt idx="1562">
                  <c:v>6.4000000000000005E-4</c:v>
                </c:pt>
                <c:pt idx="1563">
                  <c:v>1.1299999999999999E-3</c:v>
                </c:pt>
                <c:pt idx="1564">
                  <c:v>1.66E-3</c:v>
                </c:pt>
                <c:pt idx="1565">
                  <c:v>2.2100000000000002E-3</c:v>
                </c:pt>
                <c:pt idx="1566">
                  <c:v>2.7799999999999999E-3</c:v>
                </c:pt>
                <c:pt idx="1567">
                  <c:v>3.3600000000000001E-3</c:v>
                </c:pt>
                <c:pt idx="1568">
                  <c:v>3.9300000000000003E-3</c:v>
                </c:pt>
                <c:pt idx="1569">
                  <c:v>4.5100000000000001E-3</c:v>
                </c:pt>
                <c:pt idx="1570">
                  <c:v>5.0800000000000003E-3</c:v>
                </c:pt>
                <c:pt idx="1571">
                  <c:v>5.6600000000000001E-3</c:v>
                </c:pt>
                <c:pt idx="1572">
                  <c:v>6.2500000000000003E-3</c:v>
                </c:pt>
                <c:pt idx="1573">
                  <c:v>6.8500000000000002E-3</c:v>
                </c:pt>
                <c:pt idx="1574">
                  <c:v>7.4599999999999996E-3</c:v>
                </c:pt>
                <c:pt idx="1575">
                  <c:v>8.0700000000000008E-3</c:v>
                </c:pt>
                <c:pt idx="1576">
                  <c:v>8.6999999999999994E-3</c:v>
                </c:pt>
                <c:pt idx="1577">
                  <c:v>9.3500000000000007E-3</c:v>
                </c:pt>
                <c:pt idx="1578">
                  <c:v>1.0019999999999999E-2</c:v>
                </c:pt>
                <c:pt idx="1579">
                  <c:v>1.072E-2</c:v>
                </c:pt>
                <c:pt idx="1580">
                  <c:v>1.1440000000000001E-2</c:v>
                </c:pt>
                <c:pt idx="1581">
                  <c:v>1.2189999999999999E-2</c:v>
                </c:pt>
                <c:pt idx="1582">
                  <c:v>1.2970000000000001E-2</c:v>
                </c:pt>
                <c:pt idx="1583">
                  <c:v>1.3769999999999999E-2</c:v>
                </c:pt>
                <c:pt idx="1584">
                  <c:v>1.4619999999999999E-2</c:v>
                </c:pt>
                <c:pt idx="1585">
                  <c:v>1.5509999999999999E-2</c:v>
                </c:pt>
                <c:pt idx="1586">
                  <c:v>1.644E-2</c:v>
                </c:pt>
                <c:pt idx="1587">
                  <c:v>1.7430000000000001E-2</c:v>
                </c:pt>
                <c:pt idx="1588">
                  <c:v>1.848E-2</c:v>
                </c:pt>
                <c:pt idx="1589">
                  <c:v>1.958E-2</c:v>
                </c:pt>
                <c:pt idx="1590">
                  <c:v>2.0729999999999998E-2</c:v>
                </c:pt>
                <c:pt idx="1591">
                  <c:v>2.1909999999999999E-2</c:v>
                </c:pt>
                <c:pt idx="1592">
                  <c:v>2.3109999999999999E-2</c:v>
                </c:pt>
                <c:pt idx="1593">
                  <c:v>2.4320000000000001E-2</c:v>
                </c:pt>
                <c:pt idx="1594">
                  <c:v>2.554E-2</c:v>
                </c:pt>
                <c:pt idx="1595">
                  <c:v>2.6759999999999999E-2</c:v>
                </c:pt>
                <c:pt idx="1596">
                  <c:v>2.7990000000000001E-2</c:v>
                </c:pt>
                <c:pt idx="1597">
                  <c:v>2.9239999999999999E-2</c:v>
                </c:pt>
                <c:pt idx="1598">
                  <c:v>3.0519999999999999E-2</c:v>
                </c:pt>
                <c:pt idx="1599">
                  <c:v>3.1859999999999999E-2</c:v>
                </c:pt>
                <c:pt idx="1600">
                  <c:v>3.3270000000000001E-2</c:v>
                </c:pt>
                <c:pt idx="1601">
                  <c:v>3.4759999999999999E-2</c:v>
                </c:pt>
                <c:pt idx="1602">
                  <c:v>3.6360000000000003E-2</c:v>
                </c:pt>
                <c:pt idx="1603">
                  <c:v>3.807E-2</c:v>
                </c:pt>
                <c:pt idx="1604">
                  <c:v>3.9899999999999998E-2</c:v>
                </c:pt>
                <c:pt idx="1605">
                  <c:v>4.1849999999999998E-2</c:v>
                </c:pt>
                <c:pt idx="1606">
                  <c:v>4.394E-2</c:v>
                </c:pt>
                <c:pt idx="1607">
                  <c:v>4.616E-2</c:v>
                </c:pt>
                <c:pt idx="1608">
                  <c:v>4.8509999999999998E-2</c:v>
                </c:pt>
                <c:pt idx="1609">
                  <c:v>5.0970000000000001E-2</c:v>
                </c:pt>
                <c:pt idx="1610">
                  <c:v>5.3530000000000001E-2</c:v>
                </c:pt>
                <c:pt idx="1611">
                  <c:v>5.6160000000000002E-2</c:v>
                </c:pt>
                <c:pt idx="1612">
                  <c:v>5.8799999999999998E-2</c:v>
                </c:pt>
                <c:pt idx="1613">
                  <c:v>6.139E-2</c:v>
                </c:pt>
                <c:pt idx="1614">
                  <c:v>6.3899999999999998E-2</c:v>
                </c:pt>
                <c:pt idx="1615">
                  <c:v>6.6269999999999996E-2</c:v>
                </c:pt>
                <c:pt idx="1616">
                  <c:v>6.8440000000000001E-2</c:v>
                </c:pt>
                <c:pt idx="1617">
                  <c:v>7.0379999999999998E-2</c:v>
                </c:pt>
                <c:pt idx="1618">
                  <c:v>7.2059999999999999E-2</c:v>
                </c:pt>
                <c:pt idx="1619">
                  <c:v>7.3480000000000004E-2</c:v>
                </c:pt>
                <c:pt idx="1620">
                  <c:v>7.4609999999999996E-2</c:v>
                </c:pt>
                <c:pt idx="1621">
                  <c:v>7.5450000000000003E-2</c:v>
                </c:pt>
                <c:pt idx="1622">
                  <c:v>7.603E-2</c:v>
                </c:pt>
                <c:pt idx="1623">
                  <c:v>7.6359999999999997E-2</c:v>
                </c:pt>
                <c:pt idx="1624">
                  <c:v>7.646E-2</c:v>
                </c:pt>
                <c:pt idx="1625">
                  <c:v>7.6340000000000005E-2</c:v>
                </c:pt>
                <c:pt idx="1626">
                  <c:v>7.6020000000000004E-2</c:v>
                </c:pt>
                <c:pt idx="1627">
                  <c:v>7.5550000000000006E-2</c:v>
                </c:pt>
                <c:pt idx="1628">
                  <c:v>7.4950000000000003E-2</c:v>
                </c:pt>
                <c:pt idx="1629">
                  <c:v>7.4279999999999999E-2</c:v>
                </c:pt>
                <c:pt idx="1630">
                  <c:v>7.3580000000000007E-2</c:v>
                </c:pt>
                <c:pt idx="1631">
                  <c:v>7.2889999999999996E-2</c:v>
                </c:pt>
                <c:pt idx="1632">
                  <c:v>7.2249999999999995E-2</c:v>
                </c:pt>
                <c:pt idx="1633">
                  <c:v>7.1679999999999994E-2</c:v>
                </c:pt>
                <c:pt idx="1634">
                  <c:v>7.1190000000000003E-2</c:v>
                </c:pt>
                <c:pt idx="1635">
                  <c:v>7.0809999999999998E-2</c:v>
                </c:pt>
                <c:pt idx="1636">
                  <c:v>7.0559999999999998E-2</c:v>
                </c:pt>
                <c:pt idx="1637">
                  <c:v>7.0459999999999995E-2</c:v>
                </c:pt>
                <c:pt idx="1638">
                  <c:v>7.0480000000000001E-2</c:v>
                </c:pt>
                <c:pt idx="1639">
                  <c:v>7.0599999999999996E-2</c:v>
                </c:pt>
                <c:pt idx="1640">
                  <c:v>7.0800000000000002E-2</c:v>
                </c:pt>
                <c:pt idx="1641">
                  <c:v>7.1080000000000004E-2</c:v>
                </c:pt>
                <c:pt idx="1642">
                  <c:v>7.1379999999999999E-2</c:v>
                </c:pt>
                <c:pt idx="1643">
                  <c:v>7.1650000000000005E-2</c:v>
                </c:pt>
                <c:pt idx="1644">
                  <c:v>7.1859999999999993E-2</c:v>
                </c:pt>
                <c:pt idx="1645">
                  <c:v>7.1999999999999995E-2</c:v>
                </c:pt>
                <c:pt idx="1646">
                  <c:v>7.2059999999999999E-2</c:v>
                </c:pt>
                <c:pt idx="1647">
                  <c:v>7.1970000000000006E-2</c:v>
                </c:pt>
                <c:pt idx="1648">
                  <c:v>7.1669999999999998E-2</c:v>
                </c:pt>
                <c:pt idx="1649">
                  <c:v>7.1139999999999995E-2</c:v>
                </c:pt>
                <c:pt idx="1650">
                  <c:v>7.0389999999999994E-2</c:v>
                </c:pt>
                <c:pt idx="1651">
                  <c:v>6.9419999999999996E-2</c:v>
                </c:pt>
                <c:pt idx="1652">
                  <c:v>6.8260000000000001E-2</c:v>
                </c:pt>
                <c:pt idx="1653">
                  <c:v>6.6919999999999993E-2</c:v>
                </c:pt>
                <c:pt idx="1654">
                  <c:v>6.5460000000000004E-2</c:v>
                </c:pt>
                <c:pt idx="1655">
                  <c:v>6.3930000000000001E-2</c:v>
                </c:pt>
                <c:pt idx="1656">
                  <c:v>6.2370000000000002E-2</c:v>
                </c:pt>
                <c:pt idx="1657">
                  <c:v>6.0850000000000001E-2</c:v>
                </c:pt>
                <c:pt idx="1658">
                  <c:v>5.9429999999999997E-2</c:v>
                </c:pt>
                <c:pt idx="1659">
                  <c:v>5.8180000000000003E-2</c:v>
                </c:pt>
                <c:pt idx="1660">
                  <c:v>5.713E-2</c:v>
                </c:pt>
                <c:pt idx="1661">
                  <c:v>5.6250000000000001E-2</c:v>
                </c:pt>
                <c:pt idx="1662">
                  <c:v>5.5559999999999998E-2</c:v>
                </c:pt>
                <c:pt idx="1663">
                  <c:v>5.5079999999999997E-2</c:v>
                </c:pt>
                <c:pt idx="1664">
                  <c:v>5.4820000000000001E-2</c:v>
                </c:pt>
                <c:pt idx="1665">
                  <c:v>5.4730000000000001E-2</c:v>
                </c:pt>
                <c:pt idx="1666">
                  <c:v>5.4730000000000001E-2</c:v>
                </c:pt>
                <c:pt idx="1667">
                  <c:v>5.475E-2</c:v>
                </c:pt>
                <c:pt idx="1668">
                  <c:v>5.4739999999999997E-2</c:v>
                </c:pt>
                <c:pt idx="1669">
                  <c:v>5.4579999999999997E-2</c:v>
                </c:pt>
                <c:pt idx="1670">
                  <c:v>5.4080000000000003E-2</c:v>
                </c:pt>
                <c:pt idx="1671">
                  <c:v>5.3260000000000002E-2</c:v>
                </c:pt>
                <c:pt idx="1672">
                  <c:v>5.2380000000000003E-2</c:v>
                </c:pt>
                <c:pt idx="1673">
                  <c:v>5.1339999999999997E-2</c:v>
                </c:pt>
                <c:pt idx="1674">
                  <c:v>4.9669999999999999E-2</c:v>
                </c:pt>
                <c:pt idx="1675">
                  <c:v>4.691E-2</c:v>
                </c:pt>
                <c:pt idx="1676">
                  <c:v>4.2630000000000001E-2</c:v>
                </c:pt>
                <c:pt idx="1677">
                  <c:v>3.7379999999999997E-2</c:v>
                </c:pt>
                <c:pt idx="1678">
                  <c:v>3.2960000000000003E-2</c:v>
                </c:pt>
                <c:pt idx="1679">
                  <c:v>2.9309999999999999E-2</c:v>
                </c:pt>
                <c:pt idx="1680">
                  <c:v>2.6370000000000001E-2</c:v>
                </c:pt>
                <c:pt idx="1681">
                  <c:v>2.4109999999999999E-2</c:v>
                </c:pt>
                <c:pt idx="1682">
                  <c:v>2.249E-2</c:v>
                </c:pt>
                <c:pt idx="1683">
                  <c:v>2.1420000000000002E-2</c:v>
                </c:pt>
                <c:pt idx="1684">
                  <c:v>2.0830000000000001E-2</c:v>
                </c:pt>
                <c:pt idx="1685">
                  <c:v>2.068E-2</c:v>
                </c:pt>
                <c:pt idx="1686">
                  <c:v>2.094E-2</c:v>
                </c:pt>
                <c:pt idx="1687">
                  <c:v>2.1520000000000001E-2</c:v>
                </c:pt>
                <c:pt idx="1688">
                  <c:v>2.2339999999999999E-2</c:v>
                </c:pt>
                <c:pt idx="1689">
                  <c:v>2.325E-2</c:v>
                </c:pt>
                <c:pt idx="1690">
                  <c:v>2.325E-2</c:v>
                </c:pt>
                <c:pt idx="1691">
                  <c:v>2.325E-2</c:v>
                </c:pt>
                <c:pt idx="1692">
                  <c:v>2.325E-2</c:v>
                </c:pt>
                <c:pt idx="1693">
                  <c:v>2.325E-2</c:v>
                </c:pt>
                <c:pt idx="1694">
                  <c:v>2.325E-2</c:v>
                </c:pt>
                <c:pt idx="1695">
                  <c:v>2.325E-2</c:v>
                </c:pt>
                <c:pt idx="1696">
                  <c:v>2.325E-2</c:v>
                </c:pt>
                <c:pt idx="1697">
                  <c:v>2.325E-2</c:v>
                </c:pt>
                <c:pt idx="1698">
                  <c:v>2.325E-2</c:v>
                </c:pt>
                <c:pt idx="1699">
                  <c:v>2.325E-2</c:v>
                </c:pt>
                <c:pt idx="1700">
                  <c:v>2.325E-2</c:v>
                </c:pt>
                <c:pt idx="1701">
                  <c:v>2.325E-2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D12A-46A3-ADFB-EFFB37C3E192}"/>
            </c:ext>
          </c:extLst>
        </c:ser>
        <c:ser>
          <c:idx val="4"/>
          <c:order val="3"/>
          <c:tx>
            <c:strRef>
              <c:f>Sheet2!$L$1</c:f>
              <c:strCache>
                <c:ptCount val="1"/>
                <c:pt idx="0">
                  <c:v>Day 15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Sheet2!$K$2:$K$1703</c:f>
              <c:numCache>
                <c:formatCode>General</c:formatCode>
                <c:ptCount val="1702"/>
                <c:pt idx="0">
                  <c:v>3996.5272199999999</c:v>
                </c:pt>
                <c:pt idx="1">
                  <c:v>3994.4713900000002</c:v>
                </c:pt>
                <c:pt idx="2">
                  <c:v>3992.4155599999999</c:v>
                </c:pt>
                <c:pt idx="3">
                  <c:v>3990.3597399999999</c:v>
                </c:pt>
                <c:pt idx="4">
                  <c:v>3988.3039100000001</c:v>
                </c:pt>
                <c:pt idx="5">
                  <c:v>3986.2480799999998</c:v>
                </c:pt>
                <c:pt idx="6">
                  <c:v>3984.1922599999998</c:v>
                </c:pt>
                <c:pt idx="7">
                  <c:v>3982.13643</c:v>
                </c:pt>
                <c:pt idx="8">
                  <c:v>3980.0805999999998</c:v>
                </c:pt>
                <c:pt idx="9">
                  <c:v>3978.0247800000002</c:v>
                </c:pt>
                <c:pt idx="10">
                  <c:v>3975.9689499999999</c:v>
                </c:pt>
                <c:pt idx="11">
                  <c:v>3973.9131200000002</c:v>
                </c:pt>
                <c:pt idx="12">
                  <c:v>3971.8573000000001</c:v>
                </c:pt>
                <c:pt idx="13">
                  <c:v>3969.8014699999999</c:v>
                </c:pt>
                <c:pt idx="14">
                  <c:v>3967.7456400000001</c:v>
                </c:pt>
                <c:pt idx="15">
                  <c:v>3965.6898200000001</c:v>
                </c:pt>
                <c:pt idx="16">
                  <c:v>3963.6339899999998</c:v>
                </c:pt>
                <c:pt idx="17">
                  <c:v>3961.57816</c:v>
                </c:pt>
                <c:pt idx="18">
                  <c:v>3959.52234</c:v>
                </c:pt>
                <c:pt idx="19">
                  <c:v>3957.4665100000002</c:v>
                </c:pt>
                <c:pt idx="20">
                  <c:v>3955.41068</c:v>
                </c:pt>
                <c:pt idx="21">
                  <c:v>3953.3548599999999</c:v>
                </c:pt>
                <c:pt idx="22">
                  <c:v>3951.2990300000001</c:v>
                </c:pt>
                <c:pt idx="23">
                  <c:v>3949.2431999999999</c:v>
                </c:pt>
                <c:pt idx="24">
                  <c:v>3947.1873799999998</c:v>
                </c:pt>
                <c:pt idx="25">
                  <c:v>3945.1315500000001</c:v>
                </c:pt>
                <c:pt idx="26">
                  <c:v>3943.0757199999998</c:v>
                </c:pt>
                <c:pt idx="27">
                  <c:v>3941.0198999999998</c:v>
                </c:pt>
                <c:pt idx="28">
                  <c:v>3938.96407</c:v>
                </c:pt>
                <c:pt idx="29">
                  <c:v>3936.9082400000002</c:v>
                </c:pt>
                <c:pt idx="30">
                  <c:v>3934.8524200000002</c:v>
                </c:pt>
                <c:pt idx="31">
                  <c:v>3932.7965899999999</c:v>
                </c:pt>
                <c:pt idx="32">
                  <c:v>3930.7407600000001</c:v>
                </c:pt>
                <c:pt idx="33">
                  <c:v>3928.6849400000001</c:v>
                </c:pt>
                <c:pt idx="34">
                  <c:v>3926.6291099999999</c:v>
                </c:pt>
                <c:pt idx="35">
                  <c:v>3924.5732800000001</c:v>
                </c:pt>
                <c:pt idx="36">
                  <c:v>3922.5174499999998</c:v>
                </c:pt>
                <c:pt idx="37">
                  <c:v>3920.4616299999998</c:v>
                </c:pt>
                <c:pt idx="38">
                  <c:v>3918.4058</c:v>
                </c:pt>
                <c:pt idx="39">
                  <c:v>3916.3499700000002</c:v>
                </c:pt>
                <c:pt idx="40">
                  <c:v>3914.2941500000002</c:v>
                </c:pt>
                <c:pt idx="41">
                  <c:v>3912.2383199999999</c:v>
                </c:pt>
                <c:pt idx="42">
                  <c:v>3910.1824900000001</c:v>
                </c:pt>
                <c:pt idx="43">
                  <c:v>3908.1266700000001</c:v>
                </c:pt>
                <c:pt idx="44">
                  <c:v>3906.0708399999999</c:v>
                </c:pt>
                <c:pt idx="45">
                  <c:v>3904.0150100000001</c:v>
                </c:pt>
                <c:pt idx="46">
                  <c:v>3901.95919</c:v>
                </c:pt>
                <c:pt idx="47">
                  <c:v>3899.9033599999998</c:v>
                </c:pt>
                <c:pt idx="48">
                  <c:v>3897.84753</c:v>
                </c:pt>
                <c:pt idx="49">
                  <c:v>3895.79171</c:v>
                </c:pt>
                <c:pt idx="50">
                  <c:v>3893.7358800000002</c:v>
                </c:pt>
                <c:pt idx="51">
                  <c:v>3891.6800499999999</c:v>
                </c:pt>
                <c:pt idx="52">
                  <c:v>3889.6242299999999</c:v>
                </c:pt>
                <c:pt idx="53">
                  <c:v>3887.5684000000001</c:v>
                </c:pt>
                <c:pt idx="54">
                  <c:v>3885.5125699999999</c:v>
                </c:pt>
                <c:pt idx="55">
                  <c:v>3883.4567499999998</c:v>
                </c:pt>
                <c:pt idx="56">
                  <c:v>3881.40092</c:v>
                </c:pt>
                <c:pt idx="57">
                  <c:v>3879.3450899999998</c:v>
                </c:pt>
                <c:pt idx="58">
                  <c:v>3877.2892700000002</c:v>
                </c:pt>
                <c:pt idx="59">
                  <c:v>3875.23344</c:v>
                </c:pt>
                <c:pt idx="60">
                  <c:v>3873.1776100000002</c:v>
                </c:pt>
                <c:pt idx="61">
                  <c:v>3871.1217900000001</c:v>
                </c:pt>
                <c:pt idx="62">
                  <c:v>3869.0659599999999</c:v>
                </c:pt>
                <c:pt idx="63">
                  <c:v>3867.0101300000001</c:v>
                </c:pt>
                <c:pt idx="64">
                  <c:v>3864.9543100000001</c:v>
                </c:pt>
                <c:pt idx="65">
                  <c:v>3862.8984799999998</c:v>
                </c:pt>
                <c:pt idx="66">
                  <c:v>3860.84265</c:v>
                </c:pt>
                <c:pt idx="67">
                  <c:v>3858.78683</c:v>
                </c:pt>
                <c:pt idx="68">
                  <c:v>3856.7310000000002</c:v>
                </c:pt>
                <c:pt idx="69">
                  <c:v>3854.67517</c:v>
                </c:pt>
                <c:pt idx="70">
                  <c:v>3852.6193499999999</c:v>
                </c:pt>
                <c:pt idx="71">
                  <c:v>3850.5635200000002</c:v>
                </c:pt>
                <c:pt idx="72">
                  <c:v>3848.5076899999999</c:v>
                </c:pt>
                <c:pt idx="73">
                  <c:v>3846.4518600000001</c:v>
                </c:pt>
                <c:pt idx="74">
                  <c:v>3844.3960400000001</c:v>
                </c:pt>
                <c:pt idx="75">
                  <c:v>3842.3402099999998</c:v>
                </c:pt>
                <c:pt idx="76">
                  <c:v>3840.2843800000001</c:v>
                </c:pt>
                <c:pt idx="77">
                  <c:v>3838.22856</c:v>
                </c:pt>
                <c:pt idx="78">
                  <c:v>3836.1727299999998</c:v>
                </c:pt>
                <c:pt idx="79">
                  <c:v>3834.1169</c:v>
                </c:pt>
                <c:pt idx="80">
                  <c:v>3832.0610799999999</c:v>
                </c:pt>
                <c:pt idx="81">
                  <c:v>3830.0052500000002</c:v>
                </c:pt>
                <c:pt idx="82">
                  <c:v>3827.9494199999999</c:v>
                </c:pt>
                <c:pt idx="83">
                  <c:v>3825.8935999999999</c:v>
                </c:pt>
                <c:pt idx="84">
                  <c:v>3823.8377700000001</c:v>
                </c:pt>
                <c:pt idx="85">
                  <c:v>3821.7819399999998</c:v>
                </c:pt>
                <c:pt idx="86">
                  <c:v>3819.7261199999998</c:v>
                </c:pt>
                <c:pt idx="87">
                  <c:v>3817.67029</c:v>
                </c:pt>
                <c:pt idx="88">
                  <c:v>3815.6144599999998</c:v>
                </c:pt>
                <c:pt idx="89">
                  <c:v>3813.5586400000002</c:v>
                </c:pt>
                <c:pt idx="90">
                  <c:v>3811.50281</c:v>
                </c:pt>
                <c:pt idx="91">
                  <c:v>3809.4469800000002</c:v>
                </c:pt>
                <c:pt idx="92">
                  <c:v>3807.3911600000001</c:v>
                </c:pt>
                <c:pt idx="93">
                  <c:v>3805.3353299999999</c:v>
                </c:pt>
                <c:pt idx="94">
                  <c:v>3803.2795000000001</c:v>
                </c:pt>
                <c:pt idx="95">
                  <c:v>3801.2236800000001</c:v>
                </c:pt>
                <c:pt idx="96">
                  <c:v>3799.1678499999998</c:v>
                </c:pt>
                <c:pt idx="97">
                  <c:v>3797.11202</c:v>
                </c:pt>
                <c:pt idx="98">
                  <c:v>3795.0562</c:v>
                </c:pt>
                <c:pt idx="99">
                  <c:v>3793.0003700000002</c:v>
                </c:pt>
                <c:pt idx="100">
                  <c:v>3790.94454</c:v>
                </c:pt>
                <c:pt idx="101">
                  <c:v>3788.8887199999999</c:v>
                </c:pt>
                <c:pt idx="102">
                  <c:v>3786.8328900000001</c:v>
                </c:pt>
                <c:pt idx="103">
                  <c:v>3784.7770599999999</c:v>
                </c:pt>
                <c:pt idx="104">
                  <c:v>3782.7212399999999</c:v>
                </c:pt>
                <c:pt idx="105">
                  <c:v>3780.6654100000001</c:v>
                </c:pt>
                <c:pt idx="106">
                  <c:v>3778.6095799999998</c:v>
                </c:pt>
                <c:pt idx="107">
                  <c:v>3776.5537599999998</c:v>
                </c:pt>
                <c:pt idx="108">
                  <c:v>3774.49793</c:v>
                </c:pt>
                <c:pt idx="109">
                  <c:v>3772.4421000000002</c:v>
                </c:pt>
                <c:pt idx="110">
                  <c:v>3770.38627</c:v>
                </c:pt>
                <c:pt idx="111">
                  <c:v>3768.3304499999999</c:v>
                </c:pt>
                <c:pt idx="112">
                  <c:v>3766.2746200000001</c:v>
                </c:pt>
                <c:pt idx="113">
                  <c:v>3764.2187899999999</c:v>
                </c:pt>
                <c:pt idx="114">
                  <c:v>3762.1629699999999</c:v>
                </c:pt>
                <c:pt idx="115">
                  <c:v>3760.1071400000001</c:v>
                </c:pt>
                <c:pt idx="116">
                  <c:v>3758.0513099999998</c:v>
                </c:pt>
                <c:pt idx="117">
                  <c:v>3755.9954899999998</c:v>
                </c:pt>
                <c:pt idx="118">
                  <c:v>3753.93966</c:v>
                </c:pt>
                <c:pt idx="119">
                  <c:v>3751.8838300000002</c:v>
                </c:pt>
                <c:pt idx="120">
                  <c:v>3749.8280100000002</c:v>
                </c:pt>
                <c:pt idx="121">
                  <c:v>3747.7721799999999</c:v>
                </c:pt>
                <c:pt idx="122">
                  <c:v>3745.7163500000001</c:v>
                </c:pt>
                <c:pt idx="123">
                  <c:v>3743.6605300000001</c:v>
                </c:pt>
                <c:pt idx="124">
                  <c:v>3741.6046999999999</c:v>
                </c:pt>
                <c:pt idx="125">
                  <c:v>3739.5488700000001</c:v>
                </c:pt>
                <c:pt idx="126">
                  <c:v>3737.49305</c:v>
                </c:pt>
                <c:pt idx="127">
                  <c:v>3735.4372199999998</c:v>
                </c:pt>
                <c:pt idx="128">
                  <c:v>3733.38139</c:v>
                </c:pt>
                <c:pt idx="129">
                  <c:v>3731.32557</c:v>
                </c:pt>
                <c:pt idx="130">
                  <c:v>3729.2697400000002</c:v>
                </c:pt>
                <c:pt idx="131">
                  <c:v>3727.2139099999999</c:v>
                </c:pt>
                <c:pt idx="132">
                  <c:v>3725.1580899999999</c:v>
                </c:pt>
                <c:pt idx="133">
                  <c:v>3723.1022600000001</c:v>
                </c:pt>
                <c:pt idx="134">
                  <c:v>3721.0464299999999</c:v>
                </c:pt>
                <c:pt idx="135">
                  <c:v>3718.9906099999998</c:v>
                </c:pt>
                <c:pt idx="136">
                  <c:v>3716.93478</c:v>
                </c:pt>
                <c:pt idx="137">
                  <c:v>3714.8789499999998</c:v>
                </c:pt>
                <c:pt idx="138">
                  <c:v>3712.8231300000002</c:v>
                </c:pt>
                <c:pt idx="139">
                  <c:v>3710.7673</c:v>
                </c:pt>
                <c:pt idx="140">
                  <c:v>3708.7114700000002</c:v>
                </c:pt>
                <c:pt idx="141">
                  <c:v>3706.6556500000002</c:v>
                </c:pt>
                <c:pt idx="142">
                  <c:v>3704.5998199999999</c:v>
                </c:pt>
                <c:pt idx="143">
                  <c:v>3702.5439900000001</c:v>
                </c:pt>
                <c:pt idx="144">
                  <c:v>3700.4881700000001</c:v>
                </c:pt>
                <c:pt idx="145">
                  <c:v>3698.4323399999998</c:v>
                </c:pt>
                <c:pt idx="146">
                  <c:v>3696.3765100000001</c:v>
                </c:pt>
                <c:pt idx="147">
                  <c:v>3694.3206799999998</c:v>
                </c:pt>
                <c:pt idx="148">
                  <c:v>3692.2648600000002</c:v>
                </c:pt>
                <c:pt idx="149">
                  <c:v>3690.20903</c:v>
                </c:pt>
                <c:pt idx="150">
                  <c:v>3688.1532000000002</c:v>
                </c:pt>
                <c:pt idx="151">
                  <c:v>3686.0973800000002</c:v>
                </c:pt>
                <c:pt idx="152">
                  <c:v>3684.0415499999999</c:v>
                </c:pt>
                <c:pt idx="153">
                  <c:v>3681.9857200000001</c:v>
                </c:pt>
                <c:pt idx="154">
                  <c:v>3679.9299000000001</c:v>
                </c:pt>
                <c:pt idx="155">
                  <c:v>3677.8740699999998</c:v>
                </c:pt>
                <c:pt idx="156">
                  <c:v>3675.8182400000001</c:v>
                </c:pt>
                <c:pt idx="157">
                  <c:v>3673.76242</c:v>
                </c:pt>
                <c:pt idx="158">
                  <c:v>3671.7065899999998</c:v>
                </c:pt>
                <c:pt idx="159">
                  <c:v>3669.65076</c:v>
                </c:pt>
                <c:pt idx="160">
                  <c:v>3667.59494</c:v>
                </c:pt>
                <c:pt idx="161">
                  <c:v>3665.5391100000002</c:v>
                </c:pt>
                <c:pt idx="162">
                  <c:v>3663.4832799999999</c:v>
                </c:pt>
                <c:pt idx="163">
                  <c:v>3661.4274599999999</c:v>
                </c:pt>
                <c:pt idx="164">
                  <c:v>3659.3716300000001</c:v>
                </c:pt>
                <c:pt idx="165">
                  <c:v>3657.3157999999999</c:v>
                </c:pt>
                <c:pt idx="166">
                  <c:v>3655.2599799999998</c:v>
                </c:pt>
                <c:pt idx="167">
                  <c:v>3653.20415</c:v>
                </c:pt>
                <c:pt idx="168">
                  <c:v>3651.1483199999998</c:v>
                </c:pt>
                <c:pt idx="169">
                  <c:v>3649.0925000000002</c:v>
                </c:pt>
                <c:pt idx="170">
                  <c:v>3647.03667</c:v>
                </c:pt>
                <c:pt idx="171">
                  <c:v>3644.9808400000002</c:v>
                </c:pt>
                <c:pt idx="172">
                  <c:v>3642.9250200000001</c:v>
                </c:pt>
                <c:pt idx="173">
                  <c:v>3640.8691899999999</c:v>
                </c:pt>
                <c:pt idx="174">
                  <c:v>3638.8133600000001</c:v>
                </c:pt>
                <c:pt idx="175">
                  <c:v>3636.7575400000001</c:v>
                </c:pt>
                <c:pt idx="176">
                  <c:v>3634.7017099999998</c:v>
                </c:pt>
                <c:pt idx="177">
                  <c:v>3632.64588</c:v>
                </c:pt>
                <c:pt idx="178">
                  <c:v>3630.59006</c:v>
                </c:pt>
                <c:pt idx="179">
                  <c:v>3628.5342300000002</c:v>
                </c:pt>
                <c:pt idx="180">
                  <c:v>3626.4784</c:v>
                </c:pt>
                <c:pt idx="181">
                  <c:v>3624.4225700000002</c:v>
                </c:pt>
                <c:pt idx="182">
                  <c:v>3622.3667500000001</c:v>
                </c:pt>
                <c:pt idx="183">
                  <c:v>3620.3109199999999</c:v>
                </c:pt>
                <c:pt idx="184">
                  <c:v>3618.2550900000001</c:v>
                </c:pt>
                <c:pt idx="185">
                  <c:v>3616.1992700000001</c:v>
                </c:pt>
                <c:pt idx="186">
                  <c:v>3614.1434399999998</c:v>
                </c:pt>
                <c:pt idx="187">
                  <c:v>3612.08761</c:v>
                </c:pt>
                <c:pt idx="188">
                  <c:v>3610.03179</c:v>
                </c:pt>
                <c:pt idx="189">
                  <c:v>3607.9759600000002</c:v>
                </c:pt>
                <c:pt idx="190">
                  <c:v>3605.92013</c:v>
                </c:pt>
                <c:pt idx="191">
                  <c:v>3603.8643099999999</c:v>
                </c:pt>
                <c:pt idx="192">
                  <c:v>3601.8084800000001</c:v>
                </c:pt>
                <c:pt idx="193">
                  <c:v>3599.7526499999999</c:v>
                </c:pt>
                <c:pt idx="194">
                  <c:v>3597.6968299999999</c:v>
                </c:pt>
                <c:pt idx="195">
                  <c:v>3595.6410000000001</c:v>
                </c:pt>
                <c:pt idx="196">
                  <c:v>3593.5851699999998</c:v>
                </c:pt>
                <c:pt idx="197">
                  <c:v>3591.5293499999998</c:v>
                </c:pt>
                <c:pt idx="198">
                  <c:v>3589.47352</c:v>
                </c:pt>
                <c:pt idx="199">
                  <c:v>3587.4176900000002</c:v>
                </c:pt>
                <c:pt idx="200">
                  <c:v>3585.3618700000002</c:v>
                </c:pt>
                <c:pt idx="201">
                  <c:v>3583.3060399999999</c:v>
                </c:pt>
                <c:pt idx="202">
                  <c:v>3581.2502100000002</c:v>
                </c:pt>
                <c:pt idx="203">
                  <c:v>3579.1943900000001</c:v>
                </c:pt>
                <c:pt idx="204">
                  <c:v>3577.1385599999999</c:v>
                </c:pt>
                <c:pt idx="205">
                  <c:v>3575.0827300000001</c:v>
                </c:pt>
                <c:pt idx="206">
                  <c:v>3573.02691</c:v>
                </c:pt>
                <c:pt idx="207">
                  <c:v>3570.9710799999998</c:v>
                </c:pt>
                <c:pt idx="208">
                  <c:v>3568.91525</c:v>
                </c:pt>
                <c:pt idx="209">
                  <c:v>3566.85943</c:v>
                </c:pt>
                <c:pt idx="210">
                  <c:v>3564.8036000000002</c:v>
                </c:pt>
                <c:pt idx="211">
                  <c:v>3562.7477699999999</c:v>
                </c:pt>
                <c:pt idx="212">
                  <c:v>3560.6919499999999</c:v>
                </c:pt>
                <c:pt idx="213">
                  <c:v>3558.6361200000001</c:v>
                </c:pt>
                <c:pt idx="214">
                  <c:v>3556.5802899999999</c:v>
                </c:pt>
                <c:pt idx="215">
                  <c:v>3554.5244699999998</c:v>
                </c:pt>
                <c:pt idx="216">
                  <c:v>3552.4686400000001</c:v>
                </c:pt>
                <c:pt idx="217">
                  <c:v>3550.4128099999998</c:v>
                </c:pt>
                <c:pt idx="218">
                  <c:v>3548.35698</c:v>
                </c:pt>
                <c:pt idx="219">
                  <c:v>3546.30116</c:v>
                </c:pt>
                <c:pt idx="220">
                  <c:v>3544.2453300000002</c:v>
                </c:pt>
                <c:pt idx="221">
                  <c:v>3542.1895</c:v>
                </c:pt>
                <c:pt idx="222">
                  <c:v>3540.1336799999999</c:v>
                </c:pt>
                <c:pt idx="223">
                  <c:v>3538.0778500000001</c:v>
                </c:pt>
                <c:pt idx="224">
                  <c:v>3536.0220199999999</c:v>
                </c:pt>
                <c:pt idx="225">
                  <c:v>3533.9661999999998</c:v>
                </c:pt>
                <c:pt idx="226">
                  <c:v>3531.9103700000001</c:v>
                </c:pt>
                <c:pt idx="227">
                  <c:v>3529.8545399999998</c:v>
                </c:pt>
                <c:pt idx="228">
                  <c:v>3527.7987199999998</c:v>
                </c:pt>
                <c:pt idx="229">
                  <c:v>3525.74289</c:v>
                </c:pt>
                <c:pt idx="230">
                  <c:v>3523.6870600000002</c:v>
                </c:pt>
                <c:pt idx="231">
                  <c:v>3521.6312400000002</c:v>
                </c:pt>
                <c:pt idx="232">
                  <c:v>3519.5754099999999</c:v>
                </c:pt>
                <c:pt idx="233">
                  <c:v>3517.5195800000001</c:v>
                </c:pt>
                <c:pt idx="234">
                  <c:v>3515.4637600000001</c:v>
                </c:pt>
                <c:pt idx="235">
                  <c:v>3513.4079299999999</c:v>
                </c:pt>
                <c:pt idx="236">
                  <c:v>3511.3521000000001</c:v>
                </c:pt>
                <c:pt idx="237">
                  <c:v>3509.29628</c:v>
                </c:pt>
                <c:pt idx="238">
                  <c:v>3507.2404499999998</c:v>
                </c:pt>
                <c:pt idx="239">
                  <c:v>3505.18462</c:v>
                </c:pt>
                <c:pt idx="240">
                  <c:v>3503.1288</c:v>
                </c:pt>
                <c:pt idx="241">
                  <c:v>3501.0729700000002</c:v>
                </c:pt>
                <c:pt idx="242">
                  <c:v>3499.0171399999999</c:v>
                </c:pt>
                <c:pt idx="243">
                  <c:v>3496.9613199999999</c:v>
                </c:pt>
                <c:pt idx="244">
                  <c:v>3494.9054900000001</c:v>
                </c:pt>
                <c:pt idx="245">
                  <c:v>3492.8496599999999</c:v>
                </c:pt>
                <c:pt idx="246">
                  <c:v>3490.7938399999998</c:v>
                </c:pt>
                <c:pt idx="247">
                  <c:v>3488.73801</c:v>
                </c:pt>
                <c:pt idx="248">
                  <c:v>3486.6821799999998</c:v>
                </c:pt>
                <c:pt idx="249">
                  <c:v>3484.6263600000002</c:v>
                </c:pt>
                <c:pt idx="250">
                  <c:v>3482.57053</c:v>
                </c:pt>
                <c:pt idx="251">
                  <c:v>3480.5147000000002</c:v>
                </c:pt>
                <c:pt idx="252">
                  <c:v>3478.4588800000001</c:v>
                </c:pt>
                <c:pt idx="253">
                  <c:v>3476.4030499999999</c:v>
                </c:pt>
                <c:pt idx="254">
                  <c:v>3474.3472200000001</c:v>
                </c:pt>
                <c:pt idx="255">
                  <c:v>3472.2913899999999</c:v>
                </c:pt>
                <c:pt idx="256">
                  <c:v>3470.2355699999998</c:v>
                </c:pt>
                <c:pt idx="257">
                  <c:v>3468.17974</c:v>
                </c:pt>
                <c:pt idx="258">
                  <c:v>3466.1239099999998</c:v>
                </c:pt>
                <c:pt idx="259">
                  <c:v>3464.0680900000002</c:v>
                </c:pt>
                <c:pt idx="260">
                  <c:v>3462.01226</c:v>
                </c:pt>
                <c:pt idx="261">
                  <c:v>3459.9564300000002</c:v>
                </c:pt>
                <c:pt idx="262">
                  <c:v>3457.9006100000001</c:v>
                </c:pt>
                <c:pt idx="263">
                  <c:v>3455.8447799999999</c:v>
                </c:pt>
                <c:pt idx="264">
                  <c:v>3453.7889500000001</c:v>
                </c:pt>
                <c:pt idx="265">
                  <c:v>3451.7331300000001</c:v>
                </c:pt>
                <c:pt idx="266">
                  <c:v>3449.6772999999998</c:v>
                </c:pt>
                <c:pt idx="267">
                  <c:v>3447.62147</c:v>
                </c:pt>
                <c:pt idx="268">
                  <c:v>3445.56565</c:v>
                </c:pt>
                <c:pt idx="269">
                  <c:v>3443.5098200000002</c:v>
                </c:pt>
                <c:pt idx="270">
                  <c:v>3441.45399</c:v>
                </c:pt>
                <c:pt idx="271">
                  <c:v>3439.3981699999999</c:v>
                </c:pt>
                <c:pt idx="272">
                  <c:v>3437.3423400000001</c:v>
                </c:pt>
                <c:pt idx="273">
                  <c:v>3435.2865099999999</c:v>
                </c:pt>
                <c:pt idx="274">
                  <c:v>3433.2306899999999</c:v>
                </c:pt>
                <c:pt idx="275">
                  <c:v>3431.1748600000001</c:v>
                </c:pt>
                <c:pt idx="276">
                  <c:v>3429.1190299999998</c:v>
                </c:pt>
                <c:pt idx="277">
                  <c:v>3427.0632099999998</c:v>
                </c:pt>
                <c:pt idx="278">
                  <c:v>3425.00738</c:v>
                </c:pt>
                <c:pt idx="279">
                  <c:v>3422.9515500000002</c:v>
                </c:pt>
                <c:pt idx="280">
                  <c:v>3420.8957300000002</c:v>
                </c:pt>
                <c:pt idx="281">
                  <c:v>3418.8398999999999</c:v>
                </c:pt>
                <c:pt idx="282">
                  <c:v>3416.7840700000002</c:v>
                </c:pt>
                <c:pt idx="283">
                  <c:v>3414.7282500000001</c:v>
                </c:pt>
                <c:pt idx="284">
                  <c:v>3412.6724199999999</c:v>
                </c:pt>
                <c:pt idx="285">
                  <c:v>3410.6165900000001</c:v>
                </c:pt>
                <c:pt idx="286">
                  <c:v>3408.56077</c:v>
                </c:pt>
                <c:pt idx="287">
                  <c:v>3406.5049399999998</c:v>
                </c:pt>
                <c:pt idx="288">
                  <c:v>3404.44911</c:v>
                </c:pt>
                <c:pt idx="289">
                  <c:v>3402.39329</c:v>
                </c:pt>
                <c:pt idx="290">
                  <c:v>3400.3374600000002</c:v>
                </c:pt>
                <c:pt idx="291">
                  <c:v>3398.28163</c:v>
                </c:pt>
                <c:pt idx="292">
                  <c:v>3396.2258000000002</c:v>
                </c:pt>
                <c:pt idx="293">
                  <c:v>3394.1699800000001</c:v>
                </c:pt>
                <c:pt idx="294">
                  <c:v>3392.1141499999999</c:v>
                </c:pt>
                <c:pt idx="295">
                  <c:v>3390.0583200000001</c:v>
                </c:pt>
                <c:pt idx="296">
                  <c:v>3388.0025000000001</c:v>
                </c:pt>
                <c:pt idx="297">
                  <c:v>3385.9466699999998</c:v>
                </c:pt>
                <c:pt idx="298">
                  <c:v>3383.89084</c:v>
                </c:pt>
                <c:pt idx="299">
                  <c:v>3381.83502</c:v>
                </c:pt>
                <c:pt idx="300">
                  <c:v>3379.7791900000002</c:v>
                </c:pt>
                <c:pt idx="301">
                  <c:v>3377.72336</c:v>
                </c:pt>
                <c:pt idx="302">
                  <c:v>3375.6675399999999</c:v>
                </c:pt>
                <c:pt idx="303">
                  <c:v>3373.6117100000001</c:v>
                </c:pt>
                <c:pt idx="304">
                  <c:v>3371.5558799999999</c:v>
                </c:pt>
                <c:pt idx="305">
                  <c:v>3369.5000599999998</c:v>
                </c:pt>
                <c:pt idx="306">
                  <c:v>3367.4442300000001</c:v>
                </c:pt>
                <c:pt idx="307">
                  <c:v>3365.3883999999998</c:v>
                </c:pt>
                <c:pt idx="308">
                  <c:v>3363.3325799999998</c:v>
                </c:pt>
                <c:pt idx="309">
                  <c:v>3361.27675</c:v>
                </c:pt>
                <c:pt idx="310">
                  <c:v>3359.2209200000002</c:v>
                </c:pt>
                <c:pt idx="311">
                  <c:v>3357.1651000000002</c:v>
                </c:pt>
                <c:pt idx="312">
                  <c:v>3355.1092699999999</c:v>
                </c:pt>
                <c:pt idx="313">
                  <c:v>3353.0534400000001</c:v>
                </c:pt>
                <c:pt idx="314">
                  <c:v>3350.9976200000001</c:v>
                </c:pt>
                <c:pt idx="315">
                  <c:v>3348.9417899999999</c:v>
                </c:pt>
                <c:pt idx="316">
                  <c:v>3346.8859600000001</c:v>
                </c:pt>
                <c:pt idx="317">
                  <c:v>3344.83014</c:v>
                </c:pt>
                <c:pt idx="318">
                  <c:v>3342.7743099999998</c:v>
                </c:pt>
                <c:pt idx="319">
                  <c:v>3340.71848</c:v>
                </c:pt>
                <c:pt idx="320">
                  <c:v>3338.66266</c:v>
                </c:pt>
                <c:pt idx="321">
                  <c:v>3336.6068300000002</c:v>
                </c:pt>
                <c:pt idx="322">
                  <c:v>3334.5509999999999</c:v>
                </c:pt>
                <c:pt idx="323">
                  <c:v>3332.4951799999999</c:v>
                </c:pt>
                <c:pt idx="324">
                  <c:v>3330.4393500000001</c:v>
                </c:pt>
                <c:pt idx="325">
                  <c:v>3328.3835199999999</c:v>
                </c:pt>
                <c:pt idx="326">
                  <c:v>3326.3276900000001</c:v>
                </c:pt>
                <c:pt idx="327">
                  <c:v>3324.27187</c:v>
                </c:pt>
                <c:pt idx="328">
                  <c:v>3322.2160399999998</c:v>
                </c:pt>
                <c:pt idx="329">
                  <c:v>3320.16021</c:v>
                </c:pt>
                <c:pt idx="330">
                  <c:v>3318.10439</c:v>
                </c:pt>
                <c:pt idx="331">
                  <c:v>3316.0485600000002</c:v>
                </c:pt>
                <c:pt idx="332">
                  <c:v>3313.9927299999999</c:v>
                </c:pt>
                <c:pt idx="333">
                  <c:v>3311.9369099999999</c:v>
                </c:pt>
                <c:pt idx="334">
                  <c:v>3309.8810800000001</c:v>
                </c:pt>
                <c:pt idx="335">
                  <c:v>3307.8252499999999</c:v>
                </c:pt>
                <c:pt idx="336">
                  <c:v>3305.7694299999998</c:v>
                </c:pt>
                <c:pt idx="337">
                  <c:v>3303.7136</c:v>
                </c:pt>
                <c:pt idx="338">
                  <c:v>3301.6577699999998</c:v>
                </c:pt>
                <c:pt idx="339">
                  <c:v>3299.6019500000002</c:v>
                </c:pt>
                <c:pt idx="340">
                  <c:v>3297.54612</c:v>
                </c:pt>
                <c:pt idx="341">
                  <c:v>3295.4902900000002</c:v>
                </c:pt>
                <c:pt idx="342">
                  <c:v>3293.4344700000001</c:v>
                </c:pt>
                <c:pt idx="343">
                  <c:v>3291.3786399999999</c:v>
                </c:pt>
                <c:pt idx="344">
                  <c:v>3289.3228100000001</c:v>
                </c:pt>
                <c:pt idx="345">
                  <c:v>3287.2669900000001</c:v>
                </c:pt>
                <c:pt idx="346">
                  <c:v>3285.2111599999998</c:v>
                </c:pt>
                <c:pt idx="347">
                  <c:v>3283.15533</c:v>
                </c:pt>
                <c:pt idx="348">
                  <c:v>3281.09951</c:v>
                </c:pt>
                <c:pt idx="349">
                  <c:v>3279.0436800000002</c:v>
                </c:pt>
                <c:pt idx="350">
                  <c:v>3276.98785</c:v>
                </c:pt>
                <c:pt idx="351">
                  <c:v>3274.9320299999999</c:v>
                </c:pt>
                <c:pt idx="352">
                  <c:v>3272.8762000000002</c:v>
                </c:pt>
                <c:pt idx="353">
                  <c:v>3270.8203699999999</c:v>
                </c:pt>
                <c:pt idx="354">
                  <c:v>3268.7645499999999</c:v>
                </c:pt>
                <c:pt idx="355">
                  <c:v>3266.7087200000001</c:v>
                </c:pt>
                <c:pt idx="356">
                  <c:v>3264.6528899999998</c:v>
                </c:pt>
                <c:pt idx="357">
                  <c:v>3262.5970699999998</c:v>
                </c:pt>
                <c:pt idx="358">
                  <c:v>3260.54124</c:v>
                </c:pt>
                <c:pt idx="359">
                  <c:v>3258.4854099999998</c:v>
                </c:pt>
                <c:pt idx="360">
                  <c:v>3256.4295900000002</c:v>
                </c:pt>
                <c:pt idx="361">
                  <c:v>3254.3737599999999</c:v>
                </c:pt>
                <c:pt idx="362">
                  <c:v>3252.3179300000002</c:v>
                </c:pt>
                <c:pt idx="363">
                  <c:v>3250.2620999999999</c:v>
                </c:pt>
                <c:pt idx="364">
                  <c:v>3248.2062799999999</c:v>
                </c:pt>
                <c:pt idx="365">
                  <c:v>3246.1504500000001</c:v>
                </c:pt>
                <c:pt idx="366">
                  <c:v>3244.0946199999998</c:v>
                </c:pt>
                <c:pt idx="367">
                  <c:v>3242.0387999999998</c:v>
                </c:pt>
                <c:pt idx="368">
                  <c:v>3239.98297</c:v>
                </c:pt>
                <c:pt idx="369">
                  <c:v>3237.9271399999998</c:v>
                </c:pt>
                <c:pt idx="370">
                  <c:v>3235.8713200000002</c:v>
                </c:pt>
                <c:pt idx="371">
                  <c:v>3233.81549</c:v>
                </c:pt>
                <c:pt idx="372">
                  <c:v>3231.7596600000002</c:v>
                </c:pt>
                <c:pt idx="373">
                  <c:v>3229.7038400000001</c:v>
                </c:pt>
                <c:pt idx="374">
                  <c:v>3227.6480099999999</c:v>
                </c:pt>
                <c:pt idx="375">
                  <c:v>3225.5921800000001</c:v>
                </c:pt>
                <c:pt idx="376">
                  <c:v>3223.5363600000001</c:v>
                </c:pt>
                <c:pt idx="377">
                  <c:v>3221.4805299999998</c:v>
                </c:pt>
                <c:pt idx="378">
                  <c:v>3219.4247</c:v>
                </c:pt>
                <c:pt idx="379">
                  <c:v>3217.36888</c:v>
                </c:pt>
                <c:pt idx="380">
                  <c:v>3215.3130500000002</c:v>
                </c:pt>
                <c:pt idx="381">
                  <c:v>3213.25722</c:v>
                </c:pt>
                <c:pt idx="382">
                  <c:v>3211.2013999999999</c:v>
                </c:pt>
                <c:pt idx="383">
                  <c:v>3209.1455700000001</c:v>
                </c:pt>
                <c:pt idx="384">
                  <c:v>3207.0897399999999</c:v>
                </c:pt>
                <c:pt idx="385">
                  <c:v>3205.0339199999999</c:v>
                </c:pt>
                <c:pt idx="386">
                  <c:v>3202.9780900000001</c:v>
                </c:pt>
                <c:pt idx="387">
                  <c:v>3200.9222599999998</c:v>
                </c:pt>
                <c:pt idx="388">
                  <c:v>3198.8664399999998</c:v>
                </c:pt>
                <c:pt idx="389">
                  <c:v>3196.81061</c:v>
                </c:pt>
                <c:pt idx="390">
                  <c:v>3194.7547800000002</c:v>
                </c:pt>
                <c:pt idx="391">
                  <c:v>3192.6989600000002</c:v>
                </c:pt>
                <c:pt idx="392">
                  <c:v>3190.6431299999999</c:v>
                </c:pt>
                <c:pt idx="393">
                  <c:v>3188.5873000000001</c:v>
                </c:pt>
                <c:pt idx="394">
                  <c:v>3186.5314800000001</c:v>
                </c:pt>
                <c:pt idx="395">
                  <c:v>3184.4756499999999</c:v>
                </c:pt>
                <c:pt idx="396">
                  <c:v>3182.4198200000001</c:v>
                </c:pt>
                <c:pt idx="397">
                  <c:v>3180.364</c:v>
                </c:pt>
                <c:pt idx="398">
                  <c:v>3178.3081699999998</c:v>
                </c:pt>
                <c:pt idx="399">
                  <c:v>3176.25234</c:v>
                </c:pt>
                <c:pt idx="400">
                  <c:v>3174.1965100000002</c:v>
                </c:pt>
                <c:pt idx="401">
                  <c:v>3172.1406900000002</c:v>
                </c:pt>
                <c:pt idx="402">
                  <c:v>3170.0848599999999</c:v>
                </c:pt>
                <c:pt idx="403">
                  <c:v>3168.0290300000001</c:v>
                </c:pt>
                <c:pt idx="404">
                  <c:v>3165.9732100000001</c:v>
                </c:pt>
                <c:pt idx="405">
                  <c:v>3163.9173799999999</c:v>
                </c:pt>
                <c:pt idx="406">
                  <c:v>3161.8615500000001</c:v>
                </c:pt>
                <c:pt idx="407">
                  <c:v>3159.80573</c:v>
                </c:pt>
                <c:pt idx="408">
                  <c:v>3157.7498999999998</c:v>
                </c:pt>
                <c:pt idx="409">
                  <c:v>3155.69407</c:v>
                </c:pt>
                <c:pt idx="410">
                  <c:v>3153.63825</c:v>
                </c:pt>
                <c:pt idx="411">
                  <c:v>3151.5824200000002</c:v>
                </c:pt>
                <c:pt idx="412">
                  <c:v>3149.5265899999999</c:v>
                </c:pt>
                <c:pt idx="413">
                  <c:v>3147.4707699999999</c:v>
                </c:pt>
                <c:pt idx="414">
                  <c:v>3145.4149400000001</c:v>
                </c:pt>
                <c:pt idx="415">
                  <c:v>3143.3591099999999</c:v>
                </c:pt>
                <c:pt idx="416">
                  <c:v>3141.3032899999998</c:v>
                </c:pt>
                <c:pt idx="417">
                  <c:v>3139.24746</c:v>
                </c:pt>
                <c:pt idx="418">
                  <c:v>3137.1916299999998</c:v>
                </c:pt>
                <c:pt idx="419">
                  <c:v>3135.1358100000002</c:v>
                </c:pt>
                <c:pt idx="420">
                  <c:v>3133.07998</c:v>
                </c:pt>
                <c:pt idx="421">
                  <c:v>3131.0241500000002</c:v>
                </c:pt>
                <c:pt idx="422">
                  <c:v>3128.9683300000002</c:v>
                </c:pt>
                <c:pt idx="423">
                  <c:v>3126.9124999999999</c:v>
                </c:pt>
                <c:pt idx="424">
                  <c:v>3124.8566700000001</c:v>
                </c:pt>
                <c:pt idx="425">
                  <c:v>3122.8008500000001</c:v>
                </c:pt>
                <c:pt idx="426">
                  <c:v>3120.7450199999998</c:v>
                </c:pt>
                <c:pt idx="427">
                  <c:v>3118.6891900000001</c:v>
                </c:pt>
                <c:pt idx="428">
                  <c:v>3116.63337</c:v>
                </c:pt>
                <c:pt idx="429">
                  <c:v>3114.5775400000002</c:v>
                </c:pt>
                <c:pt idx="430">
                  <c:v>3112.52171</c:v>
                </c:pt>
                <c:pt idx="431">
                  <c:v>3110.4658899999999</c:v>
                </c:pt>
                <c:pt idx="432">
                  <c:v>3108.4100600000002</c:v>
                </c:pt>
                <c:pt idx="433">
                  <c:v>3106.3542299999999</c:v>
                </c:pt>
                <c:pt idx="434">
                  <c:v>3104.2984099999999</c:v>
                </c:pt>
                <c:pt idx="435">
                  <c:v>3102.2425800000001</c:v>
                </c:pt>
                <c:pt idx="436">
                  <c:v>3100.1867499999998</c:v>
                </c:pt>
                <c:pt idx="437">
                  <c:v>3098.1309200000001</c:v>
                </c:pt>
                <c:pt idx="438">
                  <c:v>3096.0751</c:v>
                </c:pt>
                <c:pt idx="439">
                  <c:v>3094.0192699999998</c:v>
                </c:pt>
                <c:pt idx="440">
                  <c:v>3091.96344</c:v>
                </c:pt>
                <c:pt idx="441">
                  <c:v>3089.90762</c:v>
                </c:pt>
                <c:pt idx="442">
                  <c:v>3087.8517900000002</c:v>
                </c:pt>
                <c:pt idx="443">
                  <c:v>3085.7959599999999</c:v>
                </c:pt>
                <c:pt idx="444">
                  <c:v>3083.7401399999999</c:v>
                </c:pt>
                <c:pt idx="445">
                  <c:v>3081.6843100000001</c:v>
                </c:pt>
                <c:pt idx="446">
                  <c:v>3079.6284799999999</c:v>
                </c:pt>
                <c:pt idx="447">
                  <c:v>3077.5726599999998</c:v>
                </c:pt>
                <c:pt idx="448">
                  <c:v>3075.51683</c:v>
                </c:pt>
                <c:pt idx="449">
                  <c:v>3073.4609999999998</c:v>
                </c:pt>
                <c:pt idx="450">
                  <c:v>3071.4051800000002</c:v>
                </c:pt>
                <c:pt idx="451">
                  <c:v>3069.34935</c:v>
                </c:pt>
                <c:pt idx="452">
                  <c:v>3067.2935200000002</c:v>
                </c:pt>
                <c:pt idx="453">
                  <c:v>3065.2377000000001</c:v>
                </c:pt>
                <c:pt idx="454">
                  <c:v>3063.1818699999999</c:v>
                </c:pt>
                <c:pt idx="455">
                  <c:v>3061.1260400000001</c:v>
                </c:pt>
                <c:pt idx="456">
                  <c:v>3059.0702200000001</c:v>
                </c:pt>
                <c:pt idx="457">
                  <c:v>3057.0143899999998</c:v>
                </c:pt>
                <c:pt idx="458">
                  <c:v>3054.95856</c:v>
                </c:pt>
                <c:pt idx="459">
                  <c:v>3052.90274</c:v>
                </c:pt>
                <c:pt idx="460">
                  <c:v>3050.8469100000002</c:v>
                </c:pt>
                <c:pt idx="461">
                  <c:v>3048.79108</c:v>
                </c:pt>
                <c:pt idx="462">
                  <c:v>3046.7352599999999</c:v>
                </c:pt>
                <c:pt idx="463">
                  <c:v>3044.6794300000001</c:v>
                </c:pt>
                <c:pt idx="464">
                  <c:v>3042.6235999999999</c:v>
                </c:pt>
                <c:pt idx="465">
                  <c:v>3040.5677799999999</c:v>
                </c:pt>
                <c:pt idx="466">
                  <c:v>3038.5119500000001</c:v>
                </c:pt>
                <c:pt idx="467">
                  <c:v>3036.4561199999998</c:v>
                </c:pt>
                <c:pt idx="468">
                  <c:v>3034.4002999999998</c:v>
                </c:pt>
                <c:pt idx="469">
                  <c:v>3032.34447</c:v>
                </c:pt>
                <c:pt idx="470">
                  <c:v>3030.2886400000002</c:v>
                </c:pt>
                <c:pt idx="471">
                  <c:v>3028.2328200000002</c:v>
                </c:pt>
                <c:pt idx="472">
                  <c:v>3026.1769899999999</c:v>
                </c:pt>
                <c:pt idx="473">
                  <c:v>3024.1211600000001</c:v>
                </c:pt>
                <c:pt idx="474">
                  <c:v>3022.0653299999999</c:v>
                </c:pt>
                <c:pt idx="475">
                  <c:v>3020.0095099999999</c:v>
                </c:pt>
                <c:pt idx="476">
                  <c:v>3017.9536800000001</c:v>
                </c:pt>
                <c:pt idx="477">
                  <c:v>3015.8978499999998</c:v>
                </c:pt>
                <c:pt idx="478">
                  <c:v>3013.8420299999998</c:v>
                </c:pt>
                <c:pt idx="479">
                  <c:v>3011.7862</c:v>
                </c:pt>
                <c:pt idx="480">
                  <c:v>3009.7303700000002</c:v>
                </c:pt>
                <c:pt idx="481">
                  <c:v>3007.6745500000002</c:v>
                </c:pt>
                <c:pt idx="482">
                  <c:v>3005.6187199999999</c:v>
                </c:pt>
                <c:pt idx="483">
                  <c:v>3003.5628900000002</c:v>
                </c:pt>
                <c:pt idx="484">
                  <c:v>3001.5070700000001</c:v>
                </c:pt>
                <c:pt idx="485">
                  <c:v>2999.4512399999999</c:v>
                </c:pt>
                <c:pt idx="486">
                  <c:v>2997.3954100000001</c:v>
                </c:pt>
                <c:pt idx="487">
                  <c:v>2995.33959</c:v>
                </c:pt>
                <c:pt idx="488">
                  <c:v>2993.2837599999998</c:v>
                </c:pt>
                <c:pt idx="489">
                  <c:v>2991.22793</c:v>
                </c:pt>
                <c:pt idx="490">
                  <c:v>2989.17211</c:v>
                </c:pt>
                <c:pt idx="491">
                  <c:v>2987.1162800000002</c:v>
                </c:pt>
                <c:pt idx="492">
                  <c:v>2985.0604499999999</c:v>
                </c:pt>
                <c:pt idx="493">
                  <c:v>2983.0046299999999</c:v>
                </c:pt>
                <c:pt idx="494">
                  <c:v>2980.9488000000001</c:v>
                </c:pt>
                <c:pt idx="495">
                  <c:v>2978.8929699999999</c:v>
                </c:pt>
                <c:pt idx="496">
                  <c:v>2976.8371499999998</c:v>
                </c:pt>
                <c:pt idx="497">
                  <c:v>2974.7813200000001</c:v>
                </c:pt>
                <c:pt idx="498">
                  <c:v>2972.7254899999998</c:v>
                </c:pt>
                <c:pt idx="499">
                  <c:v>2970.6696700000002</c:v>
                </c:pt>
                <c:pt idx="500">
                  <c:v>2968.61384</c:v>
                </c:pt>
                <c:pt idx="501">
                  <c:v>2966.5580100000002</c:v>
                </c:pt>
                <c:pt idx="502">
                  <c:v>2964.5021900000002</c:v>
                </c:pt>
                <c:pt idx="503">
                  <c:v>2962.4463599999999</c:v>
                </c:pt>
                <c:pt idx="504">
                  <c:v>2960.3905300000001</c:v>
                </c:pt>
                <c:pt idx="505">
                  <c:v>2958.3347100000001</c:v>
                </c:pt>
                <c:pt idx="506">
                  <c:v>2956.2788799999998</c:v>
                </c:pt>
                <c:pt idx="507">
                  <c:v>2954.2230500000001</c:v>
                </c:pt>
                <c:pt idx="508">
                  <c:v>2952.1672199999998</c:v>
                </c:pt>
                <c:pt idx="509">
                  <c:v>2950.1113999999998</c:v>
                </c:pt>
                <c:pt idx="510">
                  <c:v>2948.05557</c:v>
                </c:pt>
                <c:pt idx="511">
                  <c:v>2945.9997400000002</c:v>
                </c:pt>
                <c:pt idx="512">
                  <c:v>2943.9439200000002</c:v>
                </c:pt>
                <c:pt idx="513">
                  <c:v>2941.8880899999999</c:v>
                </c:pt>
                <c:pt idx="514">
                  <c:v>2939.8322600000001</c:v>
                </c:pt>
                <c:pt idx="515">
                  <c:v>2937.7764400000001</c:v>
                </c:pt>
                <c:pt idx="516">
                  <c:v>2935.7206099999999</c:v>
                </c:pt>
                <c:pt idx="517">
                  <c:v>2933.6647800000001</c:v>
                </c:pt>
                <c:pt idx="518">
                  <c:v>2931.60896</c:v>
                </c:pt>
                <c:pt idx="519">
                  <c:v>2929.5531299999998</c:v>
                </c:pt>
                <c:pt idx="520">
                  <c:v>2927.4973</c:v>
                </c:pt>
                <c:pt idx="521">
                  <c:v>2925.44148</c:v>
                </c:pt>
                <c:pt idx="522">
                  <c:v>2923.3856500000002</c:v>
                </c:pt>
                <c:pt idx="523">
                  <c:v>2921.3298199999999</c:v>
                </c:pt>
                <c:pt idx="524">
                  <c:v>2919.2739999999999</c:v>
                </c:pt>
                <c:pt idx="525">
                  <c:v>2917.2181700000001</c:v>
                </c:pt>
                <c:pt idx="526">
                  <c:v>2915.1623399999999</c:v>
                </c:pt>
                <c:pt idx="527">
                  <c:v>2913.1065199999998</c:v>
                </c:pt>
                <c:pt idx="528">
                  <c:v>2911.05069</c:v>
                </c:pt>
                <c:pt idx="529">
                  <c:v>2908.9948599999998</c:v>
                </c:pt>
                <c:pt idx="530">
                  <c:v>2906.9390400000002</c:v>
                </c:pt>
                <c:pt idx="531">
                  <c:v>2904.88321</c:v>
                </c:pt>
                <c:pt idx="532">
                  <c:v>2902.8273800000002</c:v>
                </c:pt>
                <c:pt idx="533">
                  <c:v>2900.7715600000001</c:v>
                </c:pt>
                <c:pt idx="534">
                  <c:v>2898.7157299999999</c:v>
                </c:pt>
                <c:pt idx="535">
                  <c:v>2896.6599000000001</c:v>
                </c:pt>
                <c:pt idx="536">
                  <c:v>2894.6040800000001</c:v>
                </c:pt>
                <c:pt idx="537">
                  <c:v>2892.5482499999998</c:v>
                </c:pt>
                <c:pt idx="538">
                  <c:v>2890.49242</c:v>
                </c:pt>
                <c:pt idx="539">
                  <c:v>2888.4366</c:v>
                </c:pt>
                <c:pt idx="540">
                  <c:v>2886.3807700000002</c:v>
                </c:pt>
                <c:pt idx="541">
                  <c:v>2884.32494</c:v>
                </c:pt>
                <c:pt idx="542">
                  <c:v>2882.2691199999999</c:v>
                </c:pt>
                <c:pt idx="543">
                  <c:v>2880.2132900000001</c:v>
                </c:pt>
                <c:pt idx="544">
                  <c:v>2878.1574599999999</c:v>
                </c:pt>
                <c:pt idx="545">
                  <c:v>2876.1016300000001</c:v>
                </c:pt>
                <c:pt idx="546">
                  <c:v>2874.0458100000001</c:v>
                </c:pt>
                <c:pt idx="547">
                  <c:v>2871.9899799999998</c:v>
                </c:pt>
                <c:pt idx="548">
                  <c:v>2869.93415</c:v>
                </c:pt>
                <c:pt idx="549">
                  <c:v>2867.87833</c:v>
                </c:pt>
                <c:pt idx="550">
                  <c:v>2865.8225000000002</c:v>
                </c:pt>
                <c:pt idx="551">
                  <c:v>2863.76667</c:v>
                </c:pt>
                <c:pt idx="552">
                  <c:v>2861.7108499999999</c:v>
                </c:pt>
                <c:pt idx="553">
                  <c:v>2859.6550200000001</c:v>
                </c:pt>
                <c:pt idx="554">
                  <c:v>2857.5991899999999</c:v>
                </c:pt>
                <c:pt idx="555">
                  <c:v>2855.5433699999999</c:v>
                </c:pt>
                <c:pt idx="556">
                  <c:v>2853.4875400000001</c:v>
                </c:pt>
                <c:pt idx="557">
                  <c:v>2851.4317099999998</c:v>
                </c:pt>
                <c:pt idx="558">
                  <c:v>2849.3758899999998</c:v>
                </c:pt>
                <c:pt idx="559">
                  <c:v>2847.32006</c:v>
                </c:pt>
                <c:pt idx="560">
                  <c:v>2845.2642300000002</c:v>
                </c:pt>
                <c:pt idx="561">
                  <c:v>2843.2084100000002</c:v>
                </c:pt>
                <c:pt idx="562">
                  <c:v>2841.1525799999999</c:v>
                </c:pt>
                <c:pt idx="563">
                  <c:v>2839.0967500000002</c:v>
                </c:pt>
                <c:pt idx="564">
                  <c:v>2837.0409300000001</c:v>
                </c:pt>
                <c:pt idx="565">
                  <c:v>2834.9850999999999</c:v>
                </c:pt>
                <c:pt idx="566">
                  <c:v>2832.9292700000001</c:v>
                </c:pt>
                <c:pt idx="567">
                  <c:v>2830.87345</c:v>
                </c:pt>
                <c:pt idx="568">
                  <c:v>2828.8176199999998</c:v>
                </c:pt>
                <c:pt idx="569">
                  <c:v>2826.76179</c:v>
                </c:pt>
                <c:pt idx="570">
                  <c:v>2824.70597</c:v>
                </c:pt>
                <c:pt idx="571">
                  <c:v>2822.6501400000002</c:v>
                </c:pt>
                <c:pt idx="572">
                  <c:v>2820.59431</c:v>
                </c:pt>
                <c:pt idx="573">
                  <c:v>2818.5384899999999</c:v>
                </c:pt>
                <c:pt idx="574">
                  <c:v>2816.4826600000001</c:v>
                </c:pt>
                <c:pt idx="575">
                  <c:v>2814.4268299999999</c:v>
                </c:pt>
                <c:pt idx="576">
                  <c:v>2812.3710099999998</c:v>
                </c:pt>
                <c:pt idx="577">
                  <c:v>2810.3151800000001</c:v>
                </c:pt>
                <c:pt idx="578">
                  <c:v>2808.2593499999998</c:v>
                </c:pt>
                <c:pt idx="579">
                  <c:v>2806.2035299999998</c:v>
                </c:pt>
                <c:pt idx="580">
                  <c:v>2804.1477</c:v>
                </c:pt>
                <c:pt idx="581">
                  <c:v>2802.0918700000002</c:v>
                </c:pt>
                <c:pt idx="582">
                  <c:v>2800.03604</c:v>
                </c:pt>
                <c:pt idx="583">
                  <c:v>2797.9802199999999</c:v>
                </c:pt>
                <c:pt idx="584">
                  <c:v>2795.9243900000001</c:v>
                </c:pt>
                <c:pt idx="585">
                  <c:v>2793.8685599999999</c:v>
                </c:pt>
                <c:pt idx="586">
                  <c:v>2791.8127399999998</c:v>
                </c:pt>
                <c:pt idx="587">
                  <c:v>2789.7569100000001</c:v>
                </c:pt>
                <c:pt idx="588">
                  <c:v>2787.7010799999998</c:v>
                </c:pt>
                <c:pt idx="589">
                  <c:v>2785.6452599999998</c:v>
                </c:pt>
                <c:pt idx="590">
                  <c:v>2783.58943</c:v>
                </c:pt>
                <c:pt idx="591">
                  <c:v>2781.5336000000002</c:v>
                </c:pt>
                <c:pt idx="592">
                  <c:v>2779.4777800000002</c:v>
                </c:pt>
                <c:pt idx="593">
                  <c:v>2777.4219499999999</c:v>
                </c:pt>
                <c:pt idx="594">
                  <c:v>2775.3661200000001</c:v>
                </c:pt>
                <c:pt idx="595">
                  <c:v>2773.3103000000001</c:v>
                </c:pt>
                <c:pt idx="596">
                  <c:v>2771.2544699999999</c:v>
                </c:pt>
                <c:pt idx="597">
                  <c:v>2769.1986400000001</c:v>
                </c:pt>
                <c:pt idx="598">
                  <c:v>2767.14282</c:v>
                </c:pt>
                <c:pt idx="599">
                  <c:v>2765.0869899999998</c:v>
                </c:pt>
                <c:pt idx="600">
                  <c:v>2763.03116</c:v>
                </c:pt>
                <c:pt idx="601">
                  <c:v>2760.97534</c:v>
                </c:pt>
                <c:pt idx="602">
                  <c:v>2758.9195100000002</c:v>
                </c:pt>
                <c:pt idx="603">
                  <c:v>2756.8636799999999</c:v>
                </c:pt>
                <c:pt idx="604">
                  <c:v>2754.8078599999999</c:v>
                </c:pt>
                <c:pt idx="605">
                  <c:v>2752.7520300000001</c:v>
                </c:pt>
                <c:pt idx="606">
                  <c:v>2750.6961999999999</c:v>
                </c:pt>
                <c:pt idx="607">
                  <c:v>2748.6403799999998</c:v>
                </c:pt>
                <c:pt idx="608">
                  <c:v>2746.58455</c:v>
                </c:pt>
                <c:pt idx="609">
                  <c:v>2744.5287199999998</c:v>
                </c:pt>
                <c:pt idx="610">
                  <c:v>2742.4729000000002</c:v>
                </c:pt>
                <c:pt idx="611">
                  <c:v>2740.41707</c:v>
                </c:pt>
                <c:pt idx="612">
                  <c:v>2738.3612400000002</c:v>
                </c:pt>
                <c:pt idx="613">
                  <c:v>2736.3054200000001</c:v>
                </c:pt>
                <c:pt idx="614">
                  <c:v>2734.2495899999999</c:v>
                </c:pt>
                <c:pt idx="615">
                  <c:v>2732.1937600000001</c:v>
                </c:pt>
                <c:pt idx="616">
                  <c:v>2730.1379400000001</c:v>
                </c:pt>
                <c:pt idx="617">
                  <c:v>2728.0821099999998</c:v>
                </c:pt>
                <c:pt idx="618">
                  <c:v>2726.02628</c:v>
                </c:pt>
                <c:pt idx="619">
                  <c:v>2723.9704499999998</c:v>
                </c:pt>
                <c:pt idx="620">
                  <c:v>2721.9146300000002</c:v>
                </c:pt>
                <c:pt idx="621">
                  <c:v>2719.8588</c:v>
                </c:pt>
                <c:pt idx="622">
                  <c:v>2717.8029700000002</c:v>
                </c:pt>
                <c:pt idx="623">
                  <c:v>2715.7471500000001</c:v>
                </c:pt>
                <c:pt idx="624">
                  <c:v>2713.6913199999999</c:v>
                </c:pt>
                <c:pt idx="625">
                  <c:v>2711.6354900000001</c:v>
                </c:pt>
                <c:pt idx="626">
                  <c:v>2709.5796700000001</c:v>
                </c:pt>
                <c:pt idx="627">
                  <c:v>2707.5238399999998</c:v>
                </c:pt>
                <c:pt idx="628">
                  <c:v>2705.46801</c:v>
                </c:pt>
                <c:pt idx="629">
                  <c:v>2703.41219</c:v>
                </c:pt>
                <c:pt idx="630">
                  <c:v>2701.3563600000002</c:v>
                </c:pt>
                <c:pt idx="631">
                  <c:v>2699.30053</c:v>
                </c:pt>
                <c:pt idx="632">
                  <c:v>2697.2447099999999</c:v>
                </c:pt>
                <c:pt idx="633">
                  <c:v>2695.1888800000002</c:v>
                </c:pt>
                <c:pt idx="634">
                  <c:v>2693.1330499999999</c:v>
                </c:pt>
                <c:pt idx="635">
                  <c:v>2691.0772299999999</c:v>
                </c:pt>
                <c:pt idx="636">
                  <c:v>2689.0214000000001</c:v>
                </c:pt>
                <c:pt idx="637">
                  <c:v>2686.9655699999998</c:v>
                </c:pt>
                <c:pt idx="638">
                  <c:v>2684.9097499999998</c:v>
                </c:pt>
                <c:pt idx="639">
                  <c:v>2682.85392</c:v>
                </c:pt>
                <c:pt idx="640">
                  <c:v>2680.7980899999998</c:v>
                </c:pt>
                <c:pt idx="641">
                  <c:v>2678.7422700000002</c:v>
                </c:pt>
                <c:pt idx="642">
                  <c:v>2676.6864399999999</c:v>
                </c:pt>
                <c:pt idx="643">
                  <c:v>2674.6306100000002</c:v>
                </c:pt>
                <c:pt idx="644">
                  <c:v>2672.5747900000001</c:v>
                </c:pt>
                <c:pt idx="645">
                  <c:v>2670.5189599999999</c:v>
                </c:pt>
                <c:pt idx="646">
                  <c:v>2668.4631300000001</c:v>
                </c:pt>
                <c:pt idx="647">
                  <c:v>2666.4073100000001</c:v>
                </c:pt>
                <c:pt idx="648">
                  <c:v>2664.3514799999998</c:v>
                </c:pt>
                <c:pt idx="649">
                  <c:v>2662.29565</c:v>
                </c:pt>
                <c:pt idx="650">
                  <c:v>2660.23983</c:v>
                </c:pt>
                <c:pt idx="651">
                  <c:v>2658.1840000000002</c:v>
                </c:pt>
                <c:pt idx="652">
                  <c:v>2656.12817</c:v>
                </c:pt>
                <c:pt idx="653">
                  <c:v>2654.0723499999999</c:v>
                </c:pt>
                <c:pt idx="654">
                  <c:v>2652.0165200000001</c:v>
                </c:pt>
                <c:pt idx="655">
                  <c:v>2649.9606899999999</c:v>
                </c:pt>
                <c:pt idx="656">
                  <c:v>2647.9048600000001</c:v>
                </c:pt>
                <c:pt idx="657">
                  <c:v>2645.8490400000001</c:v>
                </c:pt>
                <c:pt idx="658">
                  <c:v>2643.7932099999998</c:v>
                </c:pt>
                <c:pt idx="659">
                  <c:v>2641.73738</c:v>
                </c:pt>
                <c:pt idx="660">
                  <c:v>2639.68156</c:v>
                </c:pt>
                <c:pt idx="661">
                  <c:v>2637.6257300000002</c:v>
                </c:pt>
                <c:pt idx="662">
                  <c:v>2635.5699</c:v>
                </c:pt>
                <c:pt idx="663">
                  <c:v>2633.5140799999999</c:v>
                </c:pt>
                <c:pt idx="664">
                  <c:v>2631.4582500000001</c:v>
                </c:pt>
                <c:pt idx="665">
                  <c:v>2629.4024199999999</c:v>
                </c:pt>
                <c:pt idx="666">
                  <c:v>2627.3465999999999</c:v>
                </c:pt>
                <c:pt idx="667">
                  <c:v>2625.2907700000001</c:v>
                </c:pt>
                <c:pt idx="668">
                  <c:v>2623.2349399999998</c:v>
                </c:pt>
                <c:pt idx="669">
                  <c:v>2621.1791199999998</c:v>
                </c:pt>
                <c:pt idx="670">
                  <c:v>2619.12329</c:v>
                </c:pt>
                <c:pt idx="671">
                  <c:v>2617.0674600000002</c:v>
                </c:pt>
                <c:pt idx="672">
                  <c:v>2615.0116400000002</c:v>
                </c:pt>
                <c:pt idx="673">
                  <c:v>2612.9558099999999</c:v>
                </c:pt>
                <c:pt idx="674">
                  <c:v>2610.8999800000001</c:v>
                </c:pt>
                <c:pt idx="675">
                  <c:v>2608.8441600000001</c:v>
                </c:pt>
                <c:pt idx="676">
                  <c:v>2606.7883299999999</c:v>
                </c:pt>
                <c:pt idx="677">
                  <c:v>2604.7325000000001</c:v>
                </c:pt>
                <c:pt idx="678">
                  <c:v>2602.67668</c:v>
                </c:pt>
                <c:pt idx="679">
                  <c:v>2600.6208499999998</c:v>
                </c:pt>
                <c:pt idx="680">
                  <c:v>2598.56502</c:v>
                </c:pt>
                <c:pt idx="681">
                  <c:v>2596.5092</c:v>
                </c:pt>
                <c:pt idx="682">
                  <c:v>2594.4533700000002</c:v>
                </c:pt>
                <c:pt idx="683">
                  <c:v>2592.3975399999999</c:v>
                </c:pt>
                <c:pt idx="684">
                  <c:v>2590.3417199999999</c:v>
                </c:pt>
                <c:pt idx="685">
                  <c:v>2588.2858900000001</c:v>
                </c:pt>
                <c:pt idx="686">
                  <c:v>2586.2300599999999</c:v>
                </c:pt>
                <c:pt idx="687">
                  <c:v>2584.1742399999998</c:v>
                </c:pt>
                <c:pt idx="688">
                  <c:v>2582.11841</c:v>
                </c:pt>
                <c:pt idx="689">
                  <c:v>2580.0625799999998</c:v>
                </c:pt>
                <c:pt idx="690">
                  <c:v>2578.00675</c:v>
                </c:pt>
                <c:pt idx="691">
                  <c:v>2575.95093</c:v>
                </c:pt>
                <c:pt idx="692">
                  <c:v>2573.8951000000002</c:v>
                </c:pt>
                <c:pt idx="693">
                  <c:v>2571.8392699999999</c:v>
                </c:pt>
                <c:pt idx="694">
                  <c:v>2569.7834499999999</c:v>
                </c:pt>
                <c:pt idx="695">
                  <c:v>2567.7276200000001</c:v>
                </c:pt>
                <c:pt idx="696">
                  <c:v>2565.6717899999999</c:v>
                </c:pt>
                <c:pt idx="697">
                  <c:v>2563.6159699999998</c:v>
                </c:pt>
                <c:pt idx="698">
                  <c:v>2561.56014</c:v>
                </c:pt>
                <c:pt idx="699">
                  <c:v>2559.5043099999998</c:v>
                </c:pt>
                <c:pt idx="700">
                  <c:v>2557.4484900000002</c:v>
                </c:pt>
                <c:pt idx="701">
                  <c:v>2555.39266</c:v>
                </c:pt>
                <c:pt idx="702">
                  <c:v>2553.3368300000002</c:v>
                </c:pt>
                <c:pt idx="703">
                  <c:v>2551.2810100000002</c:v>
                </c:pt>
                <c:pt idx="704">
                  <c:v>2549.2251799999999</c:v>
                </c:pt>
                <c:pt idx="705">
                  <c:v>2547.1693500000001</c:v>
                </c:pt>
                <c:pt idx="706">
                  <c:v>2545.1135300000001</c:v>
                </c:pt>
                <c:pt idx="707">
                  <c:v>2543.0576999999998</c:v>
                </c:pt>
                <c:pt idx="708">
                  <c:v>2541.0018700000001</c:v>
                </c:pt>
                <c:pt idx="709">
                  <c:v>2538.94605</c:v>
                </c:pt>
                <c:pt idx="710">
                  <c:v>2536.8902200000002</c:v>
                </c:pt>
                <c:pt idx="711">
                  <c:v>2534.83439</c:v>
                </c:pt>
                <c:pt idx="712">
                  <c:v>2532.7785699999999</c:v>
                </c:pt>
                <c:pt idx="713">
                  <c:v>2530.7227400000002</c:v>
                </c:pt>
                <c:pt idx="714">
                  <c:v>2528.6669099999999</c:v>
                </c:pt>
                <c:pt idx="715">
                  <c:v>2526.6110899999999</c:v>
                </c:pt>
                <c:pt idx="716">
                  <c:v>2524.5552600000001</c:v>
                </c:pt>
                <c:pt idx="717">
                  <c:v>2522.4994299999998</c:v>
                </c:pt>
                <c:pt idx="718">
                  <c:v>2520.4436099999998</c:v>
                </c:pt>
                <c:pt idx="719">
                  <c:v>2518.38778</c:v>
                </c:pt>
                <c:pt idx="720">
                  <c:v>2516.3319499999998</c:v>
                </c:pt>
                <c:pt idx="721">
                  <c:v>2514.2761300000002</c:v>
                </c:pt>
                <c:pt idx="722">
                  <c:v>2512.2203</c:v>
                </c:pt>
                <c:pt idx="723">
                  <c:v>2510.1644700000002</c:v>
                </c:pt>
                <c:pt idx="724">
                  <c:v>2508.1086500000001</c:v>
                </c:pt>
                <c:pt idx="725">
                  <c:v>2506.0528199999999</c:v>
                </c:pt>
                <c:pt idx="726">
                  <c:v>2503.9969900000001</c:v>
                </c:pt>
                <c:pt idx="727">
                  <c:v>2501.9411599999999</c:v>
                </c:pt>
                <c:pt idx="728">
                  <c:v>2499.8853399999998</c:v>
                </c:pt>
                <c:pt idx="729">
                  <c:v>2497.82951</c:v>
                </c:pt>
                <c:pt idx="730">
                  <c:v>2495.7736799999998</c:v>
                </c:pt>
                <c:pt idx="731">
                  <c:v>2493.7178600000002</c:v>
                </c:pt>
                <c:pt idx="732">
                  <c:v>2491.66203</c:v>
                </c:pt>
                <c:pt idx="733">
                  <c:v>2489.6062000000002</c:v>
                </c:pt>
                <c:pt idx="734">
                  <c:v>2487.5503800000001</c:v>
                </c:pt>
                <c:pt idx="735">
                  <c:v>2485.4945499999999</c:v>
                </c:pt>
                <c:pt idx="736">
                  <c:v>2483.4387200000001</c:v>
                </c:pt>
                <c:pt idx="737">
                  <c:v>2481.3829000000001</c:v>
                </c:pt>
                <c:pt idx="738">
                  <c:v>2479.3270699999998</c:v>
                </c:pt>
                <c:pt idx="739">
                  <c:v>2477.27124</c:v>
                </c:pt>
                <c:pt idx="740">
                  <c:v>2475.21542</c:v>
                </c:pt>
                <c:pt idx="741">
                  <c:v>2473.1595900000002</c:v>
                </c:pt>
                <c:pt idx="742">
                  <c:v>2471.10376</c:v>
                </c:pt>
                <c:pt idx="743">
                  <c:v>2469.0479399999999</c:v>
                </c:pt>
                <c:pt idx="744">
                  <c:v>2466.9921100000001</c:v>
                </c:pt>
                <c:pt idx="745">
                  <c:v>2464.9362799999999</c:v>
                </c:pt>
                <c:pt idx="746">
                  <c:v>2462.8804599999999</c:v>
                </c:pt>
                <c:pt idx="747">
                  <c:v>2460.8246300000001</c:v>
                </c:pt>
                <c:pt idx="748">
                  <c:v>2458.7687999999998</c:v>
                </c:pt>
                <c:pt idx="749">
                  <c:v>2456.7129799999998</c:v>
                </c:pt>
                <c:pt idx="750">
                  <c:v>2454.65715</c:v>
                </c:pt>
                <c:pt idx="751">
                  <c:v>2452.6013200000002</c:v>
                </c:pt>
                <c:pt idx="752">
                  <c:v>2450.5455000000002</c:v>
                </c:pt>
                <c:pt idx="753">
                  <c:v>2448.4896699999999</c:v>
                </c:pt>
                <c:pt idx="754">
                  <c:v>2446.4338400000001</c:v>
                </c:pt>
                <c:pt idx="755">
                  <c:v>2444.3780200000001</c:v>
                </c:pt>
                <c:pt idx="756">
                  <c:v>2442.3221899999999</c:v>
                </c:pt>
                <c:pt idx="757">
                  <c:v>2440.2663600000001</c:v>
                </c:pt>
                <c:pt idx="758">
                  <c:v>2438.21054</c:v>
                </c:pt>
                <c:pt idx="759">
                  <c:v>2436.1547099999998</c:v>
                </c:pt>
                <c:pt idx="760">
                  <c:v>2434.09888</c:v>
                </c:pt>
                <c:pt idx="761">
                  <c:v>2432.04306</c:v>
                </c:pt>
                <c:pt idx="762">
                  <c:v>2429.9872300000002</c:v>
                </c:pt>
                <c:pt idx="763">
                  <c:v>2427.9313999999999</c:v>
                </c:pt>
                <c:pt idx="764">
                  <c:v>2425.8755700000002</c:v>
                </c:pt>
                <c:pt idx="765">
                  <c:v>2423.8197500000001</c:v>
                </c:pt>
                <c:pt idx="766">
                  <c:v>2421.7639199999999</c:v>
                </c:pt>
                <c:pt idx="767">
                  <c:v>2419.7080900000001</c:v>
                </c:pt>
                <c:pt idx="768">
                  <c:v>2417.65227</c:v>
                </c:pt>
                <c:pt idx="769">
                  <c:v>2415.5964399999998</c:v>
                </c:pt>
                <c:pt idx="770">
                  <c:v>2413.54061</c:v>
                </c:pt>
                <c:pt idx="771">
                  <c:v>2411.48479</c:v>
                </c:pt>
                <c:pt idx="772">
                  <c:v>2409.4289600000002</c:v>
                </c:pt>
                <c:pt idx="773">
                  <c:v>2407.3731299999999</c:v>
                </c:pt>
                <c:pt idx="774">
                  <c:v>2405.3173099999999</c:v>
                </c:pt>
                <c:pt idx="775">
                  <c:v>2403.2614800000001</c:v>
                </c:pt>
                <c:pt idx="776">
                  <c:v>2401.2056499999999</c:v>
                </c:pt>
                <c:pt idx="777">
                  <c:v>2399.1498299999998</c:v>
                </c:pt>
                <c:pt idx="778">
                  <c:v>2397.0940000000001</c:v>
                </c:pt>
                <c:pt idx="779">
                  <c:v>2395.0381699999998</c:v>
                </c:pt>
                <c:pt idx="780">
                  <c:v>2392.9823500000002</c:v>
                </c:pt>
                <c:pt idx="781">
                  <c:v>2390.92652</c:v>
                </c:pt>
                <c:pt idx="782">
                  <c:v>2388.8706900000002</c:v>
                </c:pt>
                <c:pt idx="783">
                  <c:v>2386.8148700000002</c:v>
                </c:pt>
                <c:pt idx="784">
                  <c:v>2384.7590399999999</c:v>
                </c:pt>
                <c:pt idx="785">
                  <c:v>2382.7032100000001</c:v>
                </c:pt>
                <c:pt idx="786">
                  <c:v>2380.6473900000001</c:v>
                </c:pt>
                <c:pt idx="787">
                  <c:v>2378.5915599999998</c:v>
                </c:pt>
                <c:pt idx="788">
                  <c:v>2376.5357300000001</c:v>
                </c:pt>
                <c:pt idx="789">
                  <c:v>2374.47991</c:v>
                </c:pt>
                <c:pt idx="790">
                  <c:v>2372.4240799999998</c:v>
                </c:pt>
                <c:pt idx="791">
                  <c:v>2370.36825</c:v>
                </c:pt>
                <c:pt idx="792">
                  <c:v>2368.3124299999999</c:v>
                </c:pt>
                <c:pt idx="793">
                  <c:v>2366.2566000000002</c:v>
                </c:pt>
                <c:pt idx="794">
                  <c:v>2364.2007699999999</c:v>
                </c:pt>
                <c:pt idx="795">
                  <c:v>2362.1449499999999</c:v>
                </c:pt>
                <c:pt idx="796">
                  <c:v>2360.0891200000001</c:v>
                </c:pt>
                <c:pt idx="797">
                  <c:v>2358.0332899999999</c:v>
                </c:pt>
                <c:pt idx="798">
                  <c:v>2355.9774699999998</c:v>
                </c:pt>
                <c:pt idx="799">
                  <c:v>2353.92164</c:v>
                </c:pt>
                <c:pt idx="800">
                  <c:v>2351.8658099999998</c:v>
                </c:pt>
                <c:pt idx="801">
                  <c:v>2349.80998</c:v>
                </c:pt>
                <c:pt idx="802">
                  <c:v>2347.75416</c:v>
                </c:pt>
                <c:pt idx="803">
                  <c:v>2345.6983300000002</c:v>
                </c:pt>
                <c:pt idx="804">
                  <c:v>2343.6424999999999</c:v>
                </c:pt>
                <c:pt idx="805">
                  <c:v>2341.5866799999999</c:v>
                </c:pt>
                <c:pt idx="806">
                  <c:v>2339.5308500000001</c:v>
                </c:pt>
                <c:pt idx="807">
                  <c:v>2337.4750199999999</c:v>
                </c:pt>
                <c:pt idx="808">
                  <c:v>2335.4191999999998</c:v>
                </c:pt>
                <c:pt idx="809">
                  <c:v>2333.36337</c:v>
                </c:pt>
                <c:pt idx="810">
                  <c:v>2331.3075399999998</c:v>
                </c:pt>
                <c:pt idx="811">
                  <c:v>2329.2517200000002</c:v>
                </c:pt>
                <c:pt idx="812">
                  <c:v>2327.19589</c:v>
                </c:pt>
                <c:pt idx="813">
                  <c:v>2325.1400600000002</c:v>
                </c:pt>
                <c:pt idx="814">
                  <c:v>2323.0842400000001</c:v>
                </c:pt>
                <c:pt idx="815">
                  <c:v>2321.0284099999999</c:v>
                </c:pt>
                <c:pt idx="816">
                  <c:v>2318.9725800000001</c:v>
                </c:pt>
                <c:pt idx="817">
                  <c:v>2316.9167600000001</c:v>
                </c:pt>
                <c:pt idx="818">
                  <c:v>2314.8609299999998</c:v>
                </c:pt>
                <c:pt idx="819">
                  <c:v>2312.8051</c:v>
                </c:pt>
                <c:pt idx="820">
                  <c:v>2310.74928</c:v>
                </c:pt>
                <c:pt idx="821">
                  <c:v>2308.6934500000002</c:v>
                </c:pt>
                <c:pt idx="822">
                  <c:v>2306.63762</c:v>
                </c:pt>
                <c:pt idx="823">
                  <c:v>2304.5817999999999</c:v>
                </c:pt>
                <c:pt idx="824">
                  <c:v>2302.5259700000001</c:v>
                </c:pt>
                <c:pt idx="825">
                  <c:v>2300.4701399999999</c:v>
                </c:pt>
                <c:pt idx="826">
                  <c:v>2298.4143199999999</c:v>
                </c:pt>
                <c:pt idx="827">
                  <c:v>2296.3584900000001</c:v>
                </c:pt>
                <c:pt idx="828">
                  <c:v>2294.3026599999998</c:v>
                </c:pt>
                <c:pt idx="829">
                  <c:v>2292.2468399999998</c:v>
                </c:pt>
                <c:pt idx="830">
                  <c:v>2290.19101</c:v>
                </c:pt>
                <c:pt idx="831">
                  <c:v>2288.1351800000002</c:v>
                </c:pt>
                <c:pt idx="832">
                  <c:v>2286.0793600000002</c:v>
                </c:pt>
                <c:pt idx="833">
                  <c:v>2284.0235299999999</c:v>
                </c:pt>
                <c:pt idx="834">
                  <c:v>2281.9677000000001</c:v>
                </c:pt>
                <c:pt idx="835">
                  <c:v>2279.9118699999999</c:v>
                </c:pt>
                <c:pt idx="836">
                  <c:v>2277.8560499999999</c:v>
                </c:pt>
                <c:pt idx="837">
                  <c:v>2275.8002200000001</c:v>
                </c:pt>
                <c:pt idx="838">
                  <c:v>2273.7443899999998</c:v>
                </c:pt>
                <c:pt idx="839">
                  <c:v>2271.6885699999998</c:v>
                </c:pt>
                <c:pt idx="840">
                  <c:v>2269.63274</c:v>
                </c:pt>
                <c:pt idx="841">
                  <c:v>2267.5769100000002</c:v>
                </c:pt>
                <c:pt idx="842">
                  <c:v>2265.5210900000002</c:v>
                </c:pt>
                <c:pt idx="843">
                  <c:v>2263.4652599999999</c:v>
                </c:pt>
                <c:pt idx="844">
                  <c:v>2261.4094300000002</c:v>
                </c:pt>
                <c:pt idx="845">
                  <c:v>2259.3536100000001</c:v>
                </c:pt>
                <c:pt idx="846">
                  <c:v>2257.2977799999999</c:v>
                </c:pt>
                <c:pt idx="847">
                  <c:v>2255.2419500000001</c:v>
                </c:pt>
                <c:pt idx="848">
                  <c:v>2253.18613</c:v>
                </c:pt>
                <c:pt idx="849">
                  <c:v>2251.1302999999998</c:v>
                </c:pt>
                <c:pt idx="850">
                  <c:v>2249.07447</c:v>
                </c:pt>
                <c:pt idx="851">
                  <c:v>2247.01865</c:v>
                </c:pt>
                <c:pt idx="852">
                  <c:v>2244.9628200000002</c:v>
                </c:pt>
                <c:pt idx="853">
                  <c:v>2242.90699</c:v>
                </c:pt>
                <c:pt idx="854">
                  <c:v>2240.8511699999999</c:v>
                </c:pt>
                <c:pt idx="855">
                  <c:v>2238.7953400000001</c:v>
                </c:pt>
                <c:pt idx="856">
                  <c:v>2236.7395099999999</c:v>
                </c:pt>
                <c:pt idx="857">
                  <c:v>2234.6836899999998</c:v>
                </c:pt>
                <c:pt idx="858">
                  <c:v>2232.6278600000001</c:v>
                </c:pt>
                <c:pt idx="859">
                  <c:v>2230.5720299999998</c:v>
                </c:pt>
                <c:pt idx="860">
                  <c:v>2228.5162099999998</c:v>
                </c:pt>
                <c:pt idx="861">
                  <c:v>2226.46038</c:v>
                </c:pt>
                <c:pt idx="862">
                  <c:v>2224.4045500000002</c:v>
                </c:pt>
                <c:pt idx="863">
                  <c:v>2222.3487300000002</c:v>
                </c:pt>
                <c:pt idx="864">
                  <c:v>2220.2928999999999</c:v>
                </c:pt>
                <c:pt idx="865">
                  <c:v>2218.2370700000001</c:v>
                </c:pt>
                <c:pt idx="866">
                  <c:v>2216.1812500000001</c:v>
                </c:pt>
                <c:pt idx="867">
                  <c:v>2214.1254199999998</c:v>
                </c:pt>
                <c:pt idx="868">
                  <c:v>2212.0695900000001</c:v>
                </c:pt>
                <c:pt idx="869">
                  <c:v>2210.01377</c:v>
                </c:pt>
                <c:pt idx="870">
                  <c:v>2207.9579399999998</c:v>
                </c:pt>
                <c:pt idx="871">
                  <c:v>2205.90211</c:v>
                </c:pt>
                <c:pt idx="872">
                  <c:v>2203.8462800000002</c:v>
                </c:pt>
                <c:pt idx="873">
                  <c:v>2201.7904600000002</c:v>
                </c:pt>
                <c:pt idx="874">
                  <c:v>2199.7346299999999</c:v>
                </c:pt>
                <c:pt idx="875">
                  <c:v>2197.6788000000001</c:v>
                </c:pt>
                <c:pt idx="876">
                  <c:v>2195.6229800000001</c:v>
                </c:pt>
                <c:pt idx="877">
                  <c:v>2193.5671499999999</c:v>
                </c:pt>
                <c:pt idx="878">
                  <c:v>2191.5113200000001</c:v>
                </c:pt>
                <c:pt idx="879">
                  <c:v>2189.4555</c:v>
                </c:pt>
                <c:pt idx="880">
                  <c:v>2187.3996699999998</c:v>
                </c:pt>
                <c:pt idx="881">
                  <c:v>2185.34384</c:v>
                </c:pt>
                <c:pt idx="882">
                  <c:v>2183.28802</c:v>
                </c:pt>
                <c:pt idx="883">
                  <c:v>2181.2321900000002</c:v>
                </c:pt>
                <c:pt idx="884">
                  <c:v>2179.1763599999999</c:v>
                </c:pt>
                <c:pt idx="885">
                  <c:v>2177.1205399999999</c:v>
                </c:pt>
                <c:pt idx="886">
                  <c:v>2175.0647100000001</c:v>
                </c:pt>
                <c:pt idx="887">
                  <c:v>2173.0088799999999</c:v>
                </c:pt>
                <c:pt idx="888">
                  <c:v>2170.9530599999998</c:v>
                </c:pt>
                <c:pt idx="889">
                  <c:v>2168.89723</c:v>
                </c:pt>
                <c:pt idx="890">
                  <c:v>2166.8413999999998</c:v>
                </c:pt>
                <c:pt idx="891">
                  <c:v>2164.7855800000002</c:v>
                </c:pt>
                <c:pt idx="892">
                  <c:v>2162.72975</c:v>
                </c:pt>
                <c:pt idx="893">
                  <c:v>2160.6739200000002</c:v>
                </c:pt>
                <c:pt idx="894">
                  <c:v>2158.6181000000001</c:v>
                </c:pt>
                <c:pt idx="895">
                  <c:v>2156.5622699999999</c:v>
                </c:pt>
                <c:pt idx="896">
                  <c:v>2154.5064400000001</c:v>
                </c:pt>
                <c:pt idx="897">
                  <c:v>2152.4506200000001</c:v>
                </c:pt>
                <c:pt idx="898">
                  <c:v>2150.3947899999998</c:v>
                </c:pt>
                <c:pt idx="899">
                  <c:v>2148.33896</c:v>
                </c:pt>
                <c:pt idx="900">
                  <c:v>2146.28314</c:v>
                </c:pt>
                <c:pt idx="901">
                  <c:v>2144.2273100000002</c:v>
                </c:pt>
                <c:pt idx="902">
                  <c:v>2142.17148</c:v>
                </c:pt>
                <c:pt idx="903">
                  <c:v>2140.1156599999999</c:v>
                </c:pt>
                <c:pt idx="904">
                  <c:v>2138.0598300000001</c:v>
                </c:pt>
                <c:pt idx="905">
                  <c:v>2136.0039999999999</c:v>
                </c:pt>
                <c:pt idx="906">
                  <c:v>2133.9481799999999</c:v>
                </c:pt>
                <c:pt idx="907">
                  <c:v>2131.8923500000001</c:v>
                </c:pt>
                <c:pt idx="908">
                  <c:v>2129.8365199999998</c:v>
                </c:pt>
                <c:pt idx="909">
                  <c:v>2127.78069</c:v>
                </c:pt>
                <c:pt idx="910">
                  <c:v>2125.72487</c:v>
                </c:pt>
                <c:pt idx="911">
                  <c:v>2123.6690400000002</c:v>
                </c:pt>
                <c:pt idx="912">
                  <c:v>2121.61321</c:v>
                </c:pt>
                <c:pt idx="913">
                  <c:v>2119.5573899999999</c:v>
                </c:pt>
                <c:pt idx="914">
                  <c:v>2117.5015600000002</c:v>
                </c:pt>
                <c:pt idx="915">
                  <c:v>2115.4457299999999</c:v>
                </c:pt>
                <c:pt idx="916">
                  <c:v>2113.3899099999999</c:v>
                </c:pt>
                <c:pt idx="917">
                  <c:v>2111.3340800000001</c:v>
                </c:pt>
                <c:pt idx="918">
                  <c:v>2109.2782499999998</c:v>
                </c:pt>
                <c:pt idx="919">
                  <c:v>2107.2224299999998</c:v>
                </c:pt>
                <c:pt idx="920">
                  <c:v>2105.1666</c:v>
                </c:pt>
                <c:pt idx="921">
                  <c:v>2103.1107699999998</c:v>
                </c:pt>
                <c:pt idx="922">
                  <c:v>2101.0549500000002</c:v>
                </c:pt>
                <c:pt idx="923">
                  <c:v>2098.9991199999999</c:v>
                </c:pt>
                <c:pt idx="924">
                  <c:v>2096.9432900000002</c:v>
                </c:pt>
                <c:pt idx="925">
                  <c:v>2094.8874700000001</c:v>
                </c:pt>
                <c:pt idx="926">
                  <c:v>2092.8316399999999</c:v>
                </c:pt>
                <c:pt idx="927">
                  <c:v>2090.7758100000001</c:v>
                </c:pt>
                <c:pt idx="928">
                  <c:v>2088.7199900000001</c:v>
                </c:pt>
                <c:pt idx="929">
                  <c:v>2086.6641599999998</c:v>
                </c:pt>
                <c:pt idx="930">
                  <c:v>2084.60833</c:v>
                </c:pt>
                <c:pt idx="931">
                  <c:v>2082.55251</c:v>
                </c:pt>
                <c:pt idx="932">
                  <c:v>2080.4966800000002</c:v>
                </c:pt>
                <c:pt idx="933">
                  <c:v>2078.44085</c:v>
                </c:pt>
                <c:pt idx="934">
                  <c:v>2076.3850299999999</c:v>
                </c:pt>
                <c:pt idx="935">
                  <c:v>2074.3292000000001</c:v>
                </c:pt>
                <c:pt idx="936">
                  <c:v>2072.2733699999999</c:v>
                </c:pt>
                <c:pt idx="937">
                  <c:v>2070.2175499999998</c:v>
                </c:pt>
                <c:pt idx="938">
                  <c:v>2068.1617200000001</c:v>
                </c:pt>
                <c:pt idx="939">
                  <c:v>2066.1058899999998</c:v>
                </c:pt>
                <c:pt idx="940">
                  <c:v>2064.0500699999998</c:v>
                </c:pt>
                <c:pt idx="941">
                  <c:v>2061.99424</c:v>
                </c:pt>
                <c:pt idx="942">
                  <c:v>2059.9384100000002</c:v>
                </c:pt>
                <c:pt idx="943">
                  <c:v>2057.8825900000002</c:v>
                </c:pt>
                <c:pt idx="944">
                  <c:v>2055.8267599999999</c:v>
                </c:pt>
                <c:pt idx="945">
                  <c:v>2053.7709300000001</c:v>
                </c:pt>
                <c:pt idx="946">
                  <c:v>2051.7150999999999</c:v>
                </c:pt>
                <c:pt idx="947">
                  <c:v>2049.6592799999999</c:v>
                </c:pt>
                <c:pt idx="948">
                  <c:v>2047.6034500000001</c:v>
                </c:pt>
                <c:pt idx="949">
                  <c:v>2045.5476200000001</c:v>
                </c:pt>
                <c:pt idx="950">
                  <c:v>2043.4918</c:v>
                </c:pt>
                <c:pt idx="951">
                  <c:v>2041.43597</c:v>
                </c:pt>
                <c:pt idx="952">
                  <c:v>2039.38014</c:v>
                </c:pt>
                <c:pt idx="953">
                  <c:v>2037.3243199999999</c:v>
                </c:pt>
                <c:pt idx="954">
                  <c:v>2035.2684899999999</c:v>
                </c:pt>
                <c:pt idx="955">
                  <c:v>2033.2126599999999</c:v>
                </c:pt>
                <c:pt idx="956">
                  <c:v>2031.1568400000001</c:v>
                </c:pt>
                <c:pt idx="957">
                  <c:v>2029.1010100000001</c:v>
                </c:pt>
                <c:pt idx="958">
                  <c:v>2027.0451800000001</c:v>
                </c:pt>
                <c:pt idx="959">
                  <c:v>2024.98936</c:v>
                </c:pt>
                <c:pt idx="960">
                  <c:v>2022.93353</c:v>
                </c:pt>
                <c:pt idx="961">
                  <c:v>2020.8777</c:v>
                </c:pt>
                <c:pt idx="962">
                  <c:v>2018.82188</c:v>
                </c:pt>
                <c:pt idx="963">
                  <c:v>2016.76605</c:v>
                </c:pt>
                <c:pt idx="964">
                  <c:v>2014.7102199999999</c:v>
                </c:pt>
                <c:pt idx="965">
                  <c:v>2012.6543999999999</c:v>
                </c:pt>
                <c:pt idx="966">
                  <c:v>2010.5985700000001</c:v>
                </c:pt>
                <c:pt idx="967">
                  <c:v>2008.5427400000001</c:v>
                </c:pt>
                <c:pt idx="968">
                  <c:v>2006.4869200000001</c:v>
                </c:pt>
                <c:pt idx="969">
                  <c:v>2004.43109</c:v>
                </c:pt>
                <c:pt idx="970">
                  <c:v>2002.37526</c:v>
                </c:pt>
                <c:pt idx="971">
                  <c:v>2000.31944</c:v>
                </c:pt>
                <c:pt idx="972">
                  <c:v>1998.26361</c:v>
                </c:pt>
                <c:pt idx="973">
                  <c:v>1996.20778</c:v>
                </c:pt>
                <c:pt idx="974">
                  <c:v>1994.1519599999999</c:v>
                </c:pt>
                <c:pt idx="975">
                  <c:v>1992.0961299999999</c:v>
                </c:pt>
                <c:pt idx="976">
                  <c:v>1990.0402999999999</c:v>
                </c:pt>
                <c:pt idx="977">
                  <c:v>1987.9844800000001</c:v>
                </c:pt>
                <c:pt idx="978">
                  <c:v>1985.9286500000001</c:v>
                </c:pt>
                <c:pt idx="979">
                  <c:v>1983.87282</c:v>
                </c:pt>
                <c:pt idx="980">
                  <c:v>1981.817</c:v>
                </c:pt>
                <c:pt idx="981">
                  <c:v>1979.76117</c:v>
                </c:pt>
                <c:pt idx="982">
                  <c:v>1977.70534</c:v>
                </c:pt>
                <c:pt idx="983">
                  <c:v>1975.64951</c:v>
                </c:pt>
                <c:pt idx="984">
                  <c:v>1973.5936899999999</c:v>
                </c:pt>
                <c:pt idx="985">
                  <c:v>1971.5378599999999</c:v>
                </c:pt>
                <c:pt idx="986">
                  <c:v>1969.4820299999999</c:v>
                </c:pt>
                <c:pt idx="987">
                  <c:v>1967.4262100000001</c:v>
                </c:pt>
                <c:pt idx="988">
                  <c:v>1965.3703800000001</c:v>
                </c:pt>
                <c:pt idx="989">
                  <c:v>1963.3145500000001</c:v>
                </c:pt>
                <c:pt idx="990">
                  <c:v>1961.25873</c:v>
                </c:pt>
                <c:pt idx="991">
                  <c:v>1959.2029</c:v>
                </c:pt>
                <c:pt idx="992">
                  <c:v>1957.14707</c:v>
                </c:pt>
                <c:pt idx="993">
                  <c:v>1955.0912499999999</c:v>
                </c:pt>
                <c:pt idx="994">
                  <c:v>1953.0354199999999</c:v>
                </c:pt>
                <c:pt idx="995">
                  <c:v>1950.9795899999999</c:v>
                </c:pt>
                <c:pt idx="996">
                  <c:v>1948.9237700000001</c:v>
                </c:pt>
                <c:pt idx="997">
                  <c:v>1946.8679400000001</c:v>
                </c:pt>
                <c:pt idx="998">
                  <c:v>1944.8121100000001</c:v>
                </c:pt>
                <c:pt idx="999">
                  <c:v>1942.75629</c:v>
                </c:pt>
                <c:pt idx="1000">
                  <c:v>1940.70046</c:v>
                </c:pt>
                <c:pt idx="1001">
                  <c:v>1938.64463</c:v>
                </c:pt>
                <c:pt idx="1002">
                  <c:v>1936.58881</c:v>
                </c:pt>
                <c:pt idx="1003">
                  <c:v>1934.53298</c:v>
                </c:pt>
                <c:pt idx="1004">
                  <c:v>1932.4771499999999</c:v>
                </c:pt>
                <c:pt idx="1005">
                  <c:v>1930.4213299999999</c:v>
                </c:pt>
                <c:pt idx="1006">
                  <c:v>1928.3655000000001</c:v>
                </c:pt>
                <c:pt idx="1007">
                  <c:v>1926.3096700000001</c:v>
                </c:pt>
                <c:pt idx="1008">
                  <c:v>1924.2538500000001</c:v>
                </c:pt>
                <c:pt idx="1009">
                  <c:v>1922.19802</c:v>
                </c:pt>
                <c:pt idx="1010">
                  <c:v>1920.14219</c:v>
                </c:pt>
                <c:pt idx="1011">
                  <c:v>1918.08637</c:v>
                </c:pt>
                <c:pt idx="1012">
                  <c:v>1916.03054</c:v>
                </c:pt>
                <c:pt idx="1013">
                  <c:v>1913.97471</c:v>
                </c:pt>
                <c:pt idx="1014">
                  <c:v>1911.9188899999999</c:v>
                </c:pt>
                <c:pt idx="1015">
                  <c:v>1909.8630599999999</c:v>
                </c:pt>
                <c:pt idx="1016">
                  <c:v>1907.8072299999999</c:v>
                </c:pt>
                <c:pt idx="1017">
                  <c:v>1905.7514000000001</c:v>
                </c:pt>
                <c:pt idx="1018">
                  <c:v>1903.6955800000001</c:v>
                </c:pt>
                <c:pt idx="1019">
                  <c:v>1901.63975</c:v>
                </c:pt>
                <c:pt idx="1020">
                  <c:v>1899.58392</c:v>
                </c:pt>
                <c:pt idx="1021">
                  <c:v>1897.5281</c:v>
                </c:pt>
                <c:pt idx="1022">
                  <c:v>1895.47227</c:v>
                </c:pt>
                <c:pt idx="1023">
                  <c:v>1893.41644</c:v>
                </c:pt>
                <c:pt idx="1024">
                  <c:v>1891.3606199999999</c:v>
                </c:pt>
                <c:pt idx="1025">
                  <c:v>1889.3047899999999</c:v>
                </c:pt>
                <c:pt idx="1026">
                  <c:v>1887.2489599999999</c:v>
                </c:pt>
                <c:pt idx="1027">
                  <c:v>1885.1931400000001</c:v>
                </c:pt>
                <c:pt idx="1028">
                  <c:v>1883.1373100000001</c:v>
                </c:pt>
                <c:pt idx="1029">
                  <c:v>1881.0814800000001</c:v>
                </c:pt>
                <c:pt idx="1030">
                  <c:v>1879.02566</c:v>
                </c:pt>
                <c:pt idx="1031">
                  <c:v>1876.96983</c:v>
                </c:pt>
                <c:pt idx="1032">
                  <c:v>1874.914</c:v>
                </c:pt>
                <c:pt idx="1033">
                  <c:v>1872.8581799999999</c:v>
                </c:pt>
                <c:pt idx="1034">
                  <c:v>1870.8023499999999</c:v>
                </c:pt>
                <c:pt idx="1035">
                  <c:v>1868.7465199999999</c:v>
                </c:pt>
                <c:pt idx="1036">
                  <c:v>1866.6907000000001</c:v>
                </c:pt>
                <c:pt idx="1037">
                  <c:v>1864.6348700000001</c:v>
                </c:pt>
                <c:pt idx="1038">
                  <c:v>1862.5790400000001</c:v>
                </c:pt>
                <c:pt idx="1039">
                  <c:v>1860.52322</c:v>
                </c:pt>
                <c:pt idx="1040">
                  <c:v>1858.46739</c:v>
                </c:pt>
                <c:pt idx="1041">
                  <c:v>1856.41156</c:v>
                </c:pt>
                <c:pt idx="1042">
                  <c:v>1854.35574</c:v>
                </c:pt>
                <c:pt idx="1043">
                  <c:v>1852.29991</c:v>
                </c:pt>
                <c:pt idx="1044">
                  <c:v>1850.2440799999999</c:v>
                </c:pt>
                <c:pt idx="1045">
                  <c:v>1848.1882599999999</c:v>
                </c:pt>
                <c:pt idx="1046">
                  <c:v>1846.1324300000001</c:v>
                </c:pt>
                <c:pt idx="1047">
                  <c:v>1844.0766000000001</c:v>
                </c:pt>
                <c:pt idx="1048">
                  <c:v>1842.0207800000001</c:v>
                </c:pt>
                <c:pt idx="1049">
                  <c:v>1839.96495</c:v>
                </c:pt>
                <c:pt idx="1050">
                  <c:v>1837.90912</c:v>
                </c:pt>
                <c:pt idx="1051">
                  <c:v>1835.8533</c:v>
                </c:pt>
                <c:pt idx="1052">
                  <c:v>1833.79747</c:v>
                </c:pt>
                <c:pt idx="1053">
                  <c:v>1831.74164</c:v>
                </c:pt>
                <c:pt idx="1054">
                  <c:v>1829.6858099999999</c:v>
                </c:pt>
                <c:pt idx="1055">
                  <c:v>1827.6299899999999</c:v>
                </c:pt>
                <c:pt idx="1056">
                  <c:v>1825.5741599999999</c:v>
                </c:pt>
                <c:pt idx="1057">
                  <c:v>1823.5183300000001</c:v>
                </c:pt>
                <c:pt idx="1058">
                  <c:v>1821.4625100000001</c:v>
                </c:pt>
                <c:pt idx="1059">
                  <c:v>1819.4066800000001</c:v>
                </c:pt>
                <c:pt idx="1060">
                  <c:v>1817.35085</c:v>
                </c:pt>
                <c:pt idx="1061">
                  <c:v>1815.29503</c:v>
                </c:pt>
                <c:pt idx="1062">
                  <c:v>1813.2392</c:v>
                </c:pt>
                <c:pt idx="1063">
                  <c:v>1811.18337</c:v>
                </c:pt>
                <c:pt idx="1064">
                  <c:v>1809.1275499999999</c:v>
                </c:pt>
                <c:pt idx="1065">
                  <c:v>1807.0717199999999</c:v>
                </c:pt>
                <c:pt idx="1066">
                  <c:v>1805.0158899999999</c:v>
                </c:pt>
                <c:pt idx="1067">
                  <c:v>1802.9600700000001</c:v>
                </c:pt>
                <c:pt idx="1068">
                  <c:v>1800.9042400000001</c:v>
                </c:pt>
                <c:pt idx="1069">
                  <c:v>1798.8484100000001</c:v>
                </c:pt>
                <c:pt idx="1070">
                  <c:v>1796.79259</c:v>
                </c:pt>
                <c:pt idx="1071">
                  <c:v>1794.73676</c:v>
                </c:pt>
                <c:pt idx="1072">
                  <c:v>1792.68093</c:v>
                </c:pt>
                <c:pt idx="1073">
                  <c:v>1790.6251099999999</c:v>
                </c:pt>
                <c:pt idx="1074">
                  <c:v>1788.5692799999999</c:v>
                </c:pt>
                <c:pt idx="1075">
                  <c:v>1786.5134499999999</c:v>
                </c:pt>
                <c:pt idx="1076">
                  <c:v>1784.4576300000001</c:v>
                </c:pt>
                <c:pt idx="1077">
                  <c:v>1782.4018000000001</c:v>
                </c:pt>
                <c:pt idx="1078">
                  <c:v>1780.3459700000001</c:v>
                </c:pt>
                <c:pt idx="1079">
                  <c:v>1778.29015</c:v>
                </c:pt>
                <c:pt idx="1080">
                  <c:v>1776.23432</c:v>
                </c:pt>
                <c:pt idx="1081">
                  <c:v>1774.17849</c:v>
                </c:pt>
                <c:pt idx="1082">
                  <c:v>1772.12267</c:v>
                </c:pt>
                <c:pt idx="1083">
                  <c:v>1770.06684</c:v>
                </c:pt>
                <c:pt idx="1084">
                  <c:v>1768.0110099999999</c:v>
                </c:pt>
                <c:pt idx="1085">
                  <c:v>1765.9551899999999</c:v>
                </c:pt>
                <c:pt idx="1086">
                  <c:v>1763.8993599999999</c:v>
                </c:pt>
                <c:pt idx="1087">
                  <c:v>1761.8435300000001</c:v>
                </c:pt>
                <c:pt idx="1088">
                  <c:v>1759.7877100000001</c:v>
                </c:pt>
                <c:pt idx="1089">
                  <c:v>1757.73188</c:v>
                </c:pt>
                <c:pt idx="1090">
                  <c:v>1755.67605</c:v>
                </c:pt>
                <c:pt idx="1091">
                  <c:v>1753.62022</c:v>
                </c:pt>
                <c:pt idx="1092">
                  <c:v>1751.5644</c:v>
                </c:pt>
                <c:pt idx="1093">
                  <c:v>1749.50857</c:v>
                </c:pt>
                <c:pt idx="1094">
                  <c:v>1747.4527399999999</c:v>
                </c:pt>
                <c:pt idx="1095">
                  <c:v>1745.3969199999999</c:v>
                </c:pt>
                <c:pt idx="1096">
                  <c:v>1743.3410899999999</c:v>
                </c:pt>
                <c:pt idx="1097">
                  <c:v>1741.2852600000001</c:v>
                </c:pt>
                <c:pt idx="1098">
                  <c:v>1739.2294400000001</c:v>
                </c:pt>
                <c:pt idx="1099">
                  <c:v>1737.1736100000001</c:v>
                </c:pt>
                <c:pt idx="1100">
                  <c:v>1735.11778</c:v>
                </c:pt>
                <c:pt idx="1101">
                  <c:v>1733.06196</c:v>
                </c:pt>
                <c:pt idx="1102">
                  <c:v>1731.00613</c:v>
                </c:pt>
                <c:pt idx="1103">
                  <c:v>1728.9503</c:v>
                </c:pt>
                <c:pt idx="1104">
                  <c:v>1726.8944799999999</c:v>
                </c:pt>
                <c:pt idx="1105">
                  <c:v>1724.8386499999999</c:v>
                </c:pt>
                <c:pt idx="1106">
                  <c:v>1722.7828199999999</c:v>
                </c:pt>
                <c:pt idx="1107">
                  <c:v>1720.7270000000001</c:v>
                </c:pt>
                <c:pt idx="1108">
                  <c:v>1718.6711700000001</c:v>
                </c:pt>
                <c:pt idx="1109">
                  <c:v>1716.6153400000001</c:v>
                </c:pt>
                <c:pt idx="1110">
                  <c:v>1714.55952</c:v>
                </c:pt>
                <c:pt idx="1111">
                  <c:v>1712.50369</c:v>
                </c:pt>
                <c:pt idx="1112">
                  <c:v>1710.44786</c:v>
                </c:pt>
                <c:pt idx="1113">
                  <c:v>1708.39204</c:v>
                </c:pt>
                <c:pt idx="1114">
                  <c:v>1706.3362099999999</c:v>
                </c:pt>
                <c:pt idx="1115">
                  <c:v>1704.2803799999999</c:v>
                </c:pt>
                <c:pt idx="1116">
                  <c:v>1702.2245600000001</c:v>
                </c:pt>
                <c:pt idx="1117">
                  <c:v>1700.1687300000001</c:v>
                </c:pt>
                <c:pt idx="1118">
                  <c:v>1698.1129000000001</c:v>
                </c:pt>
                <c:pt idx="1119">
                  <c:v>1696.05708</c:v>
                </c:pt>
                <c:pt idx="1120">
                  <c:v>1694.00125</c:v>
                </c:pt>
                <c:pt idx="1121">
                  <c:v>1691.94542</c:v>
                </c:pt>
                <c:pt idx="1122">
                  <c:v>1689.8896</c:v>
                </c:pt>
                <c:pt idx="1123">
                  <c:v>1687.83377</c:v>
                </c:pt>
                <c:pt idx="1124">
                  <c:v>1685.7779399999999</c:v>
                </c:pt>
                <c:pt idx="1125">
                  <c:v>1683.7221199999999</c:v>
                </c:pt>
                <c:pt idx="1126">
                  <c:v>1681.6662899999999</c:v>
                </c:pt>
                <c:pt idx="1127">
                  <c:v>1679.6104600000001</c:v>
                </c:pt>
                <c:pt idx="1128">
                  <c:v>1677.5546300000001</c:v>
                </c:pt>
                <c:pt idx="1129">
                  <c:v>1675.49881</c:v>
                </c:pt>
                <c:pt idx="1130">
                  <c:v>1673.44298</c:v>
                </c:pt>
                <c:pt idx="1131">
                  <c:v>1671.38715</c:v>
                </c:pt>
                <c:pt idx="1132">
                  <c:v>1669.33133</c:v>
                </c:pt>
                <c:pt idx="1133">
                  <c:v>1667.2755</c:v>
                </c:pt>
                <c:pt idx="1134">
                  <c:v>1665.21967</c:v>
                </c:pt>
                <c:pt idx="1135">
                  <c:v>1663.1638499999999</c:v>
                </c:pt>
                <c:pt idx="1136">
                  <c:v>1661.1080199999999</c:v>
                </c:pt>
                <c:pt idx="1137">
                  <c:v>1659.0521900000001</c:v>
                </c:pt>
                <c:pt idx="1138">
                  <c:v>1656.9963700000001</c:v>
                </c:pt>
                <c:pt idx="1139">
                  <c:v>1654.9405400000001</c:v>
                </c:pt>
                <c:pt idx="1140">
                  <c:v>1652.88471</c:v>
                </c:pt>
                <c:pt idx="1141">
                  <c:v>1650.82889</c:v>
                </c:pt>
                <c:pt idx="1142">
                  <c:v>1648.77306</c:v>
                </c:pt>
                <c:pt idx="1143">
                  <c:v>1646.71723</c:v>
                </c:pt>
                <c:pt idx="1144">
                  <c:v>1644.6614099999999</c:v>
                </c:pt>
                <c:pt idx="1145">
                  <c:v>1642.6055799999999</c:v>
                </c:pt>
                <c:pt idx="1146">
                  <c:v>1640.5497499999999</c:v>
                </c:pt>
                <c:pt idx="1147">
                  <c:v>1638.4939300000001</c:v>
                </c:pt>
                <c:pt idx="1148">
                  <c:v>1636.4381000000001</c:v>
                </c:pt>
                <c:pt idx="1149">
                  <c:v>1634.3822700000001</c:v>
                </c:pt>
                <c:pt idx="1150">
                  <c:v>1632.32645</c:v>
                </c:pt>
                <c:pt idx="1151">
                  <c:v>1630.27062</c:v>
                </c:pt>
                <c:pt idx="1152">
                  <c:v>1628.21479</c:v>
                </c:pt>
                <c:pt idx="1153">
                  <c:v>1626.15897</c:v>
                </c:pt>
                <c:pt idx="1154">
                  <c:v>1624.1031399999999</c:v>
                </c:pt>
                <c:pt idx="1155">
                  <c:v>1622.0473099999999</c:v>
                </c:pt>
                <c:pt idx="1156">
                  <c:v>1619.9914900000001</c:v>
                </c:pt>
                <c:pt idx="1157">
                  <c:v>1617.9356600000001</c:v>
                </c:pt>
                <c:pt idx="1158">
                  <c:v>1615.8798300000001</c:v>
                </c:pt>
                <c:pt idx="1159">
                  <c:v>1613.82401</c:v>
                </c:pt>
                <c:pt idx="1160">
                  <c:v>1611.76818</c:v>
                </c:pt>
                <c:pt idx="1161">
                  <c:v>1609.71235</c:v>
                </c:pt>
                <c:pt idx="1162">
                  <c:v>1607.65653</c:v>
                </c:pt>
                <c:pt idx="1163">
                  <c:v>1605.6007</c:v>
                </c:pt>
                <c:pt idx="1164">
                  <c:v>1603.5448699999999</c:v>
                </c:pt>
                <c:pt idx="1165">
                  <c:v>1601.4890399999999</c:v>
                </c:pt>
                <c:pt idx="1166">
                  <c:v>1599.4332199999999</c:v>
                </c:pt>
                <c:pt idx="1167">
                  <c:v>1597.3773900000001</c:v>
                </c:pt>
                <c:pt idx="1168">
                  <c:v>1595.3215600000001</c:v>
                </c:pt>
                <c:pt idx="1169">
                  <c:v>1593.2657400000001</c:v>
                </c:pt>
                <c:pt idx="1170">
                  <c:v>1591.20991</c:v>
                </c:pt>
                <c:pt idx="1171">
                  <c:v>1589.15408</c:v>
                </c:pt>
                <c:pt idx="1172">
                  <c:v>1587.09826</c:v>
                </c:pt>
                <c:pt idx="1173">
                  <c:v>1585.04243</c:v>
                </c:pt>
                <c:pt idx="1174">
                  <c:v>1582.9866</c:v>
                </c:pt>
                <c:pt idx="1175">
                  <c:v>1580.9307799999999</c:v>
                </c:pt>
                <c:pt idx="1176">
                  <c:v>1578.8749499999999</c:v>
                </c:pt>
                <c:pt idx="1177">
                  <c:v>1576.8191200000001</c:v>
                </c:pt>
                <c:pt idx="1178">
                  <c:v>1574.7633000000001</c:v>
                </c:pt>
                <c:pt idx="1179">
                  <c:v>1572.7074700000001</c:v>
                </c:pt>
                <c:pt idx="1180">
                  <c:v>1570.65164</c:v>
                </c:pt>
                <c:pt idx="1181">
                  <c:v>1568.59582</c:v>
                </c:pt>
                <c:pt idx="1182">
                  <c:v>1566.53999</c:v>
                </c:pt>
                <c:pt idx="1183">
                  <c:v>1564.48416</c:v>
                </c:pt>
                <c:pt idx="1184">
                  <c:v>1562.4283399999999</c:v>
                </c:pt>
                <c:pt idx="1185">
                  <c:v>1560.3725099999999</c:v>
                </c:pt>
                <c:pt idx="1186">
                  <c:v>1558.3166799999999</c:v>
                </c:pt>
                <c:pt idx="1187">
                  <c:v>1556.2608600000001</c:v>
                </c:pt>
                <c:pt idx="1188">
                  <c:v>1554.2050300000001</c:v>
                </c:pt>
                <c:pt idx="1189">
                  <c:v>1552.1492000000001</c:v>
                </c:pt>
                <c:pt idx="1190">
                  <c:v>1550.09338</c:v>
                </c:pt>
                <c:pt idx="1191">
                  <c:v>1548.03755</c:v>
                </c:pt>
                <c:pt idx="1192">
                  <c:v>1545.98172</c:v>
                </c:pt>
                <c:pt idx="1193">
                  <c:v>1543.9259</c:v>
                </c:pt>
                <c:pt idx="1194">
                  <c:v>1541.8700699999999</c:v>
                </c:pt>
                <c:pt idx="1195">
                  <c:v>1539.8142399999999</c:v>
                </c:pt>
                <c:pt idx="1196">
                  <c:v>1537.7584199999999</c:v>
                </c:pt>
                <c:pt idx="1197">
                  <c:v>1535.7025900000001</c:v>
                </c:pt>
                <c:pt idx="1198">
                  <c:v>1533.6467600000001</c:v>
                </c:pt>
                <c:pt idx="1199">
                  <c:v>1531.5909300000001</c:v>
                </c:pt>
                <c:pt idx="1200">
                  <c:v>1529.53511</c:v>
                </c:pt>
                <c:pt idx="1201">
                  <c:v>1527.47928</c:v>
                </c:pt>
                <c:pt idx="1202">
                  <c:v>1525.42345</c:v>
                </c:pt>
                <c:pt idx="1203">
                  <c:v>1523.36763</c:v>
                </c:pt>
                <c:pt idx="1204">
                  <c:v>1521.3117999999999</c:v>
                </c:pt>
                <c:pt idx="1205">
                  <c:v>1519.2559699999999</c:v>
                </c:pt>
                <c:pt idx="1206">
                  <c:v>1517.2001499999999</c:v>
                </c:pt>
                <c:pt idx="1207">
                  <c:v>1515.1443200000001</c:v>
                </c:pt>
                <c:pt idx="1208">
                  <c:v>1513.0884900000001</c:v>
                </c:pt>
                <c:pt idx="1209">
                  <c:v>1511.0326700000001</c:v>
                </c:pt>
                <c:pt idx="1210">
                  <c:v>1508.97684</c:v>
                </c:pt>
                <c:pt idx="1211">
                  <c:v>1506.92101</c:v>
                </c:pt>
                <c:pt idx="1212">
                  <c:v>1504.86519</c:v>
                </c:pt>
                <c:pt idx="1213">
                  <c:v>1502.80936</c:v>
                </c:pt>
                <c:pt idx="1214">
                  <c:v>1500.75353</c:v>
                </c:pt>
                <c:pt idx="1215">
                  <c:v>1498.6977099999999</c:v>
                </c:pt>
                <c:pt idx="1216">
                  <c:v>1496.6418799999999</c:v>
                </c:pt>
                <c:pt idx="1217">
                  <c:v>1494.5860499999999</c:v>
                </c:pt>
                <c:pt idx="1218">
                  <c:v>1492.5302300000001</c:v>
                </c:pt>
                <c:pt idx="1219">
                  <c:v>1490.4744000000001</c:v>
                </c:pt>
                <c:pt idx="1220">
                  <c:v>1488.41857</c:v>
                </c:pt>
                <c:pt idx="1221">
                  <c:v>1486.36275</c:v>
                </c:pt>
                <c:pt idx="1222">
                  <c:v>1484.30692</c:v>
                </c:pt>
                <c:pt idx="1223">
                  <c:v>1482.25109</c:v>
                </c:pt>
                <c:pt idx="1224">
                  <c:v>1480.1952699999999</c:v>
                </c:pt>
                <c:pt idx="1225">
                  <c:v>1478.1394399999999</c:v>
                </c:pt>
                <c:pt idx="1226">
                  <c:v>1476.0836099999999</c:v>
                </c:pt>
                <c:pt idx="1227">
                  <c:v>1474.0277900000001</c:v>
                </c:pt>
                <c:pt idx="1228">
                  <c:v>1471.9719600000001</c:v>
                </c:pt>
                <c:pt idx="1229">
                  <c:v>1469.9161300000001</c:v>
                </c:pt>
                <c:pt idx="1230">
                  <c:v>1467.86031</c:v>
                </c:pt>
                <c:pt idx="1231">
                  <c:v>1465.80448</c:v>
                </c:pt>
                <c:pt idx="1232">
                  <c:v>1463.74865</c:v>
                </c:pt>
                <c:pt idx="1233">
                  <c:v>1461.69283</c:v>
                </c:pt>
                <c:pt idx="1234">
                  <c:v>1459.6369999999999</c:v>
                </c:pt>
                <c:pt idx="1235">
                  <c:v>1457.5811699999999</c:v>
                </c:pt>
                <c:pt idx="1236">
                  <c:v>1455.5253399999999</c:v>
                </c:pt>
                <c:pt idx="1237">
                  <c:v>1453.4695200000001</c:v>
                </c:pt>
                <c:pt idx="1238">
                  <c:v>1451.4136900000001</c:v>
                </c:pt>
                <c:pt idx="1239">
                  <c:v>1449.3578600000001</c:v>
                </c:pt>
                <c:pt idx="1240">
                  <c:v>1447.30204</c:v>
                </c:pt>
                <c:pt idx="1241">
                  <c:v>1445.24621</c:v>
                </c:pt>
                <c:pt idx="1242">
                  <c:v>1443.19038</c:v>
                </c:pt>
                <c:pt idx="1243">
                  <c:v>1441.13456</c:v>
                </c:pt>
                <c:pt idx="1244">
                  <c:v>1439.07873</c:v>
                </c:pt>
                <c:pt idx="1245">
                  <c:v>1437.0228999999999</c:v>
                </c:pt>
                <c:pt idx="1246">
                  <c:v>1434.9670799999999</c:v>
                </c:pt>
                <c:pt idx="1247">
                  <c:v>1432.9112500000001</c:v>
                </c:pt>
                <c:pt idx="1248">
                  <c:v>1430.8554200000001</c:v>
                </c:pt>
                <c:pt idx="1249">
                  <c:v>1428.7996000000001</c:v>
                </c:pt>
                <c:pt idx="1250">
                  <c:v>1426.74377</c:v>
                </c:pt>
                <c:pt idx="1251">
                  <c:v>1424.68794</c:v>
                </c:pt>
                <c:pt idx="1252">
                  <c:v>1422.63212</c:v>
                </c:pt>
                <c:pt idx="1253">
                  <c:v>1420.57629</c:v>
                </c:pt>
                <c:pt idx="1254">
                  <c:v>1418.52046</c:v>
                </c:pt>
                <c:pt idx="1255">
                  <c:v>1416.4646399999999</c:v>
                </c:pt>
                <c:pt idx="1256">
                  <c:v>1414.4088099999999</c:v>
                </c:pt>
                <c:pt idx="1257">
                  <c:v>1412.3529799999999</c:v>
                </c:pt>
                <c:pt idx="1258">
                  <c:v>1410.2971600000001</c:v>
                </c:pt>
                <c:pt idx="1259">
                  <c:v>1408.2413300000001</c:v>
                </c:pt>
                <c:pt idx="1260">
                  <c:v>1406.1855</c:v>
                </c:pt>
                <c:pt idx="1261">
                  <c:v>1404.12968</c:v>
                </c:pt>
                <c:pt idx="1262">
                  <c:v>1402.07385</c:v>
                </c:pt>
                <c:pt idx="1263">
                  <c:v>1400.01802</c:v>
                </c:pt>
                <c:pt idx="1264">
                  <c:v>1397.9621999999999</c:v>
                </c:pt>
                <c:pt idx="1265">
                  <c:v>1395.9063699999999</c:v>
                </c:pt>
                <c:pt idx="1266">
                  <c:v>1393.8505399999999</c:v>
                </c:pt>
                <c:pt idx="1267">
                  <c:v>1391.7947200000001</c:v>
                </c:pt>
                <c:pt idx="1268">
                  <c:v>1389.7388900000001</c:v>
                </c:pt>
                <c:pt idx="1269">
                  <c:v>1387.6830600000001</c:v>
                </c:pt>
                <c:pt idx="1270">
                  <c:v>1385.62724</c:v>
                </c:pt>
                <c:pt idx="1271">
                  <c:v>1383.57141</c:v>
                </c:pt>
                <c:pt idx="1272">
                  <c:v>1381.51558</c:v>
                </c:pt>
                <c:pt idx="1273">
                  <c:v>1379.45975</c:v>
                </c:pt>
                <c:pt idx="1274">
                  <c:v>1377.4039299999999</c:v>
                </c:pt>
                <c:pt idx="1275">
                  <c:v>1375.3480999999999</c:v>
                </c:pt>
                <c:pt idx="1276">
                  <c:v>1373.2922699999999</c:v>
                </c:pt>
                <c:pt idx="1277">
                  <c:v>1371.2364500000001</c:v>
                </c:pt>
                <c:pt idx="1278">
                  <c:v>1369.1806200000001</c:v>
                </c:pt>
                <c:pt idx="1279">
                  <c:v>1367.1247900000001</c:v>
                </c:pt>
                <c:pt idx="1280">
                  <c:v>1365.06897</c:v>
                </c:pt>
                <c:pt idx="1281">
                  <c:v>1363.01314</c:v>
                </c:pt>
                <c:pt idx="1282">
                  <c:v>1360.95731</c:v>
                </c:pt>
                <c:pt idx="1283">
                  <c:v>1358.90149</c:v>
                </c:pt>
                <c:pt idx="1284">
                  <c:v>1356.84566</c:v>
                </c:pt>
                <c:pt idx="1285">
                  <c:v>1354.7898299999999</c:v>
                </c:pt>
                <c:pt idx="1286">
                  <c:v>1352.7340099999999</c:v>
                </c:pt>
                <c:pt idx="1287">
                  <c:v>1350.6781800000001</c:v>
                </c:pt>
                <c:pt idx="1288">
                  <c:v>1348.6223500000001</c:v>
                </c:pt>
                <c:pt idx="1289">
                  <c:v>1346.5665300000001</c:v>
                </c:pt>
                <c:pt idx="1290">
                  <c:v>1344.5107</c:v>
                </c:pt>
                <c:pt idx="1291">
                  <c:v>1342.45487</c:v>
                </c:pt>
                <c:pt idx="1292">
                  <c:v>1340.39905</c:v>
                </c:pt>
                <c:pt idx="1293">
                  <c:v>1338.34322</c:v>
                </c:pt>
                <c:pt idx="1294">
                  <c:v>1336.28739</c:v>
                </c:pt>
                <c:pt idx="1295">
                  <c:v>1334.2315699999999</c:v>
                </c:pt>
                <c:pt idx="1296">
                  <c:v>1332.1757399999999</c:v>
                </c:pt>
                <c:pt idx="1297">
                  <c:v>1330.1199099999999</c:v>
                </c:pt>
                <c:pt idx="1298">
                  <c:v>1328.0640900000001</c:v>
                </c:pt>
                <c:pt idx="1299">
                  <c:v>1326.0082600000001</c:v>
                </c:pt>
                <c:pt idx="1300">
                  <c:v>1323.95243</c:v>
                </c:pt>
                <c:pt idx="1301">
                  <c:v>1321.89661</c:v>
                </c:pt>
                <c:pt idx="1302">
                  <c:v>1319.84078</c:v>
                </c:pt>
                <c:pt idx="1303">
                  <c:v>1317.78495</c:v>
                </c:pt>
                <c:pt idx="1304">
                  <c:v>1315.7291299999999</c:v>
                </c:pt>
                <c:pt idx="1305">
                  <c:v>1313.6732999999999</c:v>
                </c:pt>
                <c:pt idx="1306">
                  <c:v>1311.6174699999999</c:v>
                </c:pt>
                <c:pt idx="1307">
                  <c:v>1309.5616500000001</c:v>
                </c:pt>
                <c:pt idx="1308">
                  <c:v>1307.5058200000001</c:v>
                </c:pt>
                <c:pt idx="1309">
                  <c:v>1305.4499900000001</c:v>
                </c:pt>
                <c:pt idx="1310">
                  <c:v>1303.3941600000001</c:v>
                </c:pt>
                <c:pt idx="1311">
                  <c:v>1301.33834</c:v>
                </c:pt>
                <c:pt idx="1312">
                  <c:v>1299.28251</c:v>
                </c:pt>
                <c:pt idx="1313">
                  <c:v>1297.22668</c:v>
                </c:pt>
                <c:pt idx="1314">
                  <c:v>1295.1708599999999</c:v>
                </c:pt>
                <c:pt idx="1315">
                  <c:v>1293.1150299999999</c:v>
                </c:pt>
                <c:pt idx="1316">
                  <c:v>1291.0591999999999</c:v>
                </c:pt>
                <c:pt idx="1317">
                  <c:v>1289.0033800000001</c:v>
                </c:pt>
                <c:pt idx="1318">
                  <c:v>1286.9475500000001</c:v>
                </c:pt>
                <c:pt idx="1319">
                  <c:v>1284.8917200000001</c:v>
                </c:pt>
                <c:pt idx="1320">
                  <c:v>1282.8359</c:v>
                </c:pt>
                <c:pt idx="1321">
                  <c:v>1280.78007</c:v>
                </c:pt>
                <c:pt idx="1322">
                  <c:v>1278.72424</c:v>
                </c:pt>
                <c:pt idx="1323">
                  <c:v>1276.66842</c:v>
                </c:pt>
                <c:pt idx="1324">
                  <c:v>1274.61259</c:v>
                </c:pt>
                <c:pt idx="1325">
                  <c:v>1272.5567599999999</c:v>
                </c:pt>
                <c:pt idx="1326">
                  <c:v>1270.5009399999999</c:v>
                </c:pt>
                <c:pt idx="1327">
                  <c:v>1268.4451100000001</c:v>
                </c:pt>
                <c:pt idx="1328">
                  <c:v>1266.3892800000001</c:v>
                </c:pt>
                <c:pt idx="1329">
                  <c:v>1264.3334600000001</c:v>
                </c:pt>
                <c:pt idx="1330">
                  <c:v>1262.27763</c:v>
                </c:pt>
                <c:pt idx="1331">
                  <c:v>1260.2218</c:v>
                </c:pt>
                <c:pt idx="1332">
                  <c:v>1258.16598</c:v>
                </c:pt>
                <c:pt idx="1333">
                  <c:v>1256.11015</c:v>
                </c:pt>
                <c:pt idx="1334">
                  <c:v>1254.05432</c:v>
                </c:pt>
                <c:pt idx="1335">
                  <c:v>1251.9984999999999</c:v>
                </c:pt>
                <c:pt idx="1336">
                  <c:v>1249.9426699999999</c:v>
                </c:pt>
                <c:pt idx="1337">
                  <c:v>1247.8868399999999</c:v>
                </c:pt>
                <c:pt idx="1338">
                  <c:v>1245.8310200000001</c:v>
                </c:pt>
                <c:pt idx="1339">
                  <c:v>1243.7751900000001</c:v>
                </c:pt>
                <c:pt idx="1340">
                  <c:v>1241.7193600000001</c:v>
                </c:pt>
                <c:pt idx="1341">
                  <c:v>1239.66354</c:v>
                </c:pt>
                <c:pt idx="1342">
                  <c:v>1237.60771</c:v>
                </c:pt>
                <c:pt idx="1343">
                  <c:v>1235.55188</c:v>
                </c:pt>
                <c:pt idx="1344">
                  <c:v>1233.4960599999999</c:v>
                </c:pt>
                <c:pt idx="1345">
                  <c:v>1231.4402299999999</c:v>
                </c:pt>
                <c:pt idx="1346">
                  <c:v>1229.3843999999999</c:v>
                </c:pt>
                <c:pt idx="1347">
                  <c:v>1227.3285699999999</c:v>
                </c:pt>
                <c:pt idx="1348">
                  <c:v>1225.2727500000001</c:v>
                </c:pt>
                <c:pt idx="1349">
                  <c:v>1223.2169200000001</c:v>
                </c:pt>
                <c:pt idx="1350">
                  <c:v>1221.1610900000001</c:v>
                </c:pt>
                <c:pt idx="1351">
                  <c:v>1219.10527</c:v>
                </c:pt>
                <c:pt idx="1352">
                  <c:v>1217.04944</c:v>
                </c:pt>
                <c:pt idx="1353">
                  <c:v>1214.99361</c:v>
                </c:pt>
                <c:pt idx="1354">
                  <c:v>1212.9377899999999</c:v>
                </c:pt>
                <c:pt idx="1355">
                  <c:v>1210.8819599999999</c:v>
                </c:pt>
                <c:pt idx="1356">
                  <c:v>1208.8261299999999</c:v>
                </c:pt>
                <c:pt idx="1357">
                  <c:v>1206.7703100000001</c:v>
                </c:pt>
                <c:pt idx="1358">
                  <c:v>1204.7144800000001</c:v>
                </c:pt>
                <c:pt idx="1359">
                  <c:v>1202.6586500000001</c:v>
                </c:pt>
                <c:pt idx="1360">
                  <c:v>1200.60283</c:v>
                </c:pt>
                <c:pt idx="1361">
                  <c:v>1198.547</c:v>
                </c:pt>
                <c:pt idx="1362">
                  <c:v>1196.49117</c:v>
                </c:pt>
                <c:pt idx="1363">
                  <c:v>1194.43535</c:v>
                </c:pt>
                <c:pt idx="1364">
                  <c:v>1192.37952</c:v>
                </c:pt>
                <c:pt idx="1365">
                  <c:v>1190.3236899999999</c:v>
                </c:pt>
                <c:pt idx="1366">
                  <c:v>1188.2678699999999</c:v>
                </c:pt>
                <c:pt idx="1367">
                  <c:v>1186.2120399999999</c:v>
                </c:pt>
                <c:pt idx="1368">
                  <c:v>1184.1562100000001</c:v>
                </c:pt>
                <c:pt idx="1369">
                  <c:v>1182.1003900000001</c:v>
                </c:pt>
                <c:pt idx="1370">
                  <c:v>1180.04456</c:v>
                </c:pt>
                <c:pt idx="1371">
                  <c:v>1177.98873</c:v>
                </c:pt>
                <c:pt idx="1372">
                  <c:v>1175.93291</c:v>
                </c:pt>
                <c:pt idx="1373">
                  <c:v>1173.87708</c:v>
                </c:pt>
                <c:pt idx="1374">
                  <c:v>1171.82125</c:v>
                </c:pt>
                <c:pt idx="1375">
                  <c:v>1169.7654299999999</c:v>
                </c:pt>
                <c:pt idx="1376">
                  <c:v>1167.7095999999999</c:v>
                </c:pt>
                <c:pt idx="1377">
                  <c:v>1165.6537699999999</c:v>
                </c:pt>
                <c:pt idx="1378">
                  <c:v>1163.5979500000001</c:v>
                </c:pt>
                <c:pt idx="1379">
                  <c:v>1161.5421200000001</c:v>
                </c:pt>
                <c:pt idx="1380">
                  <c:v>1159.4862900000001</c:v>
                </c:pt>
                <c:pt idx="1381">
                  <c:v>1157.43046</c:v>
                </c:pt>
                <c:pt idx="1382">
                  <c:v>1155.37464</c:v>
                </c:pt>
                <c:pt idx="1383">
                  <c:v>1153.31881</c:v>
                </c:pt>
                <c:pt idx="1384">
                  <c:v>1151.26298</c:v>
                </c:pt>
                <c:pt idx="1385">
                  <c:v>1149.2071599999999</c:v>
                </c:pt>
                <c:pt idx="1386">
                  <c:v>1147.1513299999999</c:v>
                </c:pt>
                <c:pt idx="1387">
                  <c:v>1145.0954999999999</c:v>
                </c:pt>
                <c:pt idx="1388">
                  <c:v>1143.0396800000001</c:v>
                </c:pt>
                <c:pt idx="1389">
                  <c:v>1140.9838500000001</c:v>
                </c:pt>
                <c:pt idx="1390">
                  <c:v>1138.9280200000001</c:v>
                </c:pt>
                <c:pt idx="1391">
                  <c:v>1136.8722</c:v>
                </c:pt>
                <c:pt idx="1392">
                  <c:v>1134.81637</c:v>
                </c:pt>
                <c:pt idx="1393">
                  <c:v>1132.76054</c:v>
                </c:pt>
                <c:pt idx="1394">
                  <c:v>1130.70472</c:v>
                </c:pt>
                <c:pt idx="1395">
                  <c:v>1128.6488899999999</c:v>
                </c:pt>
                <c:pt idx="1396">
                  <c:v>1126.5930599999999</c:v>
                </c:pt>
                <c:pt idx="1397">
                  <c:v>1124.5372400000001</c:v>
                </c:pt>
                <c:pt idx="1398">
                  <c:v>1122.4814100000001</c:v>
                </c:pt>
                <c:pt idx="1399">
                  <c:v>1120.4255800000001</c:v>
                </c:pt>
                <c:pt idx="1400">
                  <c:v>1118.36976</c:v>
                </c:pt>
                <c:pt idx="1401">
                  <c:v>1116.31393</c:v>
                </c:pt>
                <c:pt idx="1402">
                  <c:v>1114.2581</c:v>
                </c:pt>
                <c:pt idx="1403">
                  <c:v>1112.20228</c:v>
                </c:pt>
                <c:pt idx="1404">
                  <c:v>1110.14645</c:v>
                </c:pt>
                <c:pt idx="1405">
                  <c:v>1108.0906199999999</c:v>
                </c:pt>
                <c:pt idx="1406">
                  <c:v>1106.0347999999999</c:v>
                </c:pt>
                <c:pt idx="1407">
                  <c:v>1103.9789699999999</c:v>
                </c:pt>
                <c:pt idx="1408">
                  <c:v>1101.9231400000001</c:v>
                </c:pt>
                <c:pt idx="1409">
                  <c:v>1099.8673200000001</c:v>
                </c:pt>
                <c:pt idx="1410">
                  <c:v>1097.81149</c:v>
                </c:pt>
                <c:pt idx="1411">
                  <c:v>1095.75566</c:v>
                </c:pt>
                <c:pt idx="1412">
                  <c:v>1093.69984</c:v>
                </c:pt>
                <c:pt idx="1413">
                  <c:v>1091.64401</c:v>
                </c:pt>
                <c:pt idx="1414">
                  <c:v>1089.58818</c:v>
                </c:pt>
                <c:pt idx="1415">
                  <c:v>1087.5323599999999</c:v>
                </c:pt>
                <c:pt idx="1416">
                  <c:v>1085.4765299999999</c:v>
                </c:pt>
                <c:pt idx="1417">
                  <c:v>1083.4206999999999</c:v>
                </c:pt>
                <c:pt idx="1418">
                  <c:v>1081.3648700000001</c:v>
                </c:pt>
                <c:pt idx="1419">
                  <c:v>1079.3090500000001</c:v>
                </c:pt>
                <c:pt idx="1420">
                  <c:v>1077.2532200000001</c:v>
                </c:pt>
                <c:pt idx="1421">
                  <c:v>1075.19739</c:v>
                </c:pt>
                <c:pt idx="1422">
                  <c:v>1073.14157</c:v>
                </c:pt>
                <c:pt idx="1423">
                  <c:v>1071.08574</c:v>
                </c:pt>
                <c:pt idx="1424">
                  <c:v>1069.02991</c:v>
                </c:pt>
                <c:pt idx="1425">
                  <c:v>1066.9740899999999</c:v>
                </c:pt>
                <c:pt idx="1426">
                  <c:v>1064.9182599999999</c:v>
                </c:pt>
                <c:pt idx="1427">
                  <c:v>1062.8624299999999</c:v>
                </c:pt>
                <c:pt idx="1428">
                  <c:v>1060.8066100000001</c:v>
                </c:pt>
                <c:pt idx="1429">
                  <c:v>1058.7507800000001</c:v>
                </c:pt>
                <c:pt idx="1430">
                  <c:v>1056.6949500000001</c:v>
                </c:pt>
                <c:pt idx="1431">
                  <c:v>1054.63913</c:v>
                </c:pt>
                <c:pt idx="1432">
                  <c:v>1052.5833</c:v>
                </c:pt>
                <c:pt idx="1433">
                  <c:v>1050.52747</c:v>
                </c:pt>
                <c:pt idx="1434">
                  <c:v>1048.47165</c:v>
                </c:pt>
                <c:pt idx="1435">
                  <c:v>1046.4158199999999</c:v>
                </c:pt>
                <c:pt idx="1436">
                  <c:v>1044.3599899999999</c:v>
                </c:pt>
                <c:pt idx="1437">
                  <c:v>1042.3041700000001</c:v>
                </c:pt>
                <c:pt idx="1438">
                  <c:v>1040.2483400000001</c:v>
                </c:pt>
                <c:pt idx="1439">
                  <c:v>1038.1925100000001</c:v>
                </c:pt>
                <c:pt idx="1440">
                  <c:v>1036.13669</c:v>
                </c:pt>
                <c:pt idx="1441">
                  <c:v>1034.08086</c:v>
                </c:pt>
                <c:pt idx="1442">
                  <c:v>1032.02503</c:v>
                </c:pt>
                <c:pt idx="1443">
                  <c:v>1029.96921</c:v>
                </c:pt>
                <c:pt idx="1444">
                  <c:v>1027.91338</c:v>
                </c:pt>
                <c:pt idx="1445">
                  <c:v>1025.8575499999999</c:v>
                </c:pt>
                <c:pt idx="1446">
                  <c:v>1023.80173</c:v>
                </c:pt>
                <c:pt idx="1447">
                  <c:v>1021.7459</c:v>
                </c:pt>
                <c:pt idx="1448">
                  <c:v>1019.69007</c:v>
                </c:pt>
                <c:pt idx="1449">
                  <c:v>1017.63425</c:v>
                </c:pt>
                <c:pt idx="1450">
                  <c:v>1015.5784200000001</c:v>
                </c:pt>
                <c:pt idx="1451">
                  <c:v>1013.52259</c:v>
                </c:pt>
                <c:pt idx="1452">
                  <c:v>1011.46677</c:v>
                </c:pt>
                <c:pt idx="1453">
                  <c:v>1009.41094</c:v>
                </c:pt>
                <c:pt idx="1454">
                  <c:v>1007.35511</c:v>
                </c:pt>
                <c:pt idx="1455">
                  <c:v>1005.29928</c:v>
                </c:pt>
                <c:pt idx="1456">
                  <c:v>1003.24346</c:v>
                </c:pt>
                <c:pt idx="1457">
                  <c:v>1001.18763</c:v>
                </c:pt>
                <c:pt idx="1458">
                  <c:v>999.1318</c:v>
                </c:pt>
                <c:pt idx="1459">
                  <c:v>997.07597999999996</c:v>
                </c:pt>
                <c:pt idx="1460">
                  <c:v>995.02014999999994</c:v>
                </c:pt>
                <c:pt idx="1461">
                  <c:v>992.96432000000004</c:v>
                </c:pt>
                <c:pt idx="1462">
                  <c:v>990.9085</c:v>
                </c:pt>
                <c:pt idx="1463">
                  <c:v>988.85266999999999</c:v>
                </c:pt>
                <c:pt idx="1464">
                  <c:v>986.79683999999997</c:v>
                </c:pt>
                <c:pt idx="1465">
                  <c:v>984.74102000000005</c:v>
                </c:pt>
                <c:pt idx="1466">
                  <c:v>982.68519000000003</c:v>
                </c:pt>
                <c:pt idx="1467">
                  <c:v>980.62936000000002</c:v>
                </c:pt>
                <c:pt idx="1468">
                  <c:v>978.57353999999998</c:v>
                </c:pt>
                <c:pt idx="1469">
                  <c:v>976.51770999999997</c:v>
                </c:pt>
                <c:pt idx="1470">
                  <c:v>974.46187999999995</c:v>
                </c:pt>
                <c:pt idx="1471">
                  <c:v>972.40606000000002</c:v>
                </c:pt>
                <c:pt idx="1472">
                  <c:v>970.35023000000001</c:v>
                </c:pt>
                <c:pt idx="1473">
                  <c:v>968.2944</c:v>
                </c:pt>
                <c:pt idx="1474">
                  <c:v>966.23857999999996</c:v>
                </c:pt>
                <c:pt idx="1475">
                  <c:v>964.18275000000006</c:v>
                </c:pt>
                <c:pt idx="1476">
                  <c:v>962.12692000000004</c:v>
                </c:pt>
                <c:pt idx="1477">
                  <c:v>960.0711</c:v>
                </c:pt>
                <c:pt idx="1478">
                  <c:v>958.01526999999999</c:v>
                </c:pt>
                <c:pt idx="1479">
                  <c:v>955.95943999999997</c:v>
                </c:pt>
                <c:pt idx="1480">
                  <c:v>953.90362000000005</c:v>
                </c:pt>
                <c:pt idx="1481">
                  <c:v>951.84779000000003</c:v>
                </c:pt>
                <c:pt idx="1482">
                  <c:v>949.79196000000002</c:v>
                </c:pt>
                <c:pt idx="1483">
                  <c:v>947.73613999999998</c:v>
                </c:pt>
                <c:pt idx="1484">
                  <c:v>945.68030999999996</c:v>
                </c:pt>
                <c:pt idx="1485">
                  <c:v>943.62447999999995</c:v>
                </c:pt>
                <c:pt idx="1486">
                  <c:v>941.56866000000002</c:v>
                </c:pt>
                <c:pt idx="1487">
                  <c:v>939.51283000000001</c:v>
                </c:pt>
                <c:pt idx="1488">
                  <c:v>937.45699999999999</c:v>
                </c:pt>
                <c:pt idx="1489">
                  <c:v>935.40117999999995</c:v>
                </c:pt>
                <c:pt idx="1490">
                  <c:v>933.34535000000005</c:v>
                </c:pt>
                <c:pt idx="1491">
                  <c:v>931.28952000000004</c:v>
                </c:pt>
                <c:pt idx="1492">
                  <c:v>929.23369000000002</c:v>
                </c:pt>
                <c:pt idx="1493">
                  <c:v>927.17786999999998</c:v>
                </c:pt>
                <c:pt idx="1494">
                  <c:v>925.12203999999997</c:v>
                </c:pt>
                <c:pt idx="1495">
                  <c:v>923.06620999999996</c:v>
                </c:pt>
                <c:pt idx="1496">
                  <c:v>921.01039000000003</c:v>
                </c:pt>
                <c:pt idx="1497">
                  <c:v>918.95456000000001</c:v>
                </c:pt>
                <c:pt idx="1498">
                  <c:v>916.89873</c:v>
                </c:pt>
                <c:pt idx="1499">
                  <c:v>914.84290999999996</c:v>
                </c:pt>
                <c:pt idx="1500">
                  <c:v>912.78707999999995</c:v>
                </c:pt>
                <c:pt idx="1501">
                  <c:v>910.73125000000005</c:v>
                </c:pt>
                <c:pt idx="1502">
                  <c:v>908.67543000000001</c:v>
                </c:pt>
                <c:pt idx="1503">
                  <c:v>906.61959999999999</c:v>
                </c:pt>
                <c:pt idx="1504">
                  <c:v>904.56376999999998</c:v>
                </c:pt>
                <c:pt idx="1505">
                  <c:v>902.50795000000005</c:v>
                </c:pt>
                <c:pt idx="1506">
                  <c:v>900.45212000000004</c:v>
                </c:pt>
                <c:pt idx="1507">
                  <c:v>898.39629000000002</c:v>
                </c:pt>
                <c:pt idx="1508">
                  <c:v>896.34046999999998</c:v>
                </c:pt>
                <c:pt idx="1509">
                  <c:v>894.28463999999997</c:v>
                </c:pt>
                <c:pt idx="1510">
                  <c:v>892.22880999999995</c:v>
                </c:pt>
                <c:pt idx="1511">
                  <c:v>890.17299000000003</c:v>
                </c:pt>
                <c:pt idx="1512">
                  <c:v>888.11716000000001</c:v>
                </c:pt>
                <c:pt idx="1513">
                  <c:v>886.06133</c:v>
                </c:pt>
                <c:pt idx="1514">
                  <c:v>884.00550999999996</c:v>
                </c:pt>
                <c:pt idx="1515">
                  <c:v>881.94967999999994</c:v>
                </c:pt>
                <c:pt idx="1516">
                  <c:v>879.89385000000004</c:v>
                </c:pt>
                <c:pt idx="1517">
                  <c:v>877.83803</c:v>
                </c:pt>
                <c:pt idx="1518">
                  <c:v>875.78219999999999</c:v>
                </c:pt>
                <c:pt idx="1519">
                  <c:v>873.72636999999997</c:v>
                </c:pt>
                <c:pt idx="1520">
                  <c:v>871.67055000000005</c:v>
                </c:pt>
                <c:pt idx="1521">
                  <c:v>869.61472000000003</c:v>
                </c:pt>
                <c:pt idx="1522">
                  <c:v>867.55889000000002</c:v>
                </c:pt>
                <c:pt idx="1523">
                  <c:v>865.50306999999998</c:v>
                </c:pt>
                <c:pt idx="1524">
                  <c:v>863.44723999999997</c:v>
                </c:pt>
                <c:pt idx="1525">
                  <c:v>861.39140999999995</c:v>
                </c:pt>
                <c:pt idx="1526">
                  <c:v>859.33558000000005</c:v>
                </c:pt>
                <c:pt idx="1527">
                  <c:v>857.27976000000001</c:v>
                </c:pt>
                <c:pt idx="1528">
                  <c:v>855.22393</c:v>
                </c:pt>
                <c:pt idx="1529">
                  <c:v>853.16809999999998</c:v>
                </c:pt>
                <c:pt idx="1530">
                  <c:v>851.11228000000006</c:v>
                </c:pt>
                <c:pt idx="1531">
                  <c:v>849.05645000000004</c:v>
                </c:pt>
                <c:pt idx="1532">
                  <c:v>847.00062000000003</c:v>
                </c:pt>
                <c:pt idx="1533">
                  <c:v>844.94479999999999</c:v>
                </c:pt>
                <c:pt idx="1534">
                  <c:v>842.88896999999997</c:v>
                </c:pt>
                <c:pt idx="1535">
                  <c:v>840.83313999999996</c:v>
                </c:pt>
                <c:pt idx="1536">
                  <c:v>838.77732000000003</c:v>
                </c:pt>
                <c:pt idx="1537">
                  <c:v>836.72149000000002</c:v>
                </c:pt>
                <c:pt idx="1538">
                  <c:v>834.66566</c:v>
                </c:pt>
                <c:pt idx="1539">
                  <c:v>832.60983999999996</c:v>
                </c:pt>
                <c:pt idx="1540">
                  <c:v>830.55400999999995</c:v>
                </c:pt>
                <c:pt idx="1541">
                  <c:v>828.49818000000005</c:v>
                </c:pt>
                <c:pt idx="1542">
                  <c:v>826.44236000000001</c:v>
                </c:pt>
                <c:pt idx="1543">
                  <c:v>824.38652999999999</c:v>
                </c:pt>
                <c:pt idx="1544">
                  <c:v>822.33069999999998</c:v>
                </c:pt>
                <c:pt idx="1545">
                  <c:v>820.27488000000005</c:v>
                </c:pt>
                <c:pt idx="1546">
                  <c:v>818.21905000000004</c:v>
                </c:pt>
                <c:pt idx="1547">
                  <c:v>816.16322000000002</c:v>
                </c:pt>
                <c:pt idx="1548">
                  <c:v>814.10739999999998</c:v>
                </c:pt>
                <c:pt idx="1549">
                  <c:v>812.05156999999997</c:v>
                </c:pt>
                <c:pt idx="1550">
                  <c:v>809.99573999999996</c:v>
                </c:pt>
                <c:pt idx="1551">
                  <c:v>807.93992000000003</c:v>
                </c:pt>
                <c:pt idx="1552">
                  <c:v>805.88409000000001</c:v>
                </c:pt>
                <c:pt idx="1553">
                  <c:v>803.82826</c:v>
                </c:pt>
                <c:pt idx="1554">
                  <c:v>801.77243999999996</c:v>
                </c:pt>
                <c:pt idx="1555">
                  <c:v>799.71660999999995</c:v>
                </c:pt>
                <c:pt idx="1556">
                  <c:v>797.66078000000005</c:v>
                </c:pt>
                <c:pt idx="1557">
                  <c:v>795.60496000000001</c:v>
                </c:pt>
                <c:pt idx="1558">
                  <c:v>793.54912999999999</c:v>
                </c:pt>
                <c:pt idx="1559">
                  <c:v>791.49329999999998</c:v>
                </c:pt>
                <c:pt idx="1560">
                  <c:v>789.43748000000005</c:v>
                </c:pt>
                <c:pt idx="1561">
                  <c:v>787.38165000000004</c:v>
                </c:pt>
                <c:pt idx="1562">
                  <c:v>785.32582000000002</c:v>
                </c:pt>
                <c:pt idx="1563">
                  <c:v>783.26999000000001</c:v>
                </c:pt>
                <c:pt idx="1564">
                  <c:v>781.21416999999997</c:v>
                </c:pt>
                <c:pt idx="1565">
                  <c:v>779.15833999999995</c:v>
                </c:pt>
                <c:pt idx="1566">
                  <c:v>777.10251000000005</c:v>
                </c:pt>
                <c:pt idx="1567">
                  <c:v>775.04669000000001</c:v>
                </c:pt>
                <c:pt idx="1568">
                  <c:v>772.99086</c:v>
                </c:pt>
                <c:pt idx="1569">
                  <c:v>770.93502999999998</c:v>
                </c:pt>
                <c:pt idx="1570">
                  <c:v>768.87920999999994</c:v>
                </c:pt>
                <c:pt idx="1571">
                  <c:v>766.82338000000004</c:v>
                </c:pt>
                <c:pt idx="1572">
                  <c:v>764.76755000000003</c:v>
                </c:pt>
                <c:pt idx="1573">
                  <c:v>762.71172999999999</c:v>
                </c:pt>
                <c:pt idx="1574">
                  <c:v>760.65589999999997</c:v>
                </c:pt>
                <c:pt idx="1575">
                  <c:v>758.60006999999996</c:v>
                </c:pt>
                <c:pt idx="1576">
                  <c:v>756.54425000000003</c:v>
                </c:pt>
                <c:pt idx="1577">
                  <c:v>754.48842000000002</c:v>
                </c:pt>
                <c:pt idx="1578">
                  <c:v>752.43259</c:v>
                </c:pt>
                <c:pt idx="1579">
                  <c:v>750.37676999999996</c:v>
                </c:pt>
                <c:pt idx="1580">
                  <c:v>748.32093999999995</c:v>
                </c:pt>
                <c:pt idx="1581">
                  <c:v>746.26511000000005</c:v>
                </c:pt>
                <c:pt idx="1582">
                  <c:v>744.20929000000001</c:v>
                </c:pt>
                <c:pt idx="1583">
                  <c:v>742.15346</c:v>
                </c:pt>
                <c:pt idx="1584">
                  <c:v>740.09762999999998</c:v>
                </c:pt>
                <c:pt idx="1585">
                  <c:v>738.04181000000005</c:v>
                </c:pt>
                <c:pt idx="1586">
                  <c:v>735.98598000000004</c:v>
                </c:pt>
                <c:pt idx="1587">
                  <c:v>733.93015000000003</c:v>
                </c:pt>
                <c:pt idx="1588">
                  <c:v>731.87432999999999</c:v>
                </c:pt>
                <c:pt idx="1589">
                  <c:v>729.81849999999997</c:v>
                </c:pt>
                <c:pt idx="1590">
                  <c:v>727.76266999999996</c:v>
                </c:pt>
                <c:pt idx="1591">
                  <c:v>725.70685000000003</c:v>
                </c:pt>
                <c:pt idx="1592">
                  <c:v>723.65102000000002</c:v>
                </c:pt>
                <c:pt idx="1593">
                  <c:v>721.59519</c:v>
                </c:pt>
                <c:pt idx="1594">
                  <c:v>719.53936999999996</c:v>
                </c:pt>
                <c:pt idx="1595">
                  <c:v>717.48353999999995</c:v>
                </c:pt>
                <c:pt idx="1596">
                  <c:v>715.42771000000005</c:v>
                </c:pt>
                <c:pt idx="1597">
                  <c:v>713.37189000000001</c:v>
                </c:pt>
                <c:pt idx="1598">
                  <c:v>711.31605999999999</c:v>
                </c:pt>
                <c:pt idx="1599">
                  <c:v>709.26022999999998</c:v>
                </c:pt>
                <c:pt idx="1600">
                  <c:v>707.20439999999996</c:v>
                </c:pt>
                <c:pt idx="1601">
                  <c:v>705.14858000000004</c:v>
                </c:pt>
                <c:pt idx="1602">
                  <c:v>703.09275000000002</c:v>
                </c:pt>
                <c:pt idx="1603">
                  <c:v>701.03692000000001</c:v>
                </c:pt>
                <c:pt idx="1604">
                  <c:v>698.98109999999997</c:v>
                </c:pt>
                <c:pt idx="1605">
                  <c:v>696.92526999999995</c:v>
                </c:pt>
                <c:pt idx="1606">
                  <c:v>694.86944000000005</c:v>
                </c:pt>
                <c:pt idx="1607">
                  <c:v>692.81362000000001</c:v>
                </c:pt>
                <c:pt idx="1608">
                  <c:v>690.75779</c:v>
                </c:pt>
                <c:pt idx="1609">
                  <c:v>688.70195999999999</c:v>
                </c:pt>
                <c:pt idx="1610">
                  <c:v>686.64613999999995</c:v>
                </c:pt>
                <c:pt idx="1611">
                  <c:v>684.59031000000004</c:v>
                </c:pt>
                <c:pt idx="1612">
                  <c:v>682.53448000000003</c:v>
                </c:pt>
                <c:pt idx="1613">
                  <c:v>680.47865999999999</c:v>
                </c:pt>
                <c:pt idx="1614">
                  <c:v>678.42282999999998</c:v>
                </c:pt>
                <c:pt idx="1615">
                  <c:v>676.36699999999996</c:v>
                </c:pt>
                <c:pt idx="1616">
                  <c:v>674.31118000000004</c:v>
                </c:pt>
                <c:pt idx="1617">
                  <c:v>672.25535000000002</c:v>
                </c:pt>
                <c:pt idx="1618">
                  <c:v>670.19952000000001</c:v>
                </c:pt>
                <c:pt idx="1619">
                  <c:v>668.14369999999997</c:v>
                </c:pt>
                <c:pt idx="1620">
                  <c:v>666.08786999999995</c:v>
                </c:pt>
                <c:pt idx="1621">
                  <c:v>664.03204000000005</c:v>
                </c:pt>
                <c:pt idx="1622">
                  <c:v>661.97622000000001</c:v>
                </c:pt>
                <c:pt idx="1623">
                  <c:v>659.92039</c:v>
                </c:pt>
                <c:pt idx="1624">
                  <c:v>657.86455999999998</c:v>
                </c:pt>
                <c:pt idx="1625">
                  <c:v>655.80873999999994</c:v>
                </c:pt>
                <c:pt idx="1626">
                  <c:v>653.75291000000004</c:v>
                </c:pt>
                <c:pt idx="1627">
                  <c:v>651.69708000000003</c:v>
                </c:pt>
                <c:pt idx="1628">
                  <c:v>649.64125999999999</c:v>
                </c:pt>
                <c:pt idx="1629">
                  <c:v>647.58542999999997</c:v>
                </c:pt>
                <c:pt idx="1630">
                  <c:v>645.52959999999996</c:v>
                </c:pt>
                <c:pt idx="1631">
                  <c:v>643.47378000000003</c:v>
                </c:pt>
                <c:pt idx="1632">
                  <c:v>641.41795000000002</c:v>
                </c:pt>
                <c:pt idx="1633">
                  <c:v>639.36212</c:v>
                </c:pt>
                <c:pt idx="1634">
                  <c:v>637.30629999999996</c:v>
                </c:pt>
                <c:pt idx="1635">
                  <c:v>635.25046999999995</c:v>
                </c:pt>
                <c:pt idx="1636">
                  <c:v>633.19464000000005</c:v>
                </c:pt>
                <c:pt idx="1637">
                  <c:v>631.13881000000003</c:v>
                </c:pt>
                <c:pt idx="1638">
                  <c:v>629.08299</c:v>
                </c:pt>
                <c:pt idx="1639">
                  <c:v>627.02715999999998</c:v>
                </c:pt>
                <c:pt idx="1640">
                  <c:v>624.97132999999997</c:v>
                </c:pt>
                <c:pt idx="1641">
                  <c:v>622.91551000000004</c:v>
                </c:pt>
                <c:pt idx="1642">
                  <c:v>620.85968000000003</c:v>
                </c:pt>
                <c:pt idx="1643">
                  <c:v>618.80385000000001</c:v>
                </c:pt>
                <c:pt idx="1644">
                  <c:v>616.74802999999997</c:v>
                </c:pt>
                <c:pt idx="1645">
                  <c:v>614.69219999999996</c:v>
                </c:pt>
                <c:pt idx="1646">
                  <c:v>612.63637000000006</c:v>
                </c:pt>
                <c:pt idx="1647">
                  <c:v>610.58055000000002</c:v>
                </c:pt>
                <c:pt idx="1648">
                  <c:v>608.52472</c:v>
                </c:pt>
                <c:pt idx="1649">
                  <c:v>606.46888999999999</c:v>
                </c:pt>
                <c:pt idx="1650">
                  <c:v>604.41306999999995</c:v>
                </c:pt>
                <c:pt idx="1651">
                  <c:v>602.35724000000005</c:v>
                </c:pt>
                <c:pt idx="1652">
                  <c:v>600.30141000000003</c:v>
                </c:pt>
                <c:pt idx="1653">
                  <c:v>598.24558999999999</c:v>
                </c:pt>
                <c:pt idx="1654">
                  <c:v>596.18975999999998</c:v>
                </c:pt>
                <c:pt idx="1655">
                  <c:v>594.13392999999996</c:v>
                </c:pt>
                <c:pt idx="1656">
                  <c:v>592.07811000000004</c:v>
                </c:pt>
                <c:pt idx="1657">
                  <c:v>590.02228000000002</c:v>
                </c:pt>
                <c:pt idx="1658">
                  <c:v>587.96645000000001</c:v>
                </c:pt>
                <c:pt idx="1659">
                  <c:v>585.91062999999997</c:v>
                </c:pt>
                <c:pt idx="1660">
                  <c:v>583.85479999999995</c:v>
                </c:pt>
                <c:pt idx="1661">
                  <c:v>581.79897000000005</c:v>
                </c:pt>
                <c:pt idx="1662">
                  <c:v>579.74315000000001</c:v>
                </c:pt>
                <c:pt idx="1663">
                  <c:v>577.68732</c:v>
                </c:pt>
                <c:pt idx="1664">
                  <c:v>575.63148999999999</c:v>
                </c:pt>
                <c:pt idx="1665">
                  <c:v>573.57566999999995</c:v>
                </c:pt>
                <c:pt idx="1666">
                  <c:v>571.51984000000004</c:v>
                </c:pt>
                <c:pt idx="1667">
                  <c:v>569.46401000000003</c:v>
                </c:pt>
                <c:pt idx="1668">
                  <c:v>567.40818999999999</c:v>
                </c:pt>
                <c:pt idx="1669">
                  <c:v>565.35235999999998</c:v>
                </c:pt>
                <c:pt idx="1670">
                  <c:v>563.29652999999996</c:v>
                </c:pt>
                <c:pt idx="1671">
                  <c:v>561.24071000000004</c:v>
                </c:pt>
                <c:pt idx="1672">
                  <c:v>559.18488000000002</c:v>
                </c:pt>
                <c:pt idx="1673">
                  <c:v>557.12905000000001</c:v>
                </c:pt>
                <c:pt idx="1674">
                  <c:v>555.07321999999999</c:v>
                </c:pt>
                <c:pt idx="1675">
                  <c:v>553.01739999999995</c:v>
                </c:pt>
                <c:pt idx="1676">
                  <c:v>550.96157000000005</c:v>
                </c:pt>
                <c:pt idx="1677">
                  <c:v>548.90574000000004</c:v>
                </c:pt>
                <c:pt idx="1678">
                  <c:v>546.84992</c:v>
                </c:pt>
                <c:pt idx="1679">
                  <c:v>544.79408999999998</c:v>
                </c:pt>
                <c:pt idx="1680">
                  <c:v>542.73825999999997</c:v>
                </c:pt>
                <c:pt idx="1681">
                  <c:v>540.68244000000004</c:v>
                </c:pt>
                <c:pt idx="1682">
                  <c:v>538.62661000000003</c:v>
                </c:pt>
                <c:pt idx="1683">
                  <c:v>536.57078000000001</c:v>
                </c:pt>
                <c:pt idx="1684">
                  <c:v>534.51495999999997</c:v>
                </c:pt>
                <c:pt idx="1685">
                  <c:v>532.45912999999996</c:v>
                </c:pt>
                <c:pt idx="1686">
                  <c:v>530.40329999999994</c:v>
                </c:pt>
                <c:pt idx="1687">
                  <c:v>528.34748000000002</c:v>
                </c:pt>
                <c:pt idx="1688">
                  <c:v>526.29165</c:v>
                </c:pt>
                <c:pt idx="1689">
                  <c:v>524.23581999999999</c:v>
                </c:pt>
                <c:pt idx="1690">
                  <c:v>522.17999999999995</c:v>
                </c:pt>
                <c:pt idx="1691">
                  <c:v>520.12417000000005</c:v>
                </c:pt>
                <c:pt idx="1692">
                  <c:v>518.06834000000003</c:v>
                </c:pt>
                <c:pt idx="1693">
                  <c:v>516.01251999999999</c:v>
                </c:pt>
                <c:pt idx="1694">
                  <c:v>513.95668999999998</c:v>
                </c:pt>
                <c:pt idx="1695">
                  <c:v>511.90086000000002</c:v>
                </c:pt>
                <c:pt idx="1696">
                  <c:v>509.84503999999998</c:v>
                </c:pt>
                <c:pt idx="1697">
                  <c:v>507.78921000000003</c:v>
                </c:pt>
                <c:pt idx="1698">
                  <c:v>505.73338000000001</c:v>
                </c:pt>
                <c:pt idx="1699">
                  <c:v>503.67756000000003</c:v>
                </c:pt>
                <c:pt idx="1700">
                  <c:v>501.62173000000001</c:v>
                </c:pt>
                <c:pt idx="1701">
                  <c:v>499.5659</c:v>
                </c:pt>
              </c:numCache>
            </c:numRef>
          </c:cat>
          <c:val>
            <c:numRef>
              <c:f>Sheet2!$L$2:$L$1703</c:f>
              <c:numCache>
                <c:formatCode>General</c:formatCode>
                <c:ptCount val="1702"/>
                <c:pt idx="0">
                  <c:v>1.1E-4</c:v>
                </c:pt>
                <c:pt idx="1">
                  <c:v>1.1E-4</c:v>
                </c:pt>
                <c:pt idx="2">
                  <c:v>1.1E-4</c:v>
                </c:pt>
                <c:pt idx="3">
                  <c:v>1.1E-4</c:v>
                </c:pt>
                <c:pt idx="4">
                  <c:v>1.1E-4</c:v>
                </c:pt>
                <c:pt idx="5">
                  <c:v>1.1E-4</c:v>
                </c:pt>
                <c:pt idx="6">
                  <c:v>1.1E-4</c:v>
                </c:pt>
                <c:pt idx="7">
                  <c:v>1.1E-4</c:v>
                </c:pt>
                <c:pt idx="8">
                  <c:v>1.1E-4</c:v>
                </c:pt>
                <c:pt idx="9">
                  <c:v>1.1E-4</c:v>
                </c:pt>
                <c:pt idx="10">
                  <c:v>1.1E-4</c:v>
                </c:pt>
                <c:pt idx="11">
                  <c:v>1.1E-4</c:v>
                </c:pt>
                <c:pt idx="12">
                  <c:v>1.1E-4</c:v>
                </c:pt>
                <c:pt idx="13">
                  <c:v>1.3999999999999999E-4</c:v>
                </c:pt>
                <c:pt idx="14">
                  <c:v>1.8000000000000001E-4</c:v>
                </c:pt>
                <c:pt idx="15">
                  <c:v>2.2000000000000001E-4</c:v>
                </c:pt>
                <c:pt idx="16">
                  <c:v>2.5999999999999998E-4</c:v>
                </c:pt>
                <c:pt idx="17">
                  <c:v>3.2000000000000003E-4</c:v>
                </c:pt>
                <c:pt idx="18">
                  <c:v>3.6999999999999999E-4</c:v>
                </c:pt>
                <c:pt idx="19">
                  <c:v>4.2999999999999999E-4</c:v>
                </c:pt>
                <c:pt idx="20">
                  <c:v>4.8000000000000001E-4</c:v>
                </c:pt>
                <c:pt idx="21">
                  <c:v>5.4000000000000001E-4</c:v>
                </c:pt>
                <c:pt idx="22">
                  <c:v>5.9999999999999995E-4</c:v>
                </c:pt>
                <c:pt idx="23">
                  <c:v>6.4999999999999997E-4</c:v>
                </c:pt>
                <c:pt idx="24">
                  <c:v>7.1000000000000002E-4</c:v>
                </c:pt>
                <c:pt idx="25">
                  <c:v>7.5000000000000002E-4</c:v>
                </c:pt>
                <c:pt idx="26">
                  <c:v>8.0000000000000004E-4</c:v>
                </c:pt>
                <c:pt idx="27">
                  <c:v>8.3000000000000001E-4</c:v>
                </c:pt>
                <c:pt idx="28">
                  <c:v>8.7000000000000001E-4</c:v>
                </c:pt>
                <c:pt idx="29">
                  <c:v>8.9999999999999998E-4</c:v>
                </c:pt>
                <c:pt idx="30">
                  <c:v>9.2000000000000003E-4</c:v>
                </c:pt>
                <c:pt idx="31">
                  <c:v>9.3999999999999997E-4</c:v>
                </c:pt>
                <c:pt idx="32">
                  <c:v>9.6000000000000002E-4</c:v>
                </c:pt>
                <c:pt idx="33">
                  <c:v>9.7999999999999997E-4</c:v>
                </c:pt>
                <c:pt idx="34">
                  <c:v>1.01E-3</c:v>
                </c:pt>
                <c:pt idx="35">
                  <c:v>1.0399999999999999E-3</c:v>
                </c:pt>
                <c:pt idx="36">
                  <c:v>1.08E-3</c:v>
                </c:pt>
                <c:pt idx="37">
                  <c:v>1.1299999999999999E-3</c:v>
                </c:pt>
                <c:pt idx="38">
                  <c:v>1.1999999999999999E-3</c:v>
                </c:pt>
                <c:pt idx="39">
                  <c:v>1.2700000000000001E-3</c:v>
                </c:pt>
                <c:pt idx="40">
                  <c:v>1.34E-3</c:v>
                </c:pt>
                <c:pt idx="41">
                  <c:v>1.42E-3</c:v>
                </c:pt>
                <c:pt idx="42">
                  <c:v>1.5E-3</c:v>
                </c:pt>
                <c:pt idx="43">
                  <c:v>1.5900000000000001E-3</c:v>
                </c:pt>
                <c:pt idx="44">
                  <c:v>1.6800000000000001E-3</c:v>
                </c:pt>
                <c:pt idx="45">
                  <c:v>1.7799999999999999E-3</c:v>
                </c:pt>
                <c:pt idx="46">
                  <c:v>1.8799999999999999E-3</c:v>
                </c:pt>
                <c:pt idx="47">
                  <c:v>1.97E-3</c:v>
                </c:pt>
                <c:pt idx="48">
                  <c:v>2.0699999999999998E-3</c:v>
                </c:pt>
                <c:pt idx="49">
                  <c:v>2.16E-3</c:v>
                </c:pt>
                <c:pt idx="50">
                  <c:v>2.2399999999999998E-3</c:v>
                </c:pt>
                <c:pt idx="51">
                  <c:v>2.33E-3</c:v>
                </c:pt>
                <c:pt idx="52">
                  <c:v>2.4099999999999998E-3</c:v>
                </c:pt>
                <c:pt idx="53">
                  <c:v>2.48E-3</c:v>
                </c:pt>
                <c:pt idx="54">
                  <c:v>2.5500000000000002E-3</c:v>
                </c:pt>
                <c:pt idx="55">
                  <c:v>2.6199999999999999E-3</c:v>
                </c:pt>
                <c:pt idx="56">
                  <c:v>2.6900000000000001E-3</c:v>
                </c:pt>
                <c:pt idx="57">
                  <c:v>2.7599999999999999E-3</c:v>
                </c:pt>
                <c:pt idx="58">
                  <c:v>2.82E-3</c:v>
                </c:pt>
                <c:pt idx="59">
                  <c:v>2.8900000000000002E-3</c:v>
                </c:pt>
                <c:pt idx="60">
                  <c:v>2.96E-3</c:v>
                </c:pt>
                <c:pt idx="61">
                  <c:v>3.0300000000000001E-3</c:v>
                </c:pt>
                <c:pt idx="62">
                  <c:v>3.0899999999999999E-3</c:v>
                </c:pt>
                <c:pt idx="63">
                  <c:v>3.14E-3</c:v>
                </c:pt>
                <c:pt idx="64">
                  <c:v>3.1800000000000001E-3</c:v>
                </c:pt>
                <c:pt idx="65">
                  <c:v>3.2200000000000002E-3</c:v>
                </c:pt>
                <c:pt idx="66">
                  <c:v>3.2499999999999999E-3</c:v>
                </c:pt>
                <c:pt idx="67">
                  <c:v>3.2799999999999999E-3</c:v>
                </c:pt>
                <c:pt idx="68">
                  <c:v>3.3E-3</c:v>
                </c:pt>
                <c:pt idx="69">
                  <c:v>3.31E-3</c:v>
                </c:pt>
                <c:pt idx="70">
                  <c:v>3.31E-3</c:v>
                </c:pt>
                <c:pt idx="71">
                  <c:v>3.31E-3</c:v>
                </c:pt>
                <c:pt idx="72">
                  <c:v>3.29E-3</c:v>
                </c:pt>
                <c:pt idx="73">
                  <c:v>3.2699999999999999E-3</c:v>
                </c:pt>
                <c:pt idx="74">
                  <c:v>3.2499999999999999E-3</c:v>
                </c:pt>
                <c:pt idx="75">
                  <c:v>3.2200000000000002E-3</c:v>
                </c:pt>
                <c:pt idx="76">
                  <c:v>3.2000000000000002E-3</c:v>
                </c:pt>
                <c:pt idx="77">
                  <c:v>3.1800000000000001E-3</c:v>
                </c:pt>
                <c:pt idx="78">
                  <c:v>3.15E-3</c:v>
                </c:pt>
                <c:pt idx="79">
                  <c:v>3.13E-3</c:v>
                </c:pt>
                <c:pt idx="80">
                  <c:v>3.1099999999999999E-3</c:v>
                </c:pt>
                <c:pt idx="81">
                  <c:v>3.0899999999999999E-3</c:v>
                </c:pt>
                <c:pt idx="82">
                  <c:v>3.0699999999999998E-3</c:v>
                </c:pt>
                <c:pt idx="83">
                  <c:v>3.0500000000000002E-3</c:v>
                </c:pt>
                <c:pt idx="84">
                  <c:v>3.0300000000000001E-3</c:v>
                </c:pt>
                <c:pt idx="85">
                  <c:v>3.0100000000000001E-3</c:v>
                </c:pt>
                <c:pt idx="86">
                  <c:v>2.98E-3</c:v>
                </c:pt>
                <c:pt idx="87">
                  <c:v>2.9499999999999999E-3</c:v>
                </c:pt>
                <c:pt idx="88">
                  <c:v>2.9199999999999999E-3</c:v>
                </c:pt>
                <c:pt idx="89">
                  <c:v>2.8700000000000002E-3</c:v>
                </c:pt>
                <c:pt idx="90">
                  <c:v>2.82E-3</c:v>
                </c:pt>
                <c:pt idx="91">
                  <c:v>2.7499999999999998E-3</c:v>
                </c:pt>
                <c:pt idx="92">
                  <c:v>2.6700000000000001E-3</c:v>
                </c:pt>
                <c:pt idx="93">
                  <c:v>2.5799999999999998E-3</c:v>
                </c:pt>
                <c:pt idx="94">
                  <c:v>2.47E-3</c:v>
                </c:pt>
                <c:pt idx="95">
                  <c:v>2.3500000000000001E-3</c:v>
                </c:pt>
                <c:pt idx="96">
                  <c:v>2.2300000000000002E-3</c:v>
                </c:pt>
                <c:pt idx="97">
                  <c:v>2.0999999999999999E-3</c:v>
                </c:pt>
                <c:pt idx="98">
                  <c:v>1.97E-3</c:v>
                </c:pt>
                <c:pt idx="99">
                  <c:v>1.8500000000000001E-3</c:v>
                </c:pt>
                <c:pt idx="100">
                  <c:v>1.73E-3</c:v>
                </c:pt>
                <c:pt idx="101">
                  <c:v>1.6299999999999999E-3</c:v>
                </c:pt>
                <c:pt idx="102">
                  <c:v>1.5399999999999999E-3</c:v>
                </c:pt>
                <c:pt idx="103">
                  <c:v>1.47E-3</c:v>
                </c:pt>
                <c:pt idx="104">
                  <c:v>1.4300000000000001E-3</c:v>
                </c:pt>
                <c:pt idx="105">
                  <c:v>1.42E-3</c:v>
                </c:pt>
                <c:pt idx="106">
                  <c:v>1.4499999999999999E-3</c:v>
                </c:pt>
                <c:pt idx="107">
                  <c:v>1.5299999999999999E-3</c:v>
                </c:pt>
                <c:pt idx="108">
                  <c:v>1.64E-3</c:v>
                </c:pt>
                <c:pt idx="109">
                  <c:v>1.8E-3</c:v>
                </c:pt>
                <c:pt idx="110">
                  <c:v>2E-3</c:v>
                </c:pt>
                <c:pt idx="111">
                  <c:v>2.2399999999999998E-3</c:v>
                </c:pt>
                <c:pt idx="112">
                  <c:v>2.5000000000000001E-3</c:v>
                </c:pt>
                <c:pt idx="113">
                  <c:v>2.7899999999999999E-3</c:v>
                </c:pt>
                <c:pt idx="114">
                  <c:v>3.0899999999999999E-3</c:v>
                </c:pt>
                <c:pt idx="115">
                  <c:v>3.3899999999999998E-3</c:v>
                </c:pt>
                <c:pt idx="116">
                  <c:v>3.7000000000000002E-3</c:v>
                </c:pt>
                <c:pt idx="117">
                  <c:v>4.0000000000000001E-3</c:v>
                </c:pt>
                <c:pt idx="118">
                  <c:v>4.28E-3</c:v>
                </c:pt>
                <c:pt idx="119">
                  <c:v>4.5300000000000002E-3</c:v>
                </c:pt>
                <c:pt idx="120">
                  <c:v>4.7499999999999999E-3</c:v>
                </c:pt>
                <c:pt idx="121">
                  <c:v>4.9300000000000004E-3</c:v>
                </c:pt>
                <c:pt idx="122">
                  <c:v>5.0600000000000003E-3</c:v>
                </c:pt>
                <c:pt idx="123">
                  <c:v>5.1399999999999996E-3</c:v>
                </c:pt>
                <c:pt idx="124">
                  <c:v>5.1799999999999997E-3</c:v>
                </c:pt>
                <c:pt idx="125">
                  <c:v>5.1700000000000001E-3</c:v>
                </c:pt>
                <c:pt idx="126">
                  <c:v>5.1200000000000004E-3</c:v>
                </c:pt>
                <c:pt idx="127">
                  <c:v>5.0299999999999997E-3</c:v>
                </c:pt>
                <c:pt idx="128">
                  <c:v>4.9100000000000003E-3</c:v>
                </c:pt>
                <c:pt idx="129">
                  <c:v>4.7699999999999999E-3</c:v>
                </c:pt>
                <c:pt idx="130">
                  <c:v>4.6100000000000004E-3</c:v>
                </c:pt>
                <c:pt idx="131">
                  <c:v>4.4400000000000004E-3</c:v>
                </c:pt>
                <c:pt idx="132">
                  <c:v>4.2700000000000004E-3</c:v>
                </c:pt>
                <c:pt idx="133">
                  <c:v>4.1099999999999999E-3</c:v>
                </c:pt>
                <c:pt idx="134">
                  <c:v>3.9500000000000004E-3</c:v>
                </c:pt>
                <c:pt idx="135">
                  <c:v>3.81E-3</c:v>
                </c:pt>
                <c:pt idx="136">
                  <c:v>3.6900000000000001E-3</c:v>
                </c:pt>
                <c:pt idx="137">
                  <c:v>3.5999999999999999E-3</c:v>
                </c:pt>
                <c:pt idx="138">
                  <c:v>3.5400000000000002E-3</c:v>
                </c:pt>
                <c:pt idx="139">
                  <c:v>3.5200000000000001E-3</c:v>
                </c:pt>
                <c:pt idx="140">
                  <c:v>3.5300000000000002E-3</c:v>
                </c:pt>
                <c:pt idx="141">
                  <c:v>3.5799999999999998E-3</c:v>
                </c:pt>
                <c:pt idx="142">
                  <c:v>3.6600000000000001E-3</c:v>
                </c:pt>
                <c:pt idx="143">
                  <c:v>3.7599999999999999E-3</c:v>
                </c:pt>
                <c:pt idx="144">
                  <c:v>3.8899999999999998E-3</c:v>
                </c:pt>
                <c:pt idx="145">
                  <c:v>4.0499999999999998E-3</c:v>
                </c:pt>
                <c:pt idx="146">
                  <c:v>4.2399999999999998E-3</c:v>
                </c:pt>
                <c:pt idx="147">
                  <c:v>4.45E-3</c:v>
                </c:pt>
                <c:pt idx="148">
                  <c:v>4.6800000000000001E-3</c:v>
                </c:pt>
                <c:pt idx="149">
                  <c:v>4.9300000000000004E-3</c:v>
                </c:pt>
                <c:pt idx="150">
                  <c:v>5.1999999999999998E-3</c:v>
                </c:pt>
                <c:pt idx="151">
                  <c:v>5.47E-3</c:v>
                </c:pt>
                <c:pt idx="152">
                  <c:v>5.7499999999999999E-3</c:v>
                </c:pt>
                <c:pt idx="153">
                  <c:v>6.0400000000000002E-3</c:v>
                </c:pt>
                <c:pt idx="154">
                  <c:v>6.3400000000000001E-3</c:v>
                </c:pt>
                <c:pt idx="155">
                  <c:v>6.6299999999999996E-3</c:v>
                </c:pt>
                <c:pt idx="156">
                  <c:v>6.94E-3</c:v>
                </c:pt>
                <c:pt idx="157">
                  <c:v>7.2500000000000004E-3</c:v>
                </c:pt>
                <c:pt idx="158">
                  <c:v>7.5700000000000003E-3</c:v>
                </c:pt>
                <c:pt idx="159">
                  <c:v>7.92E-3</c:v>
                </c:pt>
                <c:pt idx="160">
                  <c:v>8.2799999999999992E-3</c:v>
                </c:pt>
                <c:pt idx="161">
                  <c:v>8.6700000000000006E-3</c:v>
                </c:pt>
                <c:pt idx="162">
                  <c:v>9.0799999999999995E-3</c:v>
                </c:pt>
                <c:pt idx="163">
                  <c:v>9.5099999999999994E-3</c:v>
                </c:pt>
                <c:pt idx="164">
                  <c:v>9.9600000000000001E-3</c:v>
                </c:pt>
                <c:pt idx="165">
                  <c:v>1.044E-2</c:v>
                </c:pt>
                <c:pt idx="166">
                  <c:v>1.095E-2</c:v>
                </c:pt>
                <c:pt idx="167">
                  <c:v>1.149E-2</c:v>
                </c:pt>
                <c:pt idx="168">
                  <c:v>1.2070000000000001E-2</c:v>
                </c:pt>
                <c:pt idx="169">
                  <c:v>1.2699999999999999E-2</c:v>
                </c:pt>
                <c:pt idx="170">
                  <c:v>1.336E-2</c:v>
                </c:pt>
                <c:pt idx="171">
                  <c:v>1.406E-2</c:v>
                </c:pt>
                <c:pt idx="172">
                  <c:v>1.4800000000000001E-2</c:v>
                </c:pt>
                <c:pt idx="173">
                  <c:v>1.5570000000000001E-2</c:v>
                </c:pt>
                <c:pt idx="174">
                  <c:v>1.6369999999999999E-2</c:v>
                </c:pt>
                <c:pt idx="175">
                  <c:v>1.721E-2</c:v>
                </c:pt>
                <c:pt idx="176">
                  <c:v>1.8069999999999999E-2</c:v>
                </c:pt>
                <c:pt idx="177">
                  <c:v>1.8970000000000001E-2</c:v>
                </c:pt>
                <c:pt idx="178">
                  <c:v>1.9900000000000001E-2</c:v>
                </c:pt>
                <c:pt idx="179">
                  <c:v>2.086E-2</c:v>
                </c:pt>
                <c:pt idx="180">
                  <c:v>2.1850000000000001E-2</c:v>
                </c:pt>
                <c:pt idx="181">
                  <c:v>2.2870000000000001E-2</c:v>
                </c:pt>
                <c:pt idx="182">
                  <c:v>2.3910000000000001E-2</c:v>
                </c:pt>
                <c:pt idx="183">
                  <c:v>2.4979999999999999E-2</c:v>
                </c:pt>
                <c:pt idx="184">
                  <c:v>2.606E-2</c:v>
                </c:pt>
                <c:pt idx="185">
                  <c:v>2.716E-2</c:v>
                </c:pt>
                <c:pt idx="186">
                  <c:v>2.827E-2</c:v>
                </c:pt>
                <c:pt idx="187">
                  <c:v>2.9409999999999999E-2</c:v>
                </c:pt>
                <c:pt idx="188">
                  <c:v>3.056E-2</c:v>
                </c:pt>
                <c:pt idx="189">
                  <c:v>3.1739999999999997E-2</c:v>
                </c:pt>
                <c:pt idx="190">
                  <c:v>3.295E-2</c:v>
                </c:pt>
                <c:pt idx="191">
                  <c:v>3.4180000000000002E-2</c:v>
                </c:pt>
                <c:pt idx="192">
                  <c:v>3.5450000000000002E-2</c:v>
                </c:pt>
                <c:pt idx="193">
                  <c:v>3.6749999999999998E-2</c:v>
                </c:pt>
                <c:pt idx="194">
                  <c:v>3.8089999999999999E-2</c:v>
                </c:pt>
                <c:pt idx="195">
                  <c:v>3.9460000000000002E-2</c:v>
                </c:pt>
                <c:pt idx="196">
                  <c:v>4.0869999999999997E-2</c:v>
                </c:pt>
                <c:pt idx="197">
                  <c:v>4.233E-2</c:v>
                </c:pt>
                <c:pt idx="198">
                  <c:v>4.3839999999999997E-2</c:v>
                </c:pt>
                <c:pt idx="199">
                  <c:v>4.5400000000000003E-2</c:v>
                </c:pt>
                <c:pt idx="200">
                  <c:v>4.7010000000000003E-2</c:v>
                </c:pt>
                <c:pt idx="201">
                  <c:v>4.8669999999999998E-2</c:v>
                </c:pt>
                <c:pt idx="202">
                  <c:v>5.0369999999999998E-2</c:v>
                </c:pt>
                <c:pt idx="203">
                  <c:v>5.212E-2</c:v>
                </c:pt>
                <c:pt idx="204">
                  <c:v>5.391E-2</c:v>
                </c:pt>
                <c:pt idx="205">
                  <c:v>5.5730000000000002E-2</c:v>
                </c:pt>
                <c:pt idx="206">
                  <c:v>5.7579999999999999E-2</c:v>
                </c:pt>
                <c:pt idx="207">
                  <c:v>5.9470000000000002E-2</c:v>
                </c:pt>
                <c:pt idx="208">
                  <c:v>6.1379999999999997E-2</c:v>
                </c:pt>
                <c:pt idx="209">
                  <c:v>6.3320000000000001E-2</c:v>
                </c:pt>
                <c:pt idx="210">
                  <c:v>6.5280000000000005E-2</c:v>
                </c:pt>
                <c:pt idx="211">
                  <c:v>6.726E-2</c:v>
                </c:pt>
                <c:pt idx="212">
                  <c:v>6.9260000000000002E-2</c:v>
                </c:pt>
                <c:pt idx="213">
                  <c:v>7.1290000000000006E-2</c:v>
                </c:pt>
                <c:pt idx="214">
                  <c:v>7.3330000000000006E-2</c:v>
                </c:pt>
                <c:pt idx="215">
                  <c:v>7.5389999999999999E-2</c:v>
                </c:pt>
                <c:pt idx="216">
                  <c:v>7.7460000000000001E-2</c:v>
                </c:pt>
                <c:pt idx="217">
                  <c:v>7.9560000000000006E-2</c:v>
                </c:pt>
                <c:pt idx="218">
                  <c:v>8.1670000000000006E-2</c:v>
                </c:pt>
                <c:pt idx="219">
                  <c:v>8.3809999999999996E-2</c:v>
                </c:pt>
                <c:pt idx="220">
                  <c:v>8.5980000000000001E-2</c:v>
                </c:pt>
                <c:pt idx="221">
                  <c:v>8.8190000000000004E-2</c:v>
                </c:pt>
                <c:pt idx="222">
                  <c:v>9.042E-2</c:v>
                </c:pt>
                <c:pt idx="223">
                  <c:v>9.2679999999999998E-2</c:v>
                </c:pt>
                <c:pt idx="224">
                  <c:v>9.4969999999999999E-2</c:v>
                </c:pt>
                <c:pt idx="225">
                  <c:v>9.7290000000000001E-2</c:v>
                </c:pt>
                <c:pt idx="226">
                  <c:v>9.9640000000000006E-2</c:v>
                </c:pt>
                <c:pt idx="227">
                  <c:v>0.10201</c:v>
                </c:pt>
                <c:pt idx="228">
                  <c:v>0.10441</c:v>
                </c:pt>
                <c:pt idx="229">
                  <c:v>0.10684</c:v>
                </c:pt>
                <c:pt idx="230">
                  <c:v>0.10929999999999999</c:v>
                </c:pt>
                <c:pt idx="231">
                  <c:v>0.11178</c:v>
                </c:pt>
                <c:pt idx="232">
                  <c:v>0.11428000000000001</c:v>
                </c:pt>
                <c:pt idx="233">
                  <c:v>0.1168</c:v>
                </c:pt>
                <c:pt idx="234">
                  <c:v>0.11934</c:v>
                </c:pt>
                <c:pt idx="235">
                  <c:v>0.12189</c:v>
                </c:pt>
                <c:pt idx="236">
                  <c:v>0.12445000000000001</c:v>
                </c:pt>
                <c:pt idx="237">
                  <c:v>0.12703</c:v>
                </c:pt>
                <c:pt idx="238">
                  <c:v>0.12961</c:v>
                </c:pt>
                <c:pt idx="239">
                  <c:v>0.13220000000000001</c:v>
                </c:pt>
                <c:pt idx="240">
                  <c:v>0.13478999999999999</c:v>
                </c:pt>
                <c:pt idx="241">
                  <c:v>0.13739000000000001</c:v>
                </c:pt>
                <c:pt idx="242">
                  <c:v>0.14000000000000001</c:v>
                </c:pt>
                <c:pt idx="243">
                  <c:v>0.14262</c:v>
                </c:pt>
                <c:pt idx="244">
                  <c:v>0.14523</c:v>
                </c:pt>
                <c:pt idx="245">
                  <c:v>0.14785999999999999</c:v>
                </c:pt>
                <c:pt idx="246">
                  <c:v>0.15049000000000001</c:v>
                </c:pt>
                <c:pt idx="247">
                  <c:v>0.15312000000000001</c:v>
                </c:pt>
                <c:pt idx="248">
                  <c:v>0.15575</c:v>
                </c:pt>
                <c:pt idx="249">
                  <c:v>0.15840000000000001</c:v>
                </c:pt>
                <c:pt idx="250">
                  <c:v>0.16105</c:v>
                </c:pt>
                <c:pt idx="251">
                  <c:v>0.16370000000000001</c:v>
                </c:pt>
                <c:pt idx="252">
                  <c:v>0.16636000000000001</c:v>
                </c:pt>
                <c:pt idx="253">
                  <c:v>0.16903000000000001</c:v>
                </c:pt>
                <c:pt idx="254">
                  <c:v>0.17171</c:v>
                </c:pt>
                <c:pt idx="255">
                  <c:v>0.17438000000000001</c:v>
                </c:pt>
                <c:pt idx="256">
                  <c:v>0.17706</c:v>
                </c:pt>
                <c:pt idx="257">
                  <c:v>0.17974999999999999</c:v>
                </c:pt>
                <c:pt idx="258">
                  <c:v>0.18243000000000001</c:v>
                </c:pt>
                <c:pt idx="259">
                  <c:v>0.18512000000000001</c:v>
                </c:pt>
                <c:pt idx="260">
                  <c:v>0.18779999999999999</c:v>
                </c:pt>
                <c:pt idx="261">
                  <c:v>0.19048999999999999</c:v>
                </c:pt>
                <c:pt idx="262">
                  <c:v>0.19317000000000001</c:v>
                </c:pt>
                <c:pt idx="263">
                  <c:v>0.19583999999999999</c:v>
                </c:pt>
                <c:pt idx="264">
                  <c:v>0.19850999999999999</c:v>
                </c:pt>
                <c:pt idx="265">
                  <c:v>0.20118</c:v>
                </c:pt>
                <c:pt idx="266">
                  <c:v>0.20383999999999999</c:v>
                </c:pt>
                <c:pt idx="267">
                  <c:v>0.20649000000000001</c:v>
                </c:pt>
                <c:pt idx="268">
                  <c:v>0.20913999999999999</c:v>
                </c:pt>
                <c:pt idx="269">
                  <c:v>0.21178</c:v>
                </c:pt>
                <c:pt idx="270">
                  <c:v>0.21440999999999999</c:v>
                </c:pt>
                <c:pt idx="271">
                  <c:v>0.21704000000000001</c:v>
                </c:pt>
                <c:pt idx="272">
                  <c:v>0.21967</c:v>
                </c:pt>
                <c:pt idx="273">
                  <c:v>0.22228999999999999</c:v>
                </c:pt>
                <c:pt idx="274">
                  <c:v>0.22491</c:v>
                </c:pt>
                <c:pt idx="275">
                  <c:v>0.22752</c:v>
                </c:pt>
                <c:pt idx="276">
                  <c:v>0.23011999999999999</c:v>
                </c:pt>
                <c:pt idx="277">
                  <c:v>0.23272000000000001</c:v>
                </c:pt>
                <c:pt idx="278">
                  <c:v>0.23532</c:v>
                </c:pt>
                <c:pt idx="279">
                  <c:v>0.23791000000000001</c:v>
                </c:pt>
                <c:pt idx="280">
                  <c:v>0.24049999999999999</c:v>
                </c:pt>
                <c:pt idx="281">
                  <c:v>0.24307999999999999</c:v>
                </c:pt>
                <c:pt idx="282">
                  <c:v>0.24565999999999999</c:v>
                </c:pt>
                <c:pt idx="283">
                  <c:v>0.24823000000000001</c:v>
                </c:pt>
                <c:pt idx="284">
                  <c:v>0.25079000000000001</c:v>
                </c:pt>
                <c:pt idx="285">
                  <c:v>0.25334000000000001</c:v>
                </c:pt>
                <c:pt idx="286">
                  <c:v>0.25588</c:v>
                </c:pt>
                <c:pt idx="287">
                  <c:v>0.25840000000000002</c:v>
                </c:pt>
                <c:pt idx="288">
                  <c:v>0.26090999999999998</c:v>
                </c:pt>
                <c:pt idx="289">
                  <c:v>0.26340000000000002</c:v>
                </c:pt>
                <c:pt idx="290">
                  <c:v>0.26587</c:v>
                </c:pt>
                <c:pt idx="291">
                  <c:v>0.26832</c:v>
                </c:pt>
                <c:pt idx="292">
                  <c:v>0.27073999999999998</c:v>
                </c:pt>
                <c:pt idx="293">
                  <c:v>0.27315</c:v>
                </c:pt>
                <c:pt idx="294">
                  <c:v>0.27551999999999999</c:v>
                </c:pt>
                <c:pt idx="295">
                  <c:v>0.27787000000000001</c:v>
                </c:pt>
                <c:pt idx="296">
                  <c:v>0.28017999999999998</c:v>
                </c:pt>
                <c:pt idx="297">
                  <c:v>0.28247</c:v>
                </c:pt>
                <c:pt idx="298">
                  <c:v>0.28471999999999997</c:v>
                </c:pt>
                <c:pt idx="299">
                  <c:v>0.28693999999999997</c:v>
                </c:pt>
                <c:pt idx="300">
                  <c:v>0.28911999999999999</c:v>
                </c:pt>
                <c:pt idx="301">
                  <c:v>0.29126999999999997</c:v>
                </c:pt>
                <c:pt idx="302">
                  <c:v>0.29338999999999998</c:v>
                </c:pt>
                <c:pt idx="303">
                  <c:v>0.29548000000000002</c:v>
                </c:pt>
                <c:pt idx="304">
                  <c:v>0.29753000000000002</c:v>
                </c:pt>
                <c:pt idx="305">
                  <c:v>0.29953999999999997</c:v>
                </c:pt>
                <c:pt idx="306">
                  <c:v>0.30152000000000001</c:v>
                </c:pt>
                <c:pt idx="307">
                  <c:v>0.30346000000000001</c:v>
                </c:pt>
                <c:pt idx="308">
                  <c:v>0.30536999999999997</c:v>
                </c:pt>
                <c:pt idx="309">
                  <c:v>0.30723</c:v>
                </c:pt>
                <c:pt idx="310">
                  <c:v>0.30906</c:v>
                </c:pt>
                <c:pt idx="311">
                  <c:v>0.31085000000000002</c:v>
                </c:pt>
                <c:pt idx="312">
                  <c:v>0.31259999999999999</c:v>
                </c:pt>
                <c:pt idx="313">
                  <c:v>0.31430999999999998</c:v>
                </c:pt>
                <c:pt idx="314">
                  <c:v>0.31597999999999998</c:v>
                </c:pt>
                <c:pt idx="315">
                  <c:v>0.31761</c:v>
                </c:pt>
                <c:pt idx="316">
                  <c:v>0.31919999999999998</c:v>
                </c:pt>
                <c:pt idx="317">
                  <c:v>0.32074999999999998</c:v>
                </c:pt>
                <c:pt idx="318">
                  <c:v>0.32224999999999998</c:v>
                </c:pt>
                <c:pt idx="319">
                  <c:v>0.32372000000000001</c:v>
                </c:pt>
                <c:pt idx="320">
                  <c:v>0.32514999999999999</c:v>
                </c:pt>
                <c:pt idx="321">
                  <c:v>0.32654</c:v>
                </c:pt>
                <c:pt idx="322">
                  <c:v>0.32788</c:v>
                </c:pt>
                <c:pt idx="323">
                  <c:v>0.32919999999999999</c:v>
                </c:pt>
                <c:pt idx="324">
                  <c:v>0.33046999999999999</c:v>
                </c:pt>
                <c:pt idx="325">
                  <c:v>0.33172000000000001</c:v>
                </c:pt>
                <c:pt idx="326">
                  <c:v>0.33293</c:v>
                </c:pt>
                <c:pt idx="327">
                  <c:v>0.33410000000000001</c:v>
                </c:pt>
                <c:pt idx="328">
                  <c:v>0.33524999999999999</c:v>
                </c:pt>
                <c:pt idx="329">
                  <c:v>0.33635999999999999</c:v>
                </c:pt>
                <c:pt idx="330">
                  <c:v>0.33744000000000002</c:v>
                </c:pt>
                <c:pt idx="331">
                  <c:v>0.33850000000000002</c:v>
                </c:pt>
                <c:pt idx="332">
                  <c:v>0.33953</c:v>
                </c:pt>
                <c:pt idx="333">
                  <c:v>0.34053</c:v>
                </c:pt>
                <c:pt idx="334">
                  <c:v>0.34150000000000003</c:v>
                </c:pt>
                <c:pt idx="335">
                  <c:v>0.34244999999999998</c:v>
                </c:pt>
                <c:pt idx="336">
                  <c:v>0.34337000000000001</c:v>
                </c:pt>
                <c:pt idx="337">
                  <c:v>0.34426000000000001</c:v>
                </c:pt>
                <c:pt idx="338">
                  <c:v>0.34511999999999998</c:v>
                </c:pt>
                <c:pt idx="339">
                  <c:v>0.34594999999999998</c:v>
                </c:pt>
                <c:pt idx="340">
                  <c:v>0.34673999999999999</c:v>
                </c:pt>
                <c:pt idx="341">
                  <c:v>0.34749999999999998</c:v>
                </c:pt>
                <c:pt idx="342">
                  <c:v>0.34822999999999998</c:v>
                </c:pt>
                <c:pt idx="343">
                  <c:v>0.34891</c:v>
                </c:pt>
                <c:pt idx="344">
                  <c:v>0.34955000000000003</c:v>
                </c:pt>
                <c:pt idx="345">
                  <c:v>0.35014000000000001</c:v>
                </c:pt>
                <c:pt idx="346">
                  <c:v>0.35069</c:v>
                </c:pt>
                <c:pt idx="347">
                  <c:v>0.35117999999999999</c:v>
                </c:pt>
                <c:pt idx="348">
                  <c:v>0.35163</c:v>
                </c:pt>
                <c:pt idx="349">
                  <c:v>0.35200999999999999</c:v>
                </c:pt>
                <c:pt idx="350">
                  <c:v>0.35235</c:v>
                </c:pt>
                <c:pt idx="351">
                  <c:v>0.35261999999999999</c:v>
                </c:pt>
                <c:pt idx="352">
                  <c:v>0.35283999999999999</c:v>
                </c:pt>
                <c:pt idx="353">
                  <c:v>0.35299000000000003</c:v>
                </c:pt>
                <c:pt idx="354">
                  <c:v>0.35309000000000001</c:v>
                </c:pt>
                <c:pt idx="355">
                  <c:v>0.35313</c:v>
                </c:pt>
                <c:pt idx="356">
                  <c:v>0.35310999999999998</c:v>
                </c:pt>
                <c:pt idx="357">
                  <c:v>0.35303000000000001</c:v>
                </c:pt>
                <c:pt idx="358">
                  <c:v>0.35289999999999999</c:v>
                </c:pt>
                <c:pt idx="359">
                  <c:v>0.35271000000000002</c:v>
                </c:pt>
                <c:pt idx="360">
                  <c:v>0.35246</c:v>
                </c:pt>
                <c:pt idx="361">
                  <c:v>0.35215000000000002</c:v>
                </c:pt>
                <c:pt idx="362">
                  <c:v>0.35178999999999999</c:v>
                </c:pt>
                <c:pt idx="363">
                  <c:v>0.35137000000000002</c:v>
                </c:pt>
                <c:pt idx="364">
                  <c:v>0.35088000000000003</c:v>
                </c:pt>
                <c:pt idx="365">
                  <c:v>0.35033999999999998</c:v>
                </c:pt>
                <c:pt idx="366">
                  <c:v>0.34974</c:v>
                </c:pt>
                <c:pt idx="367">
                  <c:v>0.34908</c:v>
                </c:pt>
                <c:pt idx="368">
                  <c:v>0.34834999999999999</c:v>
                </c:pt>
                <c:pt idx="369">
                  <c:v>0.34756999999999999</c:v>
                </c:pt>
                <c:pt idx="370">
                  <c:v>0.34671000000000002</c:v>
                </c:pt>
                <c:pt idx="371">
                  <c:v>0.34578999999999999</c:v>
                </c:pt>
                <c:pt idx="372">
                  <c:v>0.3448</c:v>
                </c:pt>
                <c:pt idx="373">
                  <c:v>0.34375</c:v>
                </c:pt>
                <c:pt idx="374">
                  <c:v>0.34261999999999998</c:v>
                </c:pt>
                <c:pt idx="375">
                  <c:v>0.34142</c:v>
                </c:pt>
                <c:pt idx="376">
                  <c:v>0.34016000000000002</c:v>
                </c:pt>
                <c:pt idx="377">
                  <c:v>0.33882000000000001</c:v>
                </c:pt>
                <c:pt idx="378">
                  <c:v>0.33740999999999999</c:v>
                </c:pt>
                <c:pt idx="379">
                  <c:v>0.33593000000000001</c:v>
                </c:pt>
                <c:pt idx="380">
                  <c:v>0.33439000000000002</c:v>
                </c:pt>
                <c:pt idx="381">
                  <c:v>0.33278000000000002</c:v>
                </c:pt>
                <c:pt idx="382">
                  <c:v>0.33110000000000001</c:v>
                </c:pt>
                <c:pt idx="383">
                  <c:v>0.32934999999999998</c:v>
                </c:pt>
                <c:pt idx="384">
                  <c:v>0.32754</c:v>
                </c:pt>
                <c:pt idx="385">
                  <c:v>0.32566000000000001</c:v>
                </c:pt>
                <c:pt idx="386">
                  <c:v>0.32372000000000001</c:v>
                </c:pt>
                <c:pt idx="387">
                  <c:v>0.32172000000000001</c:v>
                </c:pt>
                <c:pt idx="388">
                  <c:v>0.31966</c:v>
                </c:pt>
                <c:pt idx="389">
                  <c:v>0.31753999999999999</c:v>
                </c:pt>
                <c:pt idx="390">
                  <c:v>0.31535000000000002</c:v>
                </c:pt>
                <c:pt idx="391">
                  <c:v>0.31311</c:v>
                </c:pt>
                <c:pt idx="392">
                  <c:v>0.31080000000000002</c:v>
                </c:pt>
                <c:pt idx="393">
                  <c:v>0.30843999999999999</c:v>
                </c:pt>
                <c:pt idx="394">
                  <c:v>0.30602000000000001</c:v>
                </c:pt>
                <c:pt idx="395">
                  <c:v>0.30353999999999998</c:v>
                </c:pt>
                <c:pt idx="396">
                  <c:v>0.30099999999999999</c:v>
                </c:pt>
                <c:pt idx="397">
                  <c:v>0.29841000000000001</c:v>
                </c:pt>
                <c:pt idx="398">
                  <c:v>0.29576000000000002</c:v>
                </c:pt>
                <c:pt idx="399">
                  <c:v>0.29304999999999998</c:v>
                </c:pt>
                <c:pt idx="400">
                  <c:v>0.29028999999999999</c:v>
                </c:pt>
                <c:pt idx="401">
                  <c:v>0.28748000000000001</c:v>
                </c:pt>
                <c:pt idx="402">
                  <c:v>0.28461999999999998</c:v>
                </c:pt>
                <c:pt idx="403">
                  <c:v>0.28172000000000003</c:v>
                </c:pt>
                <c:pt idx="404">
                  <c:v>0.27877000000000002</c:v>
                </c:pt>
                <c:pt idx="405">
                  <c:v>0.27578000000000003</c:v>
                </c:pt>
                <c:pt idx="406">
                  <c:v>0.27274999999999999</c:v>
                </c:pt>
                <c:pt idx="407">
                  <c:v>0.26967999999999998</c:v>
                </c:pt>
                <c:pt idx="408">
                  <c:v>0.26658999999999999</c:v>
                </c:pt>
                <c:pt idx="409">
                  <c:v>0.26346000000000003</c:v>
                </c:pt>
                <c:pt idx="410">
                  <c:v>0.26030999999999999</c:v>
                </c:pt>
                <c:pt idx="411">
                  <c:v>0.25713999999999998</c:v>
                </c:pt>
                <c:pt idx="412">
                  <c:v>0.25394</c:v>
                </c:pt>
                <c:pt idx="413">
                  <c:v>0.25073000000000001</c:v>
                </c:pt>
                <c:pt idx="414">
                  <c:v>0.24751000000000001</c:v>
                </c:pt>
                <c:pt idx="415">
                  <c:v>0.24426999999999999</c:v>
                </c:pt>
                <c:pt idx="416">
                  <c:v>0.24102999999999999</c:v>
                </c:pt>
                <c:pt idx="417">
                  <c:v>0.23777999999999999</c:v>
                </c:pt>
                <c:pt idx="418">
                  <c:v>0.23452000000000001</c:v>
                </c:pt>
                <c:pt idx="419">
                  <c:v>0.23125999999999999</c:v>
                </c:pt>
                <c:pt idx="420">
                  <c:v>0.22800999999999999</c:v>
                </c:pt>
                <c:pt idx="421">
                  <c:v>0.22475000000000001</c:v>
                </c:pt>
                <c:pt idx="422">
                  <c:v>0.2215</c:v>
                </c:pt>
                <c:pt idx="423">
                  <c:v>0.21826000000000001</c:v>
                </c:pt>
                <c:pt idx="424">
                  <c:v>0.21501999999999999</c:v>
                </c:pt>
                <c:pt idx="425">
                  <c:v>0.21179000000000001</c:v>
                </c:pt>
                <c:pt idx="426">
                  <c:v>0.20857000000000001</c:v>
                </c:pt>
                <c:pt idx="427">
                  <c:v>0.20537</c:v>
                </c:pt>
                <c:pt idx="428">
                  <c:v>0.20218</c:v>
                </c:pt>
                <c:pt idx="429">
                  <c:v>0.19900000000000001</c:v>
                </c:pt>
                <c:pt idx="430">
                  <c:v>0.19583999999999999</c:v>
                </c:pt>
                <c:pt idx="431">
                  <c:v>0.19269</c:v>
                </c:pt>
                <c:pt idx="432">
                  <c:v>0.18956000000000001</c:v>
                </c:pt>
                <c:pt idx="433">
                  <c:v>0.18645</c:v>
                </c:pt>
                <c:pt idx="434">
                  <c:v>0.18336</c:v>
                </c:pt>
                <c:pt idx="435">
                  <c:v>0.18029000000000001</c:v>
                </c:pt>
                <c:pt idx="436">
                  <c:v>0.17724000000000001</c:v>
                </c:pt>
                <c:pt idx="437">
                  <c:v>0.17421</c:v>
                </c:pt>
                <c:pt idx="438">
                  <c:v>0.17121</c:v>
                </c:pt>
                <c:pt idx="439">
                  <c:v>0.16822999999999999</c:v>
                </c:pt>
                <c:pt idx="440">
                  <c:v>0.16528000000000001</c:v>
                </c:pt>
                <c:pt idx="441">
                  <c:v>0.16236</c:v>
                </c:pt>
                <c:pt idx="442">
                  <c:v>0.15945999999999999</c:v>
                </c:pt>
                <c:pt idx="443">
                  <c:v>0.15659000000000001</c:v>
                </c:pt>
                <c:pt idx="444">
                  <c:v>0.15375</c:v>
                </c:pt>
                <c:pt idx="445">
                  <c:v>0.15093999999999999</c:v>
                </c:pt>
                <c:pt idx="446">
                  <c:v>0.14815999999999999</c:v>
                </c:pt>
                <c:pt idx="447">
                  <c:v>0.14541999999999999</c:v>
                </c:pt>
                <c:pt idx="448">
                  <c:v>0.14271</c:v>
                </c:pt>
                <c:pt idx="449">
                  <c:v>0.14002999999999999</c:v>
                </c:pt>
                <c:pt idx="450">
                  <c:v>0.13739000000000001</c:v>
                </c:pt>
                <c:pt idx="451">
                  <c:v>0.13478999999999999</c:v>
                </c:pt>
                <c:pt idx="452">
                  <c:v>0.13222999999999999</c:v>
                </c:pt>
                <c:pt idx="453">
                  <c:v>0.12970000000000001</c:v>
                </c:pt>
                <c:pt idx="454">
                  <c:v>0.12720999999999999</c:v>
                </c:pt>
                <c:pt idx="455">
                  <c:v>0.12476</c:v>
                </c:pt>
                <c:pt idx="456">
                  <c:v>0.12235</c:v>
                </c:pt>
                <c:pt idx="457">
                  <c:v>0.11999</c:v>
                </c:pt>
                <c:pt idx="458">
                  <c:v>0.11767</c:v>
                </c:pt>
                <c:pt idx="459">
                  <c:v>0.1154</c:v>
                </c:pt>
                <c:pt idx="460">
                  <c:v>0.11317000000000001</c:v>
                </c:pt>
                <c:pt idx="461">
                  <c:v>0.11099000000000001</c:v>
                </c:pt>
                <c:pt idx="462">
                  <c:v>0.10885</c:v>
                </c:pt>
                <c:pt idx="463">
                  <c:v>0.10675999999999999</c:v>
                </c:pt>
                <c:pt idx="464">
                  <c:v>0.10471999999999999</c:v>
                </c:pt>
                <c:pt idx="465">
                  <c:v>0.10273</c:v>
                </c:pt>
                <c:pt idx="466">
                  <c:v>0.10079</c:v>
                </c:pt>
                <c:pt idx="467">
                  <c:v>9.8890000000000006E-2</c:v>
                </c:pt>
                <c:pt idx="468">
                  <c:v>9.7049999999999997E-2</c:v>
                </c:pt>
                <c:pt idx="469">
                  <c:v>9.5250000000000001E-2</c:v>
                </c:pt>
                <c:pt idx="470">
                  <c:v>9.35E-2</c:v>
                </c:pt>
                <c:pt idx="471">
                  <c:v>9.1810000000000003E-2</c:v>
                </c:pt>
                <c:pt idx="472">
                  <c:v>9.017E-2</c:v>
                </c:pt>
                <c:pt idx="473">
                  <c:v>8.8580000000000006E-2</c:v>
                </c:pt>
                <c:pt idx="474">
                  <c:v>8.7050000000000002E-2</c:v>
                </c:pt>
                <c:pt idx="475">
                  <c:v>8.5580000000000003E-2</c:v>
                </c:pt>
                <c:pt idx="476">
                  <c:v>8.4180000000000005E-2</c:v>
                </c:pt>
                <c:pt idx="477">
                  <c:v>8.2849999999999993E-2</c:v>
                </c:pt>
                <c:pt idx="478">
                  <c:v>8.1589999999999996E-2</c:v>
                </c:pt>
                <c:pt idx="479">
                  <c:v>8.0409999999999995E-2</c:v>
                </c:pt>
                <c:pt idx="480">
                  <c:v>7.9320000000000002E-2</c:v>
                </c:pt>
                <c:pt idx="481">
                  <c:v>7.8320000000000001E-2</c:v>
                </c:pt>
                <c:pt idx="482">
                  <c:v>7.7429999999999999E-2</c:v>
                </c:pt>
                <c:pt idx="483">
                  <c:v>7.6649999999999996E-2</c:v>
                </c:pt>
                <c:pt idx="484">
                  <c:v>7.5980000000000006E-2</c:v>
                </c:pt>
                <c:pt idx="485">
                  <c:v>7.5429999999999997E-2</c:v>
                </c:pt>
                <c:pt idx="486">
                  <c:v>7.5009999999999993E-2</c:v>
                </c:pt>
                <c:pt idx="487">
                  <c:v>7.4719999999999995E-2</c:v>
                </c:pt>
                <c:pt idx="488">
                  <c:v>7.4560000000000001E-2</c:v>
                </c:pt>
                <c:pt idx="489">
                  <c:v>7.4539999999999995E-2</c:v>
                </c:pt>
                <c:pt idx="490">
                  <c:v>7.4660000000000004E-2</c:v>
                </c:pt>
                <c:pt idx="491">
                  <c:v>7.4929999999999997E-2</c:v>
                </c:pt>
                <c:pt idx="492">
                  <c:v>7.5329999999999994E-2</c:v>
                </c:pt>
                <c:pt idx="493">
                  <c:v>7.5870000000000007E-2</c:v>
                </c:pt>
                <c:pt idx="494">
                  <c:v>7.6550000000000007E-2</c:v>
                </c:pt>
                <c:pt idx="495">
                  <c:v>7.7369999999999994E-2</c:v>
                </c:pt>
                <c:pt idx="496">
                  <c:v>7.8320000000000001E-2</c:v>
                </c:pt>
                <c:pt idx="497">
                  <c:v>7.9409999999999994E-2</c:v>
                </c:pt>
                <c:pt idx="498">
                  <c:v>8.0629999999999993E-2</c:v>
                </c:pt>
                <c:pt idx="499">
                  <c:v>8.1979999999999997E-2</c:v>
                </c:pt>
                <c:pt idx="500">
                  <c:v>8.3470000000000003E-2</c:v>
                </c:pt>
                <c:pt idx="501">
                  <c:v>8.5080000000000003E-2</c:v>
                </c:pt>
                <c:pt idx="502">
                  <c:v>8.6809999999999998E-2</c:v>
                </c:pt>
                <c:pt idx="503">
                  <c:v>8.8660000000000003E-2</c:v>
                </c:pt>
                <c:pt idx="504">
                  <c:v>9.0620000000000006E-2</c:v>
                </c:pt>
                <c:pt idx="505">
                  <c:v>9.2679999999999998E-2</c:v>
                </c:pt>
                <c:pt idx="506">
                  <c:v>9.4820000000000002E-2</c:v>
                </c:pt>
                <c:pt idx="507">
                  <c:v>9.7030000000000005E-2</c:v>
                </c:pt>
                <c:pt idx="508">
                  <c:v>9.9290000000000003E-2</c:v>
                </c:pt>
                <c:pt idx="509">
                  <c:v>0.10158</c:v>
                </c:pt>
                <c:pt idx="510">
                  <c:v>0.10387</c:v>
                </c:pt>
                <c:pt idx="511">
                  <c:v>0.10613</c:v>
                </c:pt>
                <c:pt idx="512">
                  <c:v>0.10833</c:v>
                </c:pt>
                <c:pt idx="513">
                  <c:v>0.11045000000000001</c:v>
                </c:pt>
                <c:pt idx="514">
                  <c:v>0.11244999999999999</c:v>
                </c:pt>
                <c:pt idx="515">
                  <c:v>0.1143</c:v>
                </c:pt>
                <c:pt idx="516">
                  <c:v>0.11598</c:v>
                </c:pt>
                <c:pt idx="517">
                  <c:v>0.11748</c:v>
                </c:pt>
                <c:pt idx="518">
                  <c:v>0.11876</c:v>
                </c:pt>
                <c:pt idx="519">
                  <c:v>0.11983000000000001</c:v>
                </c:pt>
                <c:pt idx="520">
                  <c:v>0.12068</c:v>
                </c:pt>
                <c:pt idx="521">
                  <c:v>0.12131</c:v>
                </c:pt>
                <c:pt idx="522">
                  <c:v>0.12174</c:v>
                </c:pt>
                <c:pt idx="523">
                  <c:v>0.12196</c:v>
                </c:pt>
                <c:pt idx="524">
                  <c:v>0.12200999999999999</c:v>
                </c:pt>
                <c:pt idx="525">
                  <c:v>0.12189999999999999</c:v>
                </c:pt>
                <c:pt idx="526">
                  <c:v>0.12167</c:v>
                </c:pt>
                <c:pt idx="527">
                  <c:v>0.12132</c:v>
                </c:pt>
                <c:pt idx="528">
                  <c:v>0.12089999999999999</c:v>
                </c:pt>
                <c:pt idx="529">
                  <c:v>0.12042</c:v>
                </c:pt>
                <c:pt idx="530">
                  <c:v>0.11990000000000001</c:v>
                </c:pt>
                <c:pt idx="531">
                  <c:v>0.11935999999999999</c:v>
                </c:pt>
                <c:pt idx="532">
                  <c:v>0.1188</c:v>
                </c:pt>
                <c:pt idx="533">
                  <c:v>0.11824999999999999</c:v>
                </c:pt>
                <c:pt idx="534">
                  <c:v>0.1177</c:v>
                </c:pt>
                <c:pt idx="535">
                  <c:v>0.11716</c:v>
                </c:pt>
                <c:pt idx="536">
                  <c:v>0.11661000000000001</c:v>
                </c:pt>
                <c:pt idx="537">
                  <c:v>0.11604</c:v>
                </c:pt>
                <c:pt idx="538">
                  <c:v>0.11545</c:v>
                </c:pt>
                <c:pt idx="539">
                  <c:v>0.11483</c:v>
                </c:pt>
                <c:pt idx="540">
                  <c:v>0.11416</c:v>
                </c:pt>
                <c:pt idx="541">
                  <c:v>0.11343</c:v>
                </c:pt>
                <c:pt idx="542">
                  <c:v>0.11262</c:v>
                </c:pt>
                <c:pt idx="543">
                  <c:v>0.11174000000000001</c:v>
                </c:pt>
                <c:pt idx="544">
                  <c:v>0.11076999999999999</c:v>
                </c:pt>
                <c:pt idx="545">
                  <c:v>0.10970000000000001</c:v>
                </c:pt>
                <c:pt idx="546">
                  <c:v>0.10854999999999999</c:v>
                </c:pt>
                <c:pt idx="547">
                  <c:v>0.10730000000000001</c:v>
                </c:pt>
                <c:pt idx="548">
                  <c:v>0.10595</c:v>
                </c:pt>
                <c:pt idx="549">
                  <c:v>0.10452</c:v>
                </c:pt>
                <c:pt idx="550">
                  <c:v>0.10301</c:v>
                </c:pt>
                <c:pt idx="551">
                  <c:v>0.10142</c:v>
                </c:pt>
                <c:pt idx="552">
                  <c:v>9.9769999999999998E-2</c:v>
                </c:pt>
                <c:pt idx="553">
                  <c:v>9.8049999999999998E-2</c:v>
                </c:pt>
                <c:pt idx="554">
                  <c:v>9.6290000000000001E-2</c:v>
                </c:pt>
                <c:pt idx="555">
                  <c:v>9.4490000000000005E-2</c:v>
                </c:pt>
                <c:pt idx="556">
                  <c:v>9.2660000000000006E-2</c:v>
                </c:pt>
                <c:pt idx="557">
                  <c:v>9.0819999999999998E-2</c:v>
                </c:pt>
                <c:pt idx="558">
                  <c:v>8.8969999999999994E-2</c:v>
                </c:pt>
                <c:pt idx="559">
                  <c:v>8.7120000000000003E-2</c:v>
                </c:pt>
                <c:pt idx="560">
                  <c:v>8.5290000000000005E-2</c:v>
                </c:pt>
                <c:pt idx="561">
                  <c:v>8.3470000000000003E-2</c:v>
                </c:pt>
                <c:pt idx="562">
                  <c:v>8.1689999999999999E-2</c:v>
                </c:pt>
                <c:pt idx="563">
                  <c:v>7.9960000000000003E-2</c:v>
                </c:pt>
                <c:pt idx="564">
                  <c:v>7.8259999999999996E-2</c:v>
                </c:pt>
                <c:pt idx="565">
                  <c:v>7.6630000000000004E-2</c:v>
                </c:pt>
                <c:pt idx="566">
                  <c:v>7.5050000000000006E-2</c:v>
                </c:pt>
                <c:pt idx="567">
                  <c:v>7.3539999999999994E-2</c:v>
                </c:pt>
                <c:pt idx="568">
                  <c:v>7.2099999999999997E-2</c:v>
                </c:pt>
                <c:pt idx="569">
                  <c:v>7.0730000000000001E-2</c:v>
                </c:pt>
                <c:pt idx="570">
                  <c:v>6.9430000000000006E-2</c:v>
                </c:pt>
                <c:pt idx="571">
                  <c:v>6.8190000000000001E-2</c:v>
                </c:pt>
                <c:pt idx="572">
                  <c:v>6.7030000000000006E-2</c:v>
                </c:pt>
                <c:pt idx="573">
                  <c:v>6.5920000000000006E-2</c:v>
                </c:pt>
                <c:pt idx="574">
                  <c:v>6.4879999999999993E-2</c:v>
                </c:pt>
                <c:pt idx="575">
                  <c:v>6.3890000000000002E-2</c:v>
                </c:pt>
                <c:pt idx="576">
                  <c:v>6.2939999999999996E-2</c:v>
                </c:pt>
                <c:pt idx="577">
                  <c:v>6.2050000000000001E-2</c:v>
                </c:pt>
                <c:pt idx="578">
                  <c:v>6.1190000000000001E-2</c:v>
                </c:pt>
                <c:pt idx="579">
                  <c:v>6.037E-2</c:v>
                </c:pt>
                <c:pt idx="580">
                  <c:v>5.9569999999999998E-2</c:v>
                </c:pt>
                <c:pt idx="581">
                  <c:v>5.8810000000000001E-2</c:v>
                </c:pt>
                <c:pt idx="582">
                  <c:v>5.8069999999999997E-2</c:v>
                </c:pt>
                <c:pt idx="583">
                  <c:v>5.7360000000000001E-2</c:v>
                </c:pt>
                <c:pt idx="584">
                  <c:v>5.6660000000000002E-2</c:v>
                </c:pt>
                <c:pt idx="585">
                  <c:v>5.5980000000000002E-2</c:v>
                </c:pt>
                <c:pt idx="586">
                  <c:v>5.5320000000000001E-2</c:v>
                </c:pt>
                <c:pt idx="587">
                  <c:v>5.4679999999999999E-2</c:v>
                </c:pt>
                <c:pt idx="588">
                  <c:v>5.4050000000000001E-2</c:v>
                </c:pt>
                <c:pt idx="589">
                  <c:v>5.3440000000000001E-2</c:v>
                </c:pt>
                <c:pt idx="590">
                  <c:v>5.2839999999999998E-2</c:v>
                </c:pt>
                <c:pt idx="591">
                  <c:v>5.2260000000000001E-2</c:v>
                </c:pt>
                <c:pt idx="592">
                  <c:v>5.1700000000000003E-2</c:v>
                </c:pt>
                <c:pt idx="593">
                  <c:v>5.1159999999999997E-2</c:v>
                </c:pt>
                <c:pt idx="594">
                  <c:v>5.0630000000000001E-2</c:v>
                </c:pt>
                <c:pt idx="595">
                  <c:v>5.0119999999999998E-2</c:v>
                </c:pt>
                <c:pt idx="596">
                  <c:v>4.9630000000000001E-2</c:v>
                </c:pt>
                <c:pt idx="597">
                  <c:v>4.9160000000000002E-2</c:v>
                </c:pt>
                <c:pt idx="598">
                  <c:v>4.87E-2</c:v>
                </c:pt>
                <c:pt idx="599">
                  <c:v>4.827E-2</c:v>
                </c:pt>
                <c:pt idx="600">
                  <c:v>4.786E-2</c:v>
                </c:pt>
                <c:pt idx="601">
                  <c:v>4.7469999999999998E-2</c:v>
                </c:pt>
                <c:pt idx="602">
                  <c:v>4.7100000000000003E-2</c:v>
                </c:pt>
                <c:pt idx="603">
                  <c:v>4.675E-2</c:v>
                </c:pt>
                <c:pt idx="604">
                  <c:v>4.6420000000000003E-2</c:v>
                </c:pt>
                <c:pt idx="605">
                  <c:v>4.6109999999999998E-2</c:v>
                </c:pt>
                <c:pt idx="606">
                  <c:v>4.582E-2</c:v>
                </c:pt>
                <c:pt idx="607">
                  <c:v>4.555E-2</c:v>
                </c:pt>
                <c:pt idx="608">
                  <c:v>4.53E-2</c:v>
                </c:pt>
                <c:pt idx="609">
                  <c:v>4.5060000000000003E-2</c:v>
                </c:pt>
                <c:pt idx="610">
                  <c:v>4.4830000000000002E-2</c:v>
                </c:pt>
                <c:pt idx="611">
                  <c:v>4.462E-2</c:v>
                </c:pt>
                <c:pt idx="612">
                  <c:v>4.4420000000000001E-2</c:v>
                </c:pt>
                <c:pt idx="613">
                  <c:v>4.4229999999999998E-2</c:v>
                </c:pt>
                <c:pt idx="614">
                  <c:v>4.4040000000000003E-2</c:v>
                </c:pt>
                <c:pt idx="615">
                  <c:v>4.3860000000000003E-2</c:v>
                </c:pt>
                <c:pt idx="616">
                  <c:v>4.367E-2</c:v>
                </c:pt>
                <c:pt idx="617">
                  <c:v>4.3490000000000001E-2</c:v>
                </c:pt>
                <c:pt idx="618">
                  <c:v>4.3310000000000001E-2</c:v>
                </c:pt>
                <c:pt idx="619">
                  <c:v>4.3130000000000002E-2</c:v>
                </c:pt>
                <c:pt idx="620">
                  <c:v>4.2939999999999999E-2</c:v>
                </c:pt>
                <c:pt idx="621">
                  <c:v>4.2750000000000003E-2</c:v>
                </c:pt>
                <c:pt idx="622">
                  <c:v>4.2549999999999998E-2</c:v>
                </c:pt>
                <c:pt idx="623">
                  <c:v>4.2340000000000003E-2</c:v>
                </c:pt>
                <c:pt idx="624">
                  <c:v>4.2130000000000001E-2</c:v>
                </c:pt>
                <c:pt idx="625">
                  <c:v>4.1910000000000003E-2</c:v>
                </c:pt>
                <c:pt idx="626">
                  <c:v>4.1680000000000002E-2</c:v>
                </c:pt>
                <c:pt idx="627">
                  <c:v>4.1439999999999998E-2</c:v>
                </c:pt>
                <c:pt idx="628">
                  <c:v>4.1189999999999997E-2</c:v>
                </c:pt>
                <c:pt idx="629">
                  <c:v>4.0930000000000001E-2</c:v>
                </c:pt>
                <c:pt idx="630">
                  <c:v>4.0660000000000002E-2</c:v>
                </c:pt>
                <c:pt idx="631">
                  <c:v>4.0379999999999999E-2</c:v>
                </c:pt>
                <c:pt idx="632">
                  <c:v>4.0090000000000001E-2</c:v>
                </c:pt>
                <c:pt idx="633">
                  <c:v>3.9789999999999999E-2</c:v>
                </c:pt>
                <c:pt idx="634">
                  <c:v>3.9469999999999998E-2</c:v>
                </c:pt>
                <c:pt idx="635">
                  <c:v>3.9149999999999997E-2</c:v>
                </c:pt>
                <c:pt idx="636">
                  <c:v>3.8809999999999997E-2</c:v>
                </c:pt>
                <c:pt idx="637">
                  <c:v>3.8460000000000001E-2</c:v>
                </c:pt>
                <c:pt idx="638">
                  <c:v>3.8100000000000002E-2</c:v>
                </c:pt>
                <c:pt idx="639">
                  <c:v>3.773E-2</c:v>
                </c:pt>
                <c:pt idx="640">
                  <c:v>3.7350000000000001E-2</c:v>
                </c:pt>
                <c:pt idx="641">
                  <c:v>3.696E-2</c:v>
                </c:pt>
                <c:pt idx="642">
                  <c:v>3.6560000000000002E-2</c:v>
                </c:pt>
                <c:pt idx="643">
                  <c:v>3.6159999999999998E-2</c:v>
                </c:pt>
                <c:pt idx="644">
                  <c:v>3.5749999999999997E-2</c:v>
                </c:pt>
                <c:pt idx="645">
                  <c:v>3.533E-2</c:v>
                </c:pt>
                <c:pt idx="646">
                  <c:v>3.4909999999999997E-2</c:v>
                </c:pt>
                <c:pt idx="647">
                  <c:v>3.4479999999999997E-2</c:v>
                </c:pt>
                <c:pt idx="648">
                  <c:v>3.4049999999999997E-2</c:v>
                </c:pt>
                <c:pt idx="649">
                  <c:v>3.3610000000000001E-2</c:v>
                </c:pt>
                <c:pt idx="650">
                  <c:v>3.3180000000000001E-2</c:v>
                </c:pt>
                <c:pt idx="651">
                  <c:v>3.2739999999999998E-2</c:v>
                </c:pt>
                <c:pt idx="652">
                  <c:v>3.2300000000000002E-2</c:v>
                </c:pt>
                <c:pt idx="653">
                  <c:v>3.1859999999999999E-2</c:v>
                </c:pt>
                <c:pt idx="654">
                  <c:v>3.143E-2</c:v>
                </c:pt>
                <c:pt idx="655">
                  <c:v>3.099E-2</c:v>
                </c:pt>
                <c:pt idx="656">
                  <c:v>3.056E-2</c:v>
                </c:pt>
                <c:pt idx="657">
                  <c:v>3.014E-2</c:v>
                </c:pt>
                <c:pt idx="658">
                  <c:v>2.972E-2</c:v>
                </c:pt>
                <c:pt idx="659">
                  <c:v>2.93E-2</c:v>
                </c:pt>
                <c:pt idx="660">
                  <c:v>2.8889999999999999E-2</c:v>
                </c:pt>
                <c:pt idx="661">
                  <c:v>2.8490000000000001E-2</c:v>
                </c:pt>
                <c:pt idx="662">
                  <c:v>2.81E-2</c:v>
                </c:pt>
                <c:pt idx="663">
                  <c:v>2.7720000000000002E-2</c:v>
                </c:pt>
                <c:pt idx="664">
                  <c:v>2.7349999999999999E-2</c:v>
                </c:pt>
                <c:pt idx="665">
                  <c:v>2.6980000000000001E-2</c:v>
                </c:pt>
                <c:pt idx="666">
                  <c:v>2.6630000000000001E-2</c:v>
                </c:pt>
                <c:pt idx="667">
                  <c:v>2.6290000000000001E-2</c:v>
                </c:pt>
                <c:pt idx="668">
                  <c:v>2.596E-2</c:v>
                </c:pt>
                <c:pt idx="669">
                  <c:v>2.564E-2</c:v>
                </c:pt>
                <c:pt idx="670">
                  <c:v>2.5329999999999998E-2</c:v>
                </c:pt>
                <c:pt idx="671">
                  <c:v>2.503E-2</c:v>
                </c:pt>
                <c:pt idx="672">
                  <c:v>2.4740000000000002E-2</c:v>
                </c:pt>
                <c:pt idx="673">
                  <c:v>2.4459999999999999E-2</c:v>
                </c:pt>
                <c:pt idx="674">
                  <c:v>2.419E-2</c:v>
                </c:pt>
                <c:pt idx="675">
                  <c:v>2.393E-2</c:v>
                </c:pt>
                <c:pt idx="676">
                  <c:v>2.368E-2</c:v>
                </c:pt>
                <c:pt idx="677">
                  <c:v>2.3439999999999999E-2</c:v>
                </c:pt>
                <c:pt idx="678">
                  <c:v>2.3199999999999998E-2</c:v>
                </c:pt>
                <c:pt idx="679">
                  <c:v>2.298E-2</c:v>
                </c:pt>
                <c:pt idx="680">
                  <c:v>2.2759999999999999E-2</c:v>
                </c:pt>
                <c:pt idx="681">
                  <c:v>2.2550000000000001E-2</c:v>
                </c:pt>
                <c:pt idx="682">
                  <c:v>2.2349999999999998E-2</c:v>
                </c:pt>
                <c:pt idx="683">
                  <c:v>2.215E-2</c:v>
                </c:pt>
                <c:pt idx="684">
                  <c:v>2.196E-2</c:v>
                </c:pt>
                <c:pt idx="685">
                  <c:v>2.1770000000000001E-2</c:v>
                </c:pt>
                <c:pt idx="686">
                  <c:v>2.1600000000000001E-2</c:v>
                </c:pt>
                <c:pt idx="687">
                  <c:v>2.1420000000000002E-2</c:v>
                </c:pt>
                <c:pt idx="688">
                  <c:v>2.1250000000000002E-2</c:v>
                </c:pt>
                <c:pt idx="689">
                  <c:v>2.1090000000000001E-2</c:v>
                </c:pt>
                <c:pt idx="690">
                  <c:v>2.0930000000000001E-2</c:v>
                </c:pt>
                <c:pt idx="691">
                  <c:v>2.077E-2</c:v>
                </c:pt>
                <c:pt idx="692">
                  <c:v>2.0619999999999999E-2</c:v>
                </c:pt>
                <c:pt idx="693">
                  <c:v>2.0469999999999999E-2</c:v>
                </c:pt>
                <c:pt idx="694">
                  <c:v>2.0330000000000001E-2</c:v>
                </c:pt>
                <c:pt idx="695">
                  <c:v>2.019E-2</c:v>
                </c:pt>
                <c:pt idx="696">
                  <c:v>2.0060000000000001E-2</c:v>
                </c:pt>
                <c:pt idx="697">
                  <c:v>1.993E-2</c:v>
                </c:pt>
                <c:pt idx="698">
                  <c:v>1.9800000000000002E-2</c:v>
                </c:pt>
                <c:pt idx="699">
                  <c:v>1.968E-2</c:v>
                </c:pt>
                <c:pt idx="700">
                  <c:v>1.9570000000000001E-2</c:v>
                </c:pt>
                <c:pt idx="701">
                  <c:v>1.9460000000000002E-2</c:v>
                </c:pt>
                <c:pt idx="702">
                  <c:v>1.9349999999999999E-2</c:v>
                </c:pt>
                <c:pt idx="703">
                  <c:v>1.925E-2</c:v>
                </c:pt>
                <c:pt idx="704">
                  <c:v>1.916E-2</c:v>
                </c:pt>
                <c:pt idx="705">
                  <c:v>1.9060000000000001E-2</c:v>
                </c:pt>
                <c:pt idx="706">
                  <c:v>1.8970000000000001E-2</c:v>
                </c:pt>
                <c:pt idx="707">
                  <c:v>1.8870000000000001E-2</c:v>
                </c:pt>
                <c:pt idx="708">
                  <c:v>1.8780000000000002E-2</c:v>
                </c:pt>
                <c:pt idx="709">
                  <c:v>1.8689999999999998E-2</c:v>
                </c:pt>
                <c:pt idx="710">
                  <c:v>1.8599999999999998E-2</c:v>
                </c:pt>
                <c:pt idx="711">
                  <c:v>1.8499999999999999E-2</c:v>
                </c:pt>
                <c:pt idx="712">
                  <c:v>1.8409999999999999E-2</c:v>
                </c:pt>
                <c:pt idx="713">
                  <c:v>1.831E-2</c:v>
                </c:pt>
                <c:pt idx="714">
                  <c:v>1.821E-2</c:v>
                </c:pt>
                <c:pt idx="715">
                  <c:v>1.8110000000000001E-2</c:v>
                </c:pt>
                <c:pt idx="716">
                  <c:v>1.8010000000000002E-2</c:v>
                </c:pt>
                <c:pt idx="717">
                  <c:v>1.7909999999999999E-2</c:v>
                </c:pt>
                <c:pt idx="718">
                  <c:v>1.7809999999999999E-2</c:v>
                </c:pt>
                <c:pt idx="719">
                  <c:v>1.771E-2</c:v>
                </c:pt>
                <c:pt idx="720">
                  <c:v>1.7610000000000001E-2</c:v>
                </c:pt>
                <c:pt idx="721">
                  <c:v>1.7510000000000001E-2</c:v>
                </c:pt>
                <c:pt idx="722">
                  <c:v>1.7409999999999998E-2</c:v>
                </c:pt>
                <c:pt idx="723">
                  <c:v>1.7309999999999999E-2</c:v>
                </c:pt>
                <c:pt idx="724">
                  <c:v>1.721E-2</c:v>
                </c:pt>
                <c:pt idx="725">
                  <c:v>1.711E-2</c:v>
                </c:pt>
                <c:pt idx="726">
                  <c:v>1.7010000000000001E-2</c:v>
                </c:pt>
                <c:pt idx="727">
                  <c:v>1.6899999999999998E-2</c:v>
                </c:pt>
                <c:pt idx="728">
                  <c:v>1.6799999999999999E-2</c:v>
                </c:pt>
                <c:pt idx="729">
                  <c:v>1.669E-2</c:v>
                </c:pt>
                <c:pt idx="730">
                  <c:v>1.6580000000000001E-2</c:v>
                </c:pt>
                <c:pt idx="731">
                  <c:v>1.6459999999999999E-2</c:v>
                </c:pt>
                <c:pt idx="732">
                  <c:v>1.634E-2</c:v>
                </c:pt>
                <c:pt idx="733">
                  <c:v>1.6209999999999999E-2</c:v>
                </c:pt>
                <c:pt idx="734">
                  <c:v>1.6070000000000001E-2</c:v>
                </c:pt>
                <c:pt idx="735">
                  <c:v>1.593E-2</c:v>
                </c:pt>
                <c:pt idx="736">
                  <c:v>1.5789999999999998E-2</c:v>
                </c:pt>
                <c:pt idx="737">
                  <c:v>1.5640000000000001E-2</c:v>
                </c:pt>
                <c:pt idx="738">
                  <c:v>1.5480000000000001E-2</c:v>
                </c:pt>
                <c:pt idx="739">
                  <c:v>1.5310000000000001E-2</c:v>
                </c:pt>
                <c:pt idx="740">
                  <c:v>1.515E-2</c:v>
                </c:pt>
                <c:pt idx="741">
                  <c:v>1.4970000000000001E-2</c:v>
                </c:pt>
                <c:pt idx="742">
                  <c:v>1.4800000000000001E-2</c:v>
                </c:pt>
                <c:pt idx="743">
                  <c:v>1.4619999999999999E-2</c:v>
                </c:pt>
                <c:pt idx="744">
                  <c:v>1.443E-2</c:v>
                </c:pt>
                <c:pt idx="745">
                  <c:v>1.4250000000000001E-2</c:v>
                </c:pt>
                <c:pt idx="746">
                  <c:v>1.406E-2</c:v>
                </c:pt>
                <c:pt idx="747">
                  <c:v>1.387E-2</c:v>
                </c:pt>
                <c:pt idx="748">
                  <c:v>1.3679999999999999E-2</c:v>
                </c:pt>
                <c:pt idx="749">
                  <c:v>1.3480000000000001E-2</c:v>
                </c:pt>
                <c:pt idx="750">
                  <c:v>1.329E-2</c:v>
                </c:pt>
                <c:pt idx="751">
                  <c:v>1.3089999999999999E-2</c:v>
                </c:pt>
                <c:pt idx="752">
                  <c:v>1.29E-2</c:v>
                </c:pt>
                <c:pt idx="753">
                  <c:v>1.2710000000000001E-2</c:v>
                </c:pt>
                <c:pt idx="754">
                  <c:v>1.252E-2</c:v>
                </c:pt>
                <c:pt idx="755">
                  <c:v>1.2330000000000001E-2</c:v>
                </c:pt>
                <c:pt idx="756">
                  <c:v>1.2149999999999999E-2</c:v>
                </c:pt>
                <c:pt idx="757">
                  <c:v>1.197E-2</c:v>
                </c:pt>
                <c:pt idx="758">
                  <c:v>1.18E-2</c:v>
                </c:pt>
                <c:pt idx="759">
                  <c:v>1.163E-2</c:v>
                </c:pt>
                <c:pt idx="760">
                  <c:v>1.1469999999999999E-2</c:v>
                </c:pt>
                <c:pt idx="761">
                  <c:v>1.1310000000000001E-2</c:v>
                </c:pt>
                <c:pt idx="762">
                  <c:v>1.116E-2</c:v>
                </c:pt>
                <c:pt idx="763">
                  <c:v>1.1010000000000001E-2</c:v>
                </c:pt>
                <c:pt idx="764">
                  <c:v>1.0869999999999999E-2</c:v>
                </c:pt>
                <c:pt idx="765">
                  <c:v>1.073E-2</c:v>
                </c:pt>
                <c:pt idx="766">
                  <c:v>1.06E-2</c:v>
                </c:pt>
                <c:pt idx="767">
                  <c:v>1.047E-2</c:v>
                </c:pt>
                <c:pt idx="768">
                  <c:v>1.034E-2</c:v>
                </c:pt>
                <c:pt idx="769">
                  <c:v>1.022E-2</c:v>
                </c:pt>
                <c:pt idx="770">
                  <c:v>1.01E-2</c:v>
                </c:pt>
                <c:pt idx="771">
                  <c:v>9.9799999999999993E-3</c:v>
                </c:pt>
                <c:pt idx="772">
                  <c:v>9.8700000000000003E-3</c:v>
                </c:pt>
                <c:pt idx="773">
                  <c:v>9.7699999999999992E-3</c:v>
                </c:pt>
                <c:pt idx="774">
                  <c:v>9.6699999999999998E-3</c:v>
                </c:pt>
                <c:pt idx="775">
                  <c:v>9.58E-3</c:v>
                </c:pt>
                <c:pt idx="776">
                  <c:v>9.4999999999999998E-3</c:v>
                </c:pt>
                <c:pt idx="777">
                  <c:v>9.4299999999999991E-3</c:v>
                </c:pt>
                <c:pt idx="778">
                  <c:v>9.3799999999999994E-3</c:v>
                </c:pt>
                <c:pt idx="779">
                  <c:v>9.3399999999999993E-3</c:v>
                </c:pt>
                <c:pt idx="780">
                  <c:v>9.3100000000000006E-3</c:v>
                </c:pt>
                <c:pt idx="781">
                  <c:v>9.2999999999999992E-3</c:v>
                </c:pt>
                <c:pt idx="782">
                  <c:v>9.3100000000000006E-3</c:v>
                </c:pt>
                <c:pt idx="783">
                  <c:v>9.3200000000000002E-3</c:v>
                </c:pt>
                <c:pt idx="784">
                  <c:v>9.3500000000000007E-3</c:v>
                </c:pt>
                <c:pt idx="785">
                  <c:v>9.3900000000000008E-3</c:v>
                </c:pt>
                <c:pt idx="786">
                  <c:v>9.4299999999999991E-3</c:v>
                </c:pt>
                <c:pt idx="787">
                  <c:v>9.4800000000000006E-3</c:v>
                </c:pt>
                <c:pt idx="788">
                  <c:v>9.5300000000000003E-3</c:v>
                </c:pt>
                <c:pt idx="789">
                  <c:v>9.5700000000000004E-3</c:v>
                </c:pt>
                <c:pt idx="790">
                  <c:v>9.6100000000000005E-3</c:v>
                </c:pt>
                <c:pt idx="791">
                  <c:v>9.6399999999999993E-3</c:v>
                </c:pt>
                <c:pt idx="792">
                  <c:v>9.6699999999999998E-3</c:v>
                </c:pt>
                <c:pt idx="793">
                  <c:v>9.6799999999999994E-3</c:v>
                </c:pt>
                <c:pt idx="794">
                  <c:v>9.6799999999999994E-3</c:v>
                </c:pt>
                <c:pt idx="795">
                  <c:v>9.6699999999999998E-3</c:v>
                </c:pt>
                <c:pt idx="796">
                  <c:v>9.6500000000000006E-3</c:v>
                </c:pt>
                <c:pt idx="797">
                  <c:v>9.6100000000000005E-3</c:v>
                </c:pt>
                <c:pt idx="798">
                  <c:v>9.58E-3</c:v>
                </c:pt>
                <c:pt idx="799">
                  <c:v>9.5300000000000003E-3</c:v>
                </c:pt>
                <c:pt idx="800">
                  <c:v>9.4800000000000006E-3</c:v>
                </c:pt>
                <c:pt idx="801">
                  <c:v>9.4299999999999991E-3</c:v>
                </c:pt>
                <c:pt idx="802">
                  <c:v>9.3900000000000008E-3</c:v>
                </c:pt>
                <c:pt idx="803">
                  <c:v>9.3399999999999993E-3</c:v>
                </c:pt>
                <c:pt idx="804">
                  <c:v>9.2999999999999992E-3</c:v>
                </c:pt>
                <c:pt idx="805">
                  <c:v>9.2599999999999991E-3</c:v>
                </c:pt>
                <c:pt idx="806">
                  <c:v>9.2200000000000008E-3</c:v>
                </c:pt>
                <c:pt idx="807">
                  <c:v>9.1900000000000003E-3</c:v>
                </c:pt>
                <c:pt idx="808">
                  <c:v>9.1599999999999997E-3</c:v>
                </c:pt>
                <c:pt idx="809">
                  <c:v>9.1400000000000006E-3</c:v>
                </c:pt>
                <c:pt idx="810">
                  <c:v>9.11E-3</c:v>
                </c:pt>
                <c:pt idx="811">
                  <c:v>9.0900000000000009E-3</c:v>
                </c:pt>
                <c:pt idx="812">
                  <c:v>9.0600000000000003E-3</c:v>
                </c:pt>
                <c:pt idx="813">
                  <c:v>9.0299999999999998E-3</c:v>
                </c:pt>
                <c:pt idx="814">
                  <c:v>8.9999999999999993E-3</c:v>
                </c:pt>
                <c:pt idx="815">
                  <c:v>8.9599999999999992E-3</c:v>
                </c:pt>
                <c:pt idx="816">
                  <c:v>8.9200000000000008E-3</c:v>
                </c:pt>
                <c:pt idx="817">
                  <c:v>8.8699999999999994E-3</c:v>
                </c:pt>
                <c:pt idx="818">
                  <c:v>8.8199999999999997E-3</c:v>
                </c:pt>
                <c:pt idx="819">
                  <c:v>8.7600000000000004E-3</c:v>
                </c:pt>
                <c:pt idx="820">
                  <c:v>8.6999999999999994E-3</c:v>
                </c:pt>
                <c:pt idx="821">
                  <c:v>8.6400000000000001E-3</c:v>
                </c:pt>
                <c:pt idx="822">
                  <c:v>8.5800000000000008E-3</c:v>
                </c:pt>
                <c:pt idx="823">
                  <c:v>8.5199999999999998E-3</c:v>
                </c:pt>
                <c:pt idx="824">
                  <c:v>8.4700000000000001E-3</c:v>
                </c:pt>
                <c:pt idx="825">
                  <c:v>8.4100000000000008E-3</c:v>
                </c:pt>
                <c:pt idx="826">
                  <c:v>8.3599999999999994E-3</c:v>
                </c:pt>
                <c:pt idx="827">
                  <c:v>8.3199999999999993E-3</c:v>
                </c:pt>
                <c:pt idx="828">
                  <c:v>8.2799999999999992E-3</c:v>
                </c:pt>
                <c:pt idx="829">
                  <c:v>8.2500000000000004E-3</c:v>
                </c:pt>
                <c:pt idx="830">
                  <c:v>8.2299999999999995E-3</c:v>
                </c:pt>
                <c:pt idx="831">
                  <c:v>8.2100000000000003E-3</c:v>
                </c:pt>
                <c:pt idx="832">
                  <c:v>8.2000000000000007E-3</c:v>
                </c:pt>
                <c:pt idx="833">
                  <c:v>8.1899999999999994E-3</c:v>
                </c:pt>
                <c:pt idx="834">
                  <c:v>8.1899999999999994E-3</c:v>
                </c:pt>
                <c:pt idx="835">
                  <c:v>8.1899999999999994E-3</c:v>
                </c:pt>
                <c:pt idx="836">
                  <c:v>8.2000000000000007E-3</c:v>
                </c:pt>
                <c:pt idx="837">
                  <c:v>8.2100000000000003E-3</c:v>
                </c:pt>
                <c:pt idx="838">
                  <c:v>8.2199999999999999E-3</c:v>
                </c:pt>
                <c:pt idx="839">
                  <c:v>8.2400000000000008E-3</c:v>
                </c:pt>
                <c:pt idx="840">
                  <c:v>8.26E-3</c:v>
                </c:pt>
                <c:pt idx="841">
                  <c:v>8.2799999999999992E-3</c:v>
                </c:pt>
                <c:pt idx="842">
                  <c:v>8.3000000000000001E-3</c:v>
                </c:pt>
                <c:pt idx="843">
                  <c:v>8.3199999999999993E-3</c:v>
                </c:pt>
                <c:pt idx="844">
                  <c:v>8.3499999999999998E-3</c:v>
                </c:pt>
                <c:pt idx="845">
                  <c:v>8.3800000000000003E-3</c:v>
                </c:pt>
                <c:pt idx="846">
                  <c:v>8.4100000000000008E-3</c:v>
                </c:pt>
                <c:pt idx="847">
                  <c:v>8.4399999999999996E-3</c:v>
                </c:pt>
                <c:pt idx="848">
                  <c:v>8.4799999999999997E-3</c:v>
                </c:pt>
                <c:pt idx="849">
                  <c:v>8.5100000000000002E-3</c:v>
                </c:pt>
                <c:pt idx="850">
                  <c:v>8.5500000000000003E-3</c:v>
                </c:pt>
                <c:pt idx="851">
                  <c:v>8.5900000000000004E-3</c:v>
                </c:pt>
                <c:pt idx="852">
                  <c:v>8.6400000000000001E-3</c:v>
                </c:pt>
                <c:pt idx="853">
                  <c:v>8.6800000000000002E-3</c:v>
                </c:pt>
                <c:pt idx="854">
                  <c:v>8.7299999999999999E-3</c:v>
                </c:pt>
                <c:pt idx="855">
                  <c:v>8.77E-3</c:v>
                </c:pt>
                <c:pt idx="856">
                  <c:v>8.8199999999999997E-3</c:v>
                </c:pt>
                <c:pt idx="857">
                  <c:v>8.8800000000000007E-3</c:v>
                </c:pt>
                <c:pt idx="858">
                  <c:v>8.9300000000000004E-3</c:v>
                </c:pt>
                <c:pt idx="859">
                  <c:v>8.9800000000000001E-3</c:v>
                </c:pt>
                <c:pt idx="860">
                  <c:v>9.0399999999999994E-3</c:v>
                </c:pt>
                <c:pt idx="861">
                  <c:v>9.0900000000000009E-3</c:v>
                </c:pt>
                <c:pt idx="862">
                  <c:v>9.1500000000000001E-3</c:v>
                </c:pt>
                <c:pt idx="863">
                  <c:v>9.2099999999999994E-3</c:v>
                </c:pt>
                <c:pt idx="864">
                  <c:v>9.2700000000000005E-3</c:v>
                </c:pt>
                <c:pt idx="865">
                  <c:v>9.3299999999999998E-3</c:v>
                </c:pt>
                <c:pt idx="866">
                  <c:v>9.3900000000000008E-3</c:v>
                </c:pt>
                <c:pt idx="867">
                  <c:v>9.4500000000000001E-3</c:v>
                </c:pt>
                <c:pt idx="868">
                  <c:v>9.5200000000000007E-3</c:v>
                </c:pt>
                <c:pt idx="869">
                  <c:v>9.58E-3</c:v>
                </c:pt>
                <c:pt idx="870">
                  <c:v>9.6500000000000006E-3</c:v>
                </c:pt>
                <c:pt idx="871">
                  <c:v>9.7199999999999995E-3</c:v>
                </c:pt>
                <c:pt idx="872">
                  <c:v>9.7900000000000001E-3</c:v>
                </c:pt>
                <c:pt idx="873">
                  <c:v>9.8499999999999994E-3</c:v>
                </c:pt>
                <c:pt idx="874">
                  <c:v>9.92E-3</c:v>
                </c:pt>
                <c:pt idx="875">
                  <c:v>9.9900000000000006E-3</c:v>
                </c:pt>
                <c:pt idx="876">
                  <c:v>1.005E-2</c:v>
                </c:pt>
                <c:pt idx="877">
                  <c:v>1.0109999999999999E-2</c:v>
                </c:pt>
                <c:pt idx="878">
                  <c:v>1.017E-2</c:v>
                </c:pt>
                <c:pt idx="879">
                  <c:v>1.023E-2</c:v>
                </c:pt>
                <c:pt idx="880">
                  <c:v>1.0290000000000001E-2</c:v>
                </c:pt>
                <c:pt idx="881">
                  <c:v>1.035E-2</c:v>
                </c:pt>
                <c:pt idx="882">
                  <c:v>1.04E-2</c:v>
                </c:pt>
                <c:pt idx="883">
                  <c:v>1.0449999999999999E-2</c:v>
                </c:pt>
                <c:pt idx="884">
                  <c:v>1.0500000000000001E-2</c:v>
                </c:pt>
                <c:pt idx="885">
                  <c:v>1.055E-2</c:v>
                </c:pt>
                <c:pt idx="886">
                  <c:v>1.059E-2</c:v>
                </c:pt>
                <c:pt idx="887">
                  <c:v>1.064E-2</c:v>
                </c:pt>
                <c:pt idx="888">
                  <c:v>1.068E-2</c:v>
                </c:pt>
                <c:pt idx="889">
                  <c:v>1.072E-2</c:v>
                </c:pt>
                <c:pt idx="890">
                  <c:v>1.077E-2</c:v>
                </c:pt>
                <c:pt idx="891">
                  <c:v>1.081E-2</c:v>
                </c:pt>
                <c:pt idx="892">
                  <c:v>1.085E-2</c:v>
                </c:pt>
                <c:pt idx="893">
                  <c:v>1.089E-2</c:v>
                </c:pt>
                <c:pt idx="894">
                  <c:v>1.094E-2</c:v>
                </c:pt>
                <c:pt idx="895">
                  <c:v>1.098E-2</c:v>
                </c:pt>
                <c:pt idx="896">
                  <c:v>1.102E-2</c:v>
                </c:pt>
                <c:pt idx="897">
                  <c:v>1.106E-2</c:v>
                </c:pt>
                <c:pt idx="898">
                  <c:v>1.11E-2</c:v>
                </c:pt>
                <c:pt idx="899">
                  <c:v>1.1140000000000001E-2</c:v>
                </c:pt>
                <c:pt idx="900">
                  <c:v>1.1180000000000001E-2</c:v>
                </c:pt>
                <c:pt idx="901">
                  <c:v>1.1220000000000001E-2</c:v>
                </c:pt>
                <c:pt idx="902">
                  <c:v>1.125E-2</c:v>
                </c:pt>
                <c:pt idx="903">
                  <c:v>1.128E-2</c:v>
                </c:pt>
                <c:pt idx="904">
                  <c:v>1.1310000000000001E-2</c:v>
                </c:pt>
                <c:pt idx="905">
                  <c:v>1.133E-2</c:v>
                </c:pt>
                <c:pt idx="906">
                  <c:v>1.1350000000000001E-2</c:v>
                </c:pt>
                <c:pt idx="907">
                  <c:v>1.137E-2</c:v>
                </c:pt>
                <c:pt idx="908">
                  <c:v>1.1379999999999999E-2</c:v>
                </c:pt>
                <c:pt idx="909">
                  <c:v>1.1390000000000001E-2</c:v>
                </c:pt>
                <c:pt idx="910">
                  <c:v>1.1390000000000001E-2</c:v>
                </c:pt>
                <c:pt idx="911">
                  <c:v>1.1390000000000001E-2</c:v>
                </c:pt>
                <c:pt idx="912">
                  <c:v>1.1379999999999999E-2</c:v>
                </c:pt>
                <c:pt idx="913">
                  <c:v>1.137E-2</c:v>
                </c:pt>
                <c:pt idx="914">
                  <c:v>1.1350000000000001E-2</c:v>
                </c:pt>
                <c:pt idx="915">
                  <c:v>1.133E-2</c:v>
                </c:pt>
                <c:pt idx="916">
                  <c:v>1.1310000000000001E-2</c:v>
                </c:pt>
                <c:pt idx="917">
                  <c:v>1.128E-2</c:v>
                </c:pt>
                <c:pt idx="918">
                  <c:v>1.124E-2</c:v>
                </c:pt>
                <c:pt idx="919">
                  <c:v>1.1209999999999999E-2</c:v>
                </c:pt>
                <c:pt idx="920">
                  <c:v>1.1169999999999999E-2</c:v>
                </c:pt>
                <c:pt idx="921">
                  <c:v>1.1129999999999999E-2</c:v>
                </c:pt>
                <c:pt idx="922">
                  <c:v>1.1089999999999999E-2</c:v>
                </c:pt>
                <c:pt idx="923">
                  <c:v>1.1039999999999999E-2</c:v>
                </c:pt>
                <c:pt idx="924">
                  <c:v>1.0999999999999999E-2</c:v>
                </c:pt>
                <c:pt idx="925">
                  <c:v>1.095E-2</c:v>
                </c:pt>
                <c:pt idx="926">
                  <c:v>1.091E-2</c:v>
                </c:pt>
                <c:pt idx="927">
                  <c:v>1.086E-2</c:v>
                </c:pt>
                <c:pt idx="928">
                  <c:v>1.082E-2</c:v>
                </c:pt>
                <c:pt idx="929">
                  <c:v>1.078E-2</c:v>
                </c:pt>
                <c:pt idx="930">
                  <c:v>1.074E-2</c:v>
                </c:pt>
                <c:pt idx="931">
                  <c:v>1.0699999999999999E-2</c:v>
                </c:pt>
                <c:pt idx="932">
                  <c:v>1.0659999999999999E-2</c:v>
                </c:pt>
                <c:pt idx="933">
                  <c:v>1.0619999999999999E-2</c:v>
                </c:pt>
                <c:pt idx="934">
                  <c:v>1.059E-2</c:v>
                </c:pt>
                <c:pt idx="935">
                  <c:v>1.055E-2</c:v>
                </c:pt>
                <c:pt idx="936">
                  <c:v>1.051E-2</c:v>
                </c:pt>
                <c:pt idx="937">
                  <c:v>1.047E-2</c:v>
                </c:pt>
                <c:pt idx="938">
                  <c:v>1.043E-2</c:v>
                </c:pt>
                <c:pt idx="939">
                  <c:v>1.039E-2</c:v>
                </c:pt>
                <c:pt idx="940">
                  <c:v>1.035E-2</c:v>
                </c:pt>
                <c:pt idx="941">
                  <c:v>1.03E-2</c:v>
                </c:pt>
                <c:pt idx="942">
                  <c:v>1.025E-2</c:v>
                </c:pt>
                <c:pt idx="943">
                  <c:v>1.0200000000000001E-2</c:v>
                </c:pt>
                <c:pt idx="944">
                  <c:v>1.0149999999999999E-2</c:v>
                </c:pt>
                <c:pt idx="945">
                  <c:v>1.01E-2</c:v>
                </c:pt>
                <c:pt idx="946">
                  <c:v>1.004E-2</c:v>
                </c:pt>
                <c:pt idx="947">
                  <c:v>9.9799999999999993E-3</c:v>
                </c:pt>
                <c:pt idx="948">
                  <c:v>9.92E-3</c:v>
                </c:pt>
                <c:pt idx="949">
                  <c:v>9.8600000000000007E-3</c:v>
                </c:pt>
                <c:pt idx="950">
                  <c:v>9.7900000000000001E-3</c:v>
                </c:pt>
                <c:pt idx="951">
                  <c:v>9.7300000000000008E-3</c:v>
                </c:pt>
                <c:pt idx="952">
                  <c:v>9.6600000000000002E-3</c:v>
                </c:pt>
                <c:pt idx="953">
                  <c:v>9.5899999999999996E-3</c:v>
                </c:pt>
                <c:pt idx="954">
                  <c:v>9.5200000000000007E-3</c:v>
                </c:pt>
                <c:pt idx="955">
                  <c:v>9.4599999999999997E-3</c:v>
                </c:pt>
                <c:pt idx="956">
                  <c:v>9.3900000000000008E-3</c:v>
                </c:pt>
                <c:pt idx="957">
                  <c:v>9.3200000000000002E-3</c:v>
                </c:pt>
                <c:pt idx="958">
                  <c:v>9.2399999999999999E-3</c:v>
                </c:pt>
                <c:pt idx="959">
                  <c:v>9.1699999999999993E-3</c:v>
                </c:pt>
                <c:pt idx="960">
                  <c:v>9.1000000000000004E-3</c:v>
                </c:pt>
                <c:pt idx="961">
                  <c:v>9.0200000000000002E-3</c:v>
                </c:pt>
                <c:pt idx="962">
                  <c:v>8.9499999999999996E-3</c:v>
                </c:pt>
                <c:pt idx="963">
                  <c:v>8.8800000000000007E-3</c:v>
                </c:pt>
                <c:pt idx="964">
                  <c:v>8.8100000000000001E-3</c:v>
                </c:pt>
                <c:pt idx="965">
                  <c:v>8.7399999999999995E-3</c:v>
                </c:pt>
                <c:pt idx="966">
                  <c:v>8.6700000000000006E-3</c:v>
                </c:pt>
                <c:pt idx="967">
                  <c:v>8.6099999999999996E-3</c:v>
                </c:pt>
                <c:pt idx="968">
                  <c:v>8.5500000000000003E-3</c:v>
                </c:pt>
                <c:pt idx="969">
                  <c:v>8.4899999999999993E-3</c:v>
                </c:pt>
                <c:pt idx="970">
                  <c:v>8.43E-3</c:v>
                </c:pt>
                <c:pt idx="971">
                  <c:v>8.3800000000000003E-3</c:v>
                </c:pt>
                <c:pt idx="972">
                  <c:v>8.3199999999999993E-3</c:v>
                </c:pt>
                <c:pt idx="973">
                  <c:v>8.2699999999999996E-3</c:v>
                </c:pt>
                <c:pt idx="974">
                  <c:v>8.2199999999999999E-3</c:v>
                </c:pt>
                <c:pt idx="975">
                  <c:v>8.1799999999999998E-3</c:v>
                </c:pt>
                <c:pt idx="976">
                  <c:v>8.1300000000000001E-3</c:v>
                </c:pt>
                <c:pt idx="977">
                  <c:v>8.09E-3</c:v>
                </c:pt>
                <c:pt idx="978">
                  <c:v>8.0599999999999995E-3</c:v>
                </c:pt>
                <c:pt idx="979">
                  <c:v>8.0199999999999994E-3</c:v>
                </c:pt>
                <c:pt idx="980">
                  <c:v>7.9900000000000006E-3</c:v>
                </c:pt>
                <c:pt idx="981">
                  <c:v>7.9500000000000005E-3</c:v>
                </c:pt>
                <c:pt idx="982">
                  <c:v>7.92E-3</c:v>
                </c:pt>
                <c:pt idx="983">
                  <c:v>7.8899999999999994E-3</c:v>
                </c:pt>
                <c:pt idx="984">
                  <c:v>7.8700000000000003E-3</c:v>
                </c:pt>
                <c:pt idx="985">
                  <c:v>7.8399999999999997E-3</c:v>
                </c:pt>
                <c:pt idx="986">
                  <c:v>7.8200000000000006E-3</c:v>
                </c:pt>
                <c:pt idx="987">
                  <c:v>7.7999999999999996E-3</c:v>
                </c:pt>
                <c:pt idx="988">
                  <c:v>7.7799999999999996E-3</c:v>
                </c:pt>
                <c:pt idx="989">
                  <c:v>7.7600000000000004E-3</c:v>
                </c:pt>
                <c:pt idx="990">
                  <c:v>7.7499999999999999E-3</c:v>
                </c:pt>
                <c:pt idx="991">
                  <c:v>7.7299999999999999E-3</c:v>
                </c:pt>
                <c:pt idx="992">
                  <c:v>7.7200000000000003E-3</c:v>
                </c:pt>
                <c:pt idx="993">
                  <c:v>7.7099999999999998E-3</c:v>
                </c:pt>
                <c:pt idx="994">
                  <c:v>7.7000000000000002E-3</c:v>
                </c:pt>
                <c:pt idx="995">
                  <c:v>7.6800000000000002E-3</c:v>
                </c:pt>
                <c:pt idx="996">
                  <c:v>7.6699999999999997E-3</c:v>
                </c:pt>
                <c:pt idx="997">
                  <c:v>7.6600000000000001E-3</c:v>
                </c:pt>
                <c:pt idx="998">
                  <c:v>7.6499999999999997E-3</c:v>
                </c:pt>
                <c:pt idx="999">
                  <c:v>7.6499999999999997E-3</c:v>
                </c:pt>
                <c:pt idx="1000">
                  <c:v>7.6400000000000001E-3</c:v>
                </c:pt>
                <c:pt idx="1001">
                  <c:v>7.6400000000000001E-3</c:v>
                </c:pt>
                <c:pt idx="1002">
                  <c:v>7.6499999999999997E-3</c:v>
                </c:pt>
                <c:pt idx="1003">
                  <c:v>7.6499999999999997E-3</c:v>
                </c:pt>
                <c:pt idx="1004">
                  <c:v>7.6600000000000001E-3</c:v>
                </c:pt>
                <c:pt idx="1005">
                  <c:v>7.6699999999999997E-3</c:v>
                </c:pt>
                <c:pt idx="1006">
                  <c:v>7.6800000000000002E-3</c:v>
                </c:pt>
                <c:pt idx="1007">
                  <c:v>7.6899999999999998E-3</c:v>
                </c:pt>
                <c:pt idx="1008">
                  <c:v>7.7099999999999998E-3</c:v>
                </c:pt>
                <c:pt idx="1009">
                  <c:v>7.7099999999999998E-3</c:v>
                </c:pt>
                <c:pt idx="1010">
                  <c:v>7.7200000000000003E-3</c:v>
                </c:pt>
                <c:pt idx="1011">
                  <c:v>7.7299999999999999E-3</c:v>
                </c:pt>
                <c:pt idx="1012">
                  <c:v>7.7400000000000004E-3</c:v>
                </c:pt>
                <c:pt idx="1013">
                  <c:v>7.7400000000000004E-3</c:v>
                </c:pt>
                <c:pt idx="1014">
                  <c:v>7.7400000000000004E-3</c:v>
                </c:pt>
                <c:pt idx="1015">
                  <c:v>7.7400000000000004E-3</c:v>
                </c:pt>
                <c:pt idx="1016">
                  <c:v>7.7400000000000004E-3</c:v>
                </c:pt>
                <c:pt idx="1017">
                  <c:v>7.7299999999999999E-3</c:v>
                </c:pt>
                <c:pt idx="1018">
                  <c:v>7.7200000000000003E-3</c:v>
                </c:pt>
                <c:pt idx="1019">
                  <c:v>7.7099999999999998E-3</c:v>
                </c:pt>
                <c:pt idx="1020">
                  <c:v>7.6899999999999998E-3</c:v>
                </c:pt>
                <c:pt idx="1021">
                  <c:v>7.6800000000000002E-3</c:v>
                </c:pt>
                <c:pt idx="1022">
                  <c:v>7.6699999999999997E-3</c:v>
                </c:pt>
                <c:pt idx="1023">
                  <c:v>7.6600000000000001E-3</c:v>
                </c:pt>
                <c:pt idx="1024">
                  <c:v>7.6600000000000001E-3</c:v>
                </c:pt>
                <c:pt idx="1025">
                  <c:v>7.6600000000000001E-3</c:v>
                </c:pt>
                <c:pt idx="1026">
                  <c:v>7.6600000000000001E-3</c:v>
                </c:pt>
                <c:pt idx="1027">
                  <c:v>7.6600000000000001E-3</c:v>
                </c:pt>
                <c:pt idx="1028">
                  <c:v>7.6699999999999997E-3</c:v>
                </c:pt>
                <c:pt idx="1029">
                  <c:v>7.6699999999999997E-3</c:v>
                </c:pt>
                <c:pt idx="1030">
                  <c:v>7.6800000000000002E-3</c:v>
                </c:pt>
                <c:pt idx="1031">
                  <c:v>7.6800000000000002E-3</c:v>
                </c:pt>
                <c:pt idx="1032">
                  <c:v>7.6800000000000002E-3</c:v>
                </c:pt>
                <c:pt idx="1033">
                  <c:v>7.6800000000000002E-3</c:v>
                </c:pt>
                <c:pt idx="1034">
                  <c:v>7.6800000000000002E-3</c:v>
                </c:pt>
                <c:pt idx="1035">
                  <c:v>7.6899999999999998E-3</c:v>
                </c:pt>
                <c:pt idx="1036">
                  <c:v>7.6899999999999998E-3</c:v>
                </c:pt>
                <c:pt idx="1037">
                  <c:v>7.7000000000000002E-3</c:v>
                </c:pt>
                <c:pt idx="1038">
                  <c:v>7.7099999999999998E-3</c:v>
                </c:pt>
                <c:pt idx="1039">
                  <c:v>7.7200000000000003E-3</c:v>
                </c:pt>
                <c:pt idx="1040">
                  <c:v>7.7400000000000004E-3</c:v>
                </c:pt>
                <c:pt idx="1041">
                  <c:v>7.7499999999999999E-3</c:v>
                </c:pt>
                <c:pt idx="1042">
                  <c:v>7.7600000000000004E-3</c:v>
                </c:pt>
                <c:pt idx="1043">
                  <c:v>7.77E-3</c:v>
                </c:pt>
                <c:pt idx="1044">
                  <c:v>7.7799999999999996E-3</c:v>
                </c:pt>
                <c:pt idx="1045">
                  <c:v>7.79E-3</c:v>
                </c:pt>
                <c:pt idx="1046">
                  <c:v>7.7999999999999996E-3</c:v>
                </c:pt>
                <c:pt idx="1047">
                  <c:v>7.8100000000000001E-3</c:v>
                </c:pt>
                <c:pt idx="1048">
                  <c:v>7.8200000000000006E-3</c:v>
                </c:pt>
                <c:pt idx="1049">
                  <c:v>7.8300000000000002E-3</c:v>
                </c:pt>
                <c:pt idx="1050">
                  <c:v>7.8300000000000002E-3</c:v>
                </c:pt>
                <c:pt idx="1051">
                  <c:v>7.8200000000000006E-3</c:v>
                </c:pt>
                <c:pt idx="1052">
                  <c:v>7.8100000000000001E-3</c:v>
                </c:pt>
                <c:pt idx="1053">
                  <c:v>7.7999999999999996E-3</c:v>
                </c:pt>
                <c:pt idx="1054">
                  <c:v>7.7799999999999996E-3</c:v>
                </c:pt>
                <c:pt idx="1055">
                  <c:v>7.7499999999999999E-3</c:v>
                </c:pt>
                <c:pt idx="1056">
                  <c:v>7.7299999999999999E-3</c:v>
                </c:pt>
                <c:pt idx="1057">
                  <c:v>7.7099999999999998E-3</c:v>
                </c:pt>
                <c:pt idx="1058">
                  <c:v>7.6899999999999998E-3</c:v>
                </c:pt>
                <c:pt idx="1059">
                  <c:v>7.6699999999999997E-3</c:v>
                </c:pt>
                <c:pt idx="1060">
                  <c:v>7.6600000000000001E-3</c:v>
                </c:pt>
                <c:pt idx="1061">
                  <c:v>7.6600000000000001E-3</c:v>
                </c:pt>
                <c:pt idx="1062">
                  <c:v>7.6600000000000001E-3</c:v>
                </c:pt>
                <c:pt idx="1063">
                  <c:v>7.6600000000000001E-3</c:v>
                </c:pt>
                <c:pt idx="1064">
                  <c:v>7.6699999999999997E-3</c:v>
                </c:pt>
                <c:pt idx="1065">
                  <c:v>7.6699999999999997E-3</c:v>
                </c:pt>
                <c:pt idx="1066">
                  <c:v>7.6800000000000002E-3</c:v>
                </c:pt>
                <c:pt idx="1067">
                  <c:v>7.6800000000000002E-3</c:v>
                </c:pt>
                <c:pt idx="1068">
                  <c:v>7.6800000000000002E-3</c:v>
                </c:pt>
                <c:pt idx="1069">
                  <c:v>7.6699999999999997E-3</c:v>
                </c:pt>
                <c:pt idx="1070">
                  <c:v>7.6600000000000001E-3</c:v>
                </c:pt>
                <c:pt idx="1071">
                  <c:v>7.6400000000000001E-3</c:v>
                </c:pt>
                <c:pt idx="1072">
                  <c:v>7.62E-3</c:v>
                </c:pt>
                <c:pt idx="1073">
                  <c:v>7.5900000000000004E-3</c:v>
                </c:pt>
                <c:pt idx="1074">
                  <c:v>7.5599999999999999E-3</c:v>
                </c:pt>
                <c:pt idx="1075">
                  <c:v>7.5199999999999998E-3</c:v>
                </c:pt>
                <c:pt idx="1076">
                  <c:v>7.4799999999999997E-3</c:v>
                </c:pt>
                <c:pt idx="1077">
                  <c:v>7.4400000000000004E-3</c:v>
                </c:pt>
                <c:pt idx="1078">
                  <c:v>7.4099999999999999E-3</c:v>
                </c:pt>
                <c:pt idx="1079">
                  <c:v>7.3800000000000003E-3</c:v>
                </c:pt>
                <c:pt idx="1080">
                  <c:v>7.3699999999999998E-3</c:v>
                </c:pt>
                <c:pt idx="1081">
                  <c:v>7.3800000000000003E-3</c:v>
                </c:pt>
                <c:pt idx="1082">
                  <c:v>7.4099999999999999E-3</c:v>
                </c:pt>
                <c:pt idx="1083">
                  <c:v>7.4599999999999996E-3</c:v>
                </c:pt>
                <c:pt idx="1084">
                  <c:v>7.5500000000000003E-3</c:v>
                </c:pt>
                <c:pt idx="1085">
                  <c:v>7.6600000000000001E-3</c:v>
                </c:pt>
                <c:pt idx="1086">
                  <c:v>7.7999999999999996E-3</c:v>
                </c:pt>
                <c:pt idx="1087">
                  <c:v>7.9699999999999997E-3</c:v>
                </c:pt>
                <c:pt idx="1088">
                  <c:v>8.1600000000000006E-3</c:v>
                </c:pt>
                <c:pt idx="1089">
                  <c:v>8.3700000000000007E-3</c:v>
                </c:pt>
                <c:pt idx="1090">
                  <c:v>8.6E-3</c:v>
                </c:pt>
                <c:pt idx="1091">
                  <c:v>8.8500000000000002E-3</c:v>
                </c:pt>
                <c:pt idx="1092">
                  <c:v>9.11E-3</c:v>
                </c:pt>
                <c:pt idx="1093">
                  <c:v>9.3900000000000008E-3</c:v>
                </c:pt>
                <c:pt idx="1094">
                  <c:v>9.6699999999999998E-3</c:v>
                </c:pt>
                <c:pt idx="1095">
                  <c:v>9.9600000000000001E-3</c:v>
                </c:pt>
                <c:pt idx="1096">
                  <c:v>1.025E-2</c:v>
                </c:pt>
                <c:pt idx="1097">
                  <c:v>1.055E-2</c:v>
                </c:pt>
                <c:pt idx="1098">
                  <c:v>1.085E-2</c:v>
                </c:pt>
                <c:pt idx="1099">
                  <c:v>1.116E-2</c:v>
                </c:pt>
                <c:pt idx="1100">
                  <c:v>1.149E-2</c:v>
                </c:pt>
                <c:pt idx="1101">
                  <c:v>1.183E-2</c:v>
                </c:pt>
                <c:pt idx="1102">
                  <c:v>1.218E-2</c:v>
                </c:pt>
                <c:pt idx="1103">
                  <c:v>1.256E-2</c:v>
                </c:pt>
                <c:pt idx="1104">
                  <c:v>1.2959999999999999E-2</c:v>
                </c:pt>
                <c:pt idx="1105">
                  <c:v>1.341E-2</c:v>
                </c:pt>
                <c:pt idx="1106">
                  <c:v>1.3899999999999999E-2</c:v>
                </c:pt>
                <c:pt idx="1107">
                  <c:v>1.444E-2</c:v>
                </c:pt>
                <c:pt idx="1108">
                  <c:v>1.504E-2</c:v>
                </c:pt>
                <c:pt idx="1109">
                  <c:v>1.5699999999999999E-2</c:v>
                </c:pt>
                <c:pt idx="1110">
                  <c:v>1.6420000000000001E-2</c:v>
                </c:pt>
                <c:pt idx="1111">
                  <c:v>1.7219999999999999E-2</c:v>
                </c:pt>
                <c:pt idx="1112">
                  <c:v>1.8100000000000002E-2</c:v>
                </c:pt>
                <c:pt idx="1113">
                  <c:v>1.9050000000000001E-2</c:v>
                </c:pt>
                <c:pt idx="1114">
                  <c:v>2.01E-2</c:v>
                </c:pt>
                <c:pt idx="1115">
                  <c:v>2.1239999999999998E-2</c:v>
                </c:pt>
                <c:pt idx="1116">
                  <c:v>2.247E-2</c:v>
                </c:pt>
                <c:pt idx="1117">
                  <c:v>2.3810000000000001E-2</c:v>
                </c:pt>
                <c:pt idx="1118">
                  <c:v>2.5250000000000002E-2</c:v>
                </c:pt>
                <c:pt idx="1119">
                  <c:v>2.6800000000000001E-2</c:v>
                </c:pt>
                <c:pt idx="1120">
                  <c:v>2.8459999999999999E-2</c:v>
                </c:pt>
                <c:pt idx="1121">
                  <c:v>3.024E-2</c:v>
                </c:pt>
                <c:pt idx="1122">
                  <c:v>3.2140000000000002E-2</c:v>
                </c:pt>
                <c:pt idx="1123">
                  <c:v>3.415E-2</c:v>
                </c:pt>
                <c:pt idx="1124">
                  <c:v>3.6269999999999997E-2</c:v>
                </c:pt>
                <c:pt idx="1125">
                  <c:v>3.8490000000000003E-2</c:v>
                </c:pt>
                <c:pt idx="1126">
                  <c:v>4.0809999999999999E-2</c:v>
                </c:pt>
                <c:pt idx="1127">
                  <c:v>4.3220000000000001E-2</c:v>
                </c:pt>
                <c:pt idx="1128">
                  <c:v>4.5699999999999998E-2</c:v>
                </c:pt>
                <c:pt idx="1129">
                  <c:v>4.8239999999999998E-2</c:v>
                </c:pt>
                <c:pt idx="1130">
                  <c:v>5.083E-2</c:v>
                </c:pt>
                <c:pt idx="1131">
                  <c:v>5.3429999999999998E-2</c:v>
                </c:pt>
                <c:pt idx="1132">
                  <c:v>5.6009999999999997E-2</c:v>
                </c:pt>
                <c:pt idx="1133">
                  <c:v>5.8549999999999998E-2</c:v>
                </c:pt>
                <c:pt idx="1134">
                  <c:v>6.1010000000000002E-2</c:v>
                </c:pt>
                <c:pt idx="1135">
                  <c:v>6.336E-2</c:v>
                </c:pt>
                <c:pt idx="1136">
                  <c:v>6.5559999999999993E-2</c:v>
                </c:pt>
                <c:pt idx="1137">
                  <c:v>6.7580000000000001E-2</c:v>
                </c:pt>
                <c:pt idx="1138">
                  <c:v>6.9400000000000003E-2</c:v>
                </c:pt>
                <c:pt idx="1139">
                  <c:v>7.0980000000000001E-2</c:v>
                </c:pt>
                <c:pt idx="1140">
                  <c:v>7.2289999999999993E-2</c:v>
                </c:pt>
                <c:pt idx="1141">
                  <c:v>7.3300000000000004E-2</c:v>
                </c:pt>
                <c:pt idx="1142">
                  <c:v>7.4010000000000006E-2</c:v>
                </c:pt>
                <c:pt idx="1143">
                  <c:v>7.4389999999999998E-2</c:v>
                </c:pt>
                <c:pt idx="1144">
                  <c:v>7.4450000000000002E-2</c:v>
                </c:pt>
                <c:pt idx="1145">
                  <c:v>7.4190000000000006E-2</c:v>
                </c:pt>
                <c:pt idx="1146">
                  <c:v>7.3599999999999999E-2</c:v>
                </c:pt>
                <c:pt idx="1147">
                  <c:v>7.2700000000000001E-2</c:v>
                </c:pt>
                <c:pt idx="1148">
                  <c:v>7.1499999999999994E-2</c:v>
                </c:pt>
                <c:pt idx="1149">
                  <c:v>7.0029999999999995E-2</c:v>
                </c:pt>
                <c:pt idx="1150">
                  <c:v>6.8320000000000006E-2</c:v>
                </c:pt>
                <c:pt idx="1151">
                  <c:v>6.6400000000000001E-2</c:v>
                </c:pt>
                <c:pt idx="1152">
                  <c:v>6.4299999999999996E-2</c:v>
                </c:pt>
                <c:pt idx="1153">
                  <c:v>6.2059999999999997E-2</c:v>
                </c:pt>
                <c:pt idx="1154">
                  <c:v>5.9720000000000002E-2</c:v>
                </c:pt>
                <c:pt idx="1155">
                  <c:v>5.731E-2</c:v>
                </c:pt>
                <c:pt idx="1156">
                  <c:v>5.4859999999999999E-2</c:v>
                </c:pt>
                <c:pt idx="1157">
                  <c:v>5.2409999999999998E-2</c:v>
                </c:pt>
                <c:pt idx="1158">
                  <c:v>4.9979999999999997E-2</c:v>
                </c:pt>
                <c:pt idx="1159">
                  <c:v>4.761E-2</c:v>
                </c:pt>
                <c:pt idx="1160">
                  <c:v>4.5310000000000003E-2</c:v>
                </c:pt>
                <c:pt idx="1161">
                  <c:v>4.3119999999999999E-2</c:v>
                </c:pt>
                <c:pt idx="1162">
                  <c:v>4.1050000000000003E-2</c:v>
                </c:pt>
                <c:pt idx="1163">
                  <c:v>3.9100000000000003E-2</c:v>
                </c:pt>
                <c:pt idx="1164">
                  <c:v>3.73E-2</c:v>
                </c:pt>
                <c:pt idx="1165">
                  <c:v>3.5639999999999998E-2</c:v>
                </c:pt>
                <c:pt idx="1166">
                  <c:v>3.4130000000000001E-2</c:v>
                </c:pt>
                <c:pt idx="1167">
                  <c:v>3.2770000000000001E-2</c:v>
                </c:pt>
                <c:pt idx="1168">
                  <c:v>3.1550000000000002E-2</c:v>
                </c:pt>
                <c:pt idx="1169">
                  <c:v>3.049E-2</c:v>
                </c:pt>
                <c:pt idx="1170">
                  <c:v>2.9559999999999999E-2</c:v>
                </c:pt>
                <c:pt idx="1171">
                  <c:v>2.8760000000000001E-2</c:v>
                </c:pt>
                <c:pt idx="1172">
                  <c:v>2.8080000000000001E-2</c:v>
                </c:pt>
                <c:pt idx="1173">
                  <c:v>2.751E-2</c:v>
                </c:pt>
                <c:pt idx="1174">
                  <c:v>2.7050000000000001E-2</c:v>
                </c:pt>
                <c:pt idx="1175">
                  <c:v>2.6689999999999998E-2</c:v>
                </c:pt>
                <c:pt idx="1176">
                  <c:v>2.6409999999999999E-2</c:v>
                </c:pt>
                <c:pt idx="1177">
                  <c:v>2.6200000000000001E-2</c:v>
                </c:pt>
                <c:pt idx="1178">
                  <c:v>2.606E-2</c:v>
                </c:pt>
                <c:pt idx="1179">
                  <c:v>2.596E-2</c:v>
                </c:pt>
                <c:pt idx="1180">
                  <c:v>2.589E-2</c:v>
                </c:pt>
                <c:pt idx="1181">
                  <c:v>2.5850000000000001E-2</c:v>
                </c:pt>
                <c:pt idx="1182">
                  <c:v>2.581E-2</c:v>
                </c:pt>
                <c:pt idx="1183">
                  <c:v>2.5780000000000001E-2</c:v>
                </c:pt>
                <c:pt idx="1184">
                  <c:v>2.5739999999999999E-2</c:v>
                </c:pt>
                <c:pt idx="1185">
                  <c:v>2.5690000000000001E-2</c:v>
                </c:pt>
                <c:pt idx="1186">
                  <c:v>2.5610000000000001E-2</c:v>
                </c:pt>
                <c:pt idx="1187">
                  <c:v>2.5499999999999998E-2</c:v>
                </c:pt>
                <c:pt idx="1188">
                  <c:v>2.5360000000000001E-2</c:v>
                </c:pt>
                <c:pt idx="1189">
                  <c:v>2.5170000000000001E-2</c:v>
                </c:pt>
                <c:pt idx="1190">
                  <c:v>2.495E-2</c:v>
                </c:pt>
                <c:pt idx="1191">
                  <c:v>2.4680000000000001E-2</c:v>
                </c:pt>
                <c:pt idx="1192">
                  <c:v>2.4369999999999999E-2</c:v>
                </c:pt>
                <c:pt idx="1193">
                  <c:v>2.4029999999999999E-2</c:v>
                </c:pt>
                <c:pt idx="1194">
                  <c:v>2.366E-2</c:v>
                </c:pt>
                <c:pt idx="1195">
                  <c:v>2.3269999999999999E-2</c:v>
                </c:pt>
                <c:pt idx="1196">
                  <c:v>2.2870000000000001E-2</c:v>
                </c:pt>
                <c:pt idx="1197">
                  <c:v>2.2460000000000001E-2</c:v>
                </c:pt>
                <c:pt idx="1198">
                  <c:v>2.205E-2</c:v>
                </c:pt>
                <c:pt idx="1199">
                  <c:v>2.164E-2</c:v>
                </c:pt>
                <c:pt idx="1200">
                  <c:v>2.1250000000000002E-2</c:v>
                </c:pt>
                <c:pt idx="1201">
                  <c:v>2.087E-2</c:v>
                </c:pt>
                <c:pt idx="1202">
                  <c:v>2.052E-2</c:v>
                </c:pt>
                <c:pt idx="1203">
                  <c:v>2.019E-2</c:v>
                </c:pt>
                <c:pt idx="1204">
                  <c:v>1.9890000000000001E-2</c:v>
                </c:pt>
                <c:pt idx="1205">
                  <c:v>1.9630000000000002E-2</c:v>
                </c:pt>
                <c:pt idx="1206">
                  <c:v>1.9429999999999999E-2</c:v>
                </c:pt>
                <c:pt idx="1207">
                  <c:v>1.9300000000000001E-2</c:v>
                </c:pt>
                <c:pt idx="1208">
                  <c:v>1.924E-2</c:v>
                </c:pt>
                <c:pt idx="1209">
                  <c:v>1.9269999999999999E-2</c:v>
                </c:pt>
                <c:pt idx="1210">
                  <c:v>1.9400000000000001E-2</c:v>
                </c:pt>
                <c:pt idx="1211">
                  <c:v>1.967E-2</c:v>
                </c:pt>
                <c:pt idx="1212">
                  <c:v>2.009E-2</c:v>
                </c:pt>
                <c:pt idx="1213">
                  <c:v>2.068E-2</c:v>
                </c:pt>
                <c:pt idx="1214">
                  <c:v>2.147E-2</c:v>
                </c:pt>
                <c:pt idx="1215">
                  <c:v>2.249E-2</c:v>
                </c:pt>
                <c:pt idx="1216">
                  <c:v>2.3769999999999999E-2</c:v>
                </c:pt>
                <c:pt idx="1217">
                  <c:v>2.5319999999999999E-2</c:v>
                </c:pt>
                <c:pt idx="1218">
                  <c:v>2.717E-2</c:v>
                </c:pt>
                <c:pt idx="1219">
                  <c:v>2.9309999999999999E-2</c:v>
                </c:pt>
                <c:pt idx="1220">
                  <c:v>3.175E-2</c:v>
                </c:pt>
                <c:pt idx="1221">
                  <c:v>3.4479999999999997E-2</c:v>
                </c:pt>
                <c:pt idx="1222">
                  <c:v>3.7499999999999999E-2</c:v>
                </c:pt>
                <c:pt idx="1223">
                  <c:v>4.0770000000000001E-2</c:v>
                </c:pt>
                <c:pt idx="1224">
                  <c:v>4.4260000000000001E-2</c:v>
                </c:pt>
                <c:pt idx="1225">
                  <c:v>4.7940000000000003E-2</c:v>
                </c:pt>
                <c:pt idx="1226">
                  <c:v>5.1749999999999997E-2</c:v>
                </c:pt>
                <c:pt idx="1227">
                  <c:v>5.5649999999999998E-2</c:v>
                </c:pt>
                <c:pt idx="1228">
                  <c:v>5.9580000000000001E-2</c:v>
                </c:pt>
                <c:pt idx="1229">
                  <c:v>6.3490000000000005E-2</c:v>
                </c:pt>
                <c:pt idx="1230">
                  <c:v>6.7330000000000001E-2</c:v>
                </c:pt>
                <c:pt idx="1231">
                  <c:v>7.1050000000000002E-2</c:v>
                </c:pt>
                <c:pt idx="1232">
                  <c:v>7.4609999999999996E-2</c:v>
                </c:pt>
                <c:pt idx="1233">
                  <c:v>7.7979999999999994E-2</c:v>
                </c:pt>
                <c:pt idx="1234">
                  <c:v>8.1129999999999994E-2</c:v>
                </c:pt>
                <c:pt idx="1235">
                  <c:v>8.405E-2</c:v>
                </c:pt>
                <c:pt idx="1236">
                  <c:v>8.6739999999999998E-2</c:v>
                </c:pt>
                <c:pt idx="1237">
                  <c:v>8.9200000000000002E-2</c:v>
                </c:pt>
                <c:pt idx="1238">
                  <c:v>9.1439999999999994E-2</c:v>
                </c:pt>
                <c:pt idx="1239">
                  <c:v>9.3479999999999994E-2</c:v>
                </c:pt>
                <c:pt idx="1240">
                  <c:v>9.5350000000000004E-2</c:v>
                </c:pt>
                <c:pt idx="1241">
                  <c:v>9.7059999999999994E-2</c:v>
                </c:pt>
                <c:pt idx="1242">
                  <c:v>9.8629999999999995E-2</c:v>
                </c:pt>
                <c:pt idx="1243">
                  <c:v>0.10009</c:v>
                </c:pt>
                <c:pt idx="1244">
                  <c:v>0.10145</c:v>
                </c:pt>
                <c:pt idx="1245">
                  <c:v>0.10272000000000001</c:v>
                </c:pt>
                <c:pt idx="1246">
                  <c:v>0.10390000000000001</c:v>
                </c:pt>
                <c:pt idx="1247">
                  <c:v>0.105</c:v>
                </c:pt>
                <c:pt idx="1248">
                  <c:v>0.106</c:v>
                </c:pt>
                <c:pt idx="1249">
                  <c:v>0.10689</c:v>
                </c:pt>
                <c:pt idx="1250">
                  <c:v>0.10764</c:v>
                </c:pt>
                <c:pt idx="1251">
                  <c:v>0.10825</c:v>
                </c:pt>
                <c:pt idx="1252">
                  <c:v>0.10868999999999999</c:v>
                </c:pt>
                <c:pt idx="1253">
                  <c:v>0.10894</c:v>
                </c:pt>
                <c:pt idx="1254">
                  <c:v>0.10901</c:v>
                </c:pt>
                <c:pt idx="1255">
                  <c:v>0.10889</c:v>
                </c:pt>
                <c:pt idx="1256">
                  <c:v>0.10858</c:v>
                </c:pt>
                <c:pt idx="1257">
                  <c:v>0.1081</c:v>
                </c:pt>
                <c:pt idx="1258">
                  <c:v>0.10748000000000001</c:v>
                </c:pt>
                <c:pt idx="1259">
                  <c:v>0.10675</c:v>
                </c:pt>
                <c:pt idx="1260">
                  <c:v>0.10596</c:v>
                </c:pt>
                <c:pt idx="1261">
                  <c:v>0.10514999999999999</c:v>
                </c:pt>
                <c:pt idx="1262">
                  <c:v>0.10437</c:v>
                </c:pt>
                <c:pt idx="1263">
                  <c:v>0.10369</c:v>
                </c:pt>
                <c:pt idx="1264">
                  <c:v>0.10315000000000001</c:v>
                </c:pt>
                <c:pt idx="1265">
                  <c:v>0.1028</c:v>
                </c:pt>
                <c:pt idx="1266">
                  <c:v>0.10269</c:v>
                </c:pt>
                <c:pt idx="1267">
                  <c:v>0.10285</c:v>
                </c:pt>
                <c:pt idx="1268">
                  <c:v>0.10329000000000001</c:v>
                </c:pt>
                <c:pt idx="1269">
                  <c:v>0.10403999999999999</c:v>
                </c:pt>
                <c:pt idx="1270">
                  <c:v>0.10507</c:v>
                </c:pt>
                <c:pt idx="1271">
                  <c:v>0.10638</c:v>
                </c:pt>
                <c:pt idx="1272">
                  <c:v>0.10792</c:v>
                </c:pt>
                <c:pt idx="1273">
                  <c:v>0.10965999999999999</c:v>
                </c:pt>
                <c:pt idx="1274">
                  <c:v>0.11154</c:v>
                </c:pt>
                <c:pt idx="1275">
                  <c:v>0.1135</c:v>
                </c:pt>
                <c:pt idx="1276">
                  <c:v>0.11547</c:v>
                </c:pt>
                <c:pt idx="1277">
                  <c:v>0.11738</c:v>
                </c:pt>
                <c:pt idx="1278">
                  <c:v>0.11916</c:v>
                </c:pt>
                <c:pt idx="1279">
                  <c:v>0.12077</c:v>
                </c:pt>
                <c:pt idx="1280">
                  <c:v>0.12214</c:v>
                </c:pt>
                <c:pt idx="1281">
                  <c:v>0.12323000000000001</c:v>
                </c:pt>
                <c:pt idx="1282">
                  <c:v>0.12403</c:v>
                </c:pt>
                <c:pt idx="1283">
                  <c:v>0.1245</c:v>
                </c:pt>
                <c:pt idx="1284">
                  <c:v>0.12465</c:v>
                </c:pt>
                <c:pt idx="1285">
                  <c:v>0.12449</c:v>
                </c:pt>
                <c:pt idx="1286">
                  <c:v>0.12403</c:v>
                </c:pt>
                <c:pt idx="1287">
                  <c:v>0.12331</c:v>
                </c:pt>
                <c:pt idx="1288">
                  <c:v>0.12236</c:v>
                </c:pt>
                <c:pt idx="1289">
                  <c:v>0.12121999999999999</c:v>
                </c:pt>
                <c:pt idx="1290">
                  <c:v>0.11992999999999999</c:v>
                </c:pt>
                <c:pt idx="1291">
                  <c:v>0.11854000000000001</c:v>
                </c:pt>
                <c:pt idx="1292">
                  <c:v>0.11708</c:v>
                </c:pt>
                <c:pt idx="1293">
                  <c:v>0.11559</c:v>
                </c:pt>
                <c:pt idx="1294">
                  <c:v>0.11409999999999999</c:v>
                </c:pt>
                <c:pt idx="1295">
                  <c:v>0.11261</c:v>
                </c:pt>
                <c:pt idx="1296">
                  <c:v>0.11114</c:v>
                </c:pt>
                <c:pt idx="1297">
                  <c:v>0.10969</c:v>
                </c:pt>
                <c:pt idx="1298">
                  <c:v>0.10824</c:v>
                </c:pt>
                <c:pt idx="1299">
                  <c:v>0.10680000000000001</c:v>
                </c:pt>
                <c:pt idx="1300">
                  <c:v>0.10532999999999999</c:v>
                </c:pt>
                <c:pt idx="1301">
                  <c:v>0.10383000000000001</c:v>
                </c:pt>
                <c:pt idx="1302">
                  <c:v>0.10228</c:v>
                </c:pt>
                <c:pt idx="1303">
                  <c:v>0.10066</c:v>
                </c:pt>
                <c:pt idx="1304">
                  <c:v>9.8970000000000002E-2</c:v>
                </c:pt>
                <c:pt idx="1305">
                  <c:v>9.7210000000000005E-2</c:v>
                </c:pt>
                <c:pt idx="1306">
                  <c:v>9.5380000000000006E-2</c:v>
                </c:pt>
                <c:pt idx="1307">
                  <c:v>9.35E-2</c:v>
                </c:pt>
                <c:pt idx="1308">
                  <c:v>9.1579999999999995E-2</c:v>
                </c:pt>
                <c:pt idx="1309">
                  <c:v>8.9639999999999997E-2</c:v>
                </c:pt>
                <c:pt idx="1310">
                  <c:v>8.7720000000000006E-2</c:v>
                </c:pt>
                <c:pt idx="1311">
                  <c:v>8.5849999999999996E-2</c:v>
                </c:pt>
                <c:pt idx="1312">
                  <c:v>8.4059999999999996E-2</c:v>
                </c:pt>
                <c:pt idx="1313">
                  <c:v>8.2379999999999995E-2</c:v>
                </c:pt>
                <c:pt idx="1314">
                  <c:v>8.0839999999999995E-2</c:v>
                </c:pt>
                <c:pt idx="1315">
                  <c:v>7.9469999999999999E-2</c:v>
                </c:pt>
                <c:pt idx="1316">
                  <c:v>7.8299999999999995E-2</c:v>
                </c:pt>
                <c:pt idx="1317">
                  <c:v>7.7329999999999996E-2</c:v>
                </c:pt>
                <c:pt idx="1318">
                  <c:v>7.6569999999999999E-2</c:v>
                </c:pt>
                <c:pt idx="1319">
                  <c:v>7.6020000000000004E-2</c:v>
                </c:pt>
                <c:pt idx="1320">
                  <c:v>7.5670000000000001E-2</c:v>
                </c:pt>
                <c:pt idx="1321">
                  <c:v>7.5499999999999998E-2</c:v>
                </c:pt>
                <c:pt idx="1322">
                  <c:v>7.5490000000000002E-2</c:v>
                </c:pt>
                <c:pt idx="1323">
                  <c:v>7.5620000000000007E-2</c:v>
                </c:pt>
                <c:pt idx="1324">
                  <c:v>7.5850000000000001E-2</c:v>
                </c:pt>
                <c:pt idx="1325">
                  <c:v>7.6160000000000005E-2</c:v>
                </c:pt>
                <c:pt idx="1326">
                  <c:v>7.6520000000000005E-2</c:v>
                </c:pt>
                <c:pt idx="1327">
                  <c:v>7.689E-2</c:v>
                </c:pt>
                <c:pt idx="1328">
                  <c:v>7.7240000000000003E-2</c:v>
                </c:pt>
                <c:pt idx="1329">
                  <c:v>7.7549999999999994E-2</c:v>
                </c:pt>
                <c:pt idx="1330">
                  <c:v>7.7789999999999998E-2</c:v>
                </c:pt>
                <c:pt idx="1331">
                  <c:v>7.7920000000000003E-2</c:v>
                </c:pt>
                <c:pt idx="1332">
                  <c:v>7.7939999999999995E-2</c:v>
                </c:pt>
                <c:pt idx="1333">
                  <c:v>7.7810000000000004E-2</c:v>
                </c:pt>
                <c:pt idx="1334">
                  <c:v>7.7530000000000002E-2</c:v>
                </c:pt>
                <c:pt idx="1335">
                  <c:v>7.7090000000000006E-2</c:v>
                </c:pt>
                <c:pt idx="1336">
                  <c:v>7.6469999999999996E-2</c:v>
                </c:pt>
                <c:pt idx="1337">
                  <c:v>7.5679999999999997E-2</c:v>
                </c:pt>
                <c:pt idx="1338">
                  <c:v>7.4719999999999995E-2</c:v>
                </c:pt>
                <c:pt idx="1339">
                  <c:v>7.3599999999999999E-2</c:v>
                </c:pt>
                <c:pt idx="1340">
                  <c:v>7.2330000000000005E-2</c:v>
                </c:pt>
                <c:pt idx="1341">
                  <c:v>7.0910000000000001E-2</c:v>
                </c:pt>
                <c:pt idx="1342">
                  <c:v>6.9379999999999997E-2</c:v>
                </c:pt>
                <c:pt idx="1343">
                  <c:v>6.7739999999999995E-2</c:v>
                </c:pt>
                <c:pt idx="1344">
                  <c:v>6.6009999999999999E-2</c:v>
                </c:pt>
                <c:pt idx="1345">
                  <c:v>6.4229999999999995E-2</c:v>
                </c:pt>
                <c:pt idx="1346">
                  <c:v>6.241E-2</c:v>
                </c:pt>
                <c:pt idx="1347">
                  <c:v>6.0569999999999999E-2</c:v>
                </c:pt>
                <c:pt idx="1348">
                  <c:v>5.8729999999999997E-2</c:v>
                </c:pt>
                <c:pt idx="1349">
                  <c:v>5.6890000000000003E-2</c:v>
                </c:pt>
                <c:pt idx="1350">
                  <c:v>5.5070000000000001E-2</c:v>
                </c:pt>
                <c:pt idx="1351">
                  <c:v>5.3249999999999999E-2</c:v>
                </c:pt>
                <c:pt idx="1352">
                  <c:v>5.1429999999999997E-2</c:v>
                </c:pt>
                <c:pt idx="1353">
                  <c:v>4.9570000000000003E-2</c:v>
                </c:pt>
                <c:pt idx="1354">
                  <c:v>4.7660000000000001E-2</c:v>
                </c:pt>
                <c:pt idx="1355">
                  <c:v>4.5650000000000003E-2</c:v>
                </c:pt>
                <c:pt idx="1356">
                  <c:v>4.3529999999999999E-2</c:v>
                </c:pt>
                <c:pt idx="1357">
                  <c:v>4.1259999999999998E-2</c:v>
                </c:pt>
                <c:pt idx="1358">
                  <c:v>3.884E-2</c:v>
                </c:pt>
                <c:pt idx="1359">
                  <c:v>3.6269999999999997E-2</c:v>
                </c:pt>
                <c:pt idx="1360">
                  <c:v>3.3570000000000003E-2</c:v>
                </c:pt>
                <c:pt idx="1361">
                  <c:v>3.0779999999999998E-2</c:v>
                </c:pt>
                <c:pt idx="1362">
                  <c:v>2.7949999999999999E-2</c:v>
                </c:pt>
                <c:pt idx="1363">
                  <c:v>2.5149999999999999E-2</c:v>
                </c:pt>
                <c:pt idx="1364">
                  <c:v>2.248E-2</c:v>
                </c:pt>
                <c:pt idx="1365">
                  <c:v>2.0039999999999999E-2</c:v>
                </c:pt>
                <c:pt idx="1366">
                  <c:v>1.7930000000000001E-2</c:v>
                </c:pt>
                <c:pt idx="1367">
                  <c:v>1.6289999999999999E-2</c:v>
                </c:pt>
                <c:pt idx="1368">
                  <c:v>1.523E-2</c:v>
                </c:pt>
                <c:pt idx="1369">
                  <c:v>1.485E-2</c:v>
                </c:pt>
                <c:pt idx="1370">
                  <c:v>1.525E-2</c:v>
                </c:pt>
                <c:pt idx="1371">
                  <c:v>1.6490000000000001E-2</c:v>
                </c:pt>
                <c:pt idx="1372">
                  <c:v>1.8630000000000001E-2</c:v>
                </c:pt>
                <c:pt idx="1373">
                  <c:v>2.1659999999999999E-2</c:v>
                </c:pt>
                <c:pt idx="1374">
                  <c:v>2.5559999999999999E-2</c:v>
                </c:pt>
                <c:pt idx="1375">
                  <c:v>3.0269999999999998E-2</c:v>
                </c:pt>
                <c:pt idx="1376">
                  <c:v>3.567E-2</c:v>
                </c:pt>
                <c:pt idx="1377">
                  <c:v>4.1640000000000003E-2</c:v>
                </c:pt>
                <c:pt idx="1378">
                  <c:v>4.8009999999999997E-2</c:v>
                </c:pt>
                <c:pt idx="1379">
                  <c:v>5.4640000000000001E-2</c:v>
                </c:pt>
                <c:pt idx="1380">
                  <c:v>6.1350000000000002E-2</c:v>
                </c:pt>
                <c:pt idx="1381">
                  <c:v>6.8000000000000005E-2</c:v>
                </c:pt>
                <c:pt idx="1382">
                  <c:v>7.4480000000000005E-2</c:v>
                </c:pt>
                <c:pt idx="1383">
                  <c:v>8.0689999999999998E-2</c:v>
                </c:pt>
                <c:pt idx="1384">
                  <c:v>8.6569999999999994E-2</c:v>
                </c:pt>
                <c:pt idx="1385">
                  <c:v>9.2119999999999994E-2</c:v>
                </c:pt>
                <c:pt idx="1386">
                  <c:v>9.7339999999999996E-2</c:v>
                </c:pt>
                <c:pt idx="1387">
                  <c:v>0.10228</c:v>
                </c:pt>
                <c:pt idx="1388">
                  <c:v>0.107</c:v>
                </c:pt>
                <c:pt idx="1389">
                  <c:v>0.11158999999999999</c:v>
                </c:pt>
                <c:pt idx="1390">
                  <c:v>0.11613</c:v>
                </c:pt>
                <c:pt idx="1391">
                  <c:v>0.12073</c:v>
                </c:pt>
                <c:pt idx="1392">
                  <c:v>0.12547</c:v>
                </c:pt>
                <c:pt idx="1393">
                  <c:v>0.13042999999999999</c:v>
                </c:pt>
                <c:pt idx="1394">
                  <c:v>0.13567000000000001</c:v>
                </c:pt>
                <c:pt idx="1395">
                  <c:v>0.14122999999999999</c:v>
                </c:pt>
                <c:pt idx="1396">
                  <c:v>0.14713999999999999</c:v>
                </c:pt>
                <c:pt idx="1397">
                  <c:v>0.15337999999999999</c:v>
                </c:pt>
                <c:pt idx="1398">
                  <c:v>0.15992000000000001</c:v>
                </c:pt>
                <c:pt idx="1399">
                  <c:v>0.16671</c:v>
                </c:pt>
                <c:pt idx="1400">
                  <c:v>0.17366999999999999</c:v>
                </c:pt>
                <c:pt idx="1401">
                  <c:v>0.18074000000000001</c:v>
                </c:pt>
                <c:pt idx="1402">
                  <c:v>0.18783</c:v>
                </c:pt>
                <c:pt idx="1403">
                  <c:v>0.19491</c:v>
                </c:pt>
                <c:pt idx="1404">
                  <c:v>0.20194999999999999</c:v>
                </c:pt>
                <c:pt idx="1405">
                  <c:v>0.20898</c:v>
                </c:pt>
                <c:pt idx="1406">
                  <c:v>0.21601999999999999</c:v>
                </c:pt>
                <c:pt idx="1407">
                  <c:v>0.22314999999999999</c:v>
                </c:pt>
                <c:pt idx="1408">
                  <c:v>0.23043</c:v>
                </c:pt>
                <c:pt idx="1409">
                  <c:v>0.23796</c:v>
                </c:pt>
                <c:pt idx="1410">
                  <c:v>0.24578</c:v>
                </c:pt>
                <c:pt idx="1411">
                  <c:v>0.25392999999999999</c:v>
                </c:pt>
                <c:pt idx="1412">
                  <c:v>0.26241999999999999</c:v>
                </c:pt>
                <c:pt idx="1413">
                  <c:v>0.27121000000000001</c:v>
                </c:pt>
                <c:pt idx="1414">
                  <c:v>0.28023999999999999</c:v>
                </c:pt>
                <c:pt idx="1415">
                  <c:v>0.28942000000000001</c:v>
                </c:pt>
                <c:pt idx="1416">
                  <c:v>0.29864000000000002</c:v>
                </c:pt>
                <c:pt idx="1417">
                  <c:v>0.30776999999999999</c:v>
                </c:pt>
                <c:pt idx="1418">
                  <c:v>0.31669999999999998</c:v>
                </c:pt>
                <c:pt idx="1419">
                  <c:v>0.32534000000000002</c:v>
                </c:pt>
                <c:pt idx="1420">
                  <c:v>0.33359</c:v>
                </c:pt>
                <c:pt idx="1421">
                  <c:v>0.34137000000000001</c:v>
                </c:pt>
                <c:pt idx="1422">
                  <c:v>0.34866999999999998</c:v>
                </c:pt>
                <c:pt idx="1423">
                  <c:v>0.35546</c:v>
                </c:pt>
                <c:pt idx="1424">
                  <c:v>0.36180000000000001</c:v>
                </c:pt>
                <c:pt idx="1425">
                  <c:v>0.36776999999999999</c:v>
                </c:pt>
                <c:pt idx="1426">
                  <c:v>0.37353999999999998</c:v>
                </c:pt>
                <c:pt idx="1427">
                  <c:v>0.37934000000000001</c:v>
                </c:pt>
                <c:pt idx="1428">
                  <c:v>0.38545000000000001</c:v>
                </c:pt>
                <c:pt idx="1429">
                  <c:v>0.39218999999999998</c:v>
                </c:pt>
                <c:pt idx="1430">
                  <c:v>0.39989999999999998</c:v>
                </c:pt>
                <c:pt idx="1431">
                  <c:v>0.40888999999999998</c:v>
                </c:pt>
                <c:pt idx="1432">
                  <c:v>0.41944999999999999</c:v>
                </c:pt>
                <c:pt idx="1433">
                  <c:v>0.43175999999999998</c:v>
                </c:pt>
                <c:pt idx="1434">
                  <c:v>0.44595000000000001</c:v>
                </c:pt>
                <c:pt idx="1435">
                  <c:v>0.46201999999999999</c:v>
                </c:pt>
                <c:pt idx="1436">
                  <c:v>0.47987000000000002</c:v>
                </c:pt>
                <c:pt idx="1437">
                  <c:v>0.49930000000000002</c:v>
                </c:pt>
                <c:pt idx="1438">
                  <c:v>0.52002999999999999</c:v>
                </c:pt>
                <c:pt idx="1439">
                  <c:v>0.54171999999999998</c:v>
                </c:pt>
                <c:pt idx="1440">
                  <c:v>0.56398000000000004</c:v>
                </c:pt>
                <c:pt idx="1441">
                  <c:v>0.58638000000000001</c:v>
                </c:pt>
                <c:pt idx="1442">
                  <c:v>0.60846999999999996</c:v>
                </c:pt>
                <c:pt idx="1443">
                  <c:v>0.62980999999999998</c:v>
                </c:pt>
                <c:pt idx="1444">
                  <c:v>0.64993999999999996</c:v>
                </c:pt>
                <c:pt idx="1445">
                  <c:v>0.66839999999999999</c:v>
                </c:pt>
                <c:pt idx="1446">
                  <c:v>0.68479999999999996</c:v>
                </c:pt>
                <c:pt idx="1447">
                  <c:v>0.69877</c:v>
                </c:pt>
                <c:pt idx="1448">
                  <c:v>0.71003000000000005</c:v>
                </c:pt>
                <c:pt idx="1449">
                  <c:v>0.71838999999999997</c:v>
                </c:pt>
                <c:pt idx="1450">
                  <c:v>0.72375999999999996</c:v>
                </c:pt>
                <c:pt idx="1451">
                  <c:v>0.72614999999999996</c:v>
                </c:pt>
                <c:pt idx="1452">
                  <c:v>0.72563999999999995</c:v>
                </c:pt>
                <c:pt idx="1453">
                  <c:v>0.72235000000000005</c:v>
                </c:pt>
                <c:pt idx="1454">
                  <c:v>0.71645000000000003</c:v>
                </c:pt>
                <c:pt idx="1455">
                  <c:v>0.70806999999999998</c:v>
                </c:pt>
                <c:pt idx="1456">
                  <c:v>0.69733000000000001</c:v>
                </c:pt>
                <c:pt idx="1457">
                  <c:v>0.68430999999999997</c:v>
                </c:pt>
                <c:pt idx="1458">
                  <c:v>0.66907000000000005</c:v>
                </c:pt>
                <c:pt idx="1459">
                  <c:v>0.65163000000000004</c:v>
                </c:pt>
                <c:pt idx="1460">
                  <c:v>0.63200999999999996</c:v>
                </c:pt>
                <c:pt idx="1461">
                  <c:v>0.61024999999999996</c:v>
                </c:pt>
                <c:pt idx="1462">
                  <c:v>0.58638999999999997</c:v>
                </c:pt>
                <c:pt idx="1463">
                  <c:v>0.56050999999999995</c:v>
                </c:pt>
                <c:pt idx="1464">
                  <c:v>0.53273000000000004</c:v>
                </c:pt>
                <c:pt idx="1465">
                  <c:v>0.50319999999999998</c:v>
                </c:pt>
                <c:pt idx="1466">
                  <c:v>0.47210000000000002</c:v>
                </c:pt>
                <c:pt idx="1467">
                  <c:v>0.43963999999999998</c:v>
                </c:pt>
                <c:pt idx="1468">
                  <c:v>0.40606999999999999</c:v>
                </c:pt>
                <c:pt idx="1469">
                  <c:v>0.37168000000000001</c:v>
                </c:pt>
                <c:pt idx="1470">
                  <c:v>0.33682000000000001</c:v>
                </c:pt>
                <c:pt idx="1471">
                  <c:v>0.30187999999999998</c:v>
                </c:pt>
                <c:pt idx="1472">
                  <c:v>0.26729000000000003</c:v>
                </c:pt>
                <c:pt idx="1473">
                  <c:v>0.23354</c:v>
                </c:pt>
                <c:pt idx="1474">
                  <c:v>0.2011</c:v>
                </c:pt>
                <c:pt idx="1475">
                  <c:v>0.17043</c:v>
                </c:pt>
                <c:pt idx="1476">
                  <c:v>0.14196</c:v>
                </c:pt>
                <c:pt idx="1477">
                  <c:v>0.11601</c:v>
                </c:pt>
                <c:pt idx="1478">
                  <c:v>9.2829999999999996E-2</c:v>
                </c:pt>
                <c:pt idx="1479">
                  <c:v>7.2580000000000006E-2</c:v>
                </c:pt>
                <c:pt idx="1480">
                  <c:v>5.5320000000000001E-2</c:v>
                </c:pt>
                <c:pt idx="1481">
                  <c:v>4.1009999999999998E-2</c:v>
                </c:pt>
                <c:pt idx="1482">
                  <c:v>2.9590000000000002E-2</c:v>
                </c:pt>
                <c:pt idx="1483">
                  <c:v>2.0889999999999999E-2</c:v>
                </c:pt>
                <c:pt idx="1484">
                  <c:v>1.4749999999999999E-2</c:v>
                </c:pt>
                <c:pt idx="1485">
                  <c:v>1.094E-2</c:v>
                </c:pt>
                <c:pt idx="1486">
                  <c:v>9.2300000000000004E-3</c:v>
                </c:pt>
                <c:pt idx="1487">
                  <c:v>9.3500000000000007E-3</c:v>
                </c:pt>
                <c:pt idx="1488">
                  <c:v>1.102E-2</c:v>
                </c:pt>
                <c:pt idx="1489">
                  <c:v>1.397E-2</c:v>
                </c:pt>
                <c:pt idx="1490">
                  <c:v>1.7899999999999999E-2</c:v>
                </c:pt>
                <c:pt idx="1491">
                  <c:v>2.2540000000000001E-2</c:v>
                </c:pt>
                <c:pt idx="1492">
                  <c:v>2.7629999999999998E-2</c:v>
                </c:pt>
                <c:pt idx="1493">
                  <c:v>3.295E-2</c:v>
                </c:pt>
                <c:pt idx="1494">
                  <c:v>3.8269999999999998E-2</c:v>
                </c:pt>
                <c:pt idx="1495">
                  <c:v>4.3439999999999999E-2</c:v>
                </c:pt>
                <c:pt idx="1496">
                  <c:v>4.8309999999999999E-2</c:v>
                </c:pt>
                <c:pt idx="1497">
                  <c:v>5.2740000000000002E-2</c:v>
                </c:pt>
                <c:pt idx="1498">
                  <c:v>5.6640000000000003E-2</c:v>
                </c:pt>
                <c:pt idx="1499">
                  <c:v>5.9909999999999998E-2</c:v>
                </c:pt>
                <c:pt idx="1500">
                  <c:v>6.2460000000000002E-2</c:v>
                </c:pt>
                <c:pt idx="1501">
                  <c:v>6.4240000000000005E-2</c:v>
                </c:pt>
                <c:pt idx="1502">
                  <c:v>6.5180000000000002E-2</c:v>
                </c:pt>
                <c:pt idx="1503">
                  <c:v>6.5259999999999999E-2</c:v>
                </c:pt>
                <c:pt idx="1504">
                  <c:v>6.4479999999999996E-2</c:v>
                </c:pt>
                <c:pt idx="1505">
                  <c:v>6.2880000000000005E-2</c:v>
                </c:pt>
                <c:pt idx="1506">
                  <c:v>6.0510000000000001E-2</c:v>
                </c:pt>
                <c:pt idx="1507">
                  <c:v>5.747E-2</c:v>
                </c:pt>
                <c:pt idx="1508">
                  <c:v>5.3870000000000001E-2</c:v>
                </c:pt>
                <c:pt idx="1509">
                  <c:v>4.9840000000000002E-2</c:v>
                </c:pt>
                <c:pt idx="1510">
                  <c:v>4.5519999999999998E-2</c:v>
                </c:pt>
                <c:pt idx="1511">
                  <c:v>4.1070000000000002E-2</c:v>
                </c:pt>
                <c:pt idx="1512">
                  <c:v>3.6630000000000003E-2</c:v>
                </c:pt>
                <c:pt idx="1513">
                  <c:v>3.2340000000000001E-2</c:v>
                </c:pt>
                <c:pt idx="1514">
                  <c:v>2.8330000000000001E-2</c:v>
                </c:pt>
                <c:pt idx="1515">
                  <c:v>2.4709999999999999E-2</c:v>
                </c:pt>
                <c:pt idx="1516">
                  <c:v>2.1569999999999999E-2</c:v>
                </c:pt>
                <c:pt idx="1517">
                  <c:v>1.898E-2</c:v>
                </c:pt>
                <c:pt idx="1518">
                  <c:v>1.6990000000000002E-2</c:v>
                </c:pt>
                <c:pt idx="1519">
                  <c:v>1.5610000000000001E-2</c:v>
                </c:pt>
                <c:pt idx="1520">
                  <c:v>1.481E-2</c:v>
                </c:pt>
                <c:pt idx="1521">
                  <c:v>1.457E-2</c:v>
                </c:pt>
                <c:pt idx="1522">
                  <c:v>1.482E-2</c:v>
                </c:pt>
                <c:pt idx="1523">
                  <c:v>1.55E-2</c:v>
                </c:pt>
                <c:pt idx="1524">
                  <c:v>1.6480000000000002E-2</c:v>
                </c:pt>
                <c:pt idx="1525">
                  <c:v>1.7690000000000001E-2</c:v>
                </c:pt>
                <c:pt idx="1526">
                  <c:v>1.899E-2</c:v>
                </c:pt>
                <c:pt idx="1527">
                  <c:v>2.0279999999999999E-2</c:v>
                </c:pt>
                <c:pt idx="1528">
                  <c:v>2.147E-2</c:v>
                </c:pt>
                <c:pt idx="1529">
                  <c:v>2.248E-2</c:v>
                </c:pt>
                <c:pt idx="1530">
                  <c:v>2.324E-2</c:v>
                </c:pt>
                <c:pt idx="1531">
                  <c:v>2.3699999999999999E-2</c:v>
                </c:pt>
                <c:pt idx="1532">
                  <c:v>2.384E-2</c:v>
                </c:pt>
                <c:pt idx="1533">
                  <c:v>2.3650000000000001E-2</c:v>
                </c:pt>
                <c:pt idx="1534">
                  <c:v>2.3140000000000001E-2</c:v>
                </c:pt>
                <c:pt idx="1535">
                  <c:v>2.2339999999999999E-2</c:v>
                </c:pt>
                <c:pt idx="1536">
                  <c:v>2.1270000000000001E-2</c:v>
                </c:pt>
                <c:pt idx="1537">
                  <c:v>1.9959999999999999E-2</c:v>
                </c:pt>
                <c:pt idx="1538">
                  <c:v>1.848E-2</c:v>
                </c:pt>
                <c:pt idx="1539">
                  <c:v>1.6840000000000001E-2</c:v>
                </c:pt>
                <c:pt idx="1540">
                  <c:v>1.5100000000000001E-2</c:v>
                </c:pt>
                <c:pt idx="1541">
                  <c:v>1.3310000000000001E-2</c:v>
                </c:pt>
                <c:pt idx="1542">
                  <c:v>1.149E-2</c:v>
                </c:pt>
                <c:pt idx="1543">
                  <c:v>9.6900000000000007E-3</c:v>
                </c:pt>
                <c:pt idx="1544">
                  <c:v>7.9500000000000005E-3</c:v>
                </c:pt>
                <c:pt idx="1545">
                  <c:v>6.3099999999999996E-3</c:v>
                </c:pt>
                <c:pt idx="1546">
                  <c:v>4.81E-3</c:v>
                </c:pt>
                <c:pt idx="1547">
                  <c:v>3.49E-3</c:v>
                </c:pt>
                <c:pt idx="1548">
                  <c:v>2.3600000000000001E-3</c:v>
                </c:pt>
                <c:pt idx="1549">
                  <c:v>1.47E-3</c:v>
                </c:pt>
                <c:pt idx="1550">
                  <c:v>8.4999999999999995E-4</c:v>
                </c:pt>
                <c:pt idx="1551">
                  <c:v>5.1999999999999995E-4</c:v>
                </c:pt>
                <c:pt idx="1552">
                  <c:v>5.4000000000000001E-4</c:v>
                </c:pt>
                <c:pt idx="1553">
                  <c:v>9.2000000000000003E-4</c:v>
                </c:pt>
                <c:pt idx="1554">
                  <c:v>1.7099999999999999E-3</c:v>
                </c:pt>
                <c:pt idx="1555">
                  <c:v>2.9199999999999999E-3</c:v>
                </c:pt>
                <c:pt idx="1556">
                  <c:v>4.5700000000000003E-3</c:v>
                </c:pt>
                <c:pt idx="1557">
                  <c:v>6.6600000000000001E-3</c:v>
                </c:pt>
                <c:pt idx="1558">
                  <c:v>9.1699999999999993E-3</c:v>
                </c:pt>
                <c:pt idx="1559">
                  <c:v>1.206E-2</c:v>
                </c:pt>
                <c:pt idx="1560">
                  <c:v>1.525E-2</c:v>
                </c:pt>
                <c:pt idx="1561">
                  <c:v>1.866E-2</c:v>
                </c:pt>
                <c:pt idx="1562">
                  <c:v>2.2179999999999998E-2</c:v>
                </c:pt>
                <c:pt idx="1563">
                  <c:v>2.5700000000000001E-2</c:v>
                </c:pt>
                <c:pt idx="1564">
                  <c:v>2.9090000000000001E-2</c:v>
                </c:pt>
                <c:pt idx="1565">
                  <c:v>3.2230000000000002E-2</c:v>
                </c:pt>
                <c:pt idx="1566">
                  <c:v>3.5020000000000003E-2</c:v>
                </c:pt>
                <c:pt idx="1567">
                  <c:v>3.7359999999999997E-2</c:v>
                </c:pt>
                <c:pt idx="1568">
                  <c:v>3.9170000000000003E-2</c:v>
                </c:pt>
                <c:pt idx="1569">
                  <c:v>4.0399999999999998E-2</c:v>
                </c:pt>
                <c:pt idx="1570">
                  <c:v>4.1009999999999998E-2</c:v>
                </c:pt>
                <c:pt idx="1571">
                  <c:v>4.0980000000000003E-2</c:v>
                </c:pt>
                <c:pt idx="1572">
                  <c:v>4.0329999999999998E-2</c:v>
                </c:pt>
                <c:pt idx="1573">
                  <c:v>3.909E-2</c:v>
                </c:pt>
                <c:pt idx="1574">
                  <c:v>3.7330000000000002E-2</c:v>
                </c:pt>
                <c:pt idx="1575">
                  <c:v>3.5119999999999998E-2</c:v>
                </c:pt>
                <c:pt idx="1576">
                  <c:v>3.2559999999999999E-2</c:v>
                </c:pt>
                <c:pt idx="1577">
                  <c:v>2.9780000000000001E-2</c:v>
                </c:pt>
                <c:pt idx="1578">
                  <c:v>2.6870000000000002E-2</c:v>
                </c:pt>
                <c:pt idx="1579">
                  <c:v>2.3980000000000001E-2</c:v>
                </c:pt>
                <c:pt idx="1580">
                  <c:v>2.1190000000000001E-2</c:v>
                </c:pt>
                <c:pt idx="1581">
                  <c:v>1.8610000000000002E-2</c:v>
                </c:pt>
                <c:pt idx="1582">
                  <c:v>1.6330000000000001E-2</c:v>
                </c:pt>
                <c:pt idx="1583">
                  <c:v>1.438E-2</c:v>
                </c:pt>
                <c:pt idx="1584">
                  <c:v>1.2800000000000001E-2</c:v>
                </c:pt>
                <c:pt idx="1585">
                  <c:v>1.162E-2</c:v>
                </c:pt>
                <c:pt idx="1586">
                  <c:v>1.0829999999999999E-2</c:v>
                </c:pt>
                <c:pt idx="1587">
                  <c:v>1.042E-2</c:v>
                </c:pt>
                <c:pt idx="1588">
                  <c:v>1.0359999999999999E-2</c:v>
                </c:pt>
                <c:pt idx="1589">
                  <c:v>1.0630000000000001E-2</c:v>
                </c:pt>
                <c:pt idx="1590">
                  <c:v>1.119E-2</c:v>
                </c:pt>
                <c:pt idx="1591">
                  <c:v>1.1990000000000001E-2</c:v>
                </c:pt>
                <c:pt idx="1592">
                  <c:v>1.298E-2</c:v>
                </c:pt>
                <c:pt idx="1593">
                  <c:v>1.41E-2</c:v>
                </c:pt>
                <c:pt idx="1594">
                  <c:v>1.529E-2</c:v>
                </c:pt>
                <c:pt idx="1595">
                  <c:v>1.6490000000000001E-2</c:v>
                </c:pt>
                <c:pt idx="1596">
                  <c:v>1.7659999999999999E-2</c:v>
                </c:pt>
                <c:pt idx="1597">
                  <c:v>1.873E-2</c:v>
                </c:pt>
                <c:pt idx="1598">
                  <c:v>1.966E-2</c:v>
                </c:pt>
                <c:pt idx="1599">
                  <c:v>2.043E-2</c:v>
                </c:pt>
                <c:pt idx="1600">
                  <c:v>2.0990000000000002E-2</c:v>
                </c:pt>
                <c:pt idx="1601">
                  <c:v>2.1340000000000001E-2</c:v>
                </c:pt>
                <c:pt idx="1602">
                  <c:v>2.145E-2</c:v>
                </c:pt>
                <c:pt idx="1603">
                  <c:v>2.1319999999999999E-2</c:v>
                </c:pt>
                <c:pt idx="1604">
                  <c:v>2.0920000000000001E-2</c:v>
                </c:pt>
                <c:pt idx="1605">
                  <c:v>2.0279999999999999E-2</c:v>
                </c:pt>
                <c:pt idx="1606">
                  <c:v>1.9369999999999998E-2</c:v>
                </c:pt>
                <c:pt idx="1607">
                  <c:v>1.822E-2</c:v>
                </c:pt>
                <c:pt idx="1608">
                  <c:v>1.6840000000000001E-2</c:v>
                </c:pt>
                <c:pt idx="1609">
                  <c:v>1.5270000000000001E-2</c:v>
                </c:pt>
                <c:pt idx="1610">
                  <c:v>1.354E-2</c:v>
                </c:pt>
                <c:pt idx="1611">
                  <c:v>1.17E-2</c:v>
                </c:pt>
                <c:pt idx="1612">
                  <c:v>9.7999999999999997E-3</c:v>
                </c:pt>
                <c:pt idx="1613">
                  <c:v>7.9100000000000004E-3</c:v>
                </c:pt>
                <c:pt idx="1614">
                  <c:v>6.1000000000000004E-3</c:v>
                </c:pt>
                <c:pt idx="1615">
                  <c:v>4.4400000000000004E-3</c:v>
                </c:pt>
                <c:pt idx="1616">
                  <c:v>3.0100000000000001E-3</c:v>
                </c:pt>
                <c:pt idx="1617">
                  <c:v>1.9E-3</c:v>
                </c:pt>
                <c:pt idx="1618">
                  <c:v>1.1800000000000001E-3</c:v>
                </c:pt>
                <c:pt idx="1619">
                  <c:v>9.2000000000000003E-4</c:v>
                </c:pt>
                <c:pt idx="1620">
                  <c:v>1.1800000000000001E-3</c:v>
                </c:pt>
                <c:pt idx="1621">
                  <c:v>2.0200000000000001E-3</c:v>
                </c:pt>
                <c:pt idx="1622">
                  <c:v>3.4499999999999999E-3</c:v>
                </c:pt>
                <c:pt idx="1623">
                  <c:v>5.4900000000000001E-3</c:v>
                </c:pt>
                <c:pt idx="1624">
                  <c:v>8.1200000000000005E-3</c:v>
                </c:pt>
                <c:pt idx="1625">
                  <c:v>1.129E-2</c:v>
                </c:pt>
                <c:pt idx="1626">
                  <c:v>1.491E-2</c:v>
                </c:pt>
                <c:pt idx="1627">
                  <c:v>1.8870000000000001E-2</c:v>
                </c:pt>
                <c:pt idx="1628">
                  <c:v>2.3050000000000001E-2</c:v>
                </c:pt>
                <c:pt idx="1629">
                  <c:v>2.7279999999999999E-2</c:v>
                </c:pt>
                <c:pt idx="1630">
                  <c:v>3.1399999999999997E-2</c:v>
                </c:pt>
                <c:pt idx="1631">
                  <c:v>3.524E-2</c:v>
                </c:pt>
                <c:pt idx="1632">
                  <c:v>3.8640000000000001E-2</c:v>
                </c:pt>
                <c:pt idx="1633">
                  <c:v>4.1459999999999997E-2</c:v>
                </c:pt>
                <c:pt idx="1634">
                  <c:v>4.3569999999999998E-2</c:v>
                </c:pt>
                <c:pt idx="1635">
                  <c:v>4.4900000000000002E-2</c:v>
                </c:pt>
                <c:pt idx="1636">
                  <c:v>4.5379999999999997E-2</c:v>
                </c:pt>
                <c:pt idx="1637">
                  <c:v>4.5010000000000001E-2</c:v>
                </c:pt>
                <c:pt idx="1638">
                  <c:v>4.3830000000000001E-2</c:v>
                </c:pt>
                <c:pt idx="1639">
                  <c:v>4.1880000000000001E-2</c:v>
                </c:pt>
                <c:pt idx="1640">
                  <c:v>3.9269999999999999E-2</c:v>
                </c:pt>
                <c:pt idx="1641">
                  <c:v>3.6110000000000003E-2</c:v>
                </c:pt>
                <c:pt idx="1642">
                  <c:v>3.2530000000000003E-2</c:v>
                </c:pt>
                <c:pt idx="1643">
                  <c:v>2.87E-2</c:v>
                </c:pt>
                <c:pt idx="1644">
                  <c:v>2.4760000000000001E-2</c:v>
                </c:pt>
                <c:pt idx="1645">
                  <c:v>2.0840000000000001E-2</c:v>
                </c:pt>
                <c:pt idx="1646">
                  <c:v>1.7080000000000001E-2</c:v>
                </c:pt>
                <c:pt idx="1647">
                  <c:v>1.357E-2</c:v>
                </c:pt>
                <c:pt idx="1648">
                  <c:v>1.04E-2</c:v>
                </c:pt>
                <c:pt idx="1649">
                  <c:v>7.6099999999999996E-3</c:v>
                </c:pt>
                <c:pt idx="1650">
                  <c:v>5.2100000000000002E-3</c:v>
                </c:pt>
                <c:pt idx="1651">
                  <c:v>3.1900000000000001E-3</c:v>
                </c:pt>
                <c:pt idx="1652">
                  <c:v>1.5100000000000001E-3</c:v>
                </c:pt>
                <c:pt idx="1653">
                  <c:v>2.0000000000000001E-4</c:v>
                </c:pt>
                <c:pt idx="1654">
                  <c:v>-8.0000000000000004E-4</c:v>
                </c:pt>
                <c:pt idx="1655">
                  <c:v>-1.5499999999999999E-3</c:v>
                </c:pt>
                <c:pt idx="1656">
                  <c:v>-2.0999999999999999E-3</c:v>
                </c:pt>
                <c:pt idx="1657">
                  <c:v>-2.5000000000000001E-3</c:v>
                </c:pt>
                <c:pt idx="1658">
                  <c:v>-2.7299999999999998E-3</c:v>
                </c:pt>
                <c:pt idx="1659">
                  <c:v>-2.7799999999999999E-3</c:v>
                </c:pt>
                <c:pt idx="1660">
                  <c:v>-2.64E-3</c:v>
                </c:pt>
                <c:pt idx="1661">
                  <c:v>-2.2899999999999999E-3</c:v>
                </c:pt>
                <c:pt idx="1662">
                  <c:v>-1.73E-3</c:v>
                </c:pt>
                <c:pt idx="1663">
                  <c:v>-8.8999999999999995E-4</c:v>
                </c:pt>
                <c:pt idx="1664">
                  <c:v>2.5000000000000001E-4</c:v>
                </c:pt>
                <c:pt idx="1665">
                  <c:v>1.6900000000000001E-3</c:v>
                </c:pt>
                <c:pt idx="1666">
                  <c:v>3.4499999999999999E-3</c:v>
                </c:pt>
                <c:pt idx="1667">
                  <c:v>5.5599999999999998E-3</c:v>
                </c:pt>
                <c:pt idx="1668">
                  <c:v>7.9900000000000006E-3</c:v>
                </c:pt>
                <c:pt idx="1669">
                  <c:v>1.073E-2</c:v>
                </c:pt>
                <c:pt idx="1670">
                  <c:v>1.375E-2</c:v>
                </c:pt>
                <c:pt idx="1671">
                  <c:v>1.6990000000000002E-2</c:v>
                </c:pt>
                <c:pt idx="1672">
                  <c:v>2.0369999999999999E-2</c:v>
                </c:pt>
                <c:pt idx="1673">
                  <c:v>2.3789999999999999E-2</c:v>
                </c:pt>
                <c:pt idx="1674">
                  <c:v>2.716E-2</c:v>
                </c:pt>
                <c:pt idx="1675">
                  <c:v>3.0380000000000001E-2</c:v>
                </c:pt>
                <c:pt idx="1676">
                  <c:v>3.338E-2</c:v>
                </c:pt>
                <c:pt idx="1677">
                  <c:v>3.6089999999999997E-2</c:v>
                </c:pt>
                <c:pt idx="1678">
                  <c:v>3.814E-2</c:v>
                </c:pt>
                <c:pt idx="1679">
                  <c:v>3.952E-2</c:v>
                </c:pt>
                <c:pt idx="1680">
                  <c:v>4.0239999999999998E-2</c:v>
                </c:pt>
                <c:pt idx="1681">
                  <c:v>4.0329999999999998E-2</c:v>
                </c:pt>
                <c:pt idx="1682">
                  <c:v>3.984E-2</c:v>
                </c:pt>
                <c:pt idx="1683">
                  <c:v>3.882E-2</c:v>
                </c:pt>
                <c:pt idx="1684">
                  <c:v>3.7310000000000003E-2</c:v>
                </c:pt>
                <c:pt idx="1685">
                  <c:v>3.5369999999999999E-2</c:v>
                </c:pt>
                <c:pt idx="1686">
                  <c:v>3.3090000000000001E-2</c:v>
                </c:pt>
                <c:pt idx="1687">
                  <c:v>3.057E-2</c:v>
                </c:pt>
                <c:pt idx="1688">
                  <c:v>2.785E-2</c:v>
                </c:pt>
                <c:pt idx="1689">
                  <c:v>2.5010000000000001E-2</c:v>
                </c:pt>
                <c:pt idx="1690">
                  <c:v>2.5010000000000001E-2</c:v>
                </c:pt>
                <c:pt idx="1691">
                  <c:v>2.5010000000000001E-2</c:v>
                </c:pt>
                <c:pt idx="1692">
                  <c:v>2.5010000000000001E-2</c:v>
                </c:pt>
                <c:pt idx="1693">
                  <c:v>2.5010000000000001E-2</c:v>
                </c:pt>
                <c:pt idx="1694">
                  <c:v>2.5010000000000001E-2</c:v>
                </c:pt>
                <c:pt idx="1695">
                  <c:v>2.5010000000000001E-2</c:v>
                </c:pt>
                <c:pt idx="1696">
                  <c:v>2.5010000000000001E-2</c:v>
                </c:pt>
                <c:pt idx="1697">
                  <c:v>2.5010000000000001E-2</c:v>
                </c:pt>
                <c:pt idx="1698">
                  <c:v>2.5010000000000001E-2</c:v>
                </c:pt>
                <c:pt idx="1699">
                  <c:v>2.5010000000000001E-2</c:v>
                </c:pt>
                <c:pt idx="1700">
                  <c:v>2.5010000000000001E-2</c:v>
                </c:pt>
                <c:pt idx="1701">
                  <c:v>2.5010000000000001E-2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D12A-46A3-ADFB-EFFB37C3E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8737504"/>
        <c:axId val="1648729344"/>
      </c:lineChart>
      <c:catAx>
        <c:axId val="1648737504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0" cap="flat" cmpd="dbl" algn="ctr">
            <a:solidFill>
              <a:schemeClr val="tx1"/>
            </a:solidFill>
            <a:prstDash val="solid"/>
            <a:round/>
          </a:ln>
          <a:effectLst/>
        </c:spPr>
        <c:txPr>
          <a:bodyPr rot="-5400000" spcFirstLastPara="1" vertOverflow="ellipsis" vert="horz" wrap="square" anchor="b" anchorCtr="0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648729344"/>
        <c:crosses val="autoZero"/>
        <c:auto val="1"/>
        <c:lblAlgn val="ctr"/>
        <c:lblOffset val="100"/>
        <c:tickLblSkip val="150"/>
        <c:tickMarkSkip val="100"/>
        <c:noMultiLvlLbl val="0"/>
      </c:catAx>
      <c:valAx>
        <c:axId val="16487293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48737504"/>
        <c:crosses val="autoZero"/>
        <c:crossBetween val="midCat"/>
      </c:valAx>
      <c:spPr>
        <a:solidFill>
          <a:schemeClr val="bg1"/>
        </a:solidFill>
      </c:spPr>
    </c:plotArea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0.21489</cdr:x>
      <cdr:y>0.03087</cdr:y>
    </cdr:from>
    <cdr:to>
      <cdr:x>0.21978</cdr:x>
      <cdr:y>0.74528</cdr:y>
    </cdr:to>
    <cdr:cxnSp macro="">
      <cdr:nvCxnSpPr>
        <cdr:cNvPr id="2" name="Straight Connector 1"/>
        <cdr:cNvCxnSpPr/>
      </cdr:nvCxnSpPr>
      <cdr:spPr>
        <a:xfrm xmlns:a="http://schemas.openxmlformats.org/drawingml/2006/main" flipH="1">
          <a:off x="1182110" y="94128"/>
          <a:ext cx="26893" cy="2178424"/>
        </a:xfrm>
        <a:prstGeom xmlns:a="http://schemas.openxmlformats.org/drawingml/2006/main" prst="line">
          <a:avLst/>
        </a:prstGeom>
        <a:ln xmlns:a="http://schemas.openxmlformats.org/drawingml/2006/main" w="9525" cap="flat" cmpd="sng" algn="ctr">
          <a:solidFill>
            <a:schemeClr val="dk1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32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45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24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09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4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17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6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2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5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17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4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22FE1-54EE-474B-8FBF-F34A89CC0E7E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801AA-A400-43A7-A86C-0EB889AAB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7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63655" y="231241"/>
            <a:ext cx="5972340" cy="3484714"/>
            <a:chOff x="1963655" y="231241"/>
            <a:chExt cx="5972340" cy="3484714"/>
          </a:xfrm>
        </p:grpSpPr>
        <p:graphicFrame>
          <p:nvGraphicFramePr>
            <p:cNvPr id="2" name="Chart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01859265"/>
                </p:ext>
              </p:extLst>
            </p:nvPr>
          </p:nvGraphicFramePr>
          <p:xfrm>
            <a:off x="1963655" y="231241"/>
            <a:ext cx="5788274" cy="33308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2640095" y="3408178"/>
              <a:ext cx="5295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Figure S1.  Variation of pH during ethanol fermentation in MFC</a:t>
              </a:r>
              <a:endParaRPr lang="en-IN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80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6176" y="632013"/>
            <a:ext cx="10945905" cy="3980328"/>
            <a:chOff x="336176" y="632013"/>
            <a:chExt cx="10945905" cy="3980328"/>
          </a:xfrm>
        </p:grpSpPr>
        <p:sp>
          <p:nvSpPr>
            <p:cNvPr id="67" name="TextBox 66"/>
            <p:cNvSpPr txBox="1"/>
            <p:nvPr/>
          </p:nvSpPr>
          <p:spPr>
            <a:xfrm>
              <a:off x="900751" y="4264925"/>
              <a:ext cx="86375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Figure S2.  FTIR spectra of EPS for </a:t>
              </a:r>
              <a:r>
                <a:rPr lang="en-IN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S. cerevisiae </a:t>
              </a:r>
              <a:r>
                <a:rPr lang="en-I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 and </a:t>
              </a:r>
              <a:r>
                <a:rPr lang="en-IN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IN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IN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fermentans </a:t>
              </a:r>
              <a:r>
                <a:rPr lang="en-I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 at different time intervals</a:t>
              </a:r>
              <a:endParaRPr lang="en-IN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336176" y="632013"/>
              <a:ext cx="10945905" cy="3980328"/>
              <a:chOff x="336176" y="632013"/>
              <a:chExt cx="10945905" cy="3980328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336176" y="632013"/>
                <a:ext cx="10945905" cy="3980328"/>
                <a:chOff x="336176" y="632013"/>
                <a:chExt cx="10945905" cy="3049255"/>
              </a:xfrm>
            </p:grpSpPr>
            <p:grpSp>
              <p:nvGrpSpPr>
                <p:cNvPr id="54" name="Group 53"/>
                <p:cNvGrpSpPr/>
                <p:nvPr/>
              </p:nvGrpSpPr>
              <p:grpSpPr>
                <a:xfrm>
                  <a:off x="336176" y="632013"/>
                  <a:ext cx="10945905" cy="3049255"/>
                  <a:chOff x="524435" y="147918"/>
                  <a:chExt cx="10945905" cy="3049255"/>
                </a:xfrm>
              </p:grpSpPr>
              <p:graphicFrame>
                <p:nvGraphicFramePr>
                  <p:cNvPr id="10" name="Chart 9"/>
                  <p:cNvGraphicFramePr>
                    <a:graphicFrameLocks/>
                  </p:cNvGraphicFramePr>
                  <p:nvPr>
                    <p:extLst/>
                  </p:nvPr>
                </p:nvGraphicFramePr>
                <p:xfrm>
                  <a:off x="524435" y="147918"/>
                  <a:ext cx="5444828" cy="304925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"/>
                  </a:graphicData>
                </a:graphic>
              </p:graphicFrame>
              <p:graphicFrame>
                <p:nvGraphicFramePr>
                  <p:cNvPr id="25" name="Chart 24"/>
                  <p:cNvGraphicFramePr>
                    <a:graphicFrameLocks/>
                  </p:cNvGraphicFramePr>
                  <p:nvPr>
                    <p:extLst/>
                  </p:nvPr>
                </p:nvGraphicFramePr>
                <p:xfrm>
                  <a:off x="5969263" y="147918"/>
                  <a:ext cx="5501077" cy="3049255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  <p:cxnSp>
                <p:nvCxnSpPr>
                  <p:cNvPr id="35" name="Straight Connector 34"/>
                  <p:cNvCxnSpPr/>
                  <p:nvPr/>
                </p:nvCxnSpPr>
                <p:spPr>
                  <a:xfrm flipH="1">
                    <a:off x="1734672" y="228599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/>
                  <p:cNvCxnSpPr/>
                  <p:nvPr/>
                </p:nvCxnSpPr>
                <p:spPr>
                  <a:xfrm flipH="1">
                    <a:off x="2236495" y="228599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/>
                  <p:cNvCxnSpPr/>
                  <p:nvPr/>
                </p:nvCxnSpPr>
                <p:spPr>
                  <a:xfrm flipH="1">
                    <a:off x="2510119" y="228599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/>
                  <p:cNvCxnSpPr/>
                  <p:nvPr/>
                </p:nvCxnSpPr>
                <p:spPr>
                  <a:xfrm flipH="1">
                    <a:off x="2765614" y="228599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 flipH="1">
                    <a:off x="4061014" y="228599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/>
                  <p:cNvCxnSpPr/>
                  <p:nvPr/>
                </p:nvCxnSpPr>
                <p:spPr>
                  <a:xfrm flipH="1">
                    <a:off x="4830746" y="242046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/>
                  <p:cNvCxnSpPr/>
                  <p:nvPr/>
                </p:nvCxnSpPr>
                <p:spPr>
                  <a:xfrm flipH="1">
                    <a:off x="7980609" y="242046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/>
                  <p:cNvCxnSpPr/>
                  <p:nvPr/>
                </p:nvCxnSpPr>
                <p:spPr>
                  <a:xfrm flipH="1">
                    <a:off x="8249550" y="242046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/>
                  <p:cNvCxnSpPr/>
                  <p:nvPr/>
                </p:nvCxnSpPr>
                <p:spPr>
                  <a:xfrm flipH="1">
                    <a:off x="9597509" y="228599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/>
                  <p:cNvCxnSpPr/>
                  <p:nvPr/>
                </p:nvCxnSpPr>
                <p:spPr>
                  <a:xfrm flipH="1">
                    <a:off x="10419403" y="228599"/>
                    <a:ext cx="26893" cy="2178424"/>
                  </a:xfrm>
                  <a:prstGeom prst="line">
                    <a:avLst/>
                  </a:prstGeom>
                  <a:ln w="9525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8" name="TextBox 57"/>
                <p:cNvSpPr txBox="1"/>
                <p:nvPr/>
              </p:nvSpPr>
              <p:spPr>
                <a:xfrm>
                  <a:off x="7153860" y="2110910"/>
                  <a:ext cx="64895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Day 5</a:t>
                  </a:r>
                  <a:endParaRPr lang="en-IN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7143393" y="2481600"/>
                  <a:ext cx="64895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Day 1</a:t>
                  </a:r>
                  <a:endParaRPr lang="en-IN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7106948" y="1861520"/>
                  <a:ext cx="64895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Day 10</a:t>
                  </a:r>
                  <a:endParaRPr lang="en-IN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7125170" y="1451243"/>
                  <a:ext cx="64895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Day 15</a:t>
                  </a:r>
                  <a:endParaRPr lang="en-IN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1646328" y="1451243"/>
                  <a:ext cx="64895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Day 15</a:t>
                  </a:r>
                  <a:endParaRPr lang="en-IN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488042" y="1880078"/>
                  <a:ext cx="555620" cy="1768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Day  10</a:t>
                  </a:r>
                  <a:endParaRPr lang="en-IN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1651939" y="2193545"/>
                  <a:ext cx="55562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Day  5</a:t>
                  </a:r>
                  <a:endParaRPr lang="en-IN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645216" y="2471070"/>
                  <a:ext cx="55562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Day  1</a:t>
                  </a:r>
                  <a:endParaRPr lang="en-IN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" name="TextBox 1"/>
              <p:cNvSpPr txBox="1"/>
              <p:nvPr/>
            </p:nvSpPr>
            <p:spPr>
              <a:xfrm>
                <a:off x="900751" y="900752"/>
                <a:ext cx="5132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</a:t>
                </a:r>
                <a:endParaRPr lang="en-I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267227" y="900751"/>
                <a:ext cx="5132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</a:t>
                </a:r>
                <a:endParaRPr lang="en-I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7077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5935</TotalTime>
  <Words>60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Rakesh Kumar Sharma [MU - Jaipur]</dc:creator>
  <cp:lastModifiedBy>HP</cp:lastModifiedBy>
  <cp:revision>7</cp:revision>
  <dcterms:created xsi:type="dcterms:W3CDTF">2021-03-01T09:34:13Z</dcterms:created>
  <dcterms:modified xsi:type="dcterms:W3CDTF">2021-03-13T08:18:28Z</dcterms:modified>
</cp:coreProperties>
</file>