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12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0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865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242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51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24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540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362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565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06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795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A1632-76BD-4550-B80D-DF3732160379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17EE1-61BA-42D1-ABE8-E420E0E047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348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316204" y="533931"/>
            <a:ext cx="12398262" cy="4689311"/>
            <a:chOff x="-534568" y="397454"/>
            <a:chExt cx="12398262" cy="4689311"/>
          </a:xfrm>
        </p:grpSpPr>
        <p:grpSp>
          <p:nvGrpSpPr>
            <p:cNvPr id="5" name="Group 4"/>
            <p:cNvGrpSpPr/>
            <p:nvPr/>
          </p:nvGrpSpPr>
          <p:grpSpPr>
            <a:xfrm>
              <a:off x="-534568" y="397454"/>
              <a:ext cx="12398262" cy="4689311"/>
              <a:chOff x="-534568" y="423580"/>
              <a:chExt cx="11958210" cy="4447224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4842706" y="556641"/>
                <a:ext cx="6580936" cy="4314163"/>
                <a:chOff x="2646045" y="310392"/>
                <a:chExt cx="5899070" cy="2456915"/>
              </a:xfrm>
            </p:grpSpPr>
            <p:sp>
              <p:nvSpPr>
                <p:cNvPr id="36" name="Rounded Rectangle 35"/>
                <p:cNvSpPr/>
                <p:nvPr/>
              </p:nvSpPr>
              <p:spPr>
                <a:xfrm>
                  <a:off x="2646045" y="310392"/>
                  <a:ext cx="5899070" cy="2456915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N" sz="13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7" name="Group 36"/>
                <p:cNvGrpSpPr/>
                <p:nvPr/>
              </p:nvGrpSpPr>
              <p:grpSpPr>
                <a:xfrm>
                  <a:off x="4985438" y="1617507"/>
                  <a:ext cx="1276785" cy="323584"/>
                  <a:chOff x="5224569" y="1552192"/>
                  <a:chExt cx="1178028" cy="323584"/>
                </a:xfrm>
              </p:grpSpPr>
              <p:sp>
                <p:nvSpPr>
                  <p:cNvPr id="113" name="Curved Left Arrow 112"/>
                  <p:cNvSpPr/>
                  <p:nvPr/>
                </p:nvSpPr>
                <p:spPr>
                  <a:xfrm>
                    <a:off x="6128277" y="1606732"/>
                    <a:ext cx="274320" cy="250757"/>
                  </a:xfrm>
                  <a:prstGeom prst="curvedLeftArrow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3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4" name="TextBox 113"/>
                  <p:cNvSpPr txBox="1"/>
                  <p:nvPr/>
                </p:nvSpPr>
                <p:spPr>
                  <a:xfrm>
                    <a:off x="5513530" y="1552192"/>
                    <a:ext cx="608780" cy="1625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Reduction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5522905" y="1713227"/>
                    <a:ext cx="596429" cy="1625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IN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O</a:t>
                    </a:r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xidation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6" name="Curved Down Arrow 115"/>
                  <p:cNvSpPr/>
                  <p:nvPr/>
                </p:nvSpPr>
                <p:spPr>
                  <a:xfrm rot="16043151">
                    <a:off x="5276480" y="1540770"/>
                    <a:ext cx="241091" cy="344914"/>
                  </a:xfrm>
                  <a:prstGeom prst="curvedDownArrow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3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8" name="Group 37"/>
                <p:cNvGrpSpPr/>
                <p:nvPr/>
              </p:nvGrpSpPr>
              <p:grpSpPr>
                <a:xfrm>
                  <a:off x="2746190" y="1418282"/>
                  <a:ext cx="2205927" cy="579241"/>
                  <a:chOff x="2798135" y="1418331"/>
                  <a:chExt cx="2193732" cy="582954"/>
                </a:xfrm>
              </p:grpSpPr>
              <p:sp>
                <p:nvSpPr>
                  <p:cNvPr id="106" name="Curved Right Arrow 105"/>
                  <p:cNvSpPr/>
                  <p:nvPr/>
                </p:nvSpPr>
                <p:spPr>
                  <a:xfrm>
                    <a:off x="3853543" y="1502228"/>
                    <a:ext cx="304802" cy="454636"/>
                  </a:xfrm>
                  <a:prstGeom prst="curvedRightArrow">
                    <a:avLst>
                      <a:gd name="adj1" fmla="val 25000"/>
                      <a:gd name="adj2" fmla="val 43497"/>
                      <a:gd name="adj3" fmla="val 25000"/>
                    </a:avLst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3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4172315" y="1418331"/>
                    <a:ext cx="483110" cy="163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NAD+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4144517" y="1837694"/>
                    <a:ext cx="502473" cy="1635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NADH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9" name="Curved Up Arrow 108"/>
                  <p:cNvSpPr/>
                  <p:nvPr/>
                </p:nvSpPr>
                <p:spPr>
                  <a:xfrm rot="16200000">
                    <a:off x="4607838" y="1551992"/>
                    <a:ext cx="470471" cy="297587"/>
                  </a:xfrm>
                  <a:prstGeom prst="curvedUpArrow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3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0" name="Curved Left Arrow 109"/>
                  <p:cNvSpPr/>
                  <p:nvPr/>
                </p:nvSpPr>
                <p:spPr>
                  <a:xfrm>
                    <a:off x="3433420" y="1563561"/>
                    <a:ext cx="387459" cy="274133"/>
                  </a:xfrm>
                  <a:prstGeom prst="curvedLeftArrow">
                    <a:avLst>
                      <a:gd name="adj1" fmla="val 25000"/>
                      <a:gd name="adj2" fmla="val 43661"/>
                      <a:gd name="adj3" fmla="val 25000"/>
                    </a:avLst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3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1" name="TextBox 110"/>
                  <p:cNvSpPr txBox="1"/>
                  <p:nvPr/>
                </p:nvSpPr>
                <p:spPr>
                  <a:xfrm>
                    <a:off x="2798135" y="1696841"/>
                    <a:ext cx="634323" cy="282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CO2 + Ethanol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2803328" y="1468233"/>
                    <a:ext cx="791415" cy="1635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Glucose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9" name="Group 38"/>
                <p:cNvGrpSpPr/>
                <p:nvPr/>
              </p:nvGrpSpPr>
              <p:grpSpPr>
                <a:xfrm>
                  <a:off x="6779184" y="1631752"/>
                  <a:ext cx="1145031" cy="402125"/>
                  <a:chOff x="6870625" y="1331303"/>
                  <a:chExt cx="1145031" cy="402125"/>
                </a:xfrm>
              </p:grpSpPr>
              <p:sp>
                <p:nvSpPr>
                  <p:cNvPr id="103" name="Curved Left Arrow 102"/>
                  <p:cNvSpPr/>
                  <p:nvPr/>
                </p:nvSpPr>
                <p:spPr>
                  <a:xfrm>
                    <a:off x="7640400" y="1371598"/>
                    <a:ext cx="356496" cy="303204"/>
                  </a:xfrm>
                  <a:prstGeom prst="curvedLeftArrow">
                    <a:avLst>
                      <a:gd name="adj1" fmla="val 25000"/>
                      <a:gd name="adj2" fmla="val 50000"/>
                      <a:gd name="adj3" fmla="val 27828"/>
                    </a:avLst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13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6918495" y="1331303"/>
                    <a:ext cx="729786" cy="1579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CO₂ + H⁺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6870625" y="1575509"/>
                    <a:ext cx="1145031" cy="1579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O₂  + H₂O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0" name="Group 39"/>
                <p:cNvGrpSpPr/>
                <p:nvPr/>
              </p:nvGrpSpPr>
              <p:grpSpPr>
                <a:xfrm>
                  <a:off x="6094670" y="1316783"/>
                  <a:ext cx="1102964" cy="1277628"/>
                  <a:chOff x="6094670" y="1173090"/>
                  <a:chExt cx="1102964" cy="1277628"/>
                </a:xfrm>
              </p:grpSpPr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6310351" y="2288169"/>
                    <a:ext cx="887283" cy="1625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Anode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80" name="Group 79"/>
                  <p:cNvGrpSpPr/>
                  <p:nvPr/>
                </p:nvGrpSpPr>
                <p:grpSpPr>
                  <a:xfrm>
                    <a:off x="6094670" y="1173090"/>
                    <a:ext cx="715192" cy="1112911"/>
                    <a:chOff x="6094670" y="1173090"/>
                    <a:chExt cx="715192" cy="1112911"/>
                  </a:xfrm>
                </p:grpSpPr>
                <p:grpSp>
                  <p:nvGrpSpPr>
                    <p:cNvPr id="81" name="Group 80"/>
                    <p:cNvGrpSpPr/>
                    <p:nvPr/>
                  </p:nvGrpSpPr>
                  <p:grpSpPr>
                    <a:xfrm>
                      <a:off x="6377154" y="1173090"/>
                      <a:ext cx="432708" cy="1112911"/>
                      <a:chOff x="7135153" y="2751631"/>
                      <a:chExt cx="432708" cy="1112911"/>
                    </a:xfrm>
                  </p:grpSpPr>
                  <p:grpSp>
                    <p:nvGrpSpPr>
                      <p:cNvPr id="83" name="Group 82"/>
                      <p:cNvGrpSpPr/>
                      <p:nvPr/>
                    </p:nvGrpSpPr>
                    <p:grpSpPr>
                      <a:xfrm>
                        <a:off x="7135153" y="2751631"/>
                        <a:ext cx="432708" cy="1112911"/>
                        <a:chOff x="7135153" y="2751631"/>
                        <a:chExt cx="432708" cy="1112911"/>
                      </a:xfrm>
                    </p:grpSpPr>
                    <p:grpSp>
                      <p:nvGrpSpPr>
                        <p:cNvPr id="85" name="Group 84"/>
                        <p:cNvGrpSpPr/>
                        <p:nvPr/>
                      </p:nvGrpSpPr>
                      <p:grpSpPr>
                        <a:xfrm>
                          <a:off x="7142154" y="2751631"/>
                          <a:ext cx="425707" cy="1112911"/>
                          <a:chOff x="7142154" y="2751631"/>
                          <a:chExt cx="425707" cy="1112911"/>
                        </a:xfrm>
                      </p:grpSpPr>
                      <p:grpSp>
                        <p:nvGrpSpPr>
                          <p:cNvPr id="87" name="Group 86"/>
                          <p:cNvGrpSpPr/>
                          <p:nvPr/>
                        </p:nvGrpSpPr>
                        <p:grpSpPr>
                          <a:xfrm>
                            <a:off x="7142154" y="2751631"/>
                            <a:ext cx="425707" cy="1112911"/>
                            <a:chOff x="7142154" y="2751631"/>
                            <a:chExt cx="425707" cy="1112911"/>
                          </a:xfrm>
                        </p:grpSpPr>
                        <p:grpSp>
                          <p:nvGrpSpPr>
                            <p:cNvPr id="89" name="Group 88"/>
                            <p:cNvGrpSpPr/>
                            <p:nvPr/>
                          </p:nvGrpSpPr>
                          <p:grpSpPr>
                            <a:xfrm>
                              <a:off x="7146142" y="2751631"/>
                              <a:ext cx="421719" cy="1112911"/>
                              <a:chOff x="7146142" y="2751631"/>
                              <a:chExt cx="421719" cy="1112911"/>
                            </a:xfrm>
                          </p:grpSpPr>
                          <p:grpSp>
                            <p:nvGrpSpPr>
                              <p:cNvPr id="91" name="Group 90"/>
                              <p:cNvGrpSpPr/>
                              <p:nvPr/>
                            </p:nvGrpSpPr>
                            <p:grpSpPr>
                              <a:xfrm>
                                <a:off x="7146142" y="2751631"/>
                                <a:ext cx="421719" cy="1112911"/>
                                <a:chOff x="6449705" y="2582610"/>
                                <a:chExt cx="421719" cy="1112911"/>
                              </a:xfrm>
                            </p:grpSpPr>
                            <p:sp>
                              <p:nvSpPr>
                                <p:cNvPr id="93" name="Cloud 92"/>
                                <p:cNvSpPr/>
                                <p:nvPr/>
                              </p:nvSpPr>
                              <p:spPr>
                                <a:xfrm>
                                  <a:off x="6449705" y="3441883"/>
                                  <a:ext cx="261268" cy="235484"/>
                                </a:xfrm>
                                <a:prstGeom prst="cloud">
                                  <a:avLst/>
                                </a:prstGeom>
                                <a:solidFill>
                                  <a:schemeClr val="tx1"/>
                                </a:solidFill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n-IN" sz="130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94" name="Group 93"/>
                                <p:cNvGrpSpPr/>
                                <p:nvPr/>
                              </p:nvGrpSpPr>
                              <p:grpSpPr>
                                <a:xfrm>
                                  <a:off x="6450055" y="2582610"/>
                                  <a:ext cx="421369" cy="1112911"/>
                                  <a:chOff x="6387747" y="1160030"/>
                                  <a:chExt cx="421369" cy="1112911"/>
                                </a:xfrm>
                              </p:grpSpPr>
                              <p:sp>
                                <p:nvSpPr>
                                  <p:cNvPr id="95" name="Rounded Rectangle 94"/>
                                  <p:cNvSpPr/>
                                  <p:nvPr/>
                                </p:nvSpPr>
                                <p:spPr>
                                  <a:xfrm>
                                    <a:off x="6387747" y="1162594"/>
                                    <a:ext cx="418012" cy="1110347"/>
                                  </a:xfrm>
                                  <a:prstGeom prst="roundRect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  <a:ln w="28575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96" name="Cloud 95"/>
                                  <p:cNvSpPr/>
                                  <p:nvPr/>
                                </p:nvSpPr>
                                <p:spPr>
                                  <a:xfrm>
                                    <a:off x="6396459" y="1160030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97" name="Cloud 96"/>
                                  <p:cNvSpPr/>
                                  <p:nvPr/>
                                </p:nvSpPr>
                                <p:spPr>
                                  <a:xfrm>
                                    <a:off x="6531441" y="1184218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98" name="Cloud 97"/>
                                  <p:cNvSpPr/>
                                  <p:nvPr/>
                                </p:nvSpPr>
                                <p:spPr>
                                  <a:xfrm>
                                    <a:off x="6544528" y="1382096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99" name="Cloud 98"/>
                                  <p:cNvSpPr/>
                                  <p:nvPr/>
                                </p:nvSpPr>
                                <p:spPr>
                                  <a:xfrm>
                                    <a:off x="6403830" y="1479719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100" name="Cloud 99"/>
                                  <p:cNvSpPr/>
                                  <p:nvPr/>
                                </p:nvSpPr>
                                <p:spPr>
                                  <a:xfrm>
                                    <a:off x="6407086" y="1781799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101" name="Cloud 100"/>
                                  <p:cNvSpPr/>
                                  <p:nvPr/>
                                </p:nvSpPr>
                                <p:spPr>
                                  <a:xfrm>
                                    <a:off x="6547848" y="1725290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102" name="Cloud 101"/>
                                  <p:cNvSpPr/>
                                  <p:nvPr/>
                                </p:nvSpPr>
                                <p:spPr>
                                  <a:xfrm>
                                    <a:off x="6542483" y="1899541"/>
                                    <a:ext cx="261268" cy="235484"/>
                                  </a:xfrm>
                                  <a:prstGeom prst="cloud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endParaRPr lang="en-IN" sz="13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endParaRPr>
                                  </a:p>
                                </p:txBody>
                              </p:sp>
                            </p:grpSp>
                          </p:grpSp>
                          <p:sp>
                            <p:nvSpPr>
                              <p:cNvPr id="92" name="Cloud 91"/>
                              <p:cNvSpPr/>
                              <p:nvPr/>
                            </p:nvSpPr>
                            <p:spPr>
                              <a:xfrm>
                                <a:off x="7155204" y="3608884"/>
                                <a:ext cx="261268" cy="235484"/>
                              </a:xfrm>
                              <a:prstGeom prst="cloud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IN" sz="130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90" name="Cloud 89"/>
                            <p:cNvSpPr/>
                            <p:nvPr/>
                          </p:nvSpPr>
                          <p:spPr>
                            <a:xfrm>
                              <a:off x="7142154" y="2917188"/>
                              <a:ext cx="261268" cy="235484"/>
                            </a:xfrm>
                            <a:prstGeom prst="cloud">
                              <a:avLst/>
                            </a:prstGeom>
                            <a:solidFill>
                              <a:schemeClr val="tx1"/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88" name="Cloud 87"/>
                          <p:cNvSpPr/>
                          <p:nvPr/>
                        </p:nvSpPr>
                        <p:spPr>
                          <a:xfrm>
                            <a:off x="7294554" y="3121840"/>
                            <a:ext cx="261268" cy="235484"/>
                          </a:xfrm>
                          <a:prstGeom prst="cloud">
                            <a:avLst/>
                          </a:prstGeom>
                          <a:solidFill>
                            <a:schemeClr val="tx1"/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IN" sz="13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86" name="Cloud 85"/>
                        <p:cNvSpPr/>
                        <p:nvPr/>
                      </p:nvSpPr>
                      <p:spPr>
                        <a:xfrm>
                          <a:off x="7135153" y="3248305"/>
                          <a:ext cx="261268" cy="235484"/>
                        </a:xfrm>
                        <a:prstGeom prst="cloud">
                          <a:avLst/>
                        </a:prstGeom>
                        <a:solidFill>
                          <a:schemeClr val="tx1"/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84" name="Cloud 83"/>
                      <p:cNvSpPr/>
                      <p:nvPr/>
                    </p:nvSpPr>
                    <p:spPr>
                      <a:xfrm>
                        <a:off x="7301228" y="3623979"/>
                        <a:ext cx="261268" cy="235484"/>
                      </a:xfrm>
                      <a:prstGeom prst="cloud">
                        <a:avLst/>
                      </a:prstGeom>
                      <a:solidFill>
                        <a:schemeClr val="tx1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82" name="TextBox 81"/>
                    <p:cNvSpPr txBox="1"/>
                    <p:nvPr/>
                  </p:nvSpPr>
                  <p:spPr>
                    <a:xfrm>
                      <a:off x="6094670" y="1727376"/>
                      <a:ext cx="392888" cy="1665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grpSp>
              <p:nvGrpSpPr>
                <p:cNvPr id="41" name="Group 40"/>
                <p:cNvGrpSpPr/>
                <p:nvPr/>
              </p:nvGrpSpPr>
              <p:grpSpPr>
                <a:xfrm>
                  <a:off x="6832808" y="1163233"/>
                  <a:ext cx="1341154" cy="165651"/>
                  <a:chOff x="6832808" y="1006477"/>
                  <a:chExt cx="1341154" cy="165651"/>
                </a:xfrm>
              </p:grpSpPr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6832808" y="1006477"/>
                    <a:ext cx="368615" cy="1625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7781074" y="1009579"/>
                    <a:ext cx="392888" cy="1625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2" name="Group 41"/>
                <p:cNvGrpSpPr/>
                <p:nvPr/>
              </p:nvGrpSpPr>
              <p:grpSpPr>
                <a:xfrm>
                  <a:off x="7841633" y="1299790"/>
                  <a:ext cx="703482" cy="1302839"/>
                  <a:chOff x="7815507" y="1129971"/>
                  <a:chExt cx="703482" cy="1302839"/>
                </a:xfrm>
              </p:grpSpPr>
              <p:grpSp>
                <p:nvGrpSpPr>
                  <p:cNvPr id="59" name="Group 58"/>
                  <p:cNvGrpSpPr/>
                  <p:nvPr/>
                </p:nvGrpSpPr>
                <p:grpSpPr>
                  <a:xfrm>
                    <a:off x="7925357" y="1129971"/>
                    <a:ext cx="437878" cy="1122567"/>
                    <a:chOff x="7886168" y="1129971"/>
                    <a:chExt cx="437878" cy="1122567"/>
                  </a:xfrm>
                </p:grpSpPr>
                <p:grpSp>
                  <p:nvGrpSpPr>
                    <p:cNvPr id="61" name="Group 60"/>
                    <p:cNvGrpSpPr/>
                    <p:nvPr/>
                  </p:nvGrpSpPr>
                  <p:grpSpPr>
                    <a:xfrm>
                      <a:off x="7886168" y="1129971"/>
                      <a:ext cx="437878" cy="1122567"/>
                      <a:chOff x="7886168" y="1129971"/>
                      <a:chExt cx="437878" cy="1122567"/>
                    </a:xfrm>
                  </p:grpSpPr>
                  <p:grpSp>
                    <p:nvGrpSpPr>
                      <p:cNvPr id="63" name="Group 62"/>
                      <p:cNvGrpSpPr/>
                      <p:nvPr/>
                    </p:nvGrpSpPr>
                    <p:grpSpPr>
                      <a:xfrm>
                        <a:off x="7886168" y="1129971"/>
                        <a:ext cx="437878" cy="1122567"/>
                        <a:chOff x="7886168" y="1129971"/>
                        <a:chExt cx="437878" cy="1122567"/>
                      </a:xfrm>
                    </p:grpSpPr>
                    <p:grpSp>
                      <p:nvGrpSpPr>
                        <p:cNvPr id="65" name="Group 64"/>
                        <p:cNvGrpSpPr/>
                        <p:nvPr/>
                      </p:nvGrpSpPr>
                      <p:grpSpPr>
                        <a:xfrm>
                          <a:off x="7886168" y="1129971"/>
                          <a:ext cx="437878" cy="1122567"/>
                          <a:chOff x="7886168" y="1129971"/>
                          <a:chExt cx="437878" cy="1122567"/>
                        </a:xfrm>
                      </p:grpSpPr>
                      <p:grpSp>
                        <p:nvGrpSpPr>
                          <p:cNvPr id="67" name="Group 66"/>
                          <p:cNvGrpSpPr/>
                          <p:nvPr/>
                        </p:nvGrpSpPr>
                        <p:grpSpPr>
                          <a:xfrm>
                            <a:off x="7893254" y="1129971"/>
                            <a:ext cx="430792" cy="1122567"/>
                            <a:chOff x="8415771" y="1129971"/>
                            <a:chExt cx="430792" cy="1122567"/>
                          </a:xfrm>
                        </p:grpSpPr>
                        <p:sp>
                          <p:nvSpPr>
                            <p:cNvPr id="69" name="Rounded Rectangle 68"/>
                            <p:cNvSpPr/>
                            <p:nvPr/>
                          </p:nvSpPr>
                          <p:spPr>
                            <a:xfrm>
                              <a:off x="8422157" y="1129971"/>
                              <a:ext cx="418012" cy="1110347"/>
                            </a:xfrm>
                            <a:prstGeom prst="roundRect">
                              <a:avLst/>
                            </a:prstGeom>
                            <a:solidFill>
                              <a:schemeClr val="bg2"/>
                            </a:solidFill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0" name="7-Point Star 69"/>
                            <p:cNvSpPr/>
                            <p:nvPr/>
                          </p:nvSpPr>
                          <p:spPr>
                            <a:xfrm>
                              <a:off x="8415772" y="1155188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1" name="7-Point Star 70"/>
                            <p:cNvSpPr/>
                            <p:nvPr/>
                          </p:nvSpPr>
                          <p:spPr>
                            <a:xfrm>
                              <a:off x="8415771" y="1647486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2" name="7-Point Star 71"/>
                            <p:cNvSpPr/>
                            <p:nvPr/>
                          </p:nvSpPr>
                          <p:spPr>
                            <a:xfrm>
                              <a:off x="8571431" y="1160030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3" name="7-Point Star 72"/>
                            <p:cNvSpPr/>
                            <p:nvPr/>
                          </p:nvSpPr>
                          <p:spPr>
                            <a:xfrm>
                              <a:off x="8571431" y="1369081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4" name="7-Point Star 73"/>
                            <p:cNvSpPr/>
                            <p:nvPr/>
                          </p:nvSpPr>
                          <p:spPr>
                            <a:xfrm>
                              <a:off x="8578792" y="1626236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5" name="7-Point Star 74"/>
                            <p:cNvSpPr/>
                            <p:nvPr/>
                          </p:nvSpPr>
                          <p:spPr>
                            <a:xfrm>
                              <a:off x="8576021" y="2000357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76" name="7-Point Star 75"/>
                            <p:cNvSpPr/>
                            <p:nvPr/>
                          </p:nvSpPr>
                          <p:spPr>
                            <a:xfrm>
                              <a:off x="8453142" y="2019798"/>
                              <a:ext cx="267771" cy="232740"/>
                            </a:xfrm>
                            <a:prstGeom prst="star7">
                              <a:avLst/>
                            </a:prstGeom>
                            <a:noFill/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IN" sz="130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68" name="7-Point Star 67"/>
                          <p:cNvSpPr/>
                          <p:nvPr/>
                        </p:nvSpPr>
                        <p:spPr>
                          <a:xfrm>
                            <a:off x="7886168" y="1352067"/>
                            <a:ext cx="267771" cy="232740"/>
                          </a:xfrm>
                          <a:prstGeom prst="star7">
                            <a:avLst/>
                          </a:prstGeom>
                          <a:noFill/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IN" sz="13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66" name="7-Point Star 65"/>
                        <p:cNvSpPr/>
                        <p:nvPr/>
                      </p:nvSpPr>
                      <p:spPr>
                        <a:xfrm>
                          <a:off x="7892945" y="1878279"/>
                          <a:ext cx="267771" cy="232740"/>
                        </a:xfrm>
                        <a:prstGeom prst="star7">
                          <a:avLst/>
                        </a:prstGeom>
                        <a:noFill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64" name="7-Point Star 63"/>
                      <p:cNvSpPr/>
                      <p:nvPr/>
                    </p:nvSpPr>
                    <p:spPr>
                      <a:xfrm>
                        <a:off x="8045622" y="1837105"/>
                        <a:ext cx="267771" cy="232740"/>
                      </a:xfrm>
                      <a:prstGeom prst="star7">
                        <a:avLst/>
                      </a:pr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62" name="7-Point Star 61"/>
                    <p:cNvSpPr/>
                    <p:nvPr/>
                  </p:nvSpPr>
                  <p:spPr>
                    <a:xfrm>
                      <a:off x="7926844" y="1470155"/>
                      <a:ext cx="267771" cy="232740"/>
                    </a:xfrm>
                    <a:prstGeom prst="star7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sz="13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7815507" y="2270261"/>
                    <a:ext cx="703482" cy="1625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Cathode</a:t>
                    </a:r>
                    <a:endParaRPr lang="en-IN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43" name="Straight Connector 42"/>
                <p:cNvCxnSpPr>
                  <a:endCxn id="95" idx="0"/>
                </p:cNvCxnSpPr>
                <p:nvPr/>
              </p:nvCxnSpPr>
              <p:spPr>
                <a:xfrm>
                  <a:off x="6591088" y="1111666"/>
                  <a:ext cx="6413" cy="20768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8209359" y="1131226"/>
                  <a:ext cx="0" cy="16126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6591088" y="1116593"/>
                  <a:ext cx="32236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7880428" y="1133932"/>
                  <a:ext cx="32236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Oval 46"/>
                <p:cNvSpPr/>
                <p:nvPr/>
              </p:nvSpPr>
              <p:spPr>
                <a:xfrm rot="10800000" flipH="1" flipV="1">
                  <a:off x="3976104" y="1612532"/>
                  <a:ext cx="730191" cy="215159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IN" sz="1300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Yeast</a:t>
                  </a:r>
                  <a:endParaRPr lang="en-IN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6922063" y="940527"/>
                  <a:ext cx="85094" cy="17837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7009030" y="934537"/>
                  <a:ext cx="131460" cy="206221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flipV="1">
                  <a:off x="7139817" y="953579"/>
                  <a:ext cx="125127" cy="194258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7281380" y="949329"/>
                  <a:ext cx="137307" cy="1686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V="1">
                  <a:off x="7418687" y="963195"/>
                  <a:ext cx="95387" cy="156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7502546" y="960567"/>
                  <a:ext cx="131287" cy="156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flipV="1">
                  <a:off x="7642880" y="955640"/>
                  <a:ext cx="131288" cy="156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7777515" y="955448"/>
                  <a:ext cx="96171" cy="18306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6913455" y="770708"/>
                  <a:ext cx="1133954" cy="1625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13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Electrical load</a:t>
                  </a:r>
                  <a:endParaRPr lang="en-IN" sz="1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7" name="Lightning Bolt 56"/>
                <p:cNvSpPr/>
                <p:nvPr/>
              </p:nvSpPr>
              <p:spPr>
                <a:xfrm>
                  <a:off x="6793455" y="378900"/>
                  <a:ext cx="490407" cy="392525"/>
                </a:xfrm>
                <a:prstGeom prst="lightningBolt">
                  <a:avLst/>
                </a:prstGeom>
                <a:solidFill>
                  <a:srgbClr val="FFFF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3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Lightning Bolt 57"/>
                <p:cNvSpPr/>
                <p:nvPr/>
              </p:nvSpPr>
              <p:spPr>
                <a:xfrm rot="5400000">
                  <a:off x="7389416" y="349217"/>
                  <a:ext cx="443907" cy="477008"/>
                </a:xfrm>
                <a:prstGeom prst="lightningBolt">
                  <a:avLst/>
                </a:prstGeom>
                <a:solidFill>
                  <a:srgbClr val="FFFF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3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9881739" y="2217127"/>
                <a:ext cx="626594" cy="110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/>
              <p:cNvGrpSpPr/>
              <p:nvPr/>
            </p:nvGrpSpPr>
            <p:grpSpPr>
              <a:xfrm>
                <a:off x="-534568" y="423580"/>
                <a:ext cx="5534152" cy="4143631"/>
                <a:chOff x="1668014" y="517589"/>
                <a:chExt cx="10053251" cy="5608892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1668014" y="517589"/>
                  <a:ext cx="10053251" cy="5608892"/>
                  <a:chOff x="2925953" y="371829"/>
                  <a:chExt cx="10431319" cy="6208317"/>
                </a:xfrm>
              </p:grpSpPr>
              <p:grpSp>
                <p:nvGrpSpPr>
                  <p:cNvPr id="17" name="Group 16"/>
                  <p:cNvGrpSpPr/>
                  <p:nvPr/>
                </p:nvGrpSpPr>
                <p:grpSpPr>
                  <a:xfrm>
                    <a:off x="2925953" y="371829"/>
                    <a:ext cx="6213864" cy="6208317"/>
                    <a:chOff x="147127" y="-42985"/>
                    <a:chExt cx="6213864" cy="6208317"/>
                  </a:xfrm>
                </p:grpSpPr>
                <p:sp>
                  <p:nvSpPr>
                    <p:cNvPr id="23" name="AutoShape 2" descr="Image result for 250 ml flask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7127" y="-42985"/>
                      <a:ext cx="304800" cy="30480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pic>
                  <p:nvPicPr>
                    <p:cNvPr id="24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3957" t="5807" r="22627" b="2464"/>
                    <a:stretch/>
                  </p:blipFill>
                  <p:spPr bwMode="auto">
                    <a:xfrm>
                      <a:off x="4244409" y="2530661"/>
                      <a:ext cx="2116582" cy="363467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</p:spPr>
                </p:pic>
                <p:cxnSp>
                  <p:nvCxnSpPr>
                    <p:cNvPr id="25" name="Straight Connector 24"/>
                    <p:cNvCxnSpPr/>
                    <p:nvPr/>
                  </p:nvCxnSpPr>
                  <p:spPr>
                    <a:xfrm>
                      <a:off x="5035510" y="1247878"/>
                      <a:ext cx="9255" cy="4074080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Straight Connector 25"/>
                    <p:cNvCxnSpPr/>
                    <p:nvPr/>
                  </p:nvCxnSpPr>
                  <p:spPr>
                    <a:xfrm>
                      <a:off x="5330905" y="1247878"/>
                      <a:ext cx="11395" cy="3100118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7" name="32-Point Star 26"/>
                    <p:cNvSpPr/>
                    <p:nvPr/>
                  </p:nvSpPr>
                  <p:spPr>
                    <a:xfrm>
                      <a:off x="5052299" y="4047980"/>
                      <a:ext cx="557213" cy="500062"/>
                    </a:xfrm>
                    <a:prstGeom prst="star32">
                      <a:avLst/>
                    </a:prstGeom>
                    <a:ln/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084712" y="4021548"/>
                      <a:ext cx="1977718" cy="5912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Cathode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9" name="TextBox 28"/>
                    <p:cNvSpPr txBox="1"/>
                    <p:nvPr/>
                  </p:nvSpPr>
                  <p:spPr>
                    <a:xfrm>
                      <a:off x="2463602" y="5019445"/>
                      <a:ext cx="1750357" cy="5912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Anode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0" name="Flowchart: Alternate Process 29"/>
                    <p:cNvSpPr/>
                    <p:nvPr/>
                  </p:nvSpPr>
                  <p:spPr>
                    <a:xfrm>
                      <a:off x="4974133" y="2399692"/>
                      <a:ext cx="642938" cy="807241"/>
                    </a:xfrm>
                    <a:prstGeom prst="flowChartAlternateProcess">
                      <a:avLst/>
                    </a:prstGeom>
                    <a:noFill/>
                    <a:ln w="2857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689343" y="2251325"/>
                      <a:ext cx="2650181" cy="5912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Rubber cork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32" name="Straight Arrow Connector 31"/>
                    <p:cNvCxnSpPr/>
                    <p:nvPr/>
                  </p:nvCxnSpPr>
                  <p:spPr>
                    <a:xfrm>
                      <a:off x="4202608" y="2547895"/>
                      <a:ext cx="771525" cy="0"/>
                    </a:xfrm>
                    <a:prstGeom prst="straightConnector1">
                      <a:avLst/>
                    </a:prstGeom>
                    <a:ln>
                      <a:tailEnd type="non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3" name="32-Point Star 32"/>
                    <p:cNvSpPr/>
                    <p:nvPr/>
                  </p:nvSpPr>
                  <p:spPr>
                    <a:xfrm>
                      <a:off x="4652059" y="5242447"/>
                      <a:ext cx="1009643" cy="185738"/>
                    </a:xfrm>
                    <a:prstGeom prst="star32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/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92D050"/>
                        </a:solidFill>
                      </a:endParaRPr>
                    </a:p>
                  </p:txBody>
                </p:sp>
                <p:cxnSp>
                  <p:nvCxnSpPr>
                    <p:cNvPr id="34" name="Straight Arrow Connector 33"/>
                    <p:cNvCxnSpPr/>
                    <p:nvPr/>
                  </p:nvCxnSpPr>
                  <p:spPr>
                    <a:xfrm>
                      <a:off x="4130212" y="4298011"/>
                      <a:ext cx="1100890" cy="0"/>
                    </a:xfrm>
                    <a:prstGeom prst="straightConnector1">
                      <a:avLst/>
                    </a:prstGeom>
                    <a:ln>
                      <a:tailEnd type="non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Straight Connector 34"/>
                    <p:cNvCxnSpPr/>
                    <p:nvPr/>
                  </p:nvCxnSpPr>
                  <p:spPr>
                    <a:xfrm flipH="1">
                      <a:off x="5560393" y="1247878"/>
                      <a:ext cx="1" cy="895161"/>
                    </a:xfrm>
                    <a:prstGeom prst="line">
                      <a:avLst/>
                    </a:prstGeom>
                    <a:ln w="349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8" name="Rectangle 17"/>
                  <p:cNvSpPr/>
                  <p:nvPr/>
                </p:nvSpPr>
                <p:spPr>
                  <a:xfrm>
                    <a:off x="8316361" y="2557854"/>
                    <a:ext cx="45719" cy="2634933"/>
                  </a:xfrm>
                  <a:prstGeom prst="rect">
                    <a:avLst/>
                  </a:prstGeom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Rectangle 18"/>
                  <p:cNvSpPr/>
                  <p:nvPr/>
                </p:nvSpPr>
                <p:spPr>
                  <a:xfrm>
                    <a:off x="6909040" y="1008250"/>
                    <a:ext cx="2243038" cy="654442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 smtClean="0">
                        <a:latin typeface="Times New Roman" pitchFamily="18" charset="0"/>
                        <a:cs typeface="Times New Roman" pitchFamily="18" charset="0"/>
                      </a:rPr>
                      <a:t>Voltmeter</a:t>
                    </a:r>
                    <a:endParaRPr lang="en-US" sz="2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9038295" y="4305016"/>
                    <a:ext cx="4318977" cy="10606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Reference electrode</a:t>
                    </a:r>
                    <a:endPara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(Ag/</a:t>
                    </a:r>
                    <a:r>
                      <a:rPr lang="en-US" sz="2000" dirty="0" err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AgCl</a:t>
                    </a:r>
                    <a:r>
                      <a:rPr 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21" name="Straight Arrow Connector 20"/>
                  <p:cNvCxnSpPr/>
                  <p:nvPr/>
                </p:nvCxnSpPr>
                <p:spPr>
                  <a:xfrm>
                    <a:off x="8377570" y="5028260"/>
                    <a:ext cx="688583" cy="0"/>
                  </a:xfrm>
                  <a:prstGeom prst="straightConnector1">
                    <a:avLst/>
                  </a:prstGeom>
                  <a:ln>
                    <a:tailEnd type="non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Arrow Connector 21"/>
                  <p:cNvCxnSpPr/>
                  <p:nvPr/>
                </p:nvCxnSpPr>
                <p:spPr>
                  <a:xfrm>
                    <a:off x="6792091" y="5762005"/>
                    <a:ext cx="1100890" cy="0"/>
                  </a:xfrm>
                  <a:prstGeom prst="straightConnector1">
                    <a:avLst/>
                  </a:prstGeom>
                  <a:ln>
                    <a:tailEnd type="non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5226912" y="4873074"/>
                  <a:ext cx="1060990" cy="0"/>
                </a:xfrm>
                <a:prstGeom prst="straightConnector1">
                  <a:avLst/>
                </a:prstGeom>
                <a:ln>
                  <a:tailEnd type="non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3569550" y="4611741"/>
                  <a:ext cx="1937717" cy="493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Glucose</a:t>
                  </a:r>
                  <a:endPara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ight Arrow 12"/>
              <p:cNvSpPr/>
              <p:nvPr/>
            </p:nvSpPr>
            <p:spPr>
              <a:xfrm>
                <a:off x="2768592" y="3802410"/>
                <a:ext cx="2032079" cy="141892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cxnSp>
          <p:nvCxnSpPr>
            <p:cNvPr id="6" name="Straight Arrow Connector 5"/>
            <p:cNvCxnSpPr/>
            <p:nvPr/>
          </p:nvCxnSpPr>
          <p:spPr>
            <a:xfrm>
              <a:off x="1228746" y="4461670"/>
              <a:ext cx="605551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87327" y="4274953"/>
              <a:ext cx="791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Yeast</a:t>
              </a:r>
              <a:endParaRPr lang="en-IN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2103120" y="4493623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Freeform 8"/>
            <p:cNvSpPr/>
            <p:nvPr/>
          </p:nvSpPr>
          <p:spPr>
            <a:xfrm>
              <a:off x="2142309" y="4506686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826463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</cp:revision>
  <dcterms:created xsi:type="dcterms:W3CDTF">2021-03-01T09:19:10Z</dcterms:created>
  <dcterms:modified xsi:type="dcterms:W3CDTF">2021-03-01T09:19:30Z</dcterms:modified>
</cp:coreProperties>
</file>