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5" r:id="rId2"/>
  </p:sldIdLst>
  <p:sldSz cx="6858000" cy="9144000" type="screen4x3"/>
  <p:notesSz cx="7010400" cy="92964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orient="horz" pos="1440" userDrawn="1">
          <p15:clr>
            <a:srgbClr val="A4A3A4"/>
          </p15:clr>
        </p15:guide>
        <p15:guide id="3" orient="horz" pos="2544" userDrawn="1">
          <p15:clr>
            <a:srgbClr val="A4A3A4"/>
          </p15:clr>
        </p15:guide>
        <p15:guide id="4" orient="horz" pos="2246" userDrawn="1">
          <p15:clr>
            <a:srgbClr val="A4A3A4"/>
          </p15:clr>
        </p15:guide>
        <p15:guide id="5" orient="horz" pos="3686" userDrawn="1">
          <p15:clr>
            <a:srgbClr val="A4A3A4"/>
          </p15:clr>
        </p15:guide>
        <p15:guide id="6" orient="horz" pos="5520" userDrawn="1">
          <p15:clr>
            <a:srgbClr val="A4A3A4"/>
          </p15:clr>
        </p15:guide>
        <p15:guide id="7" orient="horz" pos="2304" userDrawn="1">
          <p15:clr>
            <a:srgbClr val="A4A3A4"/>
          </p15:clr>
        </p15:guide>
        <p15:guide id="8" orient="horz" pos="2362" userDrawn="1">
          <p15:clr>
            <a:srgbClr val="A4A3A4"/>
          </p15:clr>
        </p15:guide>
        <p15:guide id="9" orient="horz" pos="1210" userDrawn="1">
          <p15:clr>
            <a:srgbClr val="A4A3A4"/>
          </p15:clr>
        </p15:guide>
        <p15:guide id="10" orient="horz" pos="2477" userDrawn="1">
          <p15:clr>
            <a:srgbClr val="A4A3A4"/>
          </p15:clr>
        </p15:guide>
        <p15:guide id="11" orient="horz" pos="5088" userDrawn="1">
          <p15:clr>
            <a:srgbClr val="A4A3A4"/>
          </p15:clr>
        </p15:guide>
        <p15:guide id="12" orient="horz" pos="4992" userDrawn="1">
          <p15:clr>
            <a:srgbClr val="A4A3A4"/>
          </p15:clr>
        </p15:guide>
        <p15:guide id="13" orient="horz" pos="3917" userDrawn="1">
          <p15:clr>
            <a:srgbClr val="A4A3A4"/>
          </p15:clr>
        </p15:guide>
        <p15:guide id="14" orient="horz" pos="3168" userDrawn="1">
          <p15:clr>
            <a:srgbClr val="A4A3A4"/>
          </p15:clr>
        </p15:guide>
        <p15:guide id="15" pos="354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lotkin, Lilian I" initials="LIP" lastIdx="1" clrIdx="0"/>
  <p:cmAuthor id="1" name="Delgado-Calle, Jesus" initials="DJ" lastIdx="1" clrIdx="1">
    <p:extLst>
      <p:ext uri="{19B8F6BF-5375-455C-9EA6-DF929625EA0E}">
        <p15:presenceInfo xmlns:p15="http://schemas.microsoft.com/office/powerpoint/2012/main" userId="S-1-5-21-45967694-370826977-176895030-338677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CC00"/>
    <a:srgbClr val="FF00FF"/>
    <a:srgbClr val="9933FF"/>
    <a:srgbClr val="008080"/>
    <a:srgbClr val="009999"/>
    <a:srgbClr val="33CCCC"/>
    <a:srgbClr val="FFFFCC"/>
    <a:srgbClr val="FF99CC"/>
    <a:srgbClr val="5FD8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926" autoAdjust="0"/>
    <p:restoredTop sz="95101" autoAdjust="0"/>
  </p:normalViewPr>
  <p:slideViewPr>
    <p:cSldViewPr showGuides="1">
      <p:cViewPr varScale="1">
        <p:scale>
          <a:sx n="65" d="100"/>
          <a:sy n="65" d="100"/>
        </p:scale>
        <p:origin x="2160" y="38"/>
      </p:cViewPr>
      <p:guideLst>
        <p:guide orient="horz"/>
        <p:guide orient="horz" pos="1440"/>
        <p:guide orient="horz" pos="2544"/>
        <p:guide orient="horz" pos="2246"/>
        <p:guide orient="horz" pos="3686"/>
        <p:guide orient="horz" pos="5520"/>
        <p:guide orient="horz" pos="2304"/>
        <p:guide orient="horz" pos="2362"/>
        <p:guide orient="horz" pos="1210"/>
        <p:guide orient="horz" pos="2477"/>
        <p:guide orient="horz" pos="5088"/>
        <p:guide orient="horz" pos="4992"/>
        <p:guide orient="horz" pos="3917"/>
        <p:guide orient="horz" pos="3168"/>
        <p:guide pos="35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91439" cy="9143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tags" Target="tags/tag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292" y="0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r">
              <a:defRPr sz="1200"/>
            </a:lvl1pPr>
          </a:lstStyle>
          <a:p>
            <a:fld id="{9CF2F6A1-7629-4718-A352-38AC16478D75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8688" y="698500"/>
            <a:ext cx="2613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0" tIns="45665" rIns="91330" bIns="456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723" y="4415077"/>
            <a:ext cx="5608954" cy="4183539"/>
          </a:xfrm>
          <a:prstGeom prst="rect">
            <a:avLst/>
          </a:prstGeom>
        </p:spPr>
        <p:txBody>
          <a:bodyPr vert="horz" lIns="91330" tIns="45665" rIns="91330" bIns="4566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153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292" y="8830153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r">
              <a:defRPr sz="1200"/>
            </a:lvl1pPr>
          </a:lstStyle>
          <a:p>
            <a:fld id="{F86CDA38-4038-4271-A525-46D2B38F1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271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03624-5B5C-41D8-AEBB-FC80CFC96DC0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9A0D7-ED0D-43F2-B71E-58C92311A3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03624-5B5C-41D8-AEBB-FC80CFC96DC0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9A0D7-ED0D-43F2-B71E-58C92311A3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03624-5B5C-41D8-AEBB-FC80CFC96DC0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9A0D7-ED0D-43F2-B71E-58C92311A3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2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2844802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03624-5B5C-41D8-AEBB-FC80CFC96DC0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9A0D7-ED0D-43F2-B71E-58C92311A3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03624-5B5C-41D8-AEBB-FC80CFC96DC0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9A0D7-ED0D-43F2-B71E-58C92311A3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03624-5B5C-41D8-AEBB-FC80CFC96DC0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9A0D7-ED0D-43F2-B71E-58C92311A3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03624-5B5C-41D8-AEBB-FC80CFC96DC0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9A0D7-ED0D-43F2-B71E-58C92311A3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03624-5B5C-41D8-AEBB-FC80CFC96DC0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9A0D7-ED0D-43F2-B71E-58C92311A3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03624-5B5C-41D8-AEBB-FC80CFC96DC0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9A0D7-ED0D-43F2-B71E-58C92311A3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03624-5B5C-41D8-AEBB-FC80CFC96DC0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9A0D7-ED0D-43F2-B71E-58C92311A3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03624-5B5C-41D8-AEBB-FC80CFC96DC0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9A0D7-ED0D-43F2-B71E-58C92311A3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3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03624-5B5C-41D8-AEBB-FC80CFC96DC0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9A0D7-ED0D-43F2-B71E-58C92311A3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02391" y="8836223"/>
            <a:ext cx="1755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Graphical abstract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86380" t="33998" r="6176" b="9996"/>
          <a:stretch/>
        </p:blipFill>
        <p:spPr>
          <a:xfrm>
            <a:off x="1783098" y="365806"/>
            <a:ext cx="3068355" cy="649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3641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8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6&quot;/&gt;&lt;/object&gt;&lt;object type=&quot;3&quot; unique_id=&quot;10004&quot;&gt;&lt;property id=&quot;20148&quot; value=&quot;5&quot;/&gt;&lt;property id=&quot;20300&quot; value=&quot;Slide 2&quot;/&gt;&lt;property id=&quot;20307&quot; value=&quot;258&quot;/&gt;&lt;/object&gt;&lt;object type=&quot;3&quot; unique_id=&quot;10005&quot;&gt;&lt;property id=&quot;20148&quot; value=&quot;5&quot;/&gt;&lt;property id=&quot;20300&quot; value=&quot;Slide 3&quot;/&gt;&lt;property id=&quot;20307&quot; value=&quot;259&quot;/&gt;&lt;/object&gt;&lt;object type=&quot;3&quot; unique_id=&quot;10007&quot;&gt;&lt;property id=&quot;20148&quot; value=&quot;5&quot;/&gt;&lt;property id=&quot;20300&quot; value=&quot;Slide 5&quot;/&gt;&lt;property id=&quot;20307&quot; value=&quot;261&quot;/&gt;&lt;/object&gt;&lt;object type=&quot;3&quot; unique_id=&quot;10010&quot;&gt;&lt;property id=&quot;20148&quot; value=&quot;5&quot;/&gt;&lt;property id=&quot;20300&quot; value=&quot;Slide 4&quot;/&gt;&lt;property id=&quot;20307&quot; value=&quot;263&quot;/&gt;&lt;/object&gt;&lt;object type=&quot;3&quot; unique_id=&quot;10365&quot;&gt;&lt;property id=&quot;20148&quot; value=&quot;5&quot;/&gt;&lt;property id=&quot;20300&quot; value=&quot;Slide 6&quot;/&gt;&lt;property id=&quot;20307&quot; value=&quot;264&quot;/&gt;&lt;/object&gt;&lt;/object&gt;&lt;object type=&quot;8&quot; unique_id=&quot;1002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82438</TotalTime>
  <Words>2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xtu</dc:creator>
  <cp:lastModifiedBy>Delgado-Calle, Jesus</cp:lastModifiedBy>
  <cp:revision>1934</cp:revision>
  <cp:lastPrinted>2021-10-25T13:44:42Z</cp:lastPrinted>
  <dcterms:created xsi:type="dcterms:W3CDTF">2014-01-17T21:49:44Z</dcterms:created>
  <dcterms:modified xsi:type="dcterms:W3CDTF">2024-01-15T19:06:25Z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ca390d5-a4f3-448c-8368-24080179bc53_Enabled">
    <vt:lpwstr>true</vt:lpwstr>
  </property>
  <property fmtid="{D5CDD505-2E9C-101B-9397-08002B2CF9AE}" pid="3" name="MSIP_Label_8ca390d5-a4f3-448c-8368-24080179bc53_SetDate">
    <vt:lpwstr>2023-04-24T21:51:23Z</vt:lpwstr>
  </property>
  <property fmtid="{D5CDD505-2E9C-101B-9397-08002B2CF9AE}" pid="4" name="MSIP_Label_8ca390d5-a4f3-448c-8368-24080179bc53_Method">
    <vt:lpwstr>Standard</vt:lpwstr>
  </property>
  <property fmtid="{D5CDD505-2E9C-101B-9397-08002B2CF9AE}" pid="5" name="MSIP_Label_8ca390d5-a4f3-448c-8368-24080179bc53_Name">
    <vt:lpwstr>Low Risk</vt:lpwstr>
  </property>
  <property fmtid="{D5CDD505-2E9C-101B-9397-08002B2CF9AE}" pid="6" name="MSIP_Label_8ca390d5-a4f3-448c-8368-24080179bc53_SiteId">
    <vt:lpwstr>5b703aa0-061f-4ed9-beca-765a39ee1304</vt:lpwstr>
  </property>
  <property fmtid="{D5CDD505-2E9C-101B-9397-08002B2CF9AE}" pid="7" name="MSIP_Label_8ca390d5-a4f3-448c-8368-24080179bc53_ActionId">
    <vt:lpwstr>1af4d473-e9e1-4341-a71f-de08a65e9037</vt:lpwstr>
  </property>
  <property fmtid="{D5CDD505-2E9C-101B-9397-08002B2CF9AE}" pid="8" name="MSIP_Label_8ca390d5-a4f3-448c-8368-24080179bc53_ContentBits">
    <vt:lpwstr>0</vt:lpwstr>
  </property>
</Properties>
</file>