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6DBF8-BA6F-AEBC-7B0C-0B033D69AB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B48727-F3C5-2851-8930-7A300FEAE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18DBF-B0AD-1247-C72C-A912ACB62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48A31-C175-489B-B532-8511D6106947}" type="datetimeFigureOut">
              <a:rPr lang="pl-PL" smtClean="0"/>
              <a:t>8.03.2024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B3940-BD01-9261-E154-A7955CB63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534F7-FBF9-EE1F-AEFF-01125AFE2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A5C88-31D0-403E-99A5-541D7ED169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1890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A9A55-E76E-9CA9-E828-AAB66B797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4BB62-1A1D-A002-E1D2-F12B4672A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055A8-8139-327C-8150-772C81BB5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48A31-C175-489B-B532-8511D6106947}" type="datetimeFigureOut">
              <a:rPr lang="pl-PL" smtClean="0"/>
              <a:t>8.03.2024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41C3F-DF55-94E3-1726-3C207A7D6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FC8BA-000F-DCE1-00A8-28C21E6A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A5C88-31D0-403E-99A5-541D7ED169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41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AA41-2CA1-A674-CAEF-7DA9CE54F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4AAE9-C2AA-B343-87AE-13EEF2DAC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050097-AA43-FDBA-651B-7C6517624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48A31-C175-489B-B532-8511D6106947}" type="datetimeFigureOut">
              <a:rPr lang="pl-PL" smtClean="0"/>
              <a:t>8.03.2024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96BEE-5B1E-2189-F0C3-A1417D1F1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B62DC-A9EA-CA58-375E-71A636920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A5C88-31D0-403E-99A5-541D7ED169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773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90071-E320-2899-C733-1967FD53A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80C30-89EA-C4F1-23AA-8011A1F36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295BB8-A836-4464-1051-A617C39667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6298AA-452A-0F48-A321-8D8B32555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48A31-C175-489B-B532-8511D6106947}" type="datetimeFigureOut">
              <a:rPr lang="pl-PL" smtClean="0"/>
              <a:t>8.03.2024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52D82-D644-38A2-BFD4-29AAC9D8B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0627A9-7E18-F4A9-394D-293FB2D89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A5C88-31D0-403E-99A5-541D7ED169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9969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91257-5A5C-C7D5-D546-032D0BD94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B07C85-87A5-2896-F3FF-1D8C24CAD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38D24E-D68C-E4D3-BD1C-FA2DE9D9A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600EE4-2EBF-9EC0-CF24-C7B578E7A2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5D2EA2-0847-477E-35F0-05BDFA22AE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D54FF1-D1E8-B6E9-9300-1F484C3A4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48A31-C175-489B-B532-8511D6106947}" type="datetimeFigureOut">
              <a:rPr lang="pl-PL" smtClean="0"/>
              <a:t>8.03.2024</a:t>
            </a:fld>
            <a:endParaRPr lang="pl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0AC68F-2B9B-22DD-6CBD-8E5549C9A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84DA95-88B0-BA8C-7C01-1C4215A3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A5C88-31D0-403E-99A5-541D7ED169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9491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ED5DD-F3F9-BDA2-1000-16A98616C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A93CF7-6AB6-CD94-484F-1FA70B3E1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48A31-C175-489B-B532-8511D6106947}" type="datetimeFigureOut">
              <a:rPr lang="pl-PL" smtClean="0"/>
              <a:t>8.03.2024</a:t>
            </a:fld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9FF8A7-81DA-45F7-41A2-A1BBE6E5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F587EB-6D52-320E-A40A-EAF0F92C7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A5C88-31D0-403E-99A5-541D7ED169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8426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BE5ECF-EB57-1926-8105-1A5931FA4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48A31-C175-489B-B532-8511D6106947}" type="datetimeFigureOut">
              <a:rPr lang="pl-PL" smtClean="0"/>
              <a:t>8.03.2024</a:t>
            </a:fld>
            <a:endParaRPr lang="pl-P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D734B8-C6ED-0978-3C57-4C8B44FBF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42674-EF7B-13F9-0F53-B6367DC80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A5C88-31D0-403E-99A5-541D7ED169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5807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1C46B-8F21-6396-848B-08DF90AF3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C4ED2-740F-E6DB-DB23-AE34B50B9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5EC04-6D59-C9AA-2292-8EC474C22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2EF66B-4259-BC2D-52A0-3CB6F6F37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48A31-C175-489B-B532-8511D6106947}" type="datetimeFigureOut">
              <a:rPr lang="pl-PL" smtClean="0"/>
              <a:t>8.03.2024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4FE7D5-BEFD-39FF-2E64-8E77C1FDE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192B2A-B818-9AE4-1C59-77D7FD06E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A5C88-31D0-403E-99A5-541D7ED169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498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D4EF0-6448-715D-63E9-ACFD087E6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3D70D9-0ADC-15D4-E8F1-49F43820CB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D7AE9-A88F-EC0E-47C1-D63E45B4F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7C854B-99A1-4B12-7F2D-2CDF616B3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48A31-C175-489B-B532-8511D6106947}" type="datetimeFigureOut">
              <a:rPr lang="pl-PL" smtClean="0"/>
              <a:t>8.03.2024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B3B04-CAB4-D5A7-59ED-8407536F2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C2D394-1884-E002-2D48-A1A9BE77B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A5C88-31D0-403E-99A5-541D7ED169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197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35891-6C2D-FD81-9797-74B87D719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A2417-C807-9D78-90CA-78F209988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D2882-AD91-6BC2-E9FA-FC5676698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48A31-C175-489B-B532-8511D6106947}" type="datetimeFigureOut">
              <a:rPr lang="pl-PL" smtClean="0"/>
              <a:t>8.03.2024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32589-713B-F037-6965-488CBDF07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EDD83-91BF-9970-6424-5CE89A1F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A5C88-31D0-403E-99A5-541D7ED169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717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8C137F-9282-40D0-BBDC-19DBC2F31B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0D47A5-8686-3AAC-3335-AB1FA579D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F1BE0-3271-7DB6-A3C6-0CE5F9037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48A31-C175-489B-B532-8511D6106947}" type="datetimeFigureOut">
              <a:rPr lang="pl-PL" smtClean="0"/>
              <a:t>8.03.2024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3B02E-DD65-33F5-0741-23F7141B1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B985A-F01D-9771-FD6E-43FFC95E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A5C88-31D0-403E-99A5-541D7ED169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648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E3CED5-76AA-BA4C-D59A-1B681D1EA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5934F-4A12-3DBF-151E-455B35E3E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9DADC-2E81-5F80-BE93-700BFA67BD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48A31-C175-489B-B532-8511D6106947}" type="datetimeFigureOut">
              <a:rPr lang="pl-PL" smtClean="0"/>
              <a:t>8.03.2024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D94AB-9586-522C-CE41-90872F040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048B3-1C4E-BB7C-99F6-84148FA6F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A5C88-31D0-403E-99A5-541D7ED169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759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2.tif"/><Relationship Id="rId7" Type="http://schemas.openxmlformats.org/officeDocument/2006/relationships/image" Target="../media/image5.em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tif"/><Relationship Id="rId4" Type="http://schemas.openxmlformats.org/officeDocument/2006/relationships/image" Target="../media/image3.tif"/><Relationship Id="rId9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person with a number of dots&#10;&#10;Description automatically generated with medium confidence">
            <a:extLst>
              <a:ext uri="{FF2B5EF4-FFF2-40B4-BE49-F238E27FC236}">
                <a16:creationId xmlns:a16="http://schemas.microsoft.com/office/drawing/2014/main" id="{C1F501DF-FC41-7A33-C233-184D1BDC75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6" r="53135" b="36111"/>
          <a:stretch/>
        </p:blipFill>
        <p:spPr>
          <a:xfrm>
            <a:off x="561967" y="3677474"/>
            <a:ext cx="2691813" cy="2844000"/>
          </a:xfrm>
          <a:prstGeom prst="rect">
            <a:avLst/>
          </a:prstGeom>
        </p:spPr>
      </p:pic>
      <p:pic>
        <p:nvPicPr>
          <p:cNvPr id="4" name="Picture 3" descr="A graph of a number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C1204009-9752-6623-FABB-4D02290769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2" r="53135" b="36103"/>
          <a:stretch/>
        </p:blipFill>
        <p:spPr>
          <a:xfrm>
            <a:off x="6019798" y="3673498"/>
            <a:ext cx="2695575" cy="2847976"/>
          </a:xfrm>
          <a:prstGeom prst="rect">
            <a:avLst/>
          </a:prstGeom>
        </p:spPr>
      </p:pic>
      <p:pic>
        <p:nvPicPr>
          <p:cNvPr id="5" name="Picture 4" descr="A graph of a number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49EA51E5-788B-E5AA-F824-F4555F6642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3" r="53055" b="36103"/>
          <a:stretch/>
        </p:blipFill>
        <p:spPr>
          <a:xfrm>
            <a:off x="3324224" y="3673498"/>
            <a:ext cx="2695575" cy="2847976"/>
          </a:xfrm>
          <a:prstGeom prst="rect">
            <a:avLst/>
          </a:prstGeom>
        </p:spPr>
      </p:pic>
      <p:pic>
        <p:nvPicPr>
          <p:cNvPr id="6" name="Picture 5" descr="A graph of a number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2650B5E7-7A47-A40F-FFBA-BE9126B5E1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3" r="52492" b="36103"/>
          <a:stretch/>
        </p:blipFill>
        <p:spPr>
          <a:xfrm>
            <a:off x="8715373" y="3673498"/>
            <a:ext cx="2762257" cy="28479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674DB9-B7DE-F6AC-FE66-5E2F9820FBBB}"/>
              </a:ext>
            </a:extLst>
          </p:cNvPr>
          <p:cNvSpPr txBox="1"/>
          <p:nvPr/>
        </p:nvSpPr>
        <p:spPr>
          <a:xfrm>
            <a:off x="375469" y="4887011"/>
            <a:ext cx="353943" cy="420949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pl-PL" sz="1100" dirty="0"/>
              <a:t>SSC-A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168969-D79C-2A37-7744-C8117AA3D853}"/>
              </a:ext>
            </a:extLst>
          </p:cNvPr>
          <p:cNvSpPr txBox="1"/>
          <p:nvPr/>
        </p:nvSpPr>
        <p:spPr>
          <a:xfrm>
            <a:off x="3142635" y="4867961"/>
            <a:ext cx="353943" cy="420949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pl-PL" sz="1100" dirty="0"/>
              <a:t>SSC-A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9F23EE-0CD2-4DD2-FA5E-7BFEC8563DC0}"/>
              </a:ext>
            </a:extLst>
          </p:cNvPr>
          <p:cNvSpPr txBox="1"/>
          <p:nvPr/>
        </p:nvSpPr>
        <p:spPr>
          <a:xfrm>
            <a:off x="5842584" y="4887011"/>
            <a:ext cx="353943" cy="420949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pl-PL" sz="1100" dirty="0"/>
              <a:t>SSC-A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34EDDA-23B3-A21E-ACC6-C6FDCA3EEF25}"/>
              </a:ext>
            </a:extLst>
          </p:cNvPr>
          <p:cNvSpPr txBox="1"/>
          <p:nvPr/>
        </p:nvSpPr>
        <p:spPr>
          <a:xfrm>
            <a:off x="8596125" y="4887010"/>
            <a:ext cx="353943" cy="420949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pl-PL" sz="1100" dirty="0"/>
              <a:t>SSC-A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AAFE72-CCE8-3BA0-315C-9AD3394E294A}"/>
              </a:ext>
            </a:extLst>
          </p:cNvPr>
          <p:cNvSpPr txBox="1"/>
          <p:nvPr/>
        </p:nvSpPr>
        <p:spPr>
          <a:xfrm>
            <a:off x="1703692" y="6323994"/>
            <a:ext cx="606256" cy="261610"/>
          </a:xfrm>
          <a:prstGeom prst="rect">
            <a:avLst/>
          </a:prstGeom>
          <a:solidFill>
            <a:schemeClr val="bg1"/>
          </a:solidFill>
        </p:spPr>
        <p:txBody>
          <a:bodyPr vert="horz" wrap="none" rtlCol="0">
            <a:spAutoFit/>
          </a:bodyPr>
          <a:lstStyle/>
          <a:p>
            <a:r>
              <a:rPr lang="pl-PL" sz="1100" dirty="0"/>
              <a:t>V450-A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B22AF4-7FED-1F18-8385-A4DD155E4D1A}"/>
              </a:ext>
            </a:extLst>
          </p:cNvPr>
          <p:cNvSpPr txBox="1"/>
          <p:nvPr/>
        </p:nvSpPr>
        <p:spPr>
          <a:xfrm>
            <a:off x="4579599" y="6323994"/>
            <a:ext cx="606256" cy="261610"/>
          </a:xfrm>
          <a:prstGeom prst="rect">
            <a:avLst/>
          </a:prstGeom>
          <a:solidFill>
            <a:schemeClr val="bg1"/>
          </a:solidFill>
        </p:spPr>
        <p:txBody>
          <a:bodyPr vert="horz" wrap="none" rtlCol="0">
            <a:spAutoFit/>
          </a:bodyPr>
          <a:lstStyle/>
          <a:p>
            <a:r>
              <a:rPr lang="pl-PL" sz="1100" dirty="0"/>
              <a:t>V450-A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621FB2-A1CD-9FB7-83F2-B9CC558AD2CB}"/>
              </a:ext>
            </a:extLst>
          </p:cNvPr>
          <p:cNvSpPr txBox="1"/>
          <p:nvPr/>
        </p:nvSpPr>
        <p:spPr>
          <a:xfrm>
            <a:off x="7261021" y="6323994"/>
            <a:ext cx="606256" cy="261610"/>
          </a:xfrm>
          <a:prstGeom prst="rect">
            <a:avLst/>
          </a:prstGeom>
          <a:solidFill>
            <a:schemeClr val="bg1"/>
          </a:solidFill>
        </p:spPr>
        <p:txBody>
          <a:bodyPr vert="horz" wrap="none" rtlCol="0">
            <a:spAutoFit/>
          </a:bodyPr>
          <a:lstStyle/>
          <a:p>
            <a:r>
              <a:rPr lang="pl-PL" sz="1100" dirty="0"/>
              <a:t>V450-A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8C8DD9-DDF2-1F35-6CCF-7EABEC28239E}"/>
              </a:ext>
            </a:extLst>
          </p:cNvPr>
          <p:cNvSpPr txBox="1"/>
          <p:nvPr/>
        </p:nvSpPr>
        <p:spPr>
          <a:xfrm>
            <a:off x="10016750" y="6333519"/>
            <a:ext cx="606256" cy="261610"/>
          </a:xfrm>
          <a:prstGeom prst="rect">
            <a:avLst/>
          </a:prstGeom>
          <a:solidFill>
            <a:schemeClr val="bg1"/>
          </a:solidFill>
        </p:spPr>
        <p:txBody>
          <a:bodyPr vert="horz" wrap="none" rtlCol="0">
            <a:spAutoFit/>
          </a:bodyPr>
          <a:lstStyle/>
          <a:p>
            <a:r>
              <a:rPr lang="pl-PL" sz="1100" dirty="0"/>
              <a:t>V450-A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AA36E4-B5DC-88A0-D42E-5D4B9B7A6EAB}"/>
              </a:ext>
            </a:extLst>
          </p:cNvPr>
          <p:cNvSpPr txBox="1"/>
          <p:nvPr/>
        </p:nvSpPr>
        <p:spPr>
          <a:xfrm>
            <a:off x="941596" y="4896535"/>
            <a:ext cx="519694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sz="1100" b="1" dirty="0"/>
              <a:t>VSELs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504A03-715B-1C7B-252D-9E562EB0D844}"/>
              </a:ext>
            </a:extLst>
          </p:cNvPr>
          <p:cNvSpPr txBox="1"/>
          <p:nvPr/>
        </p:nvSpPr>
        <p:spPr>
          <a:xfrm>
            <a:off x="1850444" y="4765730"/>
            <a:ext cx="473206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sz="1100" b="1" dirty="0"/>
              <a:t>HSCs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DBD991-88EA-4472-004F-468EFD6890CD}"/>
              </a:ext>
            </a:extLst>
          </p:cNvPr>
          <p:cNvSpPr txBox="1"/>
          <p:nvPr/>
        </p:nvSpPr>
        <p:spPr>
          <a:xfrm>
            <a:off x="3685617" y="4896536"/>
            <a:ext cx="519694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sz="1100" b="1" dirty="0"/>
              <a:t>VSELs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7ECA17-A079-FC9C-456C-B09B05CEAE08}"/>
              </a:ext>
            </a:extLst>
          </p:cNvPr>
          <p:cNvSpPr txBox="1"/>
          <p:nvPr/>
        </p:nvSpPr>
        <p:spPr>
          <a:xfrm>
            <a:off x="4613515" y="4784781"/>
            <a:ext cx="473206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sz="1100" b="1" dirty="0"/>
              <a:t>HSCs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F18EED-2D05-7A07-AB22-C32B1E49434C}"/>
              </a:ext>
            </a:extLst>
          </p:cNvPr>
          <p:cNvSpPr txBox="1"/>
          <p:nvPr/>
        </p:nvSpPr>
        <p:spPr>
          <a:xfrm>
            <a:off x="6397662" y="4889544"/>
            <a:ext cx="519694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sz="1100" b="1" dirty="0"/>
              <a:t>VSELs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793E8E-6153-DA29-B238-4EAC4FE05939}"/>
              </a:ext>
            </a:extLst>
          </p:cNvPr>
          <p:cNvSpPr txBox="1"/>
          <p:nvPr/>
        </p:nvSpPr>
        <p:spPr>
          <a:xfrm>
            <a:off x="7325560" y="4777789"/>
            <a:ext cx="473206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sz="1100" b="1" dirty="0"/>
              <a:t>HSCs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C8B185-34DD-EEFE-FD2F-852F08A51B0A}"/>
              </a:ext>
            </a:extLst>
          </p:cNvPr>
          <p:cNvSpPr txBox="1"/>
          <p:nvPr/>
        </p:nvSpPr>
        <p:spPr>
          <a:xfrm>
            <a:off x="9153111" y="4887010"/>
            <a:ext cx="519694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sz="1100" b="1" dirty="0"/>
              <a:t>VSELs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D86D48-3348-626E-4D6B-FCA6392DAF6B}"/>
              </a:ext>
            </a:extLst>
          </p:cNvPr>
          <p:cNvSpPr txBox="1"/>
          <p:nvPr/>
        </p:nvSpPr>
        <p:spPr>
          <a:xfrm>
            <a:off x="10081009" y="4784780"/>
            <a:ext cx="473206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sz="1100" b="1" dirty="0"/>
              <a:t>HSCs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1F592F-1BEA-945B-1DAD-6C45E2703ACC}"/>
              </a:ext>
            </a:extLst>
          </p:cNvPr>
          <p:cNvSpPr txBox="1"/>
          <p:nvPr/>
        </p:nvSpPr>
        <p:spPr>
          <a:xfrm>
            <a:off x="1799556" y="3722549"/>
            <a:ext cx="60625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400" b="1" dirty="0"/>
              <a:t>CTRL</a:t>
            </a:r>
            <a:endParaRPr lang="pl-PL" sz="11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EED777-87DD-DB87-73D7-3CE88845A661}"/>
              </a:ext>
            </a:extLst>
          </p:cNvPr>
          <p:cNvSpPr txBox="1"/>
          <p:nvPr/>
        </p:nvSpPr>
        <p:spPr>
          <a:xfrm>
            <a:off x="4502653" y="3722549"/>
            <a:ext cx="60625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400" b="1" dirty="0"/>
              <a:t>ATP</a:t>
            </a:r>
            <a:r>
              <a:rPr lang="pl-PL" sz="1200" b="1" dirty="0"/>
              <a:t> </a:t>
            </a:r>
            <a:endParaRPr lang="pl-PL" sz="11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F7FF34-5075-1E40-BFC8-54135145BA83}"/>
              </a:ext>
            </a:extLst>
          </p:cNvPr>
          <p:cNvSpPr txBox="1"/>
          <p:nvPr/>
        </p:nvSpPr>
        <p:spPr>
          <a:xfrm>
            <a:off x="7064457" y="3722549"/>
            <a:ext cx="92633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400" b="1" dirty="0"/>
              <a:t>ATP+Ado</a:t>
            </a:r>
            <a:endParaRPr lang="pl-PL" sz="12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5DE7FA-197B-424F-9FAE-5BD520A14854}"/>
              </a:ext>
            </a:extLst>
          </p:cNvPr>
          <p:cNvSpPr txBox="1"/>
          <p:nvPr/>
        </p:nvSpPr>
        <p:spPr>
          <a:xfrm>
            <a:off x="9763118" y="3715733"/>
            <a:ext cx="126223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400" b="1" dirty="0"/>
              <a:t>ATP+MCC950</a:t>
            </a:r>
            <a:endParaRPr lang="pl-PL" sz="1200" b="1" dirty="0"/>
          </a:p>
        </p:txBody>
      </p:sp>
      <p:grpSp>
        <p:nvGrpSpPr>
          <p:cNvPr id="29" name="Grupa 28">
            <a:extLst>
              <a:ext uri="{FF2B5EF4-FFF2-40B4-BE49-F238E27FC236}">
                <a16:creationId xmlns:a16="http://schemas.microsoft.com/office/drawing/2014/main" id="{52F95280-9DC0-4C94-D02E-DF9122F97A87}"/>
              </a:ext>
            </a:extLst>
          </p:cNvPr>
          <p:cNvGrpSpPr/>
          <p:nvPr/>
        </p:nvGrpSpPr>
        <p:grpSpPr>
          <a:xfrm>
            <a:off x="2894013" y="246063"/>
            <a:ext cx="3101975" cy="3395662"/>
            <a:chOff x="2894013" y="246063"/>
            <a:chExt cx="3101975" cy="3395662"/>
          </a:xfrm>
        </p:grpSpPr>
        <p:graphicFrame>
          <p:nvGraphicFramePr>
            <p:cNvPr id="7" name="Obiekt 6">
              <a:extLst>
                <a:ext uri="{FF2B5EF4-FFF2-40B4-BE49-F238E27FC236}">
                  <a16:creationId xmlns:a16="http://schemas.microsoft.com/office/drawing/2014/main" id="{B436B726-899C-4D0B-5EFD-CEBDF228793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80604501"/>
                </p:ext>
              </p:extLst>
            </p:nvPr>
          </p:nvGraphicFramePr>
          <p:xfrm>
            <a:off x="2894013" y="246063"/>
            <a:ext cx="3101975" cy="3395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6" imgW="3102446" imgH="3395158" progId="Prism9.Document">
                    <p:embed/>
                  </p:oleObj>
                </mc:Choice>
                <mc:Fallback>
                  <p:oleObj name="Prism 9" r:id="rId6" imgW="3102446" imgH="3395158" progId="Prism9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894013" y="246063"/>
                          <a:ext cx="3101975" cy="33956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0E39BC6-269C-7FCD-457B-1E599615E208}"/>
                </a:ext>
              </a:extLst>
            </p:cNvPr>
            <p:cNvCxnSpPr>
              <a:cxnSpLocks/>
            </p:cNvCxnSpPr>
            <p:nvPr/>
          </p:nvCxnSpPr>
          <p:spPr>
            <a:xfrm>
              <a:off x="3675107" y="2318783"/>
              <a:ext cx="2013534" cy="0"/>
            </a:xfrm>
            <a:prstGeom prst="line">
              <a:avLst/>
            </a:prstGeom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a 30">
            <a:extLst>
              <a:ext uri="{FF2B5EF4-FFF2-40B4-BE49-F238E27FC236}">
                <a16:creationId xmlns:a16="http://schemas.microsoft.com/office/drawing/2014/main" id="{FC9580C6-5AB9-0A37-288C-B3A050DC5DE1}"/>
              </a:ext>
            </a:extLst>
          </p:cNvPr>
          <p:cNvGrpSpPr/>
          <p:nvPr/>
        </p:nvGrpSpPr>
        <p:grpSpPr>
          <a:xfrm>
            <a:off x="6316431" y="216385"/>
            <a:ext cx="3090862" cy="3395663"/>
            <a:chOff x="6397662" y="219903"/>
            <a:chExt cx="3090862" cy="3395663"/>
          </a:xfrm>
        </p:grpSpPr>
        <p:graphicFrame>
          <p:nvGraphicFramePr>
            <p:cNvPr id="8" name="Obiekt 7">
              <a:extLst>
                <a:ext uri="{FF2B5EF4-FFF2-40B4-BE49-F238E27FC236}">
                  <a16:creationId xmlns:a16="http://schemas.microsoft.com/office/drawing/2014/main" id="{9C89F76B-D911-DAB2-7B8B-E1ADAEB774D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46112834"/>
                </p:ext>
              </p:extLst>
            </p:nvPr>
          </p:nvGraphicFramePr>
          <p:xfrm>
            <a:off x="6397662" y="219903"/>
            <a:ext cx="3090862" cy="3395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8" imgW="3090208" imgH="3395158" progId="Prism9.Document">
                    <p:embed/>
                  </p:oleObj>
                </mc:Choice>
                <mc:Fallback>
                  <p:oleObj name="Prism 9" r:id="rId8" imgW="3090208" imgH="3395158" progId="Prism9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6397662" y="219903"/>
                          <a:ext cx="3090862" cy="33956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BF0305-39EF-2C85-CFDE-8F376043D368}"/>
                </a:ext>
              </a:extLst>
            </p:cNvPr>
            <p:cNvCxnSpPr/>
            <p:nvPr/>
          </p:nvCxnSpPr>
          <p:spPr>
            <a:xfrm>
              <a:off x="7155657" y="2281074"/>
              <a:ext cx="2052000" cy="0"/>
            </a:xfrm>
            <a:prstGeom prst="line">
              <a:avLst/>
            </a:prstGeom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4228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24</Words>
  <Application>Microsoft Macintosh PowerPoint</Application>
  <PresentationFormat>Widescreen</PresentationFormat>
  <Paragraphs>20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9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Kamila Bujko</dc:creator>
  <cp:lastModifiedBy>Mariusz Ratajczak</cp:lastModifiedBy>
  <cp:revision>38</cp:revision>
  <dcterms:created xsi:type="dcterms:W3CDTF">2023-12-19T08:57:08Z</dcterms:created>
  <dcterms:modified xsi:type="dcterms:W3CDTF">2024-03-08T11:03:24Z</dcterms:modified>
</cp:coreProperties>
</file>