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7" d="100"/>
          <a:sy n="97" d="100"/>
        </p:scale>
        <p:origin x="7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4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9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0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7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62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27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9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82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51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D9C4A-3DBC-4504-8FCC-CC86C53FBAA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3A089-9DD2-49ED-A5FB-6DDB591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7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CA2DDE-1C2C-1089-F1D3-5B590CA5B364}"/>
              </a:ext>
            </a:extLst>
          </p:cNvPr>
          <p:cNvSpPr txBox="1"/>
          <p:nvPr/>
        </p:nvSpPr>
        <p:spPr>
          <a:xfrm>
            <a:off x="565659" y="637928"/>
            <a:ext cx="8151223" cy="675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Additional File 2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Average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ercentage of patients with Type 2 diabetes and chronic kidney diseas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</a:rPr>
              <a:t>e,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atherosclerotic cardiovascular disease, or heart failure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 a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sodium glucose cotransporter-2 inhibitor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glucagon-like peptide-1 receptor agonist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 intervention, during intervention, and post intervention.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phic 1874919521">
            <a:extLst>
              <a:ext uri="{FF2B5EF4-FFF2-40B4-BE49-F238E27FC236}">
                <a16:creationId xmlns:a16="http://schemas.microsoft.com/office/drawing/2014/main" id="{62532A61-FC47-025E-E46D-E648DB9CF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7400" y="1600200"/>
            <a:ext cx="5029200" cy="3657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5ED3CF-75ED-BD1C-6367-EBA1E0D7E80C}"/>
              </a:ext>
            </a:extLst>
          </p:cNvPr>
          <p:cNvSpPr txBox="1"/>
          <p:nvPr/>
        </p:nvSpPr>
        <p:spPr>
          <a:xfrm rot="16200000">
            <a:off x="124049" y="2676902"/>
            <a:ext cx="305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Average % of patients on a </a:t>
            </a:r>
            <a:r>
              <a:rPr lang="en-US" sz="1200" dirty="0">
                <a:cs typeface="Arial" panose="020B0604020202020204" pitchFamily="34" charset="0"/>
              </a:rPr>
              <a:t>sodium glucose cotransporter-2 inhibitor </a:t>
            </a:r>
            <a:r>
              <a:rPr lang="en-US" sz="1200" dirty="0">
                <a:effectLst/>
                <a:ea typeface="Calibri" panose="020F0502020204030204" pitchFamily="34" charset="0"/>
              </a:rPr>
              <a:t>or </a:t>
            </a:r>
            <a:r>
              <a:rPr lang="en-US" sz="1200" dirty="0">
                <a:cs typeface="Arial" panose="020B0604020202020204" pitchFamily="34" charset="0"/>
              </a:rPr>
              <a:t>glucagon-like peptide-1 receptor agonist</a:t>
            </a:r>
            <a:r>
              <a:rPr lang="en-US" sz="1200" dirty="0"/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F00E5-B52B-9117-4ACF-3526438D392D}"/>
              </a:ext>
            </a:extLst>
          </p:cNvPr>
          <p:cNvSpPr txBox="1"/>
          <p:nvPr/>
        </p:nvSpPr>
        <p:spPr>
          <a:xfrm>
            <a:off x="3479903" y="4899956"/>
            <a:ext cx="56525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/>
              <a:t>VA National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A161A-B1B1-BEBC-6C56-D4B4DFB879BF}"/>
              </a:ext>
            </a:extLst>
          </p:cNvPr>
          <p:cNvSpPr txBox="1"/>
          <p:nvPr/>
        </p:nvSpPr>
        <p:spPr>
          <a:xfrm>
            <a:off x="4640187" y="4899955"/>
            <a:ext cx="713029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/>
              <a:t>VISN 10 Region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861DB0-CAFD-DFBA-2A63-A4D6A7871602}"/>
              </a:ext>
            </a:extLst>
          </p:cNvPr>
          <p:cNvSpPr txBox="1"/>
          <p:nvPr/>
        </p:nvSpPr>
        <p:spPr>
          <a:xfrm>
            <a:off x="5888466" y="4899956"/>
            <a:ext cx="565250" cy="1384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/>
              <a:t>VAAAHS</a:t>
            </a:r>
          </a:p>
        </p:txBody>
      </p:sp>
    </p:spTree>
    <p:extLst>
      <p:ext uri="{BB962C8B-B14F-4D97-AF65-F5344CB8AC3E}">
        <p14:creationId xmlns:p14="http://schemas.microsoft.com/office/powerpoint/2010/main" val="127311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49</TotalTime>
  <Words>66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Klamerus, Mandi L. (she/her/hers)</dc:creator>
  <cp:lastModifiedBy>Klamerus, Mandi L. (she/her/hers)</cp:lastModifiedBy>
  <cp:revision>4</cp:revision>
  <dcterms:created xsi:type="dcterms:W3CDTF">2024-02-28T16:54:06Z</dcterms:created>
  <dcterms:modified xsi:type="dcterms:W3CDTF">2024-02-28T17:50:51Z</dcterms:modified>
</cp:coreProperties>
</file>