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655" r:id="rId2"/>
    <p:sldId id="656" r:id="rId3"/>
    <p:sldId id="658" r:id="rId4"/>
    <p:sldId id="660" r:id="rId5"/>
    <p:sldId id="661" r:id="rId6"/>
    <p:sldId id="326" r:id="rId7"/>
    <p:sldId id="696" r:id="rId8"/>
    <p:sldId id="69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C907277D-2DD8-4929-A6FF-03AC2B368CDC}">
          <p14:sldIdLst>
            <p14:sldId id="655"/>
            <p14:sldId id="656"/>
            <p14:sldId id="658"/>
            <p14:sldId id="660"/>
            <p14:sldId id="661"/>
            <p14:sldId id="326"/>
            <p14:sldId id="696"/>
            <p14:sldId id="6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87" y="72"/>
      </p:cViewPr>
      <p:guideLst>
        <p:guide orient="horz" pos="2160"/>
        <p:guide pos="38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ihiko Mitsutake" userId="297136da907c651f" providerId="LiveId" clId="{E0B3A5AE-B994-46EC-9E09-ED124DB6B58A}"/>
    <pc:docChg chg="modSld">
      <pc:chgData name="Akihiko Mitsutake" userId="297136da907c651f" providerId="LiveId" clId="{E0B3A5AE-B994-46EC-9E09-ED124DB6B58A}" dt="2024-02-22T12:05:09.090" v="2" actId="20577"/>
      <pc:docMkLst>
        <pc:docMk/>
      </pc:docMkLst>
      <pc:sldChg chg="modSp mod">
        <pc:chgData name="Akihiko Mitsutake" userId="297136da907c651f" providerId="LiveId" clId="{E0B3A5AE-B994-46EC-9E09-ED124DB6B58A}" dt="2024-02-22T12:01:31.174" v="0" actId="20577"/>
        <pc:sldMkLst>
          <pc:docMk/>
          <pc:sldMk cId="1649913771" sldId="648"/>
        </pc:sldMkLst>
        <pc:spChg chg="mod">
          <ac:chgData name="Akihiko Mitsutake" userId="297136da907c651f" providerId="LiveId" clId="{E0B3A5AE-B994-46EC-9E09-ED124DB6B58A}" dt="2024-02-22T12:01:31.174" v="0" actId="20577"/>
          <ac:spMkLst>
            <pc:docMk/>
            <pc:sldMk cId="1649913771" sldId="648"/>
            <ac:spMk id="6" creationId="{190F4A94-743D-C0B9-B945-E7350348ABF9}"/>
          </ac:spMkLst>
        </pc:spChg>
      </pc:sldChg>
      <pc:sldChg chg="modSp mod">
        <pc:chgData name="Akihiko Mitsutake" userId="297136da907c651f" providerId="LiveId" clId="{E0B3A5AE-B994-46EC-9E09-ED124DB6B58A}" dt="2024-02-22T12:05:09.090" v="2" actId="20577"/>
        <pc:sldMkLst>
          <pc:docMk/>
          <pc:sldMk cId="2410305482" sldId="698"/>
        </pc:sldMkLst>
        <pc:spChg chg="mod">
          <ac:chgData name="Akihiko Mitsutake" userId="297136da907c651f" providerId="LiveId" clId="{E0B3A5AE-B994-46EC-9E09-ED124DB6B58A}" dt="2024-02-22T12:05:09.090" v="2" actId="20577"/>
          <ac:spMkLst>
            <pc:docMk/>
            <pc:sldMk cId="2410305482" sldId="698"/>
            <ac:spMk id="2" creationId="{1AA6FCF5-35D3-3E17-0FB4-2D7CEA2F06EF}"/>
          </ac:spMkLst>
        </pc:spChg>
      </pc:sldChg>
      <pc:sldChg chg="modSp mod">
        <pc:chgData name="Akihiko Mitsutake" userId="297136da907c651f" providerId="LiveId" clId="{E0B3A5AE-B994-46EC-9E09-ED124DB6B58A}" dt="2024-02-22T12:05:05.755" v="1" actId="20577"/>
        <pc:sldMkLst>
          <pc:docMk/>
          <pc:sldMk cId="3708418871" sldId="701"/>
        </pc:sldMkLst>
        <pc:spChg chg="mod">
          <ac:chgData name="Akihiko Mitsutake" userId="297136da907c651f" providerId="LiveId" clId="{E0B3A5AE-B994-46EC-9E09-ED124DB6B58A}" dt="2024-02-22T12:05:05.755" v="1" actId="20577"/>
          <ac:spMkLst>
            <pc:docMk/>
            <pc:sldMk cId="3708418871" sldId="701"/>
            <ac:spMk id="5" creationId="{EF392B86-E43C-E104-8DE4-54E7930BAD6B}"/>
          </ac:spMkLst>
        </pc:spChg>
      </pc:sldChg>
    </pc:docChg>
  </pc:docChgLst>
  <pc:docChgLst>
    <pc:chgData name="Akihiko Mitsutake" userId="297136da907c651f" providerId="LiveId" clId="{C3F05677-4646-48BD-B85E-239E55819C7B}"/>
    <pc:docChg chg="delSld modSld modSection">
      <pc:chgData name="Akihiko Mitsutake" userId="297136da907c651f" providerId="LiveId" clId="{C3F05677-4646-48BD-B85E-239E55819C7B}" dt="2024-02-22T12:13:16.033" v="8" actId="20577"/>
      <pc:docMkLst>
        <pc:docMk/>
      </pc:docMkLst>
      <pc:sldChg chg="modSp mod">
        <pc:chgData name="Akihiko Mitsutake" userId="297136da907c651f" providerId="LiveId" clId="{C3F05677-4646-48BD-B85E-239E55819C7B}" dt="2024-02-22T12:13:16.033" v="8" actId="20577"/>
        <pc:sldMkLst>
          <pc:docMk/>
          <pc:sldMk cId="417239531" sldId="326"/>
        </pc:sldMkLst>
        <pc:spChg chg="mod">
          <ac:chgData name="Akihiko Mitsutake" userId="297136da907c651f" providerId="LiveId" clId="{C3F05677-4646-48BD-B85E-239E55819C7B}" dt="2024-02-22T12:13:16.033" v="8" actId="20577"/>
          <ac:spMkLst>
            <pc:docMk/>
            <pc:sldMk cId="417239531" sldId="326"/>
            <ac:spMk id="66" creationId="{35ECA717-31E7-4721-B5FB-D2311995E4CF}"/>
          </ac:spMkLst>
        </pc:spChg>
      </pc:sldChg>
      <pc:sldChg chg="del">
        <pc:chgData name="Akihiko Mitsutake" userId="297136da907c651f" providerId="LiveId" clId="{C3F05677-4646-48BD-B85E-239E55819C7B}" dt="2024-02-22T12:12:48.887" v="1" actId="47"/>
        <pc:sldMkLst>
          <pc:docMk/>
          <pc:sldMk cId="1649913771" sldId="648"/>
        </pc:sldMkLst>
      </pc:sldChg>
      <pc:sldChg chg="modSp mod">
        <pc:chgData name="Akihiko Mitsutake" userId="297136da907c651f" providerId="LiveId" clId="{C3F05677-4646-48BD-B85E-239E55819C7B}" dt="2024-02-22T12:13:00.864" v="4" actId="20577"/>
        <pc:sldMkLst>
          <pc:docMk/>
          <pc:sldMk cId="2373043235" sldId="655"/>
        </pc:sldMkLst>
        <pc:spChg chg="mod">
          <ac:chgData name="Akihiko Mitsutake" userId="297136da907c651f" providerId="LiveId" clId="{C3F05677-4646-48BD-B85E-239E55819C7B}" dt="2024-02-22T12:13:00.864" v="4" actId="20577"/>
          <ac:spMkLst>
            <pc:docMk/>
            <pc:sldMk cId="2373043235" sldId="655"/>
            <ac:spMk id="88" creationId="{B3FD47D4-32F2-4915-A3C7-5EF3C5114717}"/>
          </ac:spMkLst>
        </pc:spChg>
      </pc:sldChg>
      <pc:sldChg chg="modSp mod">
        <pc:chgData name="Akihiko Mitsutake" userId="297136da907c651f" providerId="LiveId" clId="{C3F05677-4646-48BD-B85E-239E55819C7B}" dt="2024-02-22T12:13:04.070" v="5" actId="20577"/>
        <pc:sldMkLst>
          <pc:docMk/>
          <pc:sldMk cId="2723129092" sldId="656"/>
        </pc:sldMkLst>
        <pc:spChg chg="mod">
          <ac:chgData name="Akihiko Mitsutake" userId="297136da907c651f" providerId="LiveId" clId="{C3F05677-4646-48BD-B85E-239E55819C7B}" dt="2024-02-22T12:13:04.070" v="5" actId="20577"/>
          <ac:spMkLst>
            <pc:docMk/>
            <pc:sldMk cId="2723129092" sldId="656"/>
            <ac:spMk id="97" creationId="{D7CFFC34-BA8A-4309-AC9F-FB1294828B40}"/>
          </ac:spMkLst>
        </pc:spChg>
      </pc:sldChg>
      <pc:sldChg chg="modSp mod">
        <pc:chgData name="Akihiko Mitsutake" userId="297136da907c651f" providerId="LiveId" clId="{C3F05677-4646-48BD-B85E-239E55819C7B}" dt="2024-02-22T12:13:07.757" v="6" actId="20577"/>
        <pc:sldMkLst>
          <pc:docMk/>
          <pc:sldMk cId="3697244558" sldId="658"/>
        </pc:sldMkLst>
        <pc:spChg chg="mod">
          <ac:chgData name="Akihiko Mitsutake" userId="297136da907c651f" providerId="LiveId" clId="{C3F05677-4646-48BD-B85E-239E55819C7B}" dt="2024-02-22T12:13:07.757" v="6" actId="20577"/>
          <ac:spMkLst>
            <pc:docMk/>
            <pc:sldMk cId="3697244558" sldId="658"/>
            <ac:spMk id="115" creationId="{748201B3-BB80-4D36-ADA4-BD5403530AA6}"/>
          </ac:spMkLst>
        </pc:spChg>
      </pc:sldChg>
      <pc:sldChg chg="modSp mod">
        <pc:chgData name="Akihiko Mitsutake" userId="297136da907c651f" providerId="LiveId" clId="{C3F05677-4646-48BD-B85E-239E55819C7B}" dt="2024-02-22T12:13:11.107" v="7" actId="20577"/>
        <pc:sldMkLst>
          <pc:docMk/>
          <pc:sldMk cId="3754160423" sldId="660"/>
        </pc:sldMkLst>
        <pc:spChg chg="mod">
          <ac:chgData name="Akihiko Mitsutake" userId="297136da907c651f" providerId="LiveId" clId="{C3F05677-4646-48BD-B85E-239E55819C7B}" dt="2024-02-22T12:13:11.107" v="7" actId="20577"/>
          <ac:spMkLst>
            <pc:docMk/>
            <pc:sldMk cId="3754160423" sldId="660"/>
            <ac:spMk id="92" creationId="{447E8609-2AC1-4E13-9320-77B8D024F963}"/>
          </ac:spMkLst>
        </pc:spChg>
      </pc:sldChg>
      <pc:sldChg chg="del">
        <pc:chgData name="Akihiko Mitsutake" userId="297136da907c651f" providerId="LiveId" clId="{C3F05677-4646-48BD-B85E-239E55819C7B}" dt="2024-02-22T12:12:49.701" v="3" actId="47"/>
        <pc:sldMkLst>
          <pc:docMk/>
          <pc:sldMk cId="2410305482" sldId="698"/>
        </pc:sldMkLst>
      </pc:sldChg>
      <pc:sldChg chg="del">
        <pc:chgData name="Akihiko Mitsutake" userId="297136da907c651f" providerId="LiveId" clId="{C3F05677-4646-48BD-B85E-239E55819C7B}" dt="2024-02-22T12:12:48.419" v="0" actId="47"/>
        <pc:sldMkLst>
          <pc:docMk/>
          <pc:sldMk cId="3480410652" sldId="699"/>
        </pc:sldMkLst>
      </pc:sldChg>
      <pc:sldChg chg="del">
        <pc:chgData name="Akihiko Mitsutake" userId="297136da907c651f" providerId="LiveId" clId="{C3F05677-4646-48BD-B85E-239E55819C7B}" dt="2024-02-22T12:12:49.153" v="2" actId="47"/>
        <pc:sldMkLst>
          <pc:docMk/>
          <pc:sldMk cId="3708418871" sldId="7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E94E3-734C-4052-BE72-82FC1CFAAE6A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14BE7-6BCB-4AA5-A7E4-5AC21D1B68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426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6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90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13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95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0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85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548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89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35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87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96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CD626-A6C3-41CA-BF7F-D1BAF41D8AF2}" type="datetimeFigureOut">
              <a:rPr kumimoji="1" lang="ja-JP" altLang="en-US" smtClean="0"/>
              <a:t>2024/2/22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A630E-9530-4A1D-9B6D-B9B94663B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59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59.png"/><Relationship Id="rId5" Type="http://schemas.openxmlformats.org/officeDocument/2006/relationships/image" Target="../media/image54.png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image" Target="../media/image60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図 72">
            <a:extLst>
              <a:ext uri="{FF2B5EF4-FFF2-40B4-BE49-F238E27FC236}">
                <a16:creationId xmlns:a16="http://schemas.microsoft.com/office/drawing/2014/main" id="{70D19D30-1234-48B5-B02F-F57908068C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8159" y="4699591"/>
            <a:ext cx="1151527" cy="1053992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9B70015E-1D3D-4AB1-A996-F56E54615E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65" y="4767969"/>
            <a:ext cx="1302512" cy="985614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3CB63804-A8AB-46F7-B138-09F13B4D0C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216"/>
          <a:stretch/>
        </p:blipFill>
        <p:spPr>
          <a:xfrm>
            <a:off x="6815467" y="2703353"/>
            <a:ext cx="1232369" cy="770166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716C4D35-2ECF-4CB6-AA62-53E342813E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330"/>
          <a:stretch/>
        </p:blipFill>
        <p:spPr>
          <a:xfrm>
            <a:off x="5139488" y="2704806"/>
            <a:ext cx="1165666" cy="776890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36C98EF-8083-4CB9-93E9-F27D29E83C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3751" y="2753378"/>
            <a:ext cx="1260801" cy="728318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5E15F6D8-38B2-453E-A3A1-EA5F01D416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4886" y="2653962"/>
            <a:ext cx="1232369" cy="83033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BF187C0-9229-4BE3-B83F-5309DCC4518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429" y="2651362"/>
            <a:ext cx="1105631" cy="87593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9B5506F-6EAD-432A-9F5A-9A3B87D02E83}"/>
              </a:ext>
            </a:extLst>
          </p:cNvPr>
          <p:cNvSpPr txBox="1"/>
          <p:nvPr/>
        </p:nvSpPr>
        <p:spPr>
          <a:xfrm>
            <a:off x="53699" y="3587459"/>
            <a:ext cx="52155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2 c.22622_22623delAA, p.K7541Sfs*28 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645B9A-5F9F-4E55-BA7D-BBB7B1165D4B}"/>
              </a:ext>
            </a:extLst>
          </p:cNvPr>
          <p:cNvSpPr txBox="1"/>
          <p:nvPr/>
        </p:nvSpPr>
        <p:spPr>
          <a:xfrm>
            <a:off x="59284" y="2151042"/>
            <a:ext cx="15409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D6444A-7584-49CC-8E37-4B18E748701C}"/>
              </a:ext>
            </a:extLst>
          </p:cNvPr>
          <p:cNvSpPr txBox="1"/>
          <p:nvPr/>
        </p:nvSpPr>
        <p:spPr>
          <a:xfrm>
            <a:off x="33881" y="4247644"/>
            <a:ext cx="16184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 A A A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9287BC2-C9A5-4D20-A993-9B20992FDF94}"/>
              </a:ext>
            </a:extLst>
          </p:cNvPr>
          <p:cNvSpPr txBox="1"/>
          <p:nvPr/>
        </p:nvSpPr>
        <p:spPr>
          <a:xfrm>
            <a:off x="1621444" y="2153643"/>
            <a:ext cx="139153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C183A164-A3EA-445E-BF82-D683C9928F9A}"/>
              </a:ext>
            </a:extLst>
          </p:cNvPr>
          <p:cNvSpPr/>
          <p:nvPr/>
        </p:nvSpPr>
        <p:spPr>
          <a:xfrm>
            <a:off x="654486" y="2731284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EDC8E416-5AFE-4BA5-AA32-70B9E0C46142}"/>
              </a:ext>
            </a:extLst>
          </p:cNvPr>
          <p:cNvSpPr/>
          <p:nvPr/>
        </p:nvSpPr>
        <p:spPr>
          <a:xfrm>
            <a:off x="2244861" y="2800614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0ED6AEA6-2606-4152-97C7-68CE62D3961B}"/>
              </a:ext>
            </a:extLst>
          </p:cNvPr>
          <p:cNvSpPr/>
          <p:nvPr/>
        </p:nvSpPr>
        <p:spPr>
          <a:xfrm>
            <a:off x="4004110" y="2754958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矢印: 下 18">
            <a:extLst>
              <a:ext uri="{FF2B5EF4-FFF2-40B4-BE49-F238E27FC236}">
                <a16:creationId xmlns:a16="http://schemas.microsoft.com/office/drawing/2014/main" id="{2539E378-C3E5-4912-A144-4871E64BD311}"/>
              </a:ext>
            </a:extLst>
          </p:cNvPr>
          <p:cNvSpPr/>
          <p:nvPr/>
        </p:nvSpPr>
        <p:spPr>
          <a:xfrm>
            <a:off x="5729453" y="2817177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矢印: 下 19">
            <a:extLst>
              <a:ext uri="{FF2B5EF4-FFF2-40B4-BE49-F238E27FC236}">
                <a16:creationId xmlns:a16="http://schemas.microsoft.com/office/drawing/2014/main" id="{1B41AB62-0644-4C16-8E09-98C5D9840332}"/>
              </a:ext>
            </a:extLst>
          </p:cNvPr>
          <p:cNvSpPr/>
          <p:nvPr/>
        </p:nvSpPr>
        <p:spPr>
          <a:xfrm>
            <a:off x="7403529" y="2731284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5A64A33-D07A-4EB2-8878-5057EE4AD5DD}"/>
              </a:ext>
            </a:extLst>
          </p:cNvPr>
          <p:cNvSpPr txBox="1"/>
          <p:nvPr/>
        </p:nvSpPr>
        <p:spPr>
          <a:xfrm>
            <a:off x="53697" y="1362882"/>
            <a:ext cx="362256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Variant 1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c.21250C&gt;T, p.R7084*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0C4FDD1-6C4C-4B15-A1CE-00627DCDF689}"/>
              </a:ext>
            </a:extLst>
          </p:cNvPr>
          <p:cNvSpPr txBox="1"/>
          <p:nvPr/>
        </p:nvSpPr>
        <p:spPr>
          <a:xfrm>
            <a:off x="1737715" y="4247644"/>
            <a:ext cx="16184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矢印: 下 35">
            <a:extLst>
              <a:ext uri="{FF2B5EF4-FFF2-40B4-BE49-F238E27FC236}">
                <a16:creationId xmlns:a16="http://schemas.microsoft.com/office/drawing/2014/main" id="{B4964D7C-6103-4176-ABCE-7513357604D6}"/>
              </a:ext>
            </a:extLst>
          </p:cNvPr>
          <p:cNvSpPr/>
          <p:nvPr/>
        </p:nvSpPr>
        <p:spPr>
          <a:xfrm>
            <a:off x="611375" y="5063905"/>
            <a:ext cx="267692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矢印: 下 36">
            <a:extLst>
              <a:ext uri="{FF2B5EF4-FFF2-40B4-BE49-F238E27FC236}">
                <a16:creationId xmlns:a16="http://schemas.microsoft.com/office/drawing/2014/main" id="{D449CDAC-09EF-4A41-B2BB-1D30BC99BE57}"/>
              </a:ext>
            </a:extLst>
          </p:cNvPr>
          <p:cNvSpPr/>
          <p:nvPr/>
        </p:nvSpPr>
        <p:spPr>
          <a:xfrm>
            <a:off x="2361366" y="4785402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矢印: 下 39">
            <a:extLst>
              <a:ext uri="{FF2B5EF4-FFF2-40B4-BE49-F238E27FC236}">
                <a16:creationId xmlns:a16="http://schemas.microsoft.com/office/drawing/2014/main" id="{55627581-C3FA-4788-8F0A-9855AB253FA3}"/>
              </a:ext>
            </a:extLst>
          </p:cNvPr>
          <p:cNvSpPr/>
          <p:nvPr/>
        </p:nvSpPr>
        <p:spPr>
          <a:xfrm>
            <a:off x="7522784" y="5057310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01E77E6-40D2-4A84-BF88-A030D31CB883}"/>
              </a:ext>
            </a:extLst>
          </p:cNvPr>
          <p:cNvSpPr txBox="1"/>
          <p:nvPr/>
        </p:nvSpPr>
        <p:spPr>
          <a:xfrm>
            <a:off x="3435036" y="2151042"/>
            <a:ext cx="15409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B6C1748-DD01-42C5-9897-CB507426F509}"/>
              </a:ext>
            </a:extLst>
          </p:cNvPr>
          <p:cNvSpPr txBox="1"/>
          <p:nvPr/>
        </p:nvSpPr>
        <p:spPr>
          <a:xfrm>
            <a:off x="5104559" y="2160203"/>
            <a:ext cx="15409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B9ABFC1-7F37-4333-8F85-8C4AE5CF3A77}"/>
              </a:ext>
            </a:extLst>
          </p:cNvPr>
          <p:cNvSpPr txBox="1"/>
          <p:nvPr/>
        </p:nvSpPr>
        <p:spPr>
          <a:xfrm>
            <a:off x="6781699" y="2160203"/>
            <a:ext cx="155384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3B53644F-08CB-46F4-8619-2C5866AEEE2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00"/>
          <a:stretch/>
        </p:blipFill>
        <p:spPr>
          <a:xfrm>
            <a:off x="1795347" y="4690761"/>
            <a:ext cx="1002999" cy="1087374"/>
          </a:xfrm>
          <a:prstGeom prst="rect">
            <a:avLst/>
          </a:prstGeom>
        </p:spPr>
      </p:pic>
      <p:sp>
        <p:nvSpPr>
          <p:cNvPr id="65" name="矢印: 下 64">
            <a:extLst>
              <a:ext uri="{FF2B5EF4-FFF2-40B4-BE49-F238E27FC236}">
                <a16:creationId xmlns:a16="http://schemas.microsoft.com/office/drawing/2014/main" id="{4FAF0AC6-37A6-401F-9452-FEF6CA4FEFD9}"/>
              </a:ext>
            </a:extLst>
          </p:cNvPr>
          <p:cNvSpPr/>
          <p:nvPr/>
        </p:nvSpPr>
        <p:spPr>
          <a:xfrm>
            <a:off x="2205029" y="5152302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044705C4-A973-48E9-94E5-C6938BF9049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7069" y="4774604"/>
            <a:ext cx="1315276" cy="987580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3BFB58B-8E82-4E35-BC7F-52E0414F6F42}"/>
              </a:ext>
            </a:extLst>
          </p:cNvPr>
          <p:cNvSpPr txBox="1"/>
          <p:nvPr/>
        </p:nvSpPr>
        <p:spPr>
          <a:xfrm>
            <a:off x="3381733" y="4237274"/>
            <a:ext cx="16184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 A A A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</a:p>
        </p:txBody>
      </p:sp>
      <p:sp>
        <p:nvSpPr>
          <p:cNvPr id="68" name="矢印: 下 67">
            <a:extLst>
              <a:ext uri="{FF2B5EF4-FFF2-40B4-BE49-F238E27FC236}">
                <a16:creationId xmlns:a16="http://schemas.microsoft.com/office/drawing/2014/main" id="{42395C06-5E9F-4E95-8A7A-8CBE2F58EB8C}"/>
              </a:ext>
            </a:extLst>
          </p:cNvPr>
          <p:cNvSpPr/>
          <p:nvPr/>
        </p:nvSpPr>
        <p:spPr>
          <a:xfrm>
            <a:off x="3960861" y="4998386"/>
            <a:ext cx="267692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FB9A084-FFA0-4439-A5AD-CCDE297645F8}"/>
              </a:ext>
            </a:extLst>
          </p:cNvPr>
          <p:cNvSpPr txBox="1"/>
          <p:nvPr/>
        </p:nvSpPr>
        <p:spPr>
          <a:xfrm>
            <a:off x="5234804" y="4237274"/>
            <a:ext cx="16184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 A A A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D2E9E92-E5C0-4D3C-B72C-6FF26A5B4004}"/>
              </a:ext>
            </a:extLst>
          </p:cNvPr>
          <p:cNvSpPr txBox="1"/>
          <p:nvPr/>
        </p:nvSpPr>
        <p:spPr>
          <a:xfrm>
            <a:off x="7018726" y="4249367"/>
            <a:ext cx="16184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260FA59D-17DE-484D-BFC6-DEF2A17F5AD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9286" y="4767969"/>
            <a:ext cx="1375175" cy="1000850"/>
          </a:xfrm>
          <a:prstGeom prst="rect">
            <a:avLst/>
          </a:prstGeom>
        </p:spPr>
      </p:pic>
      <p:sp>
        <p:nvSpPr>
          <p:cNvPr id="72" name="矢印: 下 71">
            <a:extLst>
              <a:ext uri="{FF2B5EF4-FFF2-40B4-BE49-F238E27FC236}">
                <a16:creationId xmlns:a16="http://schemas.microsoft.com/office/drawing/2014/main" id="{422C73DA-3312-42FC-AB59-1612C2B76A73}"/>
              </a:ext>
            </a:extLst>
          </p:cNvPr>
          <p:cNvSpPr/>
          <p:nvPr/>
        </p:nvSpPr>
        <p:spPr>
          <a:xfrm>
            <a:off x="5798260" y="4998386"/>
            <a:ext cx="267692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8072862-4484-4725-8B47-61E185AAC1B3}"/>
              </a:ext>
            </a:extLst>
          </p:cNvPr>
          <p:cNvSpPr txBox="1"/>
          <p:nvPr/>
        </p:nvSpPr>
        <p:spPr>
          <a:xfrm>
            <a:off x="224361" y="951077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1478399-0B49-4DCF-9A26-231A346551FF}"/>
              </a:ext>
            </a:extLst>
          </p:cNvPr>
          <p:cNvSpPr txBox="1"/>
          <p:nvPr/>
        </p:nvSpPr>
        <p:spPr>
          <a:xfrm>
            <a:off x="1740493" y="953718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C3D923E-8FA8-49F1-A381-5D15438CAC54}"/>
              </a:ext>
            </a:extLst>
          </p:cNvPr>
          <p:cNvSpPr txBox="1"/>
          <p:nvPr/>
        </p:nvSpPr>
        <p:spPr>
          <a:xfrm>
            <a:off x="5127037" y="96400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23DB600-04E2-4096-8255-6FAB3143ABA3}"/>
              </a:ext>
            </a:extLst>
          </p:cNvPr>
          <p:cNvSpPr txBox="1"/>
          <p:nvPr/>
        </p:nvSpPr>
        <p:spPr>
          <a:xfrm>
            <a:off x="6853258" y="96400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413B3D38-323B-45AC-95A9-7074FD49A1E8}"/>
              </a:ext>
            </a:extLst>
          </p:cNvPr>
          <p:cNvSpPr txBox="1"/>
          <p:nvPr/>
        </p:nvSpPr>
        <p:spPr>
          <a:xfrm>
            <a:off x="3478296" y="964962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C57E3BA-0E3C-44B2-89E6-845575E76B98}"/>
              </a:ext>
            </a:extLst>
          </p:cNvPr>
          <p:cNvSpPr txBox="1"/>
          <p:nvPr/>
        </p:nvSpPr>
        <p:spPr>
          <a:xfrm>
            <a:off x="432966" y="185648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9BE3DAEE-183C-438E-99B7-2617193FF63A}"/>
              </a:ext>
            </a:extLst>
          </p:cNvPr>
          <p:cNvSpPr txBox="1"/>
          <p:nvPr/>
        </p:nvSpPr>
        <p:spPr>
          <a:xfrm>
            <a:off x="2004131" y="185539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CF67C9DF-4DA9-40F1-B780-CD7DE8005D11}"/>
              </a:ext>
            </a:extLst>
          </p:cNvPr>
          <p:cNvSpPr txBox="1"/>
          <p:nvPr/>
        </p:nvSpPr>
        <p:spPr>
          <a:xfrm>
            <a:off x="5463276" y="185305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5D2C29E-0215-4F66-8BBA-84A798775A58}"/>
              </a:ext>
            </a:extLst>
          </p:cNvPr>
          <p:cNvSpPr txBox="1"/>
          <p:nvPr/>
        </p:nvSpPr>
        <p:spPr>
          <a:xfrm>
            <a:off x="7148111" y="185260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A08CB8A5-E200-46B2-860C-7E2EE171A2ED}"/>
              </a:ext>
            </a:extLst>
          </p:cNvPr>
          <p:cNvSpPr txBox="1"/>
          <p:nvPr/>
        </p:nvSpPr>
        <p:spPr>
          <a:xfrm>
            <a:off x="3807003" y="185539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7DBBA68-7760-4978-A783-15464A0D0F06}"/>
              </a:ext>
            </a:extLst>
          </p:cNvPr>
          <p:cNvSpPr txBox="1"/>
          <p:nvPr/>
        </p:nvSpPr>
        <p:spPr>
          <a:xfrm>
            <a:off x="479679" y="399167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0A4AD4E-B0B8-476A-A9CF-4A1CAC4C33E5}"/>
              </a:ext>
            </a:extLst>
          </p:cNvPr>
          <p:cNvSpPr txBox="1"/>
          <p:nvPr/>
        </p:nvSpPr>
        <p:spPr>
          <a:xfrm>
            <a:off x="1979190" y="399167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40E92ED-EC6E-4A64-89F5-B85696810CBA}"/>
              </a:ext>
            </a:extLst>
          </p:cNvPr>
          <p:cNvSpPr txBox="1"/>
          <p:nvPr/>
        </p:nvSpPr>
        <p:spPr>
          <a:xfrm>
            <a:off x="5589664" y="398984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3043331-D5A0-4AC8-A3AC-DE4F61368269}"/>
              </a:ext>
            </a:extLst>
          </p:cNvPr>
          <p:cNvSpPr txBox="1"/>
          <p:nvPr/>
        </p:nvSpPr>
        <p:spPr>
          <a:xfrm>
            <a:off x="7263740" y="400332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AC769010-6D88-4B42-ADF7-058AE0CAE767}"/>
              </a:ext>
            </a:extLst>
          </p:cNvPr>
          <p:cNvSpPr txBox="1"/>
          <p:nvPr/>
        </p:nvSpPr>
        <p:spPr>
          <a:xfrm>
            <a:off x="3803804" y="397323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3FD47D4-32F2-4915-A3C7-5EF3C5114717}"/>
              </a:ext>
            </a:extLst>
          </p:cNvPr>
          <p:cNvSpPr txBox="1"/>
          <p:nvPr/>
        </p:nvSpPr>
        <p:spPr>
          <a:xfrm>
            <a:off x="0" y="567182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a. RCR amplification of 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SYNE1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locus (Patient 2)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4ACFC1-6361-AA60-A743-83B47581ECDD}"/>
              </a:ext>
            </a:extLst>
          </p:cNvPr>
          <p:cNvSpPr txBox="1"/>
          <p:nvPr/>
        </p:nvSpPr>
        <p:spPr>
          <a:xfrm>
            <a:off x="33881" y="170121"/>
            <a:ext cx="9595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1. RCR amplification and determination of the phase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2–7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04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図 81">
            <a:extLst>
              <a:ext uri="{FF2B5EF4-FFF2-40B4-BE49-F238E27FC236}">
                <a16:creationId xmlns:a16="http://schemas.microsoft.com/office/drawing/2014/main" id="{01946053-D851-47B6-B4FB-857541D6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292" y="2276275"/>
            <a:ext cx="1172117" cy="744630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77BC9160-2BC4-4715-8629-4E2DF0563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649" y="2205205"/>
            <a:ext cx="1243595" cy="860157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379F70E2-7891-4D29-AD45-798F59107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002" y="2189787"/>
            <a:ext cx="1243595" cy="860157"/>
          </a:xfrm>
          <a:prstGeom prst="rect">
            <a:avLst/>
          </a:prstGeom>
        </p:spPr>
      </p:pic>
      <p:sp>
        <p:nvSpPr>
          <p:cNvPr id="11" name="矢印: 下 10">
            <a:extLst>
              <a:ext uri="{FF2B5EF4-FFF2-40B4-BE49-F238E27FC236}">
                <a16:creationId xmlns:a16="http://schemas.microsoft.com/office/drawing/2014/main" id="{FD9CABAE-A634-4C5E-AB19-03658D8C175C}"/>
              </a:ext>
            </a:extLst>
          </p:cNvPr>
          <p:cNvSpPr/>
          <p:nvPr/>
        </p:nvSpPr>
        <p:spPr>
          <a:xfrm>
            <a:off x="639556" y="2230315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矢印: 下 24">
            <a:extLst>
              <a:ext uri="{FF2B5EF4-FFF2-40B4-BE49-F238E27FC236}">
                <a16:creationId xmlns:a16="http://schemas.microsoft.com/office/drawing/2014/main" id="{E70F54C6-1D2F-4CED-8218-3F774F248BA2}"/>
              </a:ext>
            </a:extLst>
          </p:cNvPr>
          <p:cNvSpPr/>
          <p:nvPr/>
        </p:nvSpPr>
        <p:spPr>
          <a:xfrm>
            <a:off x="3803448" y="2302858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3C8890A3-7019-45B4-80FA-4C4EE4F37B14}"/>
              </a:ext>
            </a:extLst>
          </p:cNvPr>
          <p:cNvSpPr/>
          <p:nvPr/>
        </p:nvSpPr>
        <p:spPr>
          <a:xfrm>
            <a:off x="5209995" y="2237727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2579C0E-1C17-4B09-AC84-D1076FD91788}"/>
              </a:ext>
            </a:extLst>
          </p:cNvPr>
          <p:cNvSpPr txBox="1"/>
          <p:nvPr/>
        </p:nvSpPr>
        <p:spPr>
          <a:xfrm>
            <a:off x="35262" y="969589"/>
            <a:ext cx="354769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1 </a:t>
            </a:r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  <a:ea typeface="游ゴシック" panose="020B0400000000000000" pitchFamily="50" charset="-128"/>
              </a:rPr>
              <a:t>c.18325C&gt;T, p.Q6109*</a:t>
            </a:r>
            <a:endParaRPr lang="en-US" altLang="ja-JP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BAD7E85-AE66-491A-B6E8-4F13E4F88A26}"/>
              </a:ext>
            </a:extLst>
          </p:cNvPr>
          <p:cNvSpPr txBox="1"/>
          <p:nvPr/>
        </p:nvSpPr>
        <p:spPr>
          <a:xfrm>
            <a:off x="82648" y="1881730"/>
            <a:ext cx="13727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5E201396-30C0-4C2B-A98D-E2152D1AE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1" y="2199082"/>
            <a:ext cx="1177585" cy="850581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588149C-5B2D-447D-89BA-1E31F3FA6214}"/>
              </a:ext>
            </a:extLst>
          </p:cNvPr>
          <p:cNvSpPr txBox="1"/>
          <p:nvPr/>
        </p:nvSpPr>
        <p:spPr>
          <a:xfrm>
            <a:off x="1546507" y="1882565"/>
            <a:ext cx="13616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612D9B07-C6A6-4727-A841-BDF3B6682EC9}"/>
              </a:ext>
            </a:extLst>
          </p:cNvPr>
          <p:cNvSpPr txBox="1"/>
          <p:nvPr/>
        </p:nvSpPr>
        <p:spPr>
          <a:xfrm>
            <a:off x="3085505" y="1856004"/>
            <a:ext cx="14337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AD40A2F-A0EA-4D68-A712-F18D4ECE4186}"/>
              </a:ext>
            </a:extLst>
          </p:cNvPr>
          <p:cNvSpPr txBox="1"/>
          <p:nvPr/>
        </p:nvSpPr>
        <p:spPr>
          <a:xfrm>
            <a:off x="4476367" y="1872128"/>
            <a:ext cx="1402375" cy="3173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107" name="矢印: 下 106">
            <a:extLst>
              <a:ext uri="{FF2B5EF4-FFF2-40B4-BE49-F238E27FC236}">
                <a16:creationId xmlns:a16="http://schemas.microsoft.com/office/drawing/2014/main" id="{12E1551A-0FD1-473B-9F2E-7B51D1465720}"/>
              </a:ext>
            </a:extLst>
          </p:cNvPr>
          <p:cNvSpPr/>
          <p:nvPr/>
        </p:nvSpPr>
        <p:spPr>
          <a:xfrm>
            <a:off x="690786" y="2329954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矢印: 下 107">
            <a:extLst>
              <a:ext uri="{FF2B5EF4-FFF2-40B4-BE49-F238E27FC236}">
                <a16:creationId xmlns:a16="http://schemas.microsoft.com/office/drawing/2014/main" id="{0B3F4E49-987B-4811-8A70-EB959B279493}"/>
              </a:ext>
            </a:extLst>
          </p:cNvPr>
          <p:cNvSpPr/>
          <p:nvPr/>
        </p:nvSpPr>
        <p:spPr>
          <a:xfrm>
            <a:off x="2237326" y="2315814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9A775E3-5FB8-4374-80B4-891FB42E1242}"/>
              </a:ext>
            </a:extLst>
          </p:cNvPr>
          <p:cNvSpPr txBox="1"/>
          <p:nvPr/>
        </p:nvSpPr>
        <p:spPr>
          <a:xfrm>
            <a:off x="198120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FA3C194-E5FA-4F28-A7EC-C09EC671F8BE}"/>
              </a:ext>
            </a:extLst>
          </p:cNvPr>
          <p:cNvSpPr txBox="1"/>
          <p:nvPr/>
        </p:nvSpPr>
        <p:spPr>
          <a:xfrm>
            <a:off x="1736824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CF048A2-9181-4EAB-85D7-217954C3A719}"/>
              </a:ext>
            </a:extLst>
          </p:cNvPr>
          <p:cNvSpPr txBox="1"/>
          <p:nvPr/>
        </p:nvSpPr>
        <p:spPr>
          <a:xfrm>
            <a:off x="4814232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554D58E-6A9C-48D4-9C4A-E0F3F3B4EADC}"/>
              </a:ext>
            </a:extLst>
          </p:cNvPr>
          <p:cNvSpPr txBox="1"/>
          <p:nvPr/>
        </p:nvSpPr>
        <p:spPr>
          <a:xfrm>
            <a:off x="3275528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5F850AD3-2A89-4AB0-96F4-BFCB80D455C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1" r="18973"/>
          <a:stretch/>
        </p:blipFill>
        <p:spPr>
          <a:xfrm>
            <a:off x="4600728" y="4572769"/>
            <a:ext cx="1244398" cy="962850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9EC17C4-3317-4FAC-8025-789C51697D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7" y="4745173"/>
            <a:ext cx="1449425" cy="790446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2CC6A4BA-7589-42E1-988B-006D217BEE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739" r="22169"/>
          <a:stretch/>
        </p:blipFill>
        <p:spPr>
          <a:xfrm>
            <a:off x="1776117" y="4575480"/>
            <a:ext cx="1178361" cy="960139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3713AAF-9461-408C-A95B-74B091275CE6}"/>
              </a:ext>
            </a:extLst>
          </p:cNvPr>
          <p:cNvSpPr txBox="1"/>
          <p:nvPr/>
        </p:nvSpPr>
        <p:spPr>
          <a:xfrm>
            <a:off x="3085505" y="4149977"/>
            <a:ext cx="1435887" cy="305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C3D29FE4-B18F-4B64-A38A-832AC0C5334B}"/>
              </a:ext>
            </a:extLst>
          </p:cNvPr>
          <p:cNvSpPr/>
          <p:nvPr/>
        </p:nvSpPr>
        <p:spPr>
          <a:xfrm>
            <a:off x="2380070" y="4605048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矢印: 下 51">
            <a:extLst>
              <a:ext uri="{FF2B5EF4-FFF2-40B4-BE49-F238E27FC236}">
                <a16:creationId xmlns:a16="http://schemas.microsoft.com/office/drawing/2014/main" id="{E18F5807-7462-45B9-8558-C632DF58B922}"/>
              </a:ext>
            </a:extLst>
          </p:cNvPr>
          <p:cNvSpPr/>
          <p:nvPr/>
        </p:nvSpPr>
        <p:spPr>
          <a:xfrm>
            <a:off x="748732" y="4406619"/>
            <a:ext cx="267692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F4CA0504-B98B-42B9-A092-5FF83E33E5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3" r="21273"/>
          <a:stretch/>
        </p:blipFill>
        <p:spPr>
          <a:xfrm>
            <a:off x="3202354" y="4575479"/>
            <a:ext cx="1178361" cy="960140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D601EDC-1C74-4083-9E33-570CCC73F264}"/>
              </a:ext>
            </a:extLst>
          </p:cNvPr>
          <p:cNvSpPr txBox="1"/>
          <p:nvPr/>
        </p:nvSpPr>
        <p:spPr>
          <a:xfrm>
            <a:off x="4526251" y="4147924"/>
            <a:ext cx="14358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5" name="矢印: 下 54">
            <a:extLst>
              <a:ext uri="{FF2B5EF4-FFF2-40B4-BE49-F238E27FC236}">
                <a16:creationId xmlns:a16="http://schemas.microsoft.com/office/drawing/2014/main" id="{C9545406-565D-4648-8ACC-F39AEF2C4666}"/>
              </a:ext>
            </a:extLst>
          </p:cNvPr>
          <p:cNvSpPr/>
          <p:nvPr/>
        </p:nvSpPr>
        <p:spPr>
          <a:xfrm>
            <a:off x="3861586" y="4572769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矢印: 下 55">
            <a:extLst>
              <a:ext uri="{FF2B5EF4-FFF2-40B4-BE49-F238E27FC236}">
                <a16:creationId xmlns:a16="http://schemas.microsoft.com/office/drawing/2014/main" id="{BFF49234-B1A4-4B64-A760-167162DD8A96}"/>
              </a:ext>
            </a:extLst>
          </p:cNvPr>
          <p:cNvSpPr/>
          <p:nvPr/>
        </p:nvSpPr>
        <p:spPr>
          <a:xfrm>
            <a:off x="5245274" y="4605048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7F631AC-D210-4F13-9476-7836D27F3FCE}"/>
              </a:ext>
            </a:extLst>
          </p:cNvPr>
          <p:cNvSpPr txBox="1"/>
          <p:nvPr/>
        </p:nvSpPr>
        <p:spPr>
          <a:xfrm>
            <a:off x="33880" y="3232579"/>
            <a:ext cx="49165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2 c.19943_19944delAG, p.E6648Gfs*8 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EC1E324-08FA-49F6-92DE-0C72F52501E7}"/>
              </a:ext>
            </a:extLst>
          </p:cNvPr>
          <p:cNvSpPr txBox="1"/>
          <p:nvPr/>
        </p:nvSpPr>
        <p:spPr>
          <a:xfrm>
            <a:off x="509167" y="142625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F881312-5942-4EC9-B15B-474FE14DB638}"/>
              </a:ext>
            </a:extLst>
          </p:cNvPr>
          <p:cNvSpPr txBox="1"/>
          <p:nvPr/>
        </p:nvSpPr>
        <p:spPr>
          <a:xfrm>
            <a:off x="2026432" y="142625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D11EDA0-F01B-41FD-9CBA-D3871D15A4F2}"/>
              </a:ext>
            </a:extLst>
          </p:cNvPr>
          <p:cNvSpPr txBox="1"/>
          <p:nvPr/>
        </p:nvSpPr>
        <p:spPr>
          <a:xfrm>
            <a:off x="4950438" y="142625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26220E3-B759-4290-A359-CF889543CCAB}"/>
              </a:ext>
            </a:extLst>
          </p:cNvPr>
          <p:cNvSpPr txBox="1"/>
          <p:nvPr/>
        </p:nvSpPr>
        <p:spPr>
          <a:xfrm>
            <a:off x="3490501" y="142625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1CE9E28D-E3CB-459A-821B-16777C2BFDC5}"/>
              </a:ext>
            </a:extLst>
          </p:cNvPr>
          <p:cNvSpPr txBox="1"/>
          <p:nvPr/>
        </p:nvSpPr>
        <p:spPr>
          <a:xfrm>
            <a:off x="532735" y="372689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DDAD2B0-A787-4A3A-9389-E82431CD2E2E}"/>
              </a:ext>
            </a:extLst>
          </p:cNvPr>
          <p:cNvSpPr txBox="1"/>
          <p:nvPr/>
        </p:nvSpPr>
        <p:spPr>
          <a:xfrm>
            <a:off x="2058251" y="371579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B6AC35F-5B50-4E54-9374-C54E7DC2F531}"/>
              </a:ext>
            </a:extLst>
          </p:cNvPr>
          <p:cNvSpPr txBox="1"/>
          <p:nvPr/>
        </p:nvSpPr>
        <p:spPr>
          <a:xfrm>
            <a:off x="4868560" y="370264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52F56D9-E602-4D5C-8580-369E81422DE5}"/>
              </a:ext>
            </a:extLst>
          </p:cNvPr>
          <p:cNvSpPr txBox="1"/>
          <p:nvPr/>
        </p:nvSpPr>
        <p:spPr>
          <a:xfrm>
            <a:off x="3466722" y="370759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B380C63-66CF-474F-8566-A98BABA07595}"/>
              </a:ext>
            </a:extLst>
          </p:cNvPr>
          <p:cNvSpPr txBox="1"/>
          <p:nvPr/>
        </p:nvSpPr>
        <p:spPr>
          <a:xfrm>
            <a:off x="-50684" y="4147924"/>
            <a:ext cx="17212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3AAB2EDE-7AC4-47C6-B433-2EC6CDCDDAFB}"/>
              </a:ext>
            </a:extLst>
          </p:cNvPr>
          <p:cNvSpPr txBox="1"/>
          <p:nvPr/>
        </p:nvSpPr>
        <p:spPr>
          <a:xfrm>
            <a:off x="1633996" y="4147924"/>
            <a:ext cx="17212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D7CFFC34-BA8A-4309-AC9F-FB1294828B40}"/>
              </a:ext>
            </a:extLst>
          </p:cNvPr>
          <p:cNvSpPr txBox="1"/>
          <p:nvPr/>
        </p:nvSpPr>
        <p:spPr>
          <a:xfrm>
            <a:off x="0" y="184409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b. RCR amplification of 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SYNE1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locus (Patient 3)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2C2D769-8856-9E49-F88E-BBB02F61203D}"/>
              </a:ext>
            </a:extLst>
          </p:cNvPr>
          <p:cNvSpPr txBox="1"/>
          <p:nvPr/>
        </p:nvSpPr>
        <p:spPr>
          <a:xfrm>
            <a:off x="6018268" y="4147924"/>
            <a:ext cx="168683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EFC287-01D9-897F-D47C-2095A2FD38C1}"/>
              </a:ext>
            </a:extLst>
          </p:cNvPr>
          <p:cNvSpPr txBox="1"/>
          <p:nvPr/>
        </p:nvSpPr>
        <p:spPr>
          <a:xfrm>
            <a:off x="7480897" y="4147924"/>
            <a:ext cx="19526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9F93849-AA15-0AA6-C064-236FD3AF3F25}"/>
              </a:ext>
            </a:extLst>
          </p:cNvPr>
          <p:cNvSpPr txBox="1"/>
          <p:nvPr/>
        </p:nvSpPr>
        <p:spPr>
          <a:xfrm>
            <a:off x="10751809" y="4147924"/>
            <a:ext cx="137561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EB9F3F5-922B-BB8E-1BF2-DC06D55C008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0" r="20125"/>
          <a:stretch/>
        </p:blipFill>
        <p:spPr>
          <a:xfrm>
            <a:off x="6210904" y="4624332"/>
            <a:ext cx="1239556" cy="91128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21D1D20-C264-4486-53FB-26008C1071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682" y="4690339"/>
            <a:ext cx="1522276" cy="8452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A6337CB-E86B-EEFB-B6F6-3279D23BBD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161" y="4690339"/>
            <a:ext cx="1375615" cy="8452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8C0FCE1-DB72-EA2E-D77A-03C97B4E672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 t="5750" r="21703"/>
          <a:stretch/>
        </p:blipFill>
        <p:spPr>
          <a:xfrm>
            <a:off x="10872659" y="4624138"/>
            <a:ext cx="1187771" cy="91148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98D031F-2D6F-76A2-B2C9-9A6F3495E6CD}"/>
              </a:ext>
            </a:extLst>
          </p:cNvPr>
          <p:cNvSpPr txBox="1"/>
          <p:nvPr/>
        </p:nvSpPr>
        <p:spPr>
          <a:xfrm>
            <a:off x="9084732" y="4147924"/>
            <a:ext cx="19526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0B381BE1-1548-9B66-DFA5-0F5CEDE4B055}"/>
              </a:ext>
            </a:extLst>
          </p:cNvPr>
          <p:cNvSpPr/>
          <p:nvPr/>
        </p:nvSpPr>
        <p:spPr>
          <a:xfrm>
            <a:off x="6826616" y="4605048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B45D804D-28E2-3EC9-A4D8-8264810885E7}"/>
              </a:ext>
            </a:extLst>
          </p:cNvPr>
          <p:cNvSpPr/>
          <p:nvPr/>
        </p:nvSpPr>
        <p:spPr>
          <a:xfrm>
            <a:off x="8298748" y="4423950"/>
            <a:ext cx="267692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27366407-C877-F32E-0CC8-D2BC0EBA8B2E}"/>
              </a:ext>
            </a:extLst>
          </p:cNvPr>
          <p:cNvSpPr/>
          <p:nvPr/>
        </p:nvSpPr>
        <p:spPr>
          <a:xfrm>
            <a:off x="9933020" y="4425565"/>
            <a:ext cx="267692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F96EDFD4-76E2-A456-E274-65386369DEA5}"/>
              </a:ext>
            </a:extLst>
          </p:cNvPr>
          <p:cNvSpPr/>
          <p:nvPr/>
        </p:nvSpPr>
        <p:spPr>
          <a:xfrm>
            <a:off x="11474512" y="4572769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2600C77-48B5-F636-046C-6CB41E6546F4}"/>
              </a:ext>
            </a:extLst>
          </p:cNvPr>
          <p:cNvSpPr txBox="1"/>
          <p:nvPr/>
        </p:nvSpPr>
        <p:spPr>
          <a:xfrm>
            <a:off x="6446766" y="370264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472241F-4866-8665-40C2-A61E6CA63EB7}"/>
              </a:ext>
            </a:extLst>
          </p:cNvPr>
          <p:cNvSpPr txBox="1"/>
          <p:nvPr/>
        </p:nvSpPr>
        <p:spPr>
          <a:xfrm>
            <a:off x="8042152" y="371579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726E214-7D6A-7B23-65E0-AA651B90319E}"/>
              </a:ext>
            </a:extLst>
          </p:cNvPr>
          <p:cNvSpPr txBox="1"/>
          <p:nvPr/>
        </p:nvSpPr>
        <p:spPr>
          <a:xfrm>
            <a:off x="11065439" y="369875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56ED117-03AF-B86F-83BB-391B8A4DAE1F}"/>
              </a:ext>
            </a:extLst>
          </p:cNvPr>
          <p:cNvSpPr txBox="1"/>
          <p:nvPr/>
        </p:nvSpPr>
        <p:spPr>
          <a:xfrm>
            <a:off x="9566290" y="370264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5FEF8FB-EE5E-ADD4-792E-6A9A3C46BA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392" y="2361737"/>
            <a:ext cx="1124470" cy="68792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607C7A0-5E45-92AB-A7C5-AFBA553E135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332" y="2347939"/>
            <a:ext cx="1171739" cy="6879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D85C366F-0E71-73C2-30B0-C5B38B460C1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65" y="2295746"/>
            <a:ext cx="1156717" cy="717243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057CC3E-0568-27FC-7F50-28F01FEAB57A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6732" y="2276275"/>
            <a:ext cx="1204501" cy="750637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7009B99-B262-D994-D74E-3D61660581FA}"/>
              </a:ext>
            </a:extLst>
          </p:cNvPr>
          <p:cNvSpPr txBox="1"/>
          <p:nvPr/>
        </p:nvSpPr>
        <p:spPr>
          <a:xfrm>
            <a:off x="6013193" y="1846559"/>
            <a:ext cx="14337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B12D6D5-DF06-EFBD-8DCF-C78D508DD2E8}"/>
              </a:ext>
            </a:extLst>
          </p:cNvPr>
          <p:cNvSpPr txBox="1"/>
          <p:nvPr/>
        </p:nvSpPr>
        <p:spPr>
          <a:xfrm>
            <a:off x="7696492" y="1859765"/>
            <a:ext cx="14337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A56ECD-A5CB-EC6D-ACF6-79050EBCDA22}"/>
              </a:ext>
            </a:extLst>
          </p:cNvPr>
          <p:cNvSpPr txBox="1"/>
          <p:nvPr/>
        </p:nvSpPr>
        <p:spPr>
          <a:xfrm>
            <a:off x="9241788" y="1896956"/>
            <a:ext cx="13803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9794551-5AD4-C325-D504-DEC060C665FC}"/>
              </a:ext>
            </a:extLst>
          </p:cNvPr>
          <p:cNvSpPr txBox="1"/>
          <p:nvPr/>
        </p:nvSpPr>
        <p:spPr>
          <a:xfrm>
            <a:off x="10832803" y="1910815"/>
            <a:ext cx="15014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29" name="矢印: 下 28">
            <a:extLst>
              <a:ext uri="{FF2B5EF4-FFF2-40B4-BE49-F238E27FC236}">
                <a16:creationId xmlns:a16="http://schemas.microsoft.com/office/drawing/2014/main" id="{614C0A44-E58F-8609-C9AA-0D79B2A2E0B7}"/>
              </a:ext>
            </a:extLst>
          </p:cNvPr>
          <p:cNvSpPr/>
          <p:nvPr/>
        </p:nvSpPr>
        <p:spPr>
          <a:xfrm>
            <a:off x="6781615" y="2313354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下 30">
            <a:extLst>
              <a:ext uri="{FF2B5EF4-FFF2-40B4-BE49-F238E27FC236}">
                <a16:creationId xmlns:a16="http://schemas.microsoft.com/office/drawing/2014/main" id="{A11B8B94-387A-5B5E-92D7-A15A597970BA}"/>
              </a:ext>
            </a:extLst>
          </p:cNvPr>
          <p:cNvSpPr/>
          <p:nvPr/>
        </p:nvSpPr>
        <p:spPr>
          <a:xfrm>
            <a:off x="8317820" y="2396653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下 31">
            <a:extLst>
              <a:ext uri="{FF2B5EF4-FFF2-40B4-BE49-F238E27FC236}">
                <a16:creationId xmlns:a16="http://schemas.microsoft.com/office/drawing/2014/main" id="{8CF413A5-8560-EE7E-2497-F00AD24F0B3B}"/>
              </a:ext>
            </a:extLst>
          </p:cNvPr>
          <p:cNvSpPr/>
          <p:nvPr/>
        </p:nvSpPr>
        <p:spPr>
          <a:xfrm>
            <a:off x="9838160" y="2337299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矢印: 下 32">
            <a:extLst>
              <a:ext uri="{FF2B5EF4-FFF2-40B4-BE49-F238E27FC236}">
                <a16:creationId xmlns:a16="http://schemas.microsoft.com/office/drawing/2014/main" id="{687ADEA6-C4A3-8CF9-2B0B-F89E65D34972}"/>
              </a:ext>
            </a:extLst>
          </p:cNvPr>
          <p:cNvSpPr/>
          <p:nvPr/>
        </p:nvSpPr>
        <p:spPr>
          <a:xfrm>
            <a:off x="11451450" y="2397107"/>
            <a:ext cx="132080" cy="33855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04891C4-9F4B-DD1B-CDED-20E1F011D4A0}"/>
              </a:ext>
            </a:extLst>
          </p:cNvPr>
          <p:cNvSpPr txBox="1"/>
          <p:nvPr/>
        </p:nvSpPr>
        <p:spPr>
          <a:xfrm>
            <a:off x="6525633" y="143756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E053D8E-6CC7-3895-A3AA-E2B37A4AC3C5}"/>
              </a:ext>
            </a:extLst>
          </p:cNvPr>
          <p:cNvSpPr txBox="1"/>
          <p:nvPr/>
        </p:nvSpPr>
        <p:spPr>
          <a:xfrm>
            <a:off x="8100829" y="142625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C24F3A2-960B-B891-7669-BBD82B90D3AC}"/>
              </a:ext>
            </a:extLst>
          </p:cNvPr>
          <p:cNvSpPr txBox="1"/>
          <p:nvPr/>
        </p:nvSpPr>
        <p:spPr>
          <a:xfrm>
            <a:off x="11186262" y="142625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FC37BC8-DCA5-BD4A-0272-ECD3FCCADCB1}"/>
              </a:ext>
            </a:extLst>
          </p:cNvPr>
          <p:cNvSpPr txBox="1"/>
          <p:nvPr/>
        </p:nvSpPr>
        <p:spPr>
          <a:xfrm>
            <a:off x="9680234" y="142625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BF6A697-615E-7C9D-90B8-FC51AC8ADEB8}"/>
              </a:ext>
            </a:extLst>
          </p:cNvPr>
          <p:cNvSpPr txBox="1"/>
          <p:nvPr/>
        </p:nvSpPr>
        <p:spPr>
          <a:xfrm>
            <a:off x="6352936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662BB90-3A77-CB52-56F3-D205838184F1}"/>
              </a:ext>
            </a:extLst>
          </p:cNvPr>
          <p:cNvSpPr txBox="1"/>
          <p:nvPr/>
        </p:nvSpPr>
        <p:spPr>
          <a:xfrm>
            <a:off x="7891640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6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75AB204-3D95-8420-143B-98DDC7A0A638}"/>
              </a:ext>
            </a:extLst>
          </p:cNvPr>
          <p:cNvSpPr txBox="1"/>
          <p:nvPr/>
        </p:nvSpPr>
        <p:spPr>
          <a:xfrm>
            <a:off x="10969050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8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9BC3438-7D62-E18A-435F-A3746EB8DEEC}"/>
              </a:ext>
            </a:extLst>
          </p:cNvPr>
          <p:cNvSpPr txBox="1"/>
          <p:nvPr/>
        </p:nvSpPr>
        <p:spPr>
          <a:xfrm>
            <a:off x="9430344" y="52437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7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129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3C0CCE8-FAF0-420B-9ACE-5CB9ED0487DA}"/>
              </a:ext>
            </a:extLst>
          </p:cNvPr>
          <p:cNvSpPr txBox="1"/>
          <p:nvPr/>
        </p:nvSpPr>
        <p:spPr>
          <a:xfrm>
            <a:off x="109871" y="2004761"/>
            <a:ext cx="1833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G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5904020-8336-461E-988D-1E17F6BF7A22}"/>
              </a:ext>
            </a:extLst>
          </p:cNvPr>
          <p:cNvSpPr txBox="1"/>
          <p:nvPr/>
        </p:nvSpPr>
        <p:spPr>
          <a:xfrm>
            <a:off x="1512168" y="2004760"/>
            <a:ext cx="17135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3C3DE70-CA09-4FA3-9475-40728A17C43B}"/>
              </a:ext>
            </a:extLst>
          </p:cNvPr>
          <p:cNvSpPr txBox="1"/>
          <p:nvPr/>
        </p:nvSpPr>
        <p:spPr>
          <a:xfrm>
            <a:off x="133330" y="1267653"/>
            <a:ext cx="37022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1 c.2810delT, p.V937Gfs*5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4E35448-E09F-46A2-9FFD-81936FC9B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806" y="2375456"/>
            <a:ext cx="1491461" cy="105354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A3EEFD1-9EE8-4FD6-B18A-CE3F87EAA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100" y="2329864"/>
            <a:ext cx="1346942" cy="109913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2A4DC1A-533C-4F8F-AC04-A0810F8467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5"/>
          <a:stretch/>
        </p:blipFill>
        <p:spPr>
          <a:xfrm>
            <a:off x="3226171" y="2511379"/>
            <a:ext cx="1371205" cy="893779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D42473C-EB3E-4FF8-AE37-0F196BAB51AE}"/>
              </a:ext>
            </a:extLst>
          </p:cNvPr>
          <p:cNvSpPr txBox="1"/>
          <p:nvPr/>
        </p:nvSpPr>
        <p:spPr>
          <a:xfrm>
            <a:off x="3140920" y="2004760"/>
            <a:ext cx="161972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G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96666CF-3D4D-440E-885B-A3705AD1E8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4712695" y="2385688"/>
            <a:ext cx="1333746" cy="1013934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A43451D-EF27-4E80-9C9C-798672193CB2}"/>
              </a:ext>
            </a:extLst>
          </p:cNvPr>
          <p:cNvSpPr txBox="1"/>
          <p:nvPr/>
        </p:nvSpPr>
        <p:spPr>
          <a:xfrm>
            <a:off x="4597855" y="1993773"/>
            <a:ext cx="161972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G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B8EE5D8F-7534-42F9-B698-A8C3094445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20"/>
          <a:stretch/>
        </p:blipFill>
        <p:spPr>
          <a:xfrm>
            <a:off x="6167320" y="2505844"/>
            <a:ext cx="1430128" cy="893779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60E2B5C-3EFA-4B78-921D-3D338432493D}"/>
              </a:ext>
            </a:extLst>
          </p:cNvPr>
          <p:cNvSpPr txBox="1"/>
          <p:nvPr/>
        </p:nvSpPr>
        <p:spPr>
          <a:xfrm>
            <a:off x="6082468" y="1993773"/>
            <a:ext cx="16754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43ABD70E-6A54-4BE1-B34D-F92D748F0647}"/>
              </a:ext>
            </a:extLst>
          </p:cNvPr>
          <p:cNvSpPr txBox="1"/>
          <p:nvPr/>
        </p:nvSpPr>
        <p:spPr>
          <a:xfrm>
            <a:off x="7641762" y="2004760"/>
            <a:ext cx="150669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G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0F3DA-40E2-4DC2-9056-6B20A11101E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0" b="-1"/>
          <a:stretch/>
        </p:blipFill>
        <p:spPr>
          <a:xfrm>
            <a:off x="7718328" y="2514352"/>
            <a:ext cx="1333747" cy="893779"/>
          </a:xfrm>
          <a:prstGeom prst="rect">
            <a:avLst/>
          </a:prstGeom>
        </p:spPr>
      </p:pic>
      <p:sp>
        <p:nvSpPr>
          <p:cNvPr id="47" name="矢印: 下 46">
            <a:extLst>
              <a:ext uri="{FF2B5EF4-FFF2-40B4-BE49-F238E27FC236}">
                <a16:creationId xmlns:a16="http://schemas.microsoft.com/office/drawing/2014/main" id="{1E9C1221-E8B9-4AB4-B93E-2C78F6A4A1FB}"/>
              </a:ext>
            </a:extLst>
          </p:cNvPr>
          <p:cNvSpPr/>
          <p:nvPr/>
        </p:nvSpPr>
        <p:spPr>
          <a:xfrm>
            <a:off x="822332" y="2611330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矢印: 下 67">
            <a:extLst>
              <a:ext uri="{FF2B5EF4-FFF2-40B4-BE49-F238E27FC236}">
                <a16:creationId xmlns:a16="http://schemas.microsoft.com/office/drawing/2014/main" id="{F64D09BA-D253-4B7B-8118-B1D89CD3C6C1}"/>
              </a:ext>
            </a:extLst>
          </p:cNvPr>
          <p:cNvSpPr/>
          <p:nvPr/>
        </p:nvSpPr>
        <p:spPr>
          <a:xfrm>
            <a:off x="2306800" y="2622404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矢印: 下 68">
            <a:extLst>
              <a:ext uri="{FF2B5EF4-FFF2-40B4-BE49-F238E27FC236}">
                <a16:creationId xmlns:a16="http://schemas.microsoft.com/office/drawing/2014/main" id="{0EAE661B-17F1-4E4D-9318-E31729B042B5}"/>
              </a:ext>
            </a:extLst>
          </p:cNvPr>
          <p:cNvSpPr/>
          <p:nvPr/>
        </p:nvSpPr>
        <p:spPr>
          <a:xfrm>
            <a:off x="3835572" y="2608627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矢印: 下 70">
            <a:extLst>
              <a:ext uri="{FF2B5EF4-FFF2-40B4-BE49-F238E27FC236}">
                <a16:creationId xmlns:a16="http://schemas.microsoft.com/office/drawing/2014/main" id="{3AE56C4E-809E-4E97-B7FD-AC7D65AE60DC}"/>
              </a:ext>
            </a:extLst>
          </p:cNvPr>
          <p:cNvSpPr/>
          <p:nvPr/>
        </p:nvSpPr>
        <p:spPr>
          <a:xfrm>
            <a:off x="5303368" y="2608627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矢印: 下 71">
            <a:extLst>
              <a:ext uri="{FF2B5EF4-FFF2-40B4-BE49-F238E27FC236}">
                <a16:creationId xmlns:a16="http://schemas.microsoft.com/office/drawing/2014/main" id="{628F088B-6E64-4050-B72E-0D07E16FF707}"/>
              </a:ext>
            </a:extLst>
          </p:cNvPr>
          <p:cNvSpPr/>
          <p:nvPr/>
        </p:nvSpPr>
        <p:spPr>
          <a:xfrm>
            <a:off x="6843968" y="2595225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矢印: 下 78">
            <a:extLst>
              <a:ext uri="{FF2B5EF4-FFF2-40B4-BE49-F238E27FC236}">
                <a16:creationId xmlns:a16="http://schemas.microsoft.com/office/drawing/2014/main" id="{3725F42B-27E4-4F7E-89F5-7BFCD1315D33}"/>
              </a:ext>
            </a:extLst>
          </p:cNvPr>
          <p:cNvSpPr/>
          <p:nvPr/>
        </p:nvSpPr>
        <p:spPr>
          <a:xfrm>
            <a:off x="8355678" y="2595225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1D47D56-0996-40FE-94BE-EAC9B58D71E8}"/>
              </a:ext>
            </a:extLst>
          </p:cNvPr>
          <p:cNvSpPr txBox="1"/>
          <p:nvPr/>
        </p:nvSpPr>
        <p:spPr>
          <a:xfrm>
            <a:off x="595610" y="170565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AEDB05C-9D8B-49B2-BA82-202518923D4C}"/>
              </a:ext>
            </a:extLst>
          </p:cNvPr>
          <p:cNvSpPr txBox="1"/>
          <p:nvPr/>
        </p:nvSpPr>
        <p:spPr>
          <a:xfrm>
            <a:off x="2100215" y="170565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CFF0670-E4DE-4596-9D37-0CEE14DC79ED}"/>
              </a:ext>
            </a:extLst>
          </p:cNvPr>
          <p:cNvSpPr txBox="1"/>
          <p:nvPr/>
        </p:nvSpPr>
        <p:spPr>
          <a:xfrm>
            <a:off x="5068293" y="173261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75CCDB5-9099-498F-B435-8DE18C1200B1}"/>
              </a:ext>
            </a:extLst>
          </p:cNvPr>
          <p:cNvSpPr txBox="1"/>
          <p:nvPr/>
        </p:nvSpPr>
        <p:spPr>
          <a:xfrm>
            <a:off x="3610342" y="172101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DC6C090-0C25-46DE-9893-2E5733B9B20F}"/>
              </a:ext>
            </a:extLst>
          </p:cNvPr>
          <p:cNvSpPr txBox="1"/>
          <p:nvPr/>
        </p:nvSpPr>
        <p:spPr>
          <a:xfrm>
            <a:off x="6590246" y="172101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5999A71-44E4-4EF1-8208-6051F270DB00}"/>
              </a:ext>
            </a:extLst>
          </p:cNvPr>
          <p:cNvSpPr txBox="1"/>
          <p:nvPr/>
        </p:nvSpPr>
        <p:spPr>
          <a:xfrm>
            <a:off x="8126155" y="173294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3DC991A-84FE-4AD4-B603-F34D089C4630}"/>
              </a:ext>
            </a:extLst>
          </p:cNvPr>
          <p:cNvSpPr txBox="1"/>
          <p:nvPr/>
        </p:nvSpPr>
        <p:spPr>
          <a:xfrm>
            <a:off x="274110" y="83127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A53D479-74A5-47C3-9C79-567140236723}"/>
              </a:ext>
            </a:extLst>
          </p:cNvPr>
          <p:cNvSpPr txBox="1"/>
          <p:nvPr/>
        </p:nvSpPr>
        <p:spPr>
          <a:xfrm>
            <a:off x="1720742" y="82459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7C9A23C-5766-459C-A9DB-90C41448BF6C}"/>
              </a:ext>
            </a:extLst>
          </p:cNvPr>
          <p:cNvSpPr txBox="1"/>
          <p:nvPr/>
        </p:nvSpPr>
        <p:spPr>
          <a:xfrm>
            <a:off x="4741279" y="82459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2CABE0A-DC36-4244-B912-00E76087DA7E}"/>
              </a:ext>
            </a:extLst>
          </p:cNvPr>
          <p:cNvSpPr txBox="1"/>
          <p:nvPr/>
        </p:nvSpPr>
        <p:spPr>
          <a:xfrm>
            <a:off x="3325714" y="82459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4DB8EBD-9ED9-432E-AA1D-9D98553E19D7}"/>
              </a:ext>
            </a:extLst>
          </p:cNvPr>
          <p:cNvSpPr txBox="1"/>
          <p:nvPr/>
        </p:nvSpPr>
        <p:spPr>
          <a:xfrm>
            <a:off x="6217581" y="83127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3E1B8AF-643B-4351-9600-C678C402EDAB}"/>
              </a:ext>
            </a:extLst>
          </p:cNvPr>
          <p:cNvSpPr txBox="1"/>
          <p:nvPr/>
        </p:nvSpPr>
        <p:spPr>
          <a:xfrm>
            <a:off x="7769620" y="83127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6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4804392-AEEE-40D4-8F0E-67E21C1E0E0D}"/>
              </a:ext>
            </a:extLst>
          </p:cNvPr>
          <p:cNvSpPr txBox="1"/>
          <p:nvPr/>
        </p:nvSpPr>
        <p:spPr>
          <a:xfrm>
            <a:off x="133330" y="3501957"/>
            <a:ext cx="326301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2 </a:t>
            </a:r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  <a:ea typeface="游ゴシック" panose="020B0400000000000000" pitchFamily="50" charset="-128"/>
              </a:rPr>
              <a:t>c.2975C&gt;T, p.P992L</a:t>
            </a:r>
            <a:endParaRPr lang="en-US" altLang="ja-JP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5" name="図 84">
            <a:extLst>
              <a:ext uri="{FF2B5EF4-FFF2-40B4-BE49-F238E27FC236}">
                <a16:creationId xmlns:a16="http://schemas.microsoft.com/office/drawing/2014/main" id="{E18E59A0-FA20-4453-876A-0315178E60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80" y="4933398"/>
            <a:ext cx="1264605" cy="855594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42FC0C89-1FAA-44E1-9301-AC3E33B7EF6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859" y="4893332"/>
            <a:ext cx="1216045" cy="897544"/>
          </a:xfrm>
          <a:prstGeom prst="rect">
            <a:avLst/>
          </a:prstGeom>
        </p:spPr>
      </p:pic>
      <p:pic>
        <p:nvPicPr>
          <p:cNvPr id="87" name="図 86">
            <a:extLst>
              <a:ext uri="{FF2B5EF4-FFF2-40B4-BE49-F238E27FC236}">
                <a16:creationId xmlns:a16="http://schemas.microsoft.com/office/drawing/2014/main" id="{0028DB33-6C4B-42E5-B9B9-266AC424CE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62" y="4963803"/>
            <a:ext cx="1273875" cy="841016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0F549EC5-9B26-4519-AE13-BDFEABAD31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8" y="4940873"/>
            <a:ext cx="1280408" cy="855594"/>
          </a:xfrm>
          <a:prstGeom prst="rect">
            <a:avLst/>
          </a:prstGeom>
        </p:spPr>
      </p:pic>
      <p:sp>
        <p:nvSpPr>
          <p:cNvPr id="89" name="矢印: 下 88">
            <a:extLst>
              <a:ext uri="{FF2B5EF4-FFF2-40B4-BE49-F238E27FC236}">
                <a16:creationId xmlns:a16="http://schemas.microsoft.com/office/drawing/2014/main" id="{8D8C983F-0C72-42CA-A176-73CC9E9FB4F3}"/>
              </a:ext>
            </a:extLst>
          </p:cNvPr>
          <p:cNvSpPr/>
          <p:nvPr/>
        </p:nvSpPr>
        <p:spPr>
          <a:xfrm>
            <a:off x="3798382" y="4805380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0" name="矢印: 下 89">
            <a:extLst>
              <a:ext uri="{FF2B5EF4-FFF2-40B4-BE49-F238E27FC236}">
                <a16:creationId xmlns:a16="http://schemas.microsoft.com/office/drawing/2014/main" id="{1A8884A3-1154-4BF0-962B-242E08528704}"/>
              </a:ext>
            </a:extLst>
          </p:cNvPr>
          <p:cNvSpPr/>
          <p:nvPr/>
        </p:nvSpPr>
        <p:spPr>
          <a:xfrm>
            <a:off x="5314375" y="4817909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矢印: 下 94">
            <a:extLst>
              <a:ext uri="{FF2B5EF4-FFF2-40B4-BE49-F238E27FC236}">
                <a16:creationId xmlns:a16="http://schemas.microsoft.com/office/drawing/2014/main" id="{A4FDCCB6-1304-435D-9804-FFBFFF4BADB6}"/>
              </a:ext>
            </a:extLst>
          </p:cNvPr>
          <p:cNvSpPr/>
          <p:nvPr/>
        </p:nvSpPr>
        <p:spPr>
          <a:xfrm>
            <a:off x="778454" y="4805380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AD812D77-1560-43D9-B87C-6051A25E1903}"/>
              </a:ext>
            </a:extLst>
          </p:cNvPr>
          <p:cNvSpPr txBox="1"/>
          <p:nvPr/>
        </p:nvSpPr>
        <p:spPr>
          <a:xfrm>
            <a:off x="109871" y="4309509"/>
            <a:ext cx="14135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6BF4971-E26D-471D-B148-706DBEFDCE95}"/>
              </a:ext>
            </a:extLst>
          </p:cNvPr>
          <p:cNvSpPr txBox="1"/>
          <p:nvPr/>
        </p:nvSpPr>
        <p:spPr>
          <a:xfrm>
            <a:off x="1538982" y="4300576"/>
            <a:ext cx="15313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E948089-DD63-4346-91C6-64AD53455FBC}"/>
              </a:ext>
            </a:extLst>
          </p:cNvPr>
          <p:cNvSpPr txBox="1"/>
          <p:nvPr/>
        </p:nvSpPr>
        <p:spPr>
          <a:xfrm>
            <a:off x="3104369" y="4308480"/>
            <a:ext cx="15313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図 99">
            <a:extLst>
              <a:ext uri="{FF2B5EF4-FFF2-40B4-BE49-F238E27FC236}">
                <a16:creationId xmlns:a16="http://schemas.microsoft.com/office/drawing/2014/main" id="{00DDF594-451C-4FB2-9FBE-36552620FF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254" y="4820492"/>
            <a:ext cx="1264605" cy="968500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DC9FA28-C26C-4554-AF67-A97F54C280DA}"/>
              </a:ext>
            </a:extLst>
          </p:cNvPr>
          <p:cNvSpPr txBox="1"/>
          <p:nvPr/>
        </p:nvSpPr>
        <p:spPr>
          <a:xfrm>
            <a:off x="4622452" y="4314024"/>
            <a:ext cx="15313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3978B712-CCCF-4337-A08A-9C29DC32AE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010" y="4819169"/>
            <a:ext cx="1216046" cy="988119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53AC6DC-FA60-42D0-B93A-CA20503339B1}"/>
              </a:ext>
            </a:extLst>
          </p:cNvPr>
          <p:cNvSpPr txBox="1"/>
          <p:nvPr/>
        </p:nvSpPr>
        <p:spPr>
          <a:xfrm>
            <a:off x="6058662" y="4298272"/>
            <a:ext cx="15313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A22B0A2E-0190-4689-9D9A-D4AC76EEB892}"/>
              </a:ext>
            </a:extLst>
          </p:cNvPr>
          <p:cNvSpPr txBox="1"/>
          <p:nvPr/>
        </p:nvSpPr>
        <p:spPr>
          <a:xfrm>
            <a:off x="7576745" y="4305501"/>
            <a:ext cx="15313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C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矢印: 下 104">
            <a:extLst>
              <a:ext uri="{FF2B5EF4-FFF2-40B4-BE49-F238E27FC236}">
                <a16:creationId xmlns:a16="http://schemas.microsoft.com/office/drawing/2014/main" id="{1E998510-F2A6-4D69-9F42-D7E2F74F6624}"/>
              </a:ext>
            </a:extLst>
          </p:cNvPr>
          <p:cNvSpPr/>
          <p:nvPr/>
        </p:nvSpPr>
        <p:spPr>
          <a:xfrm>
            <a:off x="2190636" y="4829158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矢印: 下 105">
            <a:extLst>
              <a:ext uri="{FF2B5EF4-FFF2-40B4-BE49-F238E27FC236}">
                <a16:creationId xmlns:a16="http://schemas.microsoft.com/office/drawing/2014/main" id="{3E327AA5-5B77-4EEA-824E-54790B41EDAA}"/>
              </a:ext>
            </a:extLst>
          </p:cNvPr>
          <p:cNvSpPr/>
          <p:nvPr/>
        </p:nvSpPr>
        <p:spPr>
          <a:xfrm>
            <a:off x="6725828" y="4833947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矢印: 下 106">
            <a:extLst>
              <a:ext uri="{FF2B5EF4-FFF2-40B4-BE49-F238E27FC236}">
                <a16:creationId xmlns:a16="http://schemas.microsoft.com/office/drawing/2014/main" id="{471F762A-601F-47F0-8663-6DBD1FFBEEA5}"/>
              </a:ext>
            </a:extLst>
          </p:cNvPr>
          <p:cNvSpPr/>
          <p:nvPr/>
        </p:nvSpPr>
        <p:spPr>
          <a:xfrm>
            <a:off x="8266234" y="4836633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89910FBE-803A-4583-8D95-8637AFE400BE}"/>
              </a:ext>
            </a:extLst>
          </p:cNvPr>
          <p:cNvSpPr txBox="1"/>
          <p:nvPr/>
        </p:nvSpPr>
        <p:spPr>
          <a:xfrm>
            <a:off x="582648" y="396299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67D3BBE1-226E-43FD-9900-CC729190298F}"/>
              </a:ext>
            </a:extLst>
          </p:cNvPr>
          <p:cNvSpPr txBox="1"/>
          <p:nvPr/>
        </p:nvSpPr>
        <p:spPr>
          <a:xfrm>
            <a:off x="2022730" y="396299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AFB2A48-6E30-4A99-819B-051F97FF61DB}"/>
              </a:ext>
            </a:extLst>
          </p:cNvPr>
          <p:cNvSpPr txBox="1"/>
          <p:nvPr/>
        </p:nvSpPr>
        <p:spPr>
          <a:xfrm>
            <a:off x="5055331" y="398994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C83FABD7-9BE3-4ABD-A1CA-077766138CBE}"/>
              </a:ext>
            </a:extLst>
          </p:cNvPr>
          <p:cNvSpPr txBox="1"/>
          <p:nvPr/>
        </p:nvSpPr>
        <p:spPr>
          <a:xfrm>
            <a:off x="3597380" y="397834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DF519E3B-8691-4CF6-820A-1A9D4228B8D4}"/>
              </a:ext>
            </a:extLst>
          </p:cNvPr>
          <p:cNvSpPr txBox="1"/>
          <p:nvPr/>
        </p:nvSpPr>
        <p:spPr>
          <a:xfrm>
            <a:off x="6577284" y="397834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2496BBB3-5361-4EF7-95AB-B26C64FA73B1}"/>
              </a:ext>
            </a:extLst>
          </p:cNvPr>
          <p:cNvSpPr txBox="1"/>
          <p:nvPr/>
        </p:nvSpPr>
        <p:spPr>
          <a:xfrm>
            <a:off x="8113193" y="399027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748201B3-BB80-4D36-ADA4-BD5403530AA6}"/>
              </a:ext>
            </a:extLst>
          </p:cNvPr>
          <p:cNvSpPr txBox="1"/>
          <p:nvPr/>
        </p:nvSpPr>
        <p:spPr>
          <a:xfrm>
            <a:off x="75990" y="485862"/>
            <a:ext cx="5040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c. RCR amplification of 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ATP7B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locus (Patient 4)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24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62AC80D-B2CD-4ECE-B783-DE1402C7C42A}"/>
              </a:ext>
            </a:extLst>
          </p:cNvPr>
          <p:cNvSpPr txBox="1"/>
          <p:nvPr/>
        </p:nvSpPr>
        <p:spPr>
          <a:xfrm>
            <a:off x="67581" y="2048965"/>
            <a:ext cx="15214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74A1912-2229-4AD7-9243-545CE066B94B}"/>
              </a:ext>
            </a:extLst>
          </p:cNvPr>
          <p:cNvSpPr txBox="1"/>
          <p:nvPr/>
        </p:nvSpPr>
        <p:spPr>
          <a:xfrm>
            <a:off x="48106" y="4501259"/>
            <a:ext cx="163226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4D6571F-507B-4D4B-8569-4D864632CDB9}"/>
              </a:ext>
            </a:extLst>
          </p:cNvPr>
          <p:cNvSpPr txBox="1"/>
          <p:nvPr/>
        </p:nvSpPr>
        <p:spPr>
          <a:xfrm>
            <a:off x="64362" y="3569216"/>
            <a:ext cx="20536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SNP </a:t>
            </a:r>
            <a:r>
              <a:rPr lang="en-US" altLang="ja-JP" kern="0" dirty="0">
                <a:solidFill>
                  <a:srgbClr val="000000"/>
                </a:solidFill>
                <a:latin typeface="Arial" panose="020B0604020202020204" pitchFamily="34" charset="0"/>
                <a:ea typeface="游ゴシック" panose="020B0400000000000000" pitchFamily="50" charset="-128"/>
              </a:rPr>
              <a:t>c.11576A&gt;C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6B5BDA6-0731-4908-ADC6-A65982D15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1" y="2390775"/>
            <a:ext cx="1256346" cy="1038225"/>
          </a:xfrm>
          <a:prstGeom prst="rect">
            <a:avLst/>
          </a:prstGeom>
        </p:spPr>
      </p:pic>
      <p:sp>
        <p:nvSpPr>
          <p:cNvPr id="2" name="矢印: 下 1">
            <a:extLst>
              <a:ext uri="{FF2B5EF4-FFF2-40B4-BE49-F238E27FC236}">
                <a16:creationId xmlns:a16="http://schemas.microsoft.com/office/drawing/2014/main" id="{F925EA45-05B6-4B55-BEAA-E59AE98D6011}"/>
              </a:ext>
            </a:extLst>
          </p:cNvPr>
          <p:cNvSpPr/>
          <p:nvPr/>
        </p:nvSpPr>
        <p:spPr>
          <a:xfrm>
            <a:off x="655290" y="2593251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C619617-7F74-4C58-AD24-98D853305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1" y="4818332"/>
            <a:ext cx="1155433" cy="985784"/>
          </a:xfrm>
          <a:prstGeom prst="rect">
            <a:avLst/>
          </a:prstGeom>
        </p:spPr>
      </p:pic>
      <p:sp>
        <p:nvSpPr>
          <p:cNvPr id="19" name="矢印: 下 18">
            <a:extLst>
              <a:ext uri="{FF2B5EF4-FFF2-40B4-BE49-F238E27FC236}">
                <a16:creationId xmlns:a16="http://schemas.microsoft.com/office/drawing/2014/main" id="{9AF8DAE8-38EC-4215-995B-DCD10C4D8A66}"/>
              </a:ext>
            </a:extLst>
          </p:cNvPr>
          <p:cNvSpPr/>
          <p:nvPr/>
        </p:nvSpPr>
        <p:spPr>
          <a:xfrm>
            <a:off x="576541" y="5048841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98522F1-F44F-4076-960A-6FE89F6BD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54" y="4872814"/>
            <a:ext cx="1155433" cy="93462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419DC14-19F9-48A3-A77D-FF16CBEFD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16" y="2423217"/>
            <a:ext cx="1267277" cy="100578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C1CDAAF-CA2C-4EB1-811F-6E220240F2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71" y="4840362"/>
            <a:ext cx="1182293" cy="98612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6680979-D76F-4664-A353-CC6E862719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3427" y="2433298"/>
            <a:ext cx="1209687" cy="99570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4AE1E753-485C-410C-BA37-BF8D567F41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68" y="4682481"/>
            <a:ext cx="1182293" cy="113347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A5D5CC0F-1FB0-4582-B7A8-DA02F97302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368" y="2469017"/>
            <a:ext cx="1209688" cy="95094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9FBCC5F-2ADC-4E18-A9F4-EA331062B3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10" y="4872815"/>
            <a:ext cx="1161596" cy="93462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5446E36-93F2-4DA7-A5AE-B2FD9D9EB3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46" y="2607702"/>
            <a:ext cx="1159062" cy="812262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846C069-05DB-4104-86BD-C181F10A67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185" y="4818333"/>
            <a:ext cx="1182293" cy="993043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F864169F-61A4-4A79-B230-C0F31903F5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873" y="2500968"/>
            <a:ext cx="1209687" cy="950948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F2F4EFF-9EFD-473F-843C-DCAF5A395909}"/>
              </a:ext>
            </a:extLst>
          </p:cNvPr>
          <p:cNvSpPr txBox="1"/>
          <p:nvPr/>
        </p:nvSpPr>
        <p:spPr>
          <a:xfrm>
            <a:off x="1558579" y="2063967"/>
            <a:ext cx="16689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43EE7D-F5BE-4DB2-BFAC-6B441091651D}"/>
              </a:ext>
            </a:extLst>
          </p:cNvPr>
          <p:cNvSpPr txBox="1"/>
          <p:nvPr/>
        </p:nvSpPr>
        <p:spPr>
          <a:xfrm>
            <a:off x="3105581" y="2063967"/>
            <a:ext cx="16689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A18059E-891C-473A-A746-ED737B40F760}"/>
              </a:ext>
            </a:extLst>
          </p:cNvPr>
          <p:cNvSpPr txBox="1"/>
          <p:nvPr/>
        </p:nvSpPr>
        <p:spPr>
          <a:xfrm>
            <a:off x="4622119" y="2048965"/>
            <a:ext cx="16689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D9B7FCD-8A67-4BEE-B89E-DECD3BF27C40}"/>
              </a:ext>
            </a:extLst>
          </p:cNvPr>
          <p:cNvSpPr txBox="1"/>
          <p:nvPr/>
        </p:nvSpPr>
        <p:spPr>
          <a:xfrm>
            <a:off x="6045975" y="2036390"/>
            <a:ext cx="164160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8CF4C5E-5471-49A0-B632-66628B3BC6FE}"/>
              </a:ext>
            </a:extLst>
          </p:cNvPr>
          <p:cNvSpPr txBox="1"/>
          <p:nvPr/>
        </p:nvSpPr>
        <p:spPr>
          <a:xfrm>
            <a:off x="7506687" y="2048965"/>
            <a:ext cx="16689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4D2E24-80A7-41C8-A171-03192CA89705}"/>
              </a:ext>
            </a:extLst>
          </p:cNvPr>
          <p:cNvSpPr txBox="1"/>
          <p:nvPr/>
        </p:nvSpPr>
        <p:spPr>
          <a:xfrm>
            <a:off x="1529449" y="4508405"/>
            <a:ext cx="163226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84FE479-50E4-4DB2-9C2C-C5F20E3E9D5B}"/>
              </a:ext>
            </a:extLst>
          </p:cNvPr>
          <p:cNvSpPr txBox="1"/>
          <p:nvPr/>
        </p:nvSpPr>
        <p:spPr>
          <a:xfrm>
            <a:off x="3081908" y="4508405"/>
            <a:ext cx="138445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2273F23-3D58-4271-A95C-2BFA1322A138}"/>
              </a:ext>
            </a:extLst>
          </p:cNvPr>
          <p:cNvSpPr txBox="1"/>
          <p:nvPr/>
        </p:nvSpPr>
        <p:spPr>
          <a:xfrm>
            <a:off x="4633125" y="4508405"/>
            <a:ext cx="12977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72BE546-BE26-4C23-8CE9-BEB8F9D8C281}"/>
              </a:ext>
            </a:extLst>
          </p:cNvPr>
          <p:cNvSpPr txBox="1"/>
          <p:nvPr/>
        </p:nvSpPr>
        <p:spPr>
          <a:xfrm>
            <a:off x="6121634" y="4508405"/>
            <a:ext cx="12977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B8FD605-397E-4FEF-A94E-2937572F0A82}"/>
              </a:ext>
            </a:extLst>
          </p:cNvPr>
          <p:cNvSpPr txBox="1"/>
          <p:nvPr/>
        </p:nvSpPr>
        <p:spPr>
          <a:xfrm>
            <a:off x="7586123" y="4508405"/>
            <a:ext cx="136438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矢印: 下 30">
            <a:extLst>
              <a:ext uri="{FF2B5EF4-FFF2-40B4-BE49-F238E27FC236}">
                <a16:creationId xmlns:a16="http://schemas.microsoft.com/office/drawing/2014/main" id="{B1F45906-EFCF-482D-8BB6-0E6C63A4905C}"/>
              </a:ext>
            </a:extLst>
          </p:cNvPr>
          <p:cNvSpPr/>
          <p:nvPr/>
        </p:nvSpPr>
        <p:spPr>
          <a:xfrm>
            <a:off x="2090559" y="5017953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矢印: 下 32">
            <a:extLst>
              <a:ext uri="{FF2B5EF4-FFF2-40B4-BE49-F238E27FC236}">
                <a16:creationId xmlns:a16="http://schemas.microsoft.com/office/drawing/2014/main" id="{20EBFE26-01BA-4CD6-AF39-90754838B3B9}"/>
              </a:ext>
            </a:extLst>
          </p:cNvPr>
          <p:cNvSpPr/>
          <p:nvPr/>
        </p:nvSpPr>
        <p:spPr>
          <a:xfrm>
            <a:off x="3619909" y="4952843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矢印: 下 33">
            <a:extLst>
              <a:ext uri="{FF2B5EF4-FFF2-40B4-BE49-F238E27FC236}">
                <a16:creationId xmlns:a16="http://schemas.microsoft.com/office/drawing/2014/main" id="{C8FFA6E1-9A34-4B28-9608-0FF88916BB04}"/>
              </a:ext>
            </a:extLst>
          </p:cNvPr>
          <p:cNvSpPr/>
          <p:nvPr/>
        </p:nvSpPr>
        <p:spPr>
          <a:xfrm>
            <a:off x="5215259" y="5144979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937A87E0-24DF-4464-819E-D6DABAE86C4A}"/>
              </a:ext>
            </a:extLst>
          </p:cNvPr>
          <p:cNvSpPr/>
          <p:nvPr/>
        </p:nvSpPr>
        <p:spPr>
          <a:xfrm>
            <a:off x="6663990" y="4980420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矢印: 下 47">
            <a:extLst>
              <a:ext uri="{FF2B5EF4-FFF2-40B4-BE49-F238E27FC236}">
                <a16:creationId xmlns:a16="http://schemas.microsoft.com/office/drawing/2014/main" id="{349FFE4C-E823-425B-8912-18DD9BD77C30}"/>
              </a:ext>
            </a:extLst>
          </p:cNvPr>
          <p:cNvSpPr/>
          <p:nvPr/>
        </p:nvSpPr>
        <p:spPr>
          <a:xfrm>
            <a:off x="8141514" y="5144979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下 48">
            <a:extLst>
              <a:ext uri="{FF2B5EF4-FFF2-40B4-BE49-F238E27FC236}">
                <a16:creationId xmlns:a16="http://schemas.microsoft.com/office/drawing/2014/main" id="{DE5D935B-B349-40F9-80E7-71D919AD6E13}"/>
              </a:ext>
            </a:extLst>
          </p:cNvPr>
          <p:cNvSpPr/>
          <p:nvPr/>
        </p:nvSpPr>
        <p:spPr>
          <a:xfrm>
            <a:off x="2189339" y="2685969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FFD4B9FF-0D9B-4BEA-8FE9-B60396E1499B}"/>
              </a:ext>
            </a:extLst>
          </p:cNvPr>
          <p:cNvSpPr/>
          <p:nvPr/>
        </p:nvSpPr>
        <p:spPr>
          <a:xfrm>
            <a:off x="3721332" y="2607702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ADD3CB98-F478-4929-870E-BCE03BC4E81A}"/>
              </a:ext>
            </a:extLst>
          </p:cNvPr>
          <p:cNvSpPr/>
          <p:nvPr/>
        </p:nvSpPr>
        <p:spPr>
          <a:xfrm>
            <a:off x="5201033" y="2741325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矢印: 下 51">
            <a:extLst>
              <a:ext uri="{FF2B5EF4-FFF2-40B4-BE49-F238E27FC236}">
                <a16:creationId xmlns:a16="http://schemas.microsoft.com/office/drawing/2014/main" id="{E201ED6F-B726-4DBC-91E9-8BC500714BBE}"/>
              </a:ext>
            </a:extLst>
          </p:cNvPr>
          <p:cNvSpPr/>
          <p:nvPr/>
        </p:nvSpPr>
        <p:spPr>
          <a:xfrm>
            <a:off x="6649764" y="2607702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矢印: 下 52">
            <a:extLst>
              <a:ext uri="{FF2B5EF4-FFF2-40B4-BE49-F238E27FC236}">
                <a16:creationId xmlns:a16="http://schemas.microsoft.com/office/drawing/2014/main" id="{2E5CAF90-804E-4E90-B444-84E6D6DB52B5}"/>
              </a:ext>
            </a:extLst>
          </p:cNvPr>
          <p:cNvSpPr/>
          <p:nvPr/>
        </p:nvSpPr>
        <p:spPr>
          <a:xfrm>
            <a:off x="8083230" y="2701406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C27A426-1FB8-45A5-8AFF-2799DC384F70}"/>
              </a:ext>
            </a:extLst>
          </p:cNvPr>
          <p:cNvSpPr txBox="1"/>
          <p:nvPr/>
        </p:nvSpPr>
        <p:spPr>
          <a:xfrm>
            <a:off x="59876" y="1250195"/>
            <a:ext cx="356003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1 </a:t>
            </a:r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  <a:ea typeface="游ゴシック" panose="020B0400000000000000" pitchFamily="50" charset="-128"/>
              </a:rPr>
              <a:t>c.18325C&gt;T, p.Q6109*</a:t>
            </a:r>
            <a:endParaRPr lang="en-US" altLang="ja-JP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B97BFE1-E38C-4E40-AF97-AE5A591FC48E}"/>
              </a:ext>
            </a:extLst>
          </p:cNvPr>
          <p:cNvSpPr txBox="1"/>
          <p:nvPr/>
        </p:nvSpPr>
        <p:spPr>
          <a:xfrm>
            <a:off x="198120" y="89332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BCB12B8-4DC2-4B38-9DF1-C35EE5788E19}"/>
              </a:ext>
            </a:extLst>
          </p:cNvPr>
          <p:cNvSpPr txBox="1"/>
          <p:nvPr/>
        </p:nvSpPr>
        <p:spPr>
          <a:xfrm>
            <a:off x="1644752" y="88664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909744B-5234-46EF-8B07-ED13F0B97031}"/>
              </a:ext>
            </a:extLst>
          </p:cNvPr>
          <p:cNvSpPr txBox="1"/>
          <p:nvPr/>
        </p:nvSpPr>
        <p:spPr>
          <a:xfrm>
            <a:off x="4665289" y="88664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3332263-951B-4A66-A6A7-A3FBDBA7E65A}"/>
              </a:ext>
            </a:extLst>
          </p:cNvPr>
          <p:cNvSpPr txBox="1"/>
          <p:nvPr/>
        </p:nvSpPr>
        <p:spPr>
          <a:xfrm>
            <a:off x="3249724" y="88664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0A90729-7243-4619-AF2C-F9B3CFC03466}"/>
              </a:ext>
            </a:extLst>
          </p:cNvPr>
          <p:cNvSpPr txBox="1"/>
          <p:nvPr/>
        </p:nvSpPr>
        <p:spPr>
          <a:xfrm>
            <a:off x="6141591" y="89332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E658DA4-4BD8-4FD9-A9EA-8B8D43A33688}"/>
              </a:ext>
            </a:extLst>
          </p:cNvPr>
          <p:cNvSpPr txBox="1"/>
          <p:nvPr/>
        </p:nvSpPr>
        <p:spPr>
          <a:xfrm>
            <a:off x="7693630" y="89332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6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6C02B8B9-18AD-44AE-BBB6-5B23E671A333}"/>
              </a:ext>
            </a:extLst>
          </p:cNvPr>
          <p:cNvSpPr txBox="1"/>
          <p:nvPr/>
        </p:nvSpPr>
        <p:spPr>
          <a:xfrm>
            <a:off x="519620" y="176770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0A1762D-4C20-46A7-A63F-55446F6C08C2}"/>
              </a:ext>
            </a:extLst>
          </p:cNvPr>
          <p:cNvSpPr txBox="1"/>
          <p:nvPr/>
        </p:nvSpPr>
        <p:spPr>
          <a:xfrm>
            <a:off x="2024225" y="176770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5A9AB10-0DDA-412E-9AB8-4B7B7D3A7486}"/>
              </a:ext>
            </a:extLst>
          </p:cNvPr>
          <p:cNvSpPr txBox="1"/>
          <p:nvPr/>
        </p:nvSpPr>
        <p:spPr>
          <a:xfrm>
            <a:off x="4992303" y="179465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C89C69B1-8526-4FE0-8FD8-8ED4A924D874}"/>
              </a:ext>
            </a:extLst>
          </p:cNvPr>
          <p:cNvSpPr txBox="1"/>
          <p:nvPr/>
        </p:nvSpPr>
        <p:spPr>
          <a:xfrm>
            <a:off x="3534352" y="178306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742FC17-5AA7-44E1-BECA-B756C464125A}"/>
              </a:ext>
            </a:extLst>
          </p:cNvPr>
          <p:cNvSpPr txBox="1"/>
          <p:nvPr/>
        </p:nvSpPr>
        <p:spPr>
          <a:xfrm>
            <a:off x="6514256" y="178306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754C588-E08F-427D-88A7-679863B4AE04}"/>
              </a:ext>
            </a:extLst>
          </p:cNvPr>
          <p:cNvSpPr txBox="1"/>
          <p:nvPr/>
        </p:nvSpPr>
        <p:spPr>
          <a:xfrm>
            <a:off x="8050165" y="179498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447E8609-2AC1-4E13-9320-77B8D024F963}"/>
              </a:ext>
            </a:extLst>
          </p:cNvPr>
          <p:cNvSpPr txBox="1"/>
          <p:nvPr/>
        </p:nvSpPr>
        <p:spPr>
          <a:xfrm>
            <a:off x="0" y="547909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d. RCR amplification of 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SYNE1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locus (Patient 5)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CE4C4C-1D7F-B0A5-1302-D0B52D717778}"/>
              </a:ext>
            </a:extLst>
          </p:cNvPr>
          <p:cNvSpPr txBox="1"/>
          <p:nvPr/>
        </p:nvSpPr>
        <p:spPr>
          <a:xfrm>
            <a:off x="457071" y="414875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B46B45F-9F47-95E7-B1EC-EDDEBAA34D29}"/>
              </a:ext>
            </a:extLst>
          </p:cNvPr>
          <p:cNvSpPr txBox="1"/>
          <p:nvPr/>
        </p:nvSpPr>
        <p:spPr>
          <a:xfrm>
            <a:off x="1956734" y="414875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FEF0B9C-63E5-26CB-CDDD-07091F3F0D15}"/>
              </a:ext>
            </a:extLst>
          </p:cNvPr>
          <p:cNvSpPr txBox="1"/>
          <p:nvPr/>
        </p:nvSpPr>
        <p:spPr>
          <a:xfrm>
            <a:off x="3509193" y="414875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FCA7E67-3D05-D65A-3561-BC3A86D6BB2B}"/>
              </a:ext>
            </a:extLst>
          </p:cNvPr>
          <p:cNvSpPr txBox="1"/>
          <p:nvPr/>
        </p:nvSpPr>
        <p:spPr>
          <a:xfrm>
            <a:off x="5118034" y="414875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F003BB5-6AC9-3651-9835-00DFF7F6B2A5}"/>
              </a:ext>
            </a:extLst>
          </p:cNvPr>
          <p:cNvSpPr txBox="1"/>
          <p:nvPr/>
        </p:nvSpPr>
        <p:spPr>
          <a:xfrm>
            <a:off x="6583994" y="414875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EAD008A-6655-1878-0CD7-0547947ECE26}"/>
              </a:ext>
            </a:extLst>
          </p:cNvPr>
          <p:cNvSpPr txBox="1"/>
          <p:nvPr/>
        </p:nvSpPr>
        <p:spPr>
          <a:xfrm>
            <a:off x="8050165" y="414875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60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8E1FD686-5544-45FB-817E-1C7EF2443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40" y="2279159"/>
            <a:ext cx="1529034" cy="1073946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93448104-BC6A-469A-B037-83C090D68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43" y="4812766"/>
            <a:ext cx="1173841" cy="885825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C0759D03-0040-4CB5-B36F-C2B8192E7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53" y="4679416"/>
            <a:ext cx="1173841" cy="1019175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84C4BFE4-1384-4980-9B3D-392C2642E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13" y="2209524"/>
            <a:ext cx="1408976" cy="112641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C6670918-B71D-43C1-845D-F114E13DF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6" y="4648624"/>
            <a:ext cx="1223345" cy="1028700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95B07A57-2299-4D47-941A-C2915D0489F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29" r="32915"/>
          <a:stretch/>
        </p:blipFill>
        <p:spPr>
          <a:xfrm>
            <a:off x="244947" y="2330960"/>
            <a:ext cx="990096" cy="1011849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15181CD8-1310-4442-98C2-96D2CF841F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1" y="4857094"/>
            <a:ext cx="1118441" cy="828675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FD5C8F8-6638-4B59-84A1-C2830B714D5D}"/>
              </a:ext>
            </a:extLst>
          </p:cNvPr>
          <p:cNvSpPr txBox="1"/>
          <p:nvPr/>
        </p:nvSpPr>
        <p:spPr>
          <a:xfrm>
            <a:off x="182192" y="1866448"/>
            <a:ext cx="17964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0A10771-5CAB-40C8-8E46-44388809FB59}"/>
              </a:ext>
            </a:extLst>
          </p:cNvPr>
          <p:cNvSpPr txBox="1"/>
          <p:nvPr/>
        </p:nvSpPr>
        <p:spPr>
          <a:xfrm>
            <a:off x="136190" y="4452861"/>
            <a:ext cx="1308101" cy="3185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矢印: 下 83">
            <a:extLst>
              <a:ext uri="{FF2B5EF4-FFF2-40B4-BE49-F238E27FC236}">
                <a16:creationId xmlns:a16="http://schemas.microsoft.com/office/drawing/2014/main" id="{413809AB-E728-4430-9418-80FEA868D086}"/>
              </a:ext>
            </a:extLst>
          </p:cNvPr>
          <p:cNvSpPr/>
          <p:nvPr/>
        </p:nvSpPr>
        <p:spPr>
          <a:xfrm>
            <a:off x="671635" y="4771375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5" name="図 84">
            <a:extLst>
              <a:ext uri="{FF2B5EF4-FFF2-40B4-BE49-F238E27FC236}">
                <a16:creationId xmlns:a16="http://schemas.microsoft.com/office/drawing/2014/main" id="{EA918735-379C-4C8B-BE6A-9EF2B23596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208" y="4771376"/>
            <a:ext cx="1196726" cy="914393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9EA2A5F-AD2A-4405-AF57-4C6C7315B8DF}"/>
              </a:ext>
            </a:extLst>
          </p:cNvPr>
          <p:cNvSpPr txBox="1"/>
          <p:nvPr/>
        </p:nvSpPr>
        <p:spPr>
          <a:xfrm>
            <a:off x="1980829" y="4433113"/>
            <a:ext cx="13519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C49A8BB-3333-4AEE-8DEB-7A48B933FE8D}"/>
              </a:ext>
            </a:extLst>
          </p:cNvPr>
          <p:cNvSpPr txBox="1"/>
          <p:nvPr/>
        </p:nvSpPr>
        <p:spPr>
          <a:xfrm>
            <a:off x="3680162" y="4437056"/>
            <a:ext cx="13519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A6F3196-CBE7-4F2E-A3FC-C56002A0461A}"/>
              </a:ext>
            </a:extLst>
          </p:cNvPr>
          <p:cNvSpPr txBox="1"/>
          <p:nvPr/>
        </p:nvSpPr>
        <p:spPr>
          <a:xfrm>
            <a:off x="5374246" y="4433835"/>
            <a:ext cx="13519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3CD86D6-3F6B-4E3F-8B87-7A5ECC0B9EB2}"/>
              </a:ext>
            </a:extLst>
          </p:cNvPr>
          <p:cNvSpPr txBox="1"/>
          <p:nvPr/>
        </p:nvSpPr>
        <p:spPr>
          <a:xfrm>
            <a:off x="7194941" y="4452195"/>
            <a:ext cx="13519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矢印: 下 89">
            <a:extLst>
              <a:ext uri="{FF2B5EF4-FFF2-40B4-BE49-F238E27FC236}">
                <a16:creationId xmlns:a16="http://schemas.microsoft.com/office/drawing/2014/main" id="{7080605D-5B19-4B51-834F-63BC5946955B}"/>
              </a:ext>
            </a:extLst>
          </p:cNvPr>
          <p:cNvSpPr/>
          <p:nvPr/>
        </p:nvSpPr>
        <p:spPr>
          <a:xfrm>
            <a:off x="2521071" y="4813107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矢印: 下 90">
            <a:extLst>
              <a:ext uri="{FF2B5EF4-FFF2-40B4-BE49-F238E27FC236}">
                <a16:creationId xmlns:a16="http://schemas.microsoft.com/office/drawing/2014/main" id="{395260D7-A039-4E8A-9DD4-879492FBA159}"/>
              </a:ext>
            </a:extLst>
          </p:cNvPr>
          <p:cNvSpPr/>
          <p:nvPr/>
        </p:nvSpPr>
        <p:spPr>
          <a:xfrm>
            <a:off x="4229206" y="4740890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矢印: 下 91">
            <a:extLst>
              <a:ext uri="{FF2B5EF4-FFF2-40B4-BE49-F238E27FC236}">
                <a16:creationId xmlns:a16="http://schemas.microsoft.com/office/drawing/2014/main" id="{E3317430-00E7-4F82-AEE7-9830B22BE7D8}"/>
              </a:ext>
            </a:extLst>
          </p:cNvPr>
          <p:cNvSpPr/>
          <p:nvPr/>
        </p:nvSpPr>
        <p:spPr>
          <a:xfrm>
            <a:off x="5915963" y="4752157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矢印: 下 92">
            <a:extLst>
              <a:ext uri="{FF2B5EF4-FFF2-40B4-BE49-F238E27FC236}">
                <a16:creationId xmlns:a16="http://schemas.microsoft.com/office/drawing/2014/main" id="{04B13211-6216-402E-AE07-E8B0D72775D4}"/>
              </a:ext>
            </a:extLst>
          </p:cNvPr>
          <p:cNvSpPr/>
          <p:nvPr/>
        </p:nvSpPr>
        <p:spPr>
          <a:xfrm>
            <a:off x="7765371" y="5047198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矢印: 下 93">
            <a:extLst>
              <a:ext uri="{FF2B5EF4-FFF2-40B4-BE49-F238E27FC236}">
                <a16:creationId xmlns:a16="http://schemas.microsoft.com/office/drawing/2014/main" id="{C7EAE1FA-2A5B-4A2D-9163-1DE5EF162BAA}"/>
              </a:ext>
            </a:extLst>
          </p:cNvPr>
          <p:cNvSpPr/>
          <p:nvPr/>
        </p:nvSpPr>
        <p:spPr>
          <a:xfrm>
            <a:off x="922084" y="2743437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E1519476-FF73-407A-8175-C3174831C5BC}"/>
              </a:ext>
            </a:extLst>
          </p:cNvPr>
          <p:cNvSpPr txBox="1"/>
          <p:nvPr/>
        </p:nvSpPr>
        <p:spPr>
          <a:xfrm>
            <a:off x="1927874" y="1872416"/>
            <a:ext cx="17156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6" name="図 105">
            <a:extLst>
              <a:ext uri="{FF2B5EF4-FFF2-40B4-BE49-F238E27FC236}">
                <a16:creationId xmlns:a16="http://schemas.microsoft.com/office/drawing/2014/main" id="{EC8459E4-7D01-4AEE-B36F-BDA60B01B6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208" y="2230552"/>
            <a:ext cx="1527367" cy="1133284"/>
          </a:xfrm>
          <a:prstGeom prst="rect">
            <a:avLst/>
          </a:prstGeom>
        </p:spPr>
      </p:pic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14D2F0E0-0432-402A-87B7-81F150D55428}"/>
              </a:ext>
            </a:extLst>
          </p:cNvPr>
          <p:cNvSpPr txBox="1"/>
          <p:nvPr/>
        </p:nvSpPr>
        <p:spPr>
          <a:xfrm>
            <a:off x="3564229" y="1869159"/>
            <a:ext cx="16829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CD528E1-9591-472E-ABB7-B78EA8C98F5B}"/>
              </a:ext>
            </a:extLst>
          </p:cNvPr>
          <p:cNvSpPr txBox="1"/>
          <p:nvPr/>
        </p:nvSpPr>
        <p:spPr>
          <a:xfrm>
            <a:off x="231021" y="1120444"/>
            <a:ext cx="4541445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Variant2 </a:t>
            </a:r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  <a:ea typeface="游ゴシック" panose="020B0400000000000000" pitchFamily="50" charset="-128"/>
              </a:rPr>
              <a:t>c.4640_4643dup, p.Q1548Hfs*19</a:t>
            </a:r>
            <a:endParaRPr lang="en-US" altLang="ja-JP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矢印: 下 108">
            <a:extLst>
              <a:ext uri="{FF2B5EF4-FFF2-40B4-BE49-F238E27FC236}">
                <a16:creationId xmlns:a16="http://schemas.microsoft.com/office/drawing/2014/main" id="{5AE793B4-F6F5-4031-BD42-6DB40B9B43F5}"/>
              </a:ext>
            </a:extLst>
          </p:cNvPr>
          <p:cNvSpPr/>
          <p:nvPr/>
        </p:nvSpPr>
        <p:spPr>
          <a:xfrm>
            <a:off x="2363557" y="2666138"/>
            <a:ext cx="681638" cy="15459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0" name="矢印: 下 109">
            <a:extLst>
              <a:ext uri="{FF2B5EF4-FFF2-40B4-BE49-F238E27FC236}">
                <a16:creationId xmlns:a16="http://schemas.microsoft.com/office/drawing/2014/main" id="{F53D6F30-5CDF-4F86-94A2-9FE088A5E8EB}"/>
              </a:ext>
            </a:extLst>
          </p:cNvPr>
          <p:cNvSpPr/>
          <p:nvPr/>
        </p:nvSpPr>
        <p:spPr>
          <a:xfrm>
            <a:off x="4021995" y="2511541"/>
            <a:ext cx="681638" cy="15459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1" name="図 110">
            <a:extLst>
              <a:ext uri="{FF2B5EF4-FFF2-40B4-BE49-F238E27FC236}">
                <a16:creationId xmlns:a16="http://schemas.microsoft.com/office/drawing/2014/main" id="{E0DB6A4B-8262-4F38-8AAC-848C9C0ACAE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5"/>
          <a:stretch/>
        </p:blipFill>
        <p:spPr>
          <a:xfrm>
            <a:off x="5368008" y="2279159"/>
            <a:ext cx="990096" cy="1073946"/>
          </a:xfrm>
          <a:prstGeom prst="rect">
            <a:avLst/>
          </a:prstGeom>
        </p:spPr>
      </p:pic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FA7842A5-4789-46A8-8918-02D9BFDA17D9}"/>
              </a:ext>
            </a:extLst>
          </p:cNvPr>
          <p:cNvSpPr txBox="1"/>
          <p:nvPr/>
        </p:nvSpPr>
        <p:spPr>
          <a:xfrm>
            <a:off x="5296948" y="1880099"/>
            <a:ext cx="168292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矢印: 下 112">
            <a:extLst>
              <a:ext uri="{FF2B5EF4-FFF2-40B4-BE49-F238E27FC236}">
                <a16:creationId xmlns:a16="http://schemas.microsoft.com/office/drawing/2014/main" id="{CDA42C8F-8E86-4ACA-85ED-9999C5610B2A}"/>
              </a:ext>
            </a:extLst>
          </p:cNvPr>
          <p:cNvSpPr/>
          <p:nvPr/>
        </p:nvSpPr>
        <p:spPr>
          <a:xfrm>
            <a:off x="7517913" y="2527739"/>
            <a:ext cx="681638" cy="15459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2DFED00B-2C47-4152-A2F8-42D2C8F44BA5}"/>
              </a:ext>
            </a:extLst>
          </p:cNvPr>
          <p:cNvSpPr txBox="1"/>
          <p:nvPr/>
        </p:nvSpPr>
        <p:spPr>
          <a:xfrm>
            <a:off x="7009855" y="1893646"/>
            <a:ext cx="1796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矢印: 下 114">
            <a:extLst>
              <a:ext uri="{FF2B5EF4-FFF2-40B4-BE49-F238E27FC236}">
                <a16:creationId xmlns:a16="http://schemas.microsoft.com/office/drawing/2014/main" id="{14DAD44E-89FD-4C1B-972F-2B67D15B9C54}"/>
              </a:ext>
            </a:extLst>
          </p:cNvPr>
          <p:cNvSpPr/>
          <p:nvPr/>
        </p:nvSpPr>
        <p:spPr>
          <a:xfrm>
            <a:off x="5999216" y="2815231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BB7F97-881A-473F-A761-0F857840A1A6}"/>
              </a:ext>
            </a:extLst>
          </p:cNvPr>
          <p:cNvSpPr txBox="1"/>
          <p:nvPr/>
        </p:nvSpPr>
        <p:spPr>
          <a:xfrm>
            <a:off x="236045" y="3386470"/>
            <a:ext cx="20536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SNP </a:t>
            </a:r>
            <a:r>
              <a:rPr lang="en-US" altLang="ja-JP" kern="0" dirty="0">
                <a:solidFill>
                  <a:srgbClr val="000000"/>
                </a:solidFill>
                <a:latin typeface="Arial" panose="020B0604020202020204" pitchFamily="34" charset="0"/>
                <a:ea typeface="游ゴシック" panose="020B0400000000000000" pitchFamily="50" charset="-128"/>
              </a:rPr>
              <a:t>c.11576A&gt;C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E62F3DF-2DEF-4AAA-9432-0EEDB14B445D}"/>
              </a:ext>
            </a:extLst>
          </p:cNvPr>
          <p:cNvSpPr txBox="1"/>
          <p:nvPr/>
        </p:nvSpPr>
        <p:spPr>
          <a:xfrm>
            <a:off x="467392" y="71058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F0A369A-718B-4980-BA48-9C0E9764B357}"/>
              </a:ext>
            </a:extLst>
          </p:cNvPr>
          <p:cNvSpPr txBox="1"/>
          <p:nvPr/>
        </p:nvSpPr>
        <p:spPr>
          <a:xfrm>
            <a:off x="2119203" y="7127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5FEAF15-2B1B-487C-B5B0-14B575999FF4}"/>
              </a:ext>
            </a:extLst>
          </p:cNvPr>
          <p:cNvSpPr txBox="1"/>
          <p:nvPr/>
        </p:nvSpPr>
        <p:spPr>
          <a:xfrm>
            <a:off x="5417896" y="703894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D1367BB-4563-4981-93D6-DDBC424B4D79}"/>
              </a:ext>
            </a:extLst>
          </p:cNvPr>
          <p:cNvSpPr txBox="1"/>
          <p:nvPr/>
        </p:nvSpPr>
        <p:spPr>
          <a:xfrm>
            <a:off x="3820734" y="703894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03AE756-D12A-4C78-AD3B-75CBEFD3BA58}"/>
              </a:ext>
            </a:extLst>
          </p:cNvPr>
          <p:cNvSpPr txBox="1"/>
          <p:nvPr/>
        </p:nvSpPr>
        <p:spPr>
          <a:xfrm>
            <a:off x="7241646" y="71058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2959777-C8F9-4964-AD6C-627F923A3027}"/>
              </a:ext>
            </a:extLst>
          </p:cNvPr>
          <p:cNvSpPr txBox="1"/>
          <p:nvPr/>
        </p:nvSpPr>
        <p:spPr>
          <a:xfrm>
            <a:off x="691303" y="158495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6131B70-0EE7-4141-AEFF-489852D543F4}"/>
              </a:ext>
            </a:extLst>
          </p:cNvPr>
          <p:cNvSpPr txBox="1"/>
          <p:nvPr/>
        </p:nvSpPr>
        <p:spPr>
          <a:xfrm>
            <a:off x="2523091" y="158656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7CB2D16-4EBD-4EDA-8D3F-1A789B39EF80}"/>
              </a:ext>
            </a:extLst>
          </p:cNvPr>
          <p:cNvSpPr txBox="1"/>
          <p:nvPr/>
        </p:nvSpPr>
        <p:spPr>
          <a:xfrm>
            <a:off x="5744909" y="157942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A3CB97D-47C7-474B-8920-BF7167B1993B}"/>
              </a:ext>
            </a:extLst>
          </p:cNvPr>
          <p:cNvSpPr txBox="1"/>
          <p:nvPr/>
        </p:nvSpPr>
        <p:spPr>
          <a:xfrm>
            <a:off x="4146647" y="157942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A9F0F9C-4F00-41BA-807E-ECDEBDD64D5D}"/>
              </a:ext>
            </a:extLst>
          </p:cNvPr>
          <p:cNvSpPr txBox="1"/>
          <p:nvPr/>
        </p:nvSpPr>
        <p:spPr>
          <a:xfrm>
            <a:off x="7623388" y="157942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E6066A-AAAE-4887-EC47-AC7E9A8297FE}"/>
              </a:ext>
            </a:extLst>
          </p:cNvPr>
          <p:cNvSpPr txBox="1"/>
          <p:nvPr/>
        </p:nvSpPr>
        <p:spPr>
          <a:xfrm>
            <a:off x="634356" y="414075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897FB1C-2EC8-7A7A-BD2F-5F01426DAA5F}"/>
              </a:ext>
            </a:extLst>
          </p:cNvPr>
          <p:cNvSpPr txBox="1"/>
          <p:nvPr/>
        </p:nvSpPr>
        <p:spPr>
          <a:xfrm>
            <a:off x="2444071" y="414075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99A5B9-7CA4-FB80-E3C7-0E5679E4AAE1}"/>
              </a:ext>
            </a:extLst>
          </p:cNvPr>
          <p:cNvSpPr txBox="1"/>
          <p:nvPr/>
        </p:nvSpPr>
        <p:spPr>
          <a:xfrm>
            <a:off x="4113890" y="414075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70C026-8392-6D0C-E512-7A79330FCDAB}"/>
              </a:ext>
            </a:extLst>
          </p:cNvPr>
          <p:cNvSpPr txBox="1"/>
          <p:nvPr/>
        </p:nvSpPr>
        <p:spPr>
          <a:xfrm>
            <a:off x="5817984" y="414075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A96284-B237-E2D5-B3C9-1E0650D31163}"/>
              </a:ext>
            </a:extLst>
          </p:cNvPr>
          <p:cNvSpPr txBox="1"/>
          <p:nvPr/>
        </p:nvSpPr>
        <p:spPr>
          <a:xfrm>
            <a:off x="7683043" y="414075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42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図 50">
            <a:extLst>
              <a:ext uri="{FF2B5EF4-FFF2-40B4-BE49-F238E27FC236}">
                <a16:creationId xmlns:a16="http://schemas.microsoft.com/office/drawing/2014/main" id="{C6CD4151-56F0-441B-AB48-9429842F5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7" y="5263125"/>
            <a:ext cx="1294895" cy="6571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2876E07-1141-4A9F-AE16-F7DEF07CD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7" y="2769458"/>
            <a:ext cx="1246401" cy="85975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D913FBB-4574-4DA0-B12C-7FEAEF0CA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55" y="2757322"/>
            <a:ext cx="1246401" cy="85975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B8E2A77-A442-4D22-AD4D-E78728A42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869" y="2722563"/>
            <a:ext cx="1246401" cy="88749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5B9F813-93D8-429C-83C6-24E107C8EB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388" y="2741755"/>
            <a:ext cx="1340607" cy="887495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11B03AB-9495-45EB-BD2C-6D6BD2F8D26F}"/>
              </a:ext>
            </a:extLst>
          </p:cNvPr>
          <p:cNvSpPr txBox="1"/>
          <p:nvPr/>
        </p:nvSpPr>
        <p:spPr>
          <a:xfrm>
            <a:off x="45634" y="1489394"/>
            <a:ext cx="23208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1: c.238C&gt;T 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AE7783E-D328-4841-89C5-EFFE16550277}"/>
              </a:ext>
            </a:extLst>
          </p:cNvPr>
          <p:cNvSpPr txBox="1"/>
          <p:nvPr/>
        </p:nvSpPr>
        <p:spPr>
          <a:xfrm>
            <a:off x="28996" y="2267666"/>
            <a:ext cx="147585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C107A78-ACB3-4D03-A9AC-5C830A180B53}"/>
              </a:ext>
            </a:extLst>
          </p:cNvPr>
          <p:cNvSpPr txBox="1"/>
          <p:nvPr/>
        </p:nvSpPr>
        <p:spPr>
          <a:xfrm>
            <a:off x="1526675" y="2267666"/>
            <a:ext cx="147585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8996E8C-6CC6-43C1-B478-BC77586938C5}"/>
              </a:ext>
            </a:extLst>
          </p:cNvPr>
          <p:cNvSpPr txBox="1"/>
          <p:nvPr/>
        </p:nvSpPr>
        <p:spPr>
          <a:xfrm>
            <a:off x="2957765" y="2267666"/>
            <a:ext cx="14758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A7CD79B-547F-42CF-B75B-F72A9B93754A}"/>
              </a:ext>
            </a:extLst>
          </p:cNvPr>
          <p:cNvSpPr txBox="1"/>
          <p:nvPr/>
        </p:nvSpPr>
        <p:spPr>
          <a:xfrm>
            <a:off x="4535826" y="2288793"/>
            <a:ext cx="14758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455643A-7FED-40BF-8C36-A2B448DBD6EB}"/>
              </a:ext>
            </a:extLst>
          </p:cNvPr>
          <p:cNvSpPr txBox="1"/>
          <p:nvPr/>
        </p:nvSpPr>
        <p:spPr>
          <a:xfrm>
            <a:off x="198120" y="10540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2030A11-C2A5-4976-9F5E-9E0AB9E9AE97}"/>
              </a:ext>
            </a:extLst>
          </p:cNvPr>
          <p:cNvSpPr txBox="1"/>
          <p:nvPr/>
        </p:nvSpPr>
        <p:spPr>
          <a:xfrm>
            <a:off x="1687764" y="10540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7B88DC2-FE2A-49D0-BADC-37F157B1463A}"/>
              </a:ext>
            </a:extLst>
          </p:cNvPr>
          <p:cNvSpPr txBox="1"/>
          <p:nvPr/>
        </p:nvSpPr>
        <p:spPr>
          <a:xfrm>
            <a:off x="4667052" y="10540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131EA4B-49B1-447E-BAB4-886AF1CE57FC}"/>
              </a:ext>
            </a:extLst>
          </p:cNvPr>
          <p:cNvSpPr txBox="1"/>
          <p:nvPr/>
        </p:nvSpPr>
        <p:spPr>
          <a:xfrm>
            <a:off x="3177408" y="10540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3ADA618-AB93-4F2B-815D-51FB5256AA89}"/>
              </a:ext>
            </a:extLst>
          </p:cNvPr>
          <p:cNvSpPr txBox="1"/>
          <p:nvPr/>
        </p:nvSpPr>
        <p:spPr>
          <a:xfrm>
            <a:off x="33881" y="3737353"/>
            <a:ext cx="23208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2: c.718C&gt;T 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359116B-BD2A-422D-849F-F3467BAC740E}"/>
              </a:ext>
            </a:extLst>
          </p:cNvPr>
          <p:cNvSpPr txBox="1"/>
          <p:nvPr/>
        </p:nvSpPr>
        <p:spPr>
          <a:xfrm>
            <a:off x="3790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30C8B6D-4BA3-48C8-985C-C6C4BF9D39B7}"/>
              </a:ext>
            </a:extLst>
          </p:cNvPr>
          <p:cNvSpPr txBox="1"/>
          <p:nvPr/>
        </p:nvSpPr>
        <p:spPr>
          <a:xfrm>
            <a:off x="154448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879BD8B-70A5-4F95-9D83-83A1E8FAF958}"/>
              </a:ext>
            </a:extLst>
          </p:cNvPr>
          <p:cNvSpPr txBox="1"/>
          <p:nvPr/>
        </p:nvSpPr>
        <p:spPr>
          <a:xfrm>
            <a:off x="305106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BC4B360-D766-4537-A2B7-4D2793F3345C}"/>
              </a:ext>
            </a:extLst>
          </p:cNvPr>
          <p:cNvSpPr txBox="1"/>
          <p:nvPr/>
        </p:nvSpPr>
        <p:spPr>
          <a:xfrm>
            <a:off x="455764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30223C5B-4B80-404C-ADD7-A73A8AF5DF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107" y="5257530"/>
            <a:ext cx="1294895" cy="657127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0214F7FB-F5B5-4EC5-B843-8D7E123204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435" y="5179112"/>
            <a:ext cx="1266268" cy="739003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245524F4-77DF-4277-9F6B-024E37D692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278" y="5216591"/>
            <a:ext cx="1304068" cy="739003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778E15C-00C4-4844-B275-E5A076A7B192}"/>
              </a:ext>
            </a:extLst>
          </p:cNvPr>
          <p:cNvSpPr txBox="1"/>
          <p:nvPr/>
        </p:nvSpPr>
        <p:spPr>
          <a:xfrm>
            <a:off x="89192" y="4528740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E6B12B2-E9A7-40B2-A320-B77EFC40BE73}"/>
              </a:ext>
            </a:extLst>
          </p:cNvPr>
          <p:cNvSpPr txBox="1"/>
          <p:nvPr/>
        </p:nvSpPr>
        <p:spPr>
          <a:xfrm>
            <a:off x="1597331" y="4528740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142B965-474C-42A5-B23E-BE9C6AC41DD7}"/>
              </a:ext>
            </a:extLst>
          </p:cNvPr>
          <p:cNvSpPr txBox="1"/>
          <p:nvPr/>
        </p:nvSpPr>
        <p:spPr>
          <a:xfrm>
            <a:off x="3034471" y="4543510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6E6F425-D565-4D7E-9E58-B1554BCCF6C7}"/>
              </a:ext>
            </a:extLst>
          </p:cNvPr>
          <p:cNvSpPr txBox="1"/>
          <p:nvPr/>
        </p:nvSpPr>
        <p:spPr>
          <a:xfrm>
            <a:off x="4506214" y="4543510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782326C-0581-497A-973A-C5225D914476}"/>
              </a:ext>
            </a:extLst>
          </p:cNvPr>
          <p:cNvSpPr txBox="1"/>
          <p:nvPr/>
        </p:nvSpPr>
        <p:spPr>
          <a:xfrm>
            <a:off x="67989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9B2A35B-31AC-45FC-A144-9B8C3978A1DC}"/>
              </a:ext>
            </a:extLst>
          </p:cNvPr>
          <p:cNvSpPr txBox="1"/>
          <p:nvPr/>
        </p:nvSpPr>
        <p:spPr>
          <a:xfrm>
            <a:off x="1558819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A60E749-5F6F-49F1-8CF8-6AD4CFF6A996}"/>
              </a:ext>
            </a:extLst>
          </p:cNvPr>
          <p:cNvSpPr txBox="1"/>
          <p:nvPr/>
        </p:nvSpPr>
        <p:spPr>
          <a:xfrm>
            <a:off x="3049649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B7D57B7-1E6F-4524-A02E-3C701DB7B1CD}"/>
              </a:ext>
            </a:extLst>
          </p:cNvPr>
          <p:cNvSpPr txBox="1"/>
          <p:nvPr/>
        </p:nvSpPr>
        <p:spPr>
          <a:xfrm>
            <a:off x="4540479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5ECA717-31E7-4721-B5FB-D2311995E4CF}"/>
              </a:ext>
            </a:extLst>
          </p:cNvPr>
          <p:cNvSpPr txBox="1"/>
          <p:nvPr/>
        </p:nvSpPr>
        <p:spPr>
          <a:xfrm>
            <a:off x="0" y="407694"/>
            <a:ext cx="4993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e. RCR amplification of 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COQ4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locus (Patient 6)</a:t>
            </a: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gDNA: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oriC-AmpR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=1:100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77CF075-5C93-4551-B6CD-5089BCE22E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841" y="2743148"/>
            <a:ext cx="1208430" cy="8918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0F85B7-1057-4128-BD81-DDB5F3213A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4" y="2874319"/>
            <a:ext cx="1208430" cy="7683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9C82F22-2529-4729-B191-3508B9EBA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828" y="2775122"/>
            <a:ext cx="1208431" cy="862232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3F51683-F494-4E69-B740-439D819868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326" y="2793212"/>
            <a:ext cx="1208431" cy="82679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57B94A9-7113-45C2-95FA-3DF242D3B3C5}"/>
              </a:ext>
            </a:extLst>
          </p:cNvPr>
          <p:cNvSpPr txBox="1"/>
          <p:nvPr/>
        </p:nvSpPr>
        <p:spPr>
          <a:xfrm>
            <a:off x="6156696" y="10540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F58FB98-51D5-4A78-870C-B1727FA1CD84}"/>
              </a:ext>
            </a:extLst>
          </p:cNvPr>
          <p:cNvSpPr txBox="1"/>
          <p:nvPr/>
        </p:nvSpPr>
        <p:spPr>
          <a:xfrm>
            <a:off x="7646340" y="1054025"/>
            <a:ext cx="1172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6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1AE6268-6FD5-493E-B3AB-E70296C04E7C}"/>
              </a:ext>
            </a:extLst>
          </p:cNvPr>
          <p:cNvSpPr txBox="1"/>
          <p:nvPr/>
        </p:nvSpPr>
        <p:spPr>
          <a:xfrm>
            <a:off x="10625630" y="10540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8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897C711-B52C-4707-9E00-969510E452FA}"/>
              </a:ext>
            </a:extLst>
          </p:cNvPr>
          <p:cNvSpPr txBox="1"/>
          <p:nvPr/>
        </p:nvSpPr>
        <p:spPr>
          <a:xfrm>
            <a:off x="9135984" y="105402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7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59C7C00-3870-4E66-ABFE-703C60DFA6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45133"/>
            <a:ext cx="1215085" cy="806959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731BE071-52E8-4694-993A-D5AADDD467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242" y="5119630"/>
            <a:ext cx="1276344" cy="85796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BA734AE-128C-40DA-8355-775415CC4F4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25" y="5051960"/>
            <a:ext cx="1276344" cy="93108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A6EB23F-D072-46DE-8185-797DB48FA47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888" y="5097630"/>
            <a:ext cx="1361485" cy="85796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7EE9923-5FB8-4DF3-9546-4DDB0E6A58F0}"/>
              </a:ext>
            </a:extLst>
          </p:cNvPr>
          <p:cNvSpPr txBox="1"/>
          <p:nvPr/>
        </p:nvSpPr>
        <p:spPr>
          <a:xfrm>
            <a:off x="5952891" y="4544348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2130360-EC96-4396-B147-AEF1175CF77E}"/>
              </a:ext>
            </a:extLst>
          </p:cNvPr>
          <p:cNvSpPr txBox="1"/>
          <p:nvPr/>
        </p:nvSpPr>
        <p:spPr>
          <a:xfrm>
            <a:off x="7441112" y="4532586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BFD9932-EF13-48FB-9BEA-600F440C4832}"/>
              </a:ext>
            </a:extLst>
          </p:cNvPr>
          <p:cNvSpPr txBox="1"/>
          <p:nvPr/>
        </p:nvSpPr>
        <p:spPr>
          <a:xfrm>
            <a:off x="8888172" y="4557732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CEE2A1C-5A57-42DD-AADB-BD2735CD2224}"/>
              </a:ext>
            </a:extLst>
          </p:cNvPr>
          <p:cNvSpPr txBox="1"/>
          <p:nvPr/>
        </p:nvSpPr>
        <p:spPr>
          <a:xfrm>
            <a:off x="10491077" y="4574410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53A73C8-DB44-4286-B29B-E6D58778EB31}"/>
              </a:ext>
            </a:extLst>
          </p:cNvPr>
          <p:cNvSpPr txBox="1"/>
          <p:nvPr/>
        </p:nvSpPr>
        <p:spPr>
          <a:xfrm>
            <a:off x="6031309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0C6321C-2A81-4C9D-8342-37CC28C4EC22}"/>
              </a:ext>
            </a:extLst>
          </p:cNvPr>
          <p:cNvSpPr txBox="1"/>
          <p:nvPr/>
        </p:nvSpPr>
        <p:spPr>
          <a:xfrm>
            <a:off x="7522139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2074F94-72B0-417B-AA9D-BE8DE478DE4C}"/>
              </a:ext>
            </a:extLst>
          </p:cNvPr>
          <p:cNvSpPr txBox="1"/>
          <p:nvPr/>
        </p:nvSpPr>
        <p:spPr>
          <a:xfrm>
            <a:off x="9012969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6C9422C-4E25-4CD9-B9C1-1621B7BB4F5F}"/>
              </a:ext>
            </a:extLst>
          </p:cNvPr>
          <p:cNvSpPr txBox="1"/>
          <p:nvPr/>
        </p:nvSpPr>
        <p:spPr>
          <a:xfrm>
            <a:off x="10503802" y="411087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矢印: 下 38">
            <a:extLst>
              <a:ext uri="{FF2B5EF4-FFF2-40B4-BE49-F238E27FC236}">
                <a16:creationId xmlns:a16="http://schemas.microsoft.com/office/drawing/2014/main" id="{18945019-68B3-4B61-A35C-0C7F2A7ADD21}"/>
              </a:ext>
            </a:extLst>
          </p:cNvPr>
          <p:cNvSpPr/>
          <p:nvPr/>
        </p:nvSpPr>
        <p:spPr>
          <a:xfrm>
            <a:off x="7003224" y="5074872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矢印: 下 43">
            <a:extLst>
              <a:ext uri="{FF2B5EF4-FFF2-40B4-BE49-F238E27FC236}">
                <a16:creationId xmlns:a16="http://schemas.microsoft.com/office/drawing/2014/main" id="{D317B1B0-455A-47A5-87DB-24D4DBC1F558}"/>
              </a:ext>
            </a:extLst>
          </p:cNvPr>
          <p:cNvSpPr/>
          <p:nvPr/>
        </p:nvSpPr>
        <p:spPr>
          <a:xfrm>
            <a:off x="11089860" y="5273374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矢印: 下 45">
            <a:extLst>
              <a:ext uri="{FF2B5EF4-FFF2-40B4-BE49-F238E27FC236}">
                <a16:creationId xmlns:a16="http://schemas.microsoft.com/office/drawing/2014/main" id="{8803AE8E-9D18-441C-A1ED-480FB1E84AFE}"/>
              </a:ext>
            </a:extLst>
          </p:cNvPr>
          <p:cNvSpPr/>
          <p:nvPr/>
        </p:nvSpPr>
        <p:spPr>
          <a:xfrm>
            <a:off x="641743" y="3018472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矢印: 下 47">
            <a:extLst>
              <a:ext uri="{FF2B5EF4-FFF2-40B4-BE49-F238E27FC236}">
                <a16:creationId xmlns:a16="http://schemas.microsoft.com/office/drawing/2014/main" id="{A78B4A8C-A9F0-41F6-9929-0F5037E083C6}"/>
              </a:ext>
            </a:extLst>
          </p:cNvPr>
          <p:cNvSpPr/>
          <p:nvPr/>
        </p:nvSpPr>
        <p:spPr>
          <a:xfrm>
            <a:off x="11103141" y="2941157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下 48">
            <a:extLst>
              <a:ext uri="{FF2B5EF4-FFF2-40B4-BE49-F238E27FC236}">
                <a16:creationId xmlns:a16="http://schemas.microsoft.com/office/drawing/2014/main" id="{20656BBF-93AC-496F-8447-6035282100A7}"/>
              </a:ext>
            </a:extLst>
          </p:cNvPr>
          <p:cNvSpPr/>
          <p:nvPr/>
        </p:nvSpPr>
        <p:spPr>
          <a:xfrm>
            <a:off x="9612467" y="3045605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BA2F02-32A3-4D31-8AFA-35602748C595}"/>
              </a:ext>
            </a:extLst>
          </p:cNvPr>
          <p:cNvSpPr txBox="1"/>
          <p:nvPr/>
        </p:nvSpPr>
        <p:spPr>
          <a:xfrm>
            <a:off x="6103330" y="2317087"/>
            <a:ext cx="147585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C527E82-8205-4CD9-8505-0B24C7C97437}"/>
              </a:ext>
            </a:extLst>
          </p:cNvPr>
          <p:cNvSpPr txBox="1"/>
          <p:nvPr/>
        </p:nvSpPr>
        <p:spPr>
          <a:xfrm>
            <a:off x="7690229" y="2294504"/>
            <a:ext cx="147585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DC8E586-67D1-4301-82C2-BEC230B7F7D4}"/>
              </a:ext>
            </a:extLst>
          </p:cNvPr>
          <p:cNvSpPr txBox="1"/>
          <p:nvPr/>
        </p:nvSpPr>
        <p:spPr>
          <a:xfrm>
            <a:off x="9026943" y="2303202"/>
            <a:ext cx="14758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FD1010C-A741-4018-8AD6-D61FAA2C58A5}"/>
              </a:ext>
            </a:extLst>
          </p:cNvPr>
          <p:cNvSpPr txBox="1"/>
          <p:nvPr/>
        </p:nvSpPr>
        <p:spPr>
          <a:xfrm>
            <a:off x="10553922" y="2267666"/>
            <a:ext cx="14758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18687F5-127A-41D5-8498-8438AF858BDD}"/>
              </a:ext>
            </a:extLst>
          </p:cNvPr>
          <p:cNvSpPr txBox="1"/>
          <p:nvPr/>
        </p:nvSpPr>
        <p:spPr>
          <a:xfrm>
            <a:off x="606422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8576789-5E23-442A-B41D-B5792A28859B}"/>
              </a:ext>
            </a:extLst>
          </p:cNvPr>
          <p:cNvSpPr txBox="1"/>
          <p:nvPr/>
        </p:nvSpPr>
        <p:spPr>
          <a:xfrm>
            <a:off x="757080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6EBDE27-8653-414A-9E30-344FB3D7AA97}"/>
              </a:ext>
            </a:extLst>
          </p:cNvPr>
          <p:cNvSpPr txBox="1"/>
          <p:nvPr/>
        </p:nvSpPr>
        <p:spPr>
          <a:xfrm>
            <a:off x="907738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47A3A08-3A39-41FE-9F57-8023BC064D4F}"/>
              </a:ext>
            </a:extLst>
          </p:cNvPr>
          <p:cNvSpPr txBox="1"/>
          <p:nvPr/>
        </p:nvSpPr>
        <p:spPr>
          <a:xfrm>
            <a:off x="10583961" y="19358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39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11B03AB-9495-45EB-BD2C-6D6BD2F8D26F}"/>
              </a:ext>
            </a:extLst>
          </p:cNvPr>
          <p:cNvSpPr txBox="1"/>
          <p:nvPr/>
        </p:nvSpPr>
        <p:spPr>
          <a:xfrm>
            <a:off x="174786" y="1648882"/>
            <a:ext cx="23208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1: c.238C&gt;T 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AE7783E-D328-4841-89C5-EFFE16550277}"/>
              </a:ext>
            </a:extLst>
          </p:cNvPr>
          <p:cNvSpPr txBox="1"/>
          <p:nvPr/>
        </p:nvSpPr>
        <p:spPr>
          <a:xfrm>
            <a:off x="232517" y="2418681"/>
            <a:ext cx="147585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C107A78-ACB3-4D03-A9AC-5C830A180B53}"/>
              </a:ext>
            </a:extLst>
          </p:cNvPr>
          <p:cNvSpPr txBox="1"/>
          <p:nvPr/>
        </p:nvSpPr>
        <p:spPr>
          <a:xfrm>
            <a:off x="1715708" y="2418682"/>
            <a:ext cx="147585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8996E8C-6CC6-43C1-B478-BC77586938C5}"/>
              </a:ext>
            </a:extLst>
          </p:cNvPr>
          <p:cNvSpPr txBox="1"/>
          <p:nvPr/>
        </p:nvSpPr>
        <p:spPr>
          <a:xfrm>
            <a:off x="3198900" y="2418682"/>
            <a:ext cx="147584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A7CD79B-547F-42CF-B75B-F72A9B93754A}"/>
              </a:ext>
            </a:extLst>
          </p:cNvPr>
          <p:cNvSpPr txBox="1"/>
          <p:nvPr/>
        </p:nvSpPr>
        <p:spPr>
          <a:xfrm>
            <a:off x="4682090" y="2418682"/>
            <a:ext cx="147584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455643A-7FED-40BF-8C36-A2B448DBD6EB}"/>
              </a:ext>
            </a:extLst>
          </p:cNvPr>
          <p:cNvSpPr txBox="1"/>
          <p:nvPr/>
        </p:nvSpPr>
        <p:spPr>
          <a:xfrm>
            <a:off x="327272" y="1205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2030A11-C2A5-4976-9F5E-9E0AB9E9AE97}"/>
              </a:ext>
            </a:extLst>
          </p:cNvPr>
          <p:cNvSpPr txBox="1"/>
          <p:nvPr/>
        </p:nvSpPr>
        <p:spPr>
          <a:xfrm>
            <a:off x="1816459" y="1205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7B88DC2-FE2A-49D0-BADC-37F157B1463A}"/>
              </a:ext>
            </a:extLst>
          </p:cNvPr>
          <p:cNvSpPr txBox="1"/>
          <p:nvPr/>
        </p:nvSpPr>
        <p:spPr>
          <a:xfrm>
            <a:off x="4794833" y="1205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131EA4B-49B1-447E-BAB4-886AF1CE57FC}"/>
              </a:ext>
            </a:extLst>
          </p:cNvPr>
          <p:cNvSpPr txBox="1"/>
          <p:nvPr/>
        </p:nvSpPr>
        <p:spPr>
          <a:xfrm>
            <a:off x="3305646" y="1205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3ADA618-AB93-4F2B-815D-51FB5256AA89}"/>
              </a:ext>
            </a:extLst>
          </p:cNvPr>
          <p:cNvSpPr txBox="1"/>
          <p:nvPr/>
        </p:nvSpPr>
        <p:spPr>
          <a:xfrm>
            <a:off x="163033" y="3896841"/>
            <a:ext cx="23208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2: c.718C&gt;T </a:t>
            </a:r>
            <a:endParaRPr lang="ja-JP" altLang="en-US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30C8B6D-4BA3-48C8-985C-C6C4BF9D39B7}"/>
              </a:ext>
            </a:extLst>
          </p:cNvPr>
          <p:cNvSpPr txBox="1"/>
          <p:nvPr/>
        </p:nvSpPr>
        <p:spPr>
          <a:xfrm>
            <a:off x="2129022" y="209949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879BD8B-70A5-4F95-9D83-83A1E8FAF958}"/>
              </a:ext>
            </a:extLst>
          </p:cNvPr>
          <p:cNvSpPr txBox="1"/>
          <p:nvPr/>
        </p:nvSpPr>
        <p:spPr>
          <a:xfrm>
            <a:off x="3601461" y="209949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BC4B360-D766-4537-A2B7-4D2793F3345C}"/>
              </a:ext>
            </a:extLst>
          </p:cNvPr>
          <p:cNvSpPr txBox="1"/>
          <p:nvPr/>
        </p:nvSpPr>
        <p:spPr>
          <a:xfrm>
            <a:off x="5112770" y="209949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778E15C-00C4-4844-B275-E5A076A7B192}"/>
              </a:ext>
            </a:extLst>
          </p:cNvPr>
          <p:cNvSpPr txBox="1"/>
          <p:nvPr/>
        </p:nvSpPr>
        <p:spPr>
          <a:xfrm>
            <a:off x="218344" y="4688228"/>
            <a:ext cx="150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          /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E6B12B2-E9A7-40B2-A320-B77EFC40BE73}"/>
              </a:ext>
            </a:extLst>
          </p:cNvPr>
          <p:cNvSpPr txBox="1"/>
          <p:nvPr/>
        </p:nvSpPr>
        <p:spPr>
          <a:xfrm>
            <a:off x="1652460" y="4688229"/>
            <a:ext cx="1504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142B965-474C-42A5-B23E-BE9C6AC41DD7}"/>
              </a:ext>
            </a:extLst>
          </p:cNvPr>
          <p:cNvSpPr txBox="1"/>
          <p:nvPr/>
        </p:nvSpPr>
        <p:spPr>
          <a:xfrm>
            <a:off x="3210156" y="4692130"/>
            <a:ext cx="1504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6E6F425-D565-4D7E-9E58-B1554BCCF6C7}"/>
              </a:ext>
            </a:extLst>
          </p:cNvPr>
          <p:cNvSpPr txBox="1"/>
          <p:nvPr/>
        </p:nvSpPr>
        <p:spPr>
          <a:xfrm>
            <a:off x="4673167" y="4692130"/>
            <a:ext cx="1504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782326C-0581-497A-973A-C5225D914476}"/>
              </a:ext>
            </a:extLst>
          </p:cNvPr>
          <p:cNvSpPr txBox="1"/>
          <p:nvPr/>
        </p:nvSpPr>
        <p:spPr>
          <a:xfrm>
            <a:off x="197141" y="434550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A60E749-5F6F-49F1-8CF8-6AD4CFF6A996}"/>
              </a:ext>
            </a:extLst>
          </p:cNvPr>
          <p:cNvSpPr txBox="1"/>
          <p:nvPr/>
        </p:nvSpPr>
        <p:spPr>
          <a:xfrm>
            <a:off x="3612093" y="434550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B7D57B7-1E6F-4524-A02E-3C701DB7B1CD}"/>
              </a:ext>
            </a:extLst>
          </p:cNvPr>
          <p:cNvSpPr txBox="1"/>
          <p:nvPr/>
        </p:nvSpPr>
        <p:spPr>
          <a:xfrm>
            <a:off x="5146816" y="434550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5ECA717-31E7-4721-B5FB-D2311995E4CF}"/>
              </a:ext>
            </a:extLst>
          </p:cNvPr>
          <p:cNvSpPr txBox="1"/>
          <p:nvPr/>
        </p:nvSpPr>
        <p:spPr>
          <a:xfrm>
            <a:off x="129151" y="726673"/>
            <a:ext cx="258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gDNA: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oriC-AmpR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=1:10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4050FA-77DF-9B68-4827-2B399AD24833}"/>
              </a:ext>
            </a:extLst>
          </p:cNvPr>
          <p:cNvSpPr txBox="1"/>
          <p:nvPr/>
        </p:nvSpPr>
        <p:spPr>
          <a:xfrm>
            <a:off x="6165280" y="2418682"/>
            <a:ext cx="147584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2EBF376-7A02-C360-E561-B7E88D201F21}"/>
              </a:ext>
            </a:extLst>
          </p:cNvPr>
          <p:cNvSpPr txBox="1"/>
          <p:nvPr/>
        </p:nvSpPr>
        <p:spPr>
          <a:xfrm>
            <a:off x="6284020" y="1205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C15347-F7A7-4C20-3BC5-13B08357338C}"/>
              </a:ext>
            </a:extLst>
          </p:cNvPr>
          <p:cNvSpPr txBox="1"/>
          <p:nvPr/>
        </p:nvSpPr>
        <p:spPr>
          <a:xfrm>
            <a:off x="6146197" y="4683657"/>
            <a:ext cx="1504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C171D88-EF0C-428C-C86F-258EEE4A6216}"/>
              </a:ext>
            </a:extLst>
          </p:cNvPr>
          <p:cNvSpPr txBox="1"/>
          <p:nvPr/>
        </p:nvSpPr>
        <p:spPr>
          <a:xfrm>
            <a:off x="6649905" y="434550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DAE90CD-BEBA-AAA9-305B-CB4282839737}"/>
              </a:ext>
            </a:extLst>
          </p:cNvPr>
          <p:cNvSpPr txBox="1"/>
          <p:nvPr/>
        </p:nvSpPr>
        <p:spPr>
          <a:xfrm>
            <a:off x="7648468" y="2418682"/>
            <a:ext cx="147584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1CD25C-8730-C43A-F723-C9D965878B63}"/>
              </a:ext>
            </a:extLst>
          </p:cNvPr>
          <p:cNvSpPr txBox="1"/>
          <p:nvPr/>
        </p:nvSpPr>
        <p:spPr>
          <a:xfrm>
            <a:off x="7773206" y="1205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6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1FD07F1-4C2D-A36E-008A-7752E3FCF93C}"/>
              </a:ext>
            </a:extLst>
          </p:cNvPr>
          <p:cNvSpPr txBox="1"/>
          <p:nvPr/>
        </p:nvSpPr>
        <p:spPr>
          <a:xfrm>
            <a:off x="7773206" y="4699479"/>
            <a:ext cx="1504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C307560-B40A-B99F-DE4E-6B325E1A9C66}"/>
              </a:ext>
            </a:extLst>
          </p:cNvPr>
          <p:cNvSpPr txBox="1"/>
          <p:nvPr/>
        </p:nvSpPr>
        <p:spPr>
          <a:xfrm>
            <a:off x="8127346" y="434550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E578A2F-0A05-6A31-885B-C67F3EF22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73" y="2946032"/>
            <a:ext cx="1246401" cy="805705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21541C6A-7C0C-CE8F-49C6-A7E68BAEB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569" y="3038824"/>
            <a:ext cx="1246402" cy="712913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90B2AF41-4F18-5F28-45E3-36A8B0190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33" y="2923088"/>
            <a:ext cx="1241180" cy="82864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4B22DED-A010-6073-6698-5F74CD744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82" y="3044000"/>
            <a:ext cx="1217430" cy="707737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9DD4F7BB-3A30-4C65-F324-8A97968D51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8254" y="2991870"/>
            <a:ext cx="1147883" cy="759867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433E33DE-6A59-0FD0-A67B-AD4325CAB3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6802" y="2952512"/>
            <a:ext cx="1217430" cy="799224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1D35E4B-DB33-4FD8-5E8F-CA3B4B556A2E}"/>
              </a:ext>
            </a:extLst>
          </p:cNvPr>
          <p:cNvSpPr txBox="1"/>
          <p:nvPr/>
        </p:nvSpPr>
        <p:spPr>
          <a:xfrm>
            <a:off x="165642" y="209949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heterozygous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4925E1D-9950-E1A8-0A5D-5D4398829F88}"/>
              </a:ext>
            </a:extLst>
          </p:cNvPr>
          <p:cNvSpPr txBox="1"/>
          <p:nvPr/>
        </p:nvSpPr>
        <p:spPr>
          <a:xfrm>
            <a:off x="6602057" y="209949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0139DC9-C4BB-90A9-BBD5-19BE551A1397}"/>
              </a:ext>
            </a:extLst>
          </p:cNvPr>
          <p:cNvSpPr txBox="1"/>
          <p:nvPr/>
        </p:nvSpPr>
        <p:spPr>
          <a:xfrm>
            <a:off x="8127346" y="209949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6E8DEA4-7417-0EA1-47B2-F0629601697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" t="23484" r="-253"/>
          <a:stretch/>
        </p:blipFill>
        <p:spPr>
          <a:xfrm>
            <a:off x="270832" y="5233346"/>
            <a:ext cx="1228557" cy="675844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BE525B8F-2FC5-7368-6CF9-19C5BBB489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6801" y="5154062"/>
            <a:ext cx="1235124" cy="760898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FEB8C76D-B8C2-349D-06AC-47356EA042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6010" y="5154062"/>
            <a:ext cx="1143531" cy="752226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43F54312-E968-6EDF-0525-8DDC83D4A7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1013" y="5082865"/>
            <a:ext cx="1228557" cy="847173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326096F-9E33-DCB2-27EE-CD68276880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80" y="5176221"/>
            <a:ext cx="1202795" cy="732865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1F63DF7-1AB2-E5FC-95AD-1112D5BF73B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48" t="20273" r="1"/>
          <a:stretch/>
        </p:blipFill>
        <p:spPr>
          <a:xfrm>
            <a:off x="7876358" y="5095745"/>
            <a:ext cx="1202796" cy="848951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F3549AC-B100-732C-FAAD-9A8D54EB359B}"/>
              </a:ext>
            </a:extLst>
          </p:cNvPr>
          <p:cNvSpPr txBox="1"/>
          <p:nvPr/>
        </p:nvSpPr>
        <p:spPr>
          <a:xfrm>
            <a:off x="2154670" y="434550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18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9C180DE-4760-4FE7-A436-97B1516FDC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91"/>
          <a:stretch/>
        </p:blipFill>
        <p:spPr>
          <a:xfrm>
            <a:off x="7354206" y="2499234"/>
            <a:ext cx="1452557" cy="94262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B67017-BA45-4B9D-9FB3-349501A260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13"/>
          <a:stretch/>
        </p:blipFill>
        <p:spPr>
          <a:xfrm>
            <a:off x="3919224" y="2575686"/>
            <a:ext cx="1372107" cy="8533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E471975-BC6A-4B8C-BCD8-8E86F0A022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73" b="-2"/>
          <a:stretch/>
        </p:blipFill>
        <p:spPr>
          <a:xfrm>
            <a:off x="1930968" y="2581340"/>
            <a:ext cx="1452557" cy="8533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FA084FF-AA24-4D4E-8324-8CFDA433EE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165" y="2581341"/>
            <a:ext cx="1190870" cy="847659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3C0CCE8-FAF0-420B-9ACE-5CB9ED0487DA}"/>
              </a:ext>
            </a:extLst>
          </p:cNvPr>
          <p:cNvSpPr txBox="1"/>
          <p:nvPr/>
        </p:nvSpPr>
        <p:spPr>
          <a:xfrm>
            <a:off x="170879" y="2225241"/>
            <a:ext cx="17605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68" name="矢印: 下 67">
            <a:extLst>
              <a:ext uri="{FF2B5EF4-FFF2-40B4-BE49-F238E27FC236}">
                <a16:creationId xmlns:a16="http://schemas.microsoft.com/office/drawing/2014/main" id="{F64D09BA-D253-4B7B-8118-B1D89CD3C6C1}"/>
              </a:ext>
            </a:extLst>
          </p:cNvPr>
          <p:cNvSpPr/>
          <p:nvPr/>
        </p:nvSpPr>
        <p:spPr>
          <a:xfrm>
            <a:off x="2655768" y="2817953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矢印: 下 68">
            <a:extLst>
              <a:ext uri="{FF2B5EF4-FFF2-40B4-BE49-F238E27FC236}">
                <a16:creationId xmlns:a16="http://schemas.microsoft.com/office/drawing/2014/main" id="{0EAE661B-17F1-4E4D-9318-E31729B042B5}"/>
              </a:ext>
            </a:extLst>
          </p:cNvPr>
          <p:cNvSpPr/>
          <p:nvPr/>
        </p:nvSpPr>
        <p:spPr>
          <a:xfrm>
            <a:off x="4664353" y="2669019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矢印: 下 71">
            <a:extLst>
              <a:ext uri="{FF2B5EF4-FFF2-40B4-BE49-F238E27FC236}">
                <a16:creationId xmlns:a16="http://schemas.microsoft.com/office/drawing/2014/main" id="{628F088B-6E64-4050-B72E-0D07E16FF707}"/>
              </a:ext>
            </a:extLst>
          </p:cNvPr>
          <p:cNvSpPr/>
          <p:nvPr/>
        </p:nvSpPr>
        <p:spPr>
          <a:xfrm>
            <a:off x="8048937" y="2726540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6F0A818-AD09-4255-9C5A-38D857E9419F}"/>
              </a:ext>
            </a:extLst>
          </p:cNvPr>
          <p:cNvSpPr txBox="1"/>
          <p:nvPr/>
        </p:nvSpPr>
        <p:spPr>
          <a:xfrm>
            <a:off x="131136" y="1449585"/>
            <a:ext cx="2123727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1 </a:t>
            </a:r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  <a:ea typeface="游ゴシック" panose="020B0400000000000000" pitchFamily="50" charset="-128"/>
              </a:rPr>
              <a:t>c.61dupC</a:t>
            </a:r>
            <a:endParaRPr lang="en-US" altLang="ja-JP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CFD174A-F43F-4454-8D06-56E39ED501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8" r="-80"/>
          <a:stretch/>
        </p:blipFill>
        <p:spPr>
          <a:xfrm>
            <a:off x="5740634" y="2567753"/>
            <a:ext cx="1218340" cy="85331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5A82F1D-A5DE-4B7D-BDCE-0E69ED020776}"/>
              </a:ext>
            </a:extLst>
          </p:cNvPr>
          <p:cNvSpPr txBox="1"/>
          <p:nvPr/>
        </p:nvSpPr>
        <p:spPr>
          <a:xfrm>
            <a:off x="1927901" y="2225241"/>
            <a:ext cx="17605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D6B2C6C-3CCE-4ABE-A154-C12660732F0A}"/>
              </a:ext>
            </a:extLst>
          </p:cNvPr>
          <p:cNvSpPr txBox="1"/>
          <p:nvPr/>
        </p:nvSpPr>
        <p:spPr>
          <a:xfrm>
            <a:off x="3860286" y="2230642"/>
            <a:ext cx="17605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427CF00-EAD3-483B-9C62-C25DE600FC60}"/>
              </a:ext>
            </a:extLst>
          </p:cNvPr>
          <p:cNvSpPr txBox="1"/>
          <p:nvPr/>
        </p:nvSpPr>
        <p:spPr>
          <a:xfrm>
            <a:off x="5677607" y="2225240"/>
            <a:ext cx="17605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A62351F-ABDB-4CA3-9312-E052D47AD46F}"/>
              </a:ext>
            </a:extLst>
          </p:cNvPr>
          <p:cNvSpPr txBox="1"/>
          <p:nvPr/>
        </p:nvSpPr>
        <p:spPr>
          <a:xfrm>
            <a:off x="7321070" y="2225239"/>
            <a:ext cx="17605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 C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endParaRPr lang="en-US" altLang="ja-JP" sz="1400" dirty="0">
              <a:solidFill>
                <a:srgbClr val="0070C0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BDB318A-644D-47A7-8CEB-777A89703991}"/>
              </a:ext>
            </a:extLst>
          </p:cNvPr>
          <p:cNvSpPr txBox="1"/>
          <p:nvPr/>
        </p:nvSpPr>
        <p:spPr>
          <a:xfrm>
            <a:off x="131136" y="3697314"/>
            <a:ext cx="240699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Variant 2 c.983+2T&gt;A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F58E670E-EEBF-43E9-B630-7B18F08F804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8052" y="4814856"/>
            <a:ext cx="1223370" cy="955730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A513C9A-8085-4DD0-ABD2-6341EF6E0A60}"/>
              </a:ext>
            </a:extLst>
          </p:cNvPr>
          <p:cNvSpPr txBox="1"/>
          <p:nvPr/>
        </p:nvSpPr>
        <p:spPr>
          <a:xfrm>
            <a:off x="144689" y="4490114"/>
            <a:ext cx="179667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34" name="矢印: 下 33">
            <a:extLst>
              <a:ext uri="{FF2B5EF4-FFF2-40B4-BE49-F238E27FC236}">
                <a16:creationId xmlns:a16="http://schemas.microsoft.com/office/drawing/2014/main" id="{43E35A39-A962-4E00-A612-D06FFE55BBC4}"/>
              </a:ext>
            </a:extLst>
          </p:cNvPr>
          <p:cNvSpPr/>
          <p:nvPr/>
        </p:nvSpPr>
        <p:spPr>
          <a:xfrm>
            <a:off x="6448181" y="4766526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310501B5-63B9-44F6-8EF4-20F5BA60840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166" y="4766526"/>
            <a:ext cx="1184619" cy="95912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BFF78E86-BF84-4F41-858B-7A47B6AA794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04"/>
          <a:stretch/>
        </p:blipFill>
        <p:spPr>
          <a:xfrm>
            <a:off x="2025533" y="4810971"/>
            <a:ext cx="1247190" cy="92611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2E3624D1-566A-4FA9-9F1E-629E182EEE9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2438" y="4814856"/>
            <a:ext cx="1247190" cy="973946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7EB6BFAE-82BC-4D8C-B684-D3AC65E2C6C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4685" y="4917049"/>
            <a:ext cx="1223370" cy="826080"/>
          </a:xfrm>
          <a:prstGeom prst="rect">
            <a:avLst/>
          </a:prstGeom>
        </p:spPr>
      </p:pic>
      <p:sp>
        <p:nvSpPr>
          <p:cNvPr id="39" name="矢印: 下 38">
            <a:extLst>
              <a:ext uri="{FF2B5EF4-FFF2-40B4-BE49-F238E27FC236}">
                <a16:creationId xmlns:a16="http://schemas.microsoft.com/office/drawing/2014/main" id="{7FD12C54-7110-408E-AD20-47AB1541E08F}"/>
              </a:ext>
            </a:extLst>
          </p:cNvPr>
          <p:cNvSpPr/>
          <p:nvPr/>
        </p:nvSpPr>
        <p:spPr>
          <a:xfrm>
            <a:off x="8091644" y="4908988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矢印: 下 39">
            <a:extLst>
              <a:ext uri="{FF2B5EF4-FFF2-40B4-BE49-F238E27FC236}">
                <a16:creationId xmlns:a16="http://schemas.microsoft.com/office/drawing/2014/main" id="{CEB9AC96-5A02-45A8-A71C-6840504645EE}"/>
              </a:ext>
            </a:extLst>
          </p:cNvPr>
          <p:cNvSpPr/>
          <p:nvPr/>
        </p:nvSpPr>
        <p:spPr>
          <a:xfrm>
            <a:off x="2645248" y="4889303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矢印: 下 40">
            <a:extLst>
              <a:ext uri="{FF2B5EF4-FFF2-40B4-BE49-F238E27FC236}">
                <a16:creationId xmlns:a16="http://schemas.microsoft.com/office/drawing/2014/main" id="{3FB556D5-B9AF-4A79-A6FD-71FA89DC15E6}"/>
              </a:ext>
            </a:extLst>
          </p:cNvPr>
          <p:cNvSpPr/>
          <p:nvPr/>
        </p:nvSpPr>
        <p:spPr>
          <a:xfrm>
            <a:off x="736343" y="4785063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0FE92FE-7E3D-4509-88ED-092AB49DB875}"/>
              </a:ext>
            </a:extLst>
          </p:cNvPr>
          <p:cNvSpPr txBox="1"/>
          <p:nvPr/>
        </p:nvSpPr>
        <p:spPr>
          <a:xfrm>
            <a:off x="1959977" y="4490114"/>
            <a:ext cx="179667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97C1854-4838-466E-9598-FAE52AE45AE1}"/>
              </a:ext>
            </a:extLst>
          </p:cNvPr>
          <p:cNvSpPr txBox="1"/>
          <p:nvPr/>
        </p:nvSpPr>
        <p:spPr>
          <a:xfrm>
            <a:off x="3844120" y="4501955"/>
            <a:ext cx="179667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44" name="矢印: 下 43">
            <a:extLst>
              <a:ext uri="{FF2B5EF4-FFF2-40B4-BE49-F238E27FC236}">
                <a16:creationId xmlns:a16="http://schemas.microsoft.com/office/drawing/2014/main" id="{07AC753E-8A55-4522-A155-54801D5BB9F5}"/>
              </a:ext>
            </a:extLst>
          </p:cNvPr>
          <p:cNvSpPr/>
          <p:nvPr/>
        </p:nvSpPr>
        <p:spPr>
          <a:xfrm>
            <a:off x="4516033" y="4889392"/>
            <a:ext cx="152400" cy="2084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9AF2821-ADC4-4AE8-9ED3-32E190A01168}"/>
              </a:ext>
            </a:extLst>
          </p:cNvPr>
          <p:cNvSpPr txBox="1"/>
          <p:nvPr/>
        </p:nvSpPr>
        <p:spPr>
          <a:xfrm>
            <a:off x="5776983" y="4499119"/>
            <a:ext cx="146216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CF7D4A8-0F76-4B56-BC49-32820F55528C}"/>
              </a:ext>
            </a:extLst>
          </p:cNvPr>
          <p:cNvSpPr txBox="1"/>
          <p:nvPr/>
        </p:nvSpPr>
        <p:spPr>
          <a:xfrm>
            <a:off x="7474696" y="4514005"/>
            <a:ext cx="179667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G</a:t>
            </a:r>
            <a:r>
              <a:rPr lang="en-US" altLang="ja-JP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altLang="ja-JP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2E3A693-6FE8-412E-8BF5-468BA1C7975F}"/>
              </a:ext>
            </a:extLst>
          </p:cNvPr>
          <p:cNvSpPr txBox="1"/>
          <p:nvPr/>
        </p:nvSpPr>
        <p:spPr>
          <a:xfrm>
            <a:off x="295375" y="1003478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546211A-6DAE-45A3-AACD-C9B96A52F1E7}"/>
              </a:ext>
            </a:extLst>
          </p:cNvPr>
          <p:cNvSpPr txBox="1"/>
          <p:nvPr/>
        </p:nvSpPr>
        <p:spPr>
          <a:xfrm>
            <a:off x="2024780" y="1003478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6B09D77-63DB-4A06-A271-EE9BAEE3F4CE}"/>
              </a:ext>
            </a:extLst>
          </p:cNvPr>
          <p:cNvSpPr txBox="1"/>
          <p:nvPr/>
        </p:nvSpPr>
        <p:spPr>
          <a:xfrm>
            <a:off x="5736733" y="996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4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009C51D-BDC7-43C5-8005-7629719A83BD}"/>
              </a:ext>
            </a:extLst>
          </p:cNvPr>
          <p:cNvSpPr txBox="1"/>
          <p:nvPr/>
        </p:nvSpPr>
        <p:spPr>
          <a:xfrm>
            <a:off x="3982702" y="99612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EEC666A-F82F-4865-8F62-C9E0F8BC98B1}"/>
              </a:ext>
            </a:extLst>
          </p:cNvPr>
          <p:cNvSpPr txBox="1"/>
          <p:nvPr/>
        </p:nvSpPr>
        <p:spPr>
          <a:xfrm>
            <a:off x="7575689" y="1003478"/>
            <a:ext cx="1172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Product 5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4B9F4CC-A49B-4BA0-B947-1E6F500C33F6}"/>
              </a:ext>
            </a:extLst>
          </p:cNvPr>
          <p:cNvSpPr txBox="1"/>
          <p:nvPr/>
        </p:nvSpPr>
        <p:spPr>
          <a:xfrm>
            <a:off x="616875" y="187785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5662C50-34BD-40BC-86D5-9490D49A36E3}"/>
              </a:ext>
            </a:extLst>
          </p:cNvPr>
          <p:cNvSpPr txBox="1"/>
          <p:nvPr/>
        </p:nvSpPr>
        <p:spPr>
          <a:xfrm>
            <a:off x="2432701" y="187785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7786B2F-4A9A-4F73-95D4-56E9184BF1B3}"/>
              </a:ext>
            </a:extLst>
          </p:cNvPr>
          <p:cNvSpPr txBox="1"/>
          <p:nvPr/>
        </p:nvSpPr>
        <p:spPr>
          <a:xfrm>
            <a:off x="6136062" y="188772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487835D-C0DD-49A6-944C-EAB88786D24F}"/>
              </a:ext>
            </a:extLst>
          </p:cNvPr>
          <p:cNvSpPr txBox="1"/>
          <p:nvPr/>
        </p:nvSpPr>
        <p:spPr>
          <a:xfrm>
            <a:off x="4343006" y="187785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EBF21-A8F5-482B-AD9E-7B857307D75F}"/>
              </a:ext>
            </a:extLst>
          </p:cNvPr>
          <p:cNvSpPr txBox="1"/>
          <p:nvPr/>
        </p:nvSpPr>
        <p:spPr>
          <a:xfrm>
            <a:off x="7942291" y="187785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43F40F1-E4A2-45DB-AEB4-E0DD8AF419F4}"/>
              </a:ext>
            </a:extLst>
          </p:cNvPr>
          <p:cNvSpPr txBox="1"/>
          <p:nvPr/>
        </p:nvSpPr>
        <p:spPr>
          <a:xfrm>
            <a:off x="616875" y="411497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C46DA5F-7D09-4EEB-8D6F-9F2C99818426}"/>
              </a:ext>
            </a:extLst>
          </p:cNvPr>
          <p:cNvSpPr txBox="1"/>
          <p:nvPr/>
        </p:nvSpPr>
        <p:spPr>
          <a:xfrm>
            <a:off x="2432701" y="411497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131618F-9CE9-4526-93C0-0EDEAE3C758A}"/>
              </a:ext>
            </a:extLst>
          </p:cNvPr>
          <p:cNvSpPr txBox="1"/>
          <p:nvPr/>
        </p:nvSpPr>
        <p:spPr>
          <a:xfrm>
            <a:off x="6136062" y="412484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4EDFBD0-0367-481A-9E3A-11F5A7BD4735}"/>
              </a:ext>
            </a:extLst>
          </p:cNvPr>
          <p:cNvSpPr txBox="1"/>
          <p:nvPr/>
        </p:nvSpPr>
        <p:spPr>
          <a:xfrm>
            <a:off x="4343006" y="411497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3DEE225-B1F7-4F6E-A215-FBE0B36E89C5}"/>
              </a:ext>
            </a:extLst>
          </p:cNvPr>
          <p:cNvSpPr txBox="1"/>
          <p:nvPr/>
        </p:nvSpPr>
        <p:spPr>
          <a:xfrm>
            <a:off x="7942291" y="411497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36DE65CD-82E3-4F8B-9E68-14D5E89EEE1B}"/>
              </a:ext>
            </a:extLst>
          </p:cNvPr>
          <p:cNvSpPr txBox="1"/>
          <p:nvPr/>
        </p:nvSpPr>
        <p:spPr>
          <a:xfrm>
            <a:off x="97255" y="658061"/>
            <a:ext cx="496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 RCR amplification of </a:t>
            </a:r>
            <a:r>
              <a:rPr kumimoji="1"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CLCN2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locus (Patient 7)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89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9535</TotalTime>
  <Words>1193</Words>
  <Application>Microsoft Office PowerPoint</Application>
  <PresentationFormat>ワイド画面</PresentationFormat>
  <Paragraphs>288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Akihiko</dc:creator>
  <cp:lastModifiedBy>Akihiko Mitsutake</cp:lastModifiedBy>
  <cp:revision>61</cp:revision>
  <dcterms:created xsi:type="dcterms:W3CDTF">2021-05-27T14:04:44Z</dcterms:created>
  <dcterms:modified xsi:type="dcterms:W3CDTF">2024-02-22T12:13:18Z</dcterms:modified>
</cp:coreProperties>
</file>