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3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66BE-E8AD-F3DE-954E-8FAF52066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7B0D86-6CB9-2440-A9F5-1FFE5E713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E8F92-3576-D08F-7F05-0EB72018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F969-EF53-E58D-7230-65D2DBB9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7E392-57FE-FDE6-3984-B90536EB2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58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DE3AC-94D8-0CF2-1F2E-849C015C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CEAAA-BC35-B11D-AECC-8C93AD6F1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57698-FA16-D228-6C78-88514A36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7EB59-449F-B2EF-5B4C-EB4861353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9CBFE-0E81-63B0-EEAF-5227455E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38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81663-30D2-F125-A848-3124F8336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F3F17-B13B-6CBC-2C7F-61616683F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41905-4138-2C44-E2DF-ED2F59431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41BB5-D56D-D5BD-F4CB-8FB43D37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58B51-EBBB-B814-26F8-A1F58DC3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45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FB7F5-7F00-620B-3C78-838B5E78C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F9AA8-8410-3D54-6F97-D6228F651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5448C9-9F1F-9A5B-2894-E46AE4439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B6F6D-D22F-E493-AEAF-57365C13E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9310E-AA5B-84A4-EA3F-F3739DDBE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2BC41-C69D-C4B4-D2AC-CFBF17CB2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54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B2FEC-BB4C-B7EC-CBDB-6F2D0CEC6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6BAFE-943A-1971-ED48-1299A5B4C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2A17B-21E7-0674-064D-C87F16F5F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F3E49-09BE-0842-9DA5-8CE36E4A8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F40733-E582-0B93-C0BB-10ACE3B91A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01906F-0C36-514C-21AC-98F90683A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4FB126-72CE-4021-9E57-114784927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580BF-C2E9-933B-282F-D30FF0D93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36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0BC5D-5F15-2EBD-93B8-4CB62F00D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867DBA-237A-AA80-D482-E689567CB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B266C8-1C1D-BCA5-EE30-A555A94B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292FDC-0EE4-A7C3-A30C-392CFBA5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09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392FBD-CFE5-6FD1-A5BD-DEBBB8B4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864CB9-3272-208B-46CF-578549F33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67577-C3D8-5A1F-78C5-3C523E6AF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77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82CDD-2AAF-7066-C672-C582E07E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A5BF6-5754-B3BB-3C96-91238F7CC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E9638-B5E6-2ECF-8BC8-4AD0C47BC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2EE23-6A58-5A03-5A43-659995E7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001F9-F947-C4C1-8E61-4A863A3B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B47B-BE1B-C3F3-014B-F2CAE0808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09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019D-8B72-81C0-61A1-607F5B0A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775001-1838-F58C-C831-1F6A280AE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80C86-D0FC-B769-B2E0-8638CE940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2520F-8EE6-91F3-46F7-DEEF6DFB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99FBB-22A1-D902-8C32-5DEC4D28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7E995-B13F-B7A6-24B1-C7A76823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18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AF207-2F17-7E04-A591-20605E1D7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9BFF2-2A9D-49A2-A186-F3E689A9C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FEE5C-E91D-B42E-29B0-0B24D6CBA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0A874-EDB7-C0EE-9A48-E6157A80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019D5-1CC3-97E0-7616-C6D05B407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29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0F4358-C144-EBF2-3C0F-2FFC7ED33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7BC6E3-DEEF-20DA-12BA-D997BE1A8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3711B-E333-9EFF-3058-3FE4AFCAD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6D78D-0F75-EBF8-90C9-7AFED3D9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F62A4-D2E5-05AF-3B53-DCC0F84A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361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28FAC-7CF2-5C24-CB87-13DDA0CD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6E1BE-CFC5-39F4-4491-497B23514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18B29-1566-FB00-795B-85AB7720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5B110-B0A1-44EB-B43A-62952AABBED8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4B4C6-E227-7765-D481-E53E807DAD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DA784-87D8-8E9D-E056-9775BFD75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F6F7-A051-4348-8836-3C50779EE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96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E5049F-3270-3705-5348-FBAB55C4E7EA}"/>
              </a:ext>
            </a:extLst>
          </p:cNvPr>
          <p:cNvSpPr/>
          <p:nvPr/>
        </p:nvSpPr>
        <p:spPr>
          <a:xfrm>
            <a:off x="2965435" y="1284860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Zm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6A5F17-5EF4-97D1-EEE0-E195E1F51A0E}"/>
              </a:ext>
            </a:extLst>
          </p:cNvPr>
          <p:cNvSpPr/>
          <p:nvPr/>
        </p:nvSpPr>
        <p:spPr>
          <a:xfrm>
            <a:off x="1831326" y="1284860"/>
            <a:ext cx="1132816" cy="314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Os</a:t>
            </a:r>
            <a:r>
              <a:rPr lang="en-GB" sz="1100" dirty="0" err="1">
                <a:solidFill>
                  <a:schemeClr val="tx1"/>
                </a:solidFill>
              </a:rPr>
              <a:t>Cas12a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7FF6D0-DB16-A254-B73E-599112A4B3BA}"/>
              </a:ext>
            </a:extLst>
          </p:cNvPr>
          <p:cNvSpPr/>
          <p:nvPr/>
        </p:nvSpPr>
        <p:spPr>
          <a:xfrm>
            <a:off x="1304626" y="1284860"/>
            <a:ext cx="542925" cy="314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58EBF4-6D12-A8C9-B4F1-63B98377BC43}"/>
              </a:ext>
            </a:extLst>
          </p:cNvPr>
          <p:cNvCxnSpPr>
            <a:cxnSpLocks/>
          </p:cNvCxnSpPr>
          <p:nvPr/>
        </p:nvCxnSpPr>
        <p:spPr>
          <a:xfrm>
            <a:off x="3832210" y="1442022"/>
            <a:ext cx="148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Bent 7">
            <a:extLst>
              <a:ext uri="{FF2B5EF4-FFF2-40B4-BE49-F238E27FC236}">
                <a16:creationId xmlns:a16="http://schemas.microsoft.com/office/drawing/2014/main" id="{A5CB0303-D8F6-4742-A217-F023684E02BA}"/>
              </a:ext>
            </a:extLst>
          </p:cNvPr>
          <p:cNvSpPr/>
          <p:nvPr/>
        </p:nvSpPr>
        <p:spPr>
          <a:xfrm flipH="1">
            <a:off x="2512648" y="95463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8F5574-7D19-AB86-C061-DA974BBDE66C}"/>
              </a:ext>
            </a:extLst>
          </p:cNvPr>
          <p:cNvSpPr txBox="1"/>
          <p:nvPr/>
        </p:nvSpPr>
        <p:spPr>
          <a:xfrm>
            <a:off x="417572" y="136984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4B66CF-432F-84BA-1ABC-3C6A83F5DD89}"/>
              </a:ext>
            </a:extLst>
          </p:cNvPr>
          <p:cNvSpPr/>
          <p:nvPr/>
        </p:nvSpPr>
        <p:spPr>
          <a:xfrm>
            <a:off x="2965435" y="2025081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Zm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A21956-29B6-C933-1F57-ACCD763D4CF8}"/>
              </a:ext>
            </a:extLst>
          </p:cNvPr>
          <p:cNvSpPr/>
          <p:nvPr/>
        </p:nvSpPr>
        <p:spPr>
          <a:xfrm>
            <a:off x="1848479" y="2025081"/>
            <a:ext cx="1115663" cy="314325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 err="1">
                <a:solidFill>
                  <a:schemeClr val="tx1"/>
                </a:solidFill>
              </a:rPr>
              <a:t>Hs</a:t>
            </a:r>
            <a:r>
              <a:rPr lang="en-GB" sz="1100" dirty="0" err="1">
                <a:solidFill>
                  <a:schemeClr val="tx1"/>
                </a:solidFill>
              </a:rPr>
              <a:t>Cas12a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CCED9B-9A81-BBD0-8F96-3DC44F40F036}"/>
              </a:ext>
            </a:extLst>
          </p:cNvPr>
          <p:cNvSpPr/>
          <p:nvPr/>
        </p:nvSpPr>
        <p:spPr>
          <a:xfrm>
            <a:off x="1304626" y="2025081"/>
            <a:ext cx="542925" cy="314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02D96D-496C-F0A6-7915-D1FDAB807092}"/>
              </a:ext>
            </a:extLst>
          </p:cNvPr>
          <p:cNvCxnSpPr>
            <a:cxnSpLocks/>
          </p:cNvCxnSpPr>
          <p:nvPr/>
        </p:nvCxnSpPr>
        <p:spPr>
          <a:xfrm>
            <a:off x="3832210" y="2182243"/>
            <a:ext cx="148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row: Bent 13">
            <a:extLst>
              <a:ext uri="{FF2B5EF4-FFF2-40B4-BE49-F238E27FC236}">
                <a16:creationId xmlns:a16="http://schemas.microsoft.com/office/drawing/2014/main" id="{E50B1D34-F156-0477-EB2A-B973DA41A5D1}"/>
              </a:ext>
            </a:extLst>
          </p:cNvPr>
          <p:cNvSpPr/>
          <p:nvPr/>
        </p:nvSpPr>
        <p:spPr>
          <a:xfrm flipH="1">
            <a:off x="2512648" y="1694859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2360B7-599F-B6A4-D6F2-4C9E8E8F7540}"/>
              </a:ext>
            </a:extLst>
          </p:cNvPr>
          <p:cNvSpPr/>
          <p:nvPr/>
        </p:nvSpPr>
        <p:spPr>
          <a:xfrm>
            <a:off x="2974313" y="2783714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Zm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04B321-2D47-3F16-EF64-46673FEE5723}"/>
              </a:ext>
            </a:extLst>
          </p:cNvPr>
          <p:cNvSpPr/>
          <p:nvPr/>
        </p:nvSpPr>
        <p:spPr>
          <a:xfrm>
            <a:off x="1848479" y="2783714"/>
            <a:ext cx="1124541" cy="31432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At</a:t>
            </a:r>
            <a:r>
              <a:rPr lang="en-GB" sz="1100" dirty="0" err="1">
                <a:solidFill>
                  <a:schemeClr val="tx1"/>
                </a:solidFill>
              </a:rPr>
              <a:t>Cas12a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6A7BA6-264C-B643-68BF-E94DDC9CA6AF}"/>
              </a:ext>
            </a:extLst>
          </p:cNvPr>
          <p:cNvSpPr/>
          <p:nvPr/>
        </p:nvSpPr>
        <p:spPr>
          <a:xfrm>
            <a:off x="1313504" y="2783714"/>
            <a:ext cx="542925" cy="314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2503C0-5ACD-CF7A-6087-DE8315DC12BD}"/>
              </a:ext>
            </a:extLst>
          </p:cNvPr>
          <p:cNvCxnSpPr>
            <a:cxnSpLocks/>
            <a:stCxn id="15" idx="3"/>
            <a:endCxn id="87" idx="1"/>
          </p:cNvCxnSpPr>
          <p:nvPr/>
        </p:nvCxnSpPr>
        <p:spPr>
          <a:xfrm flipV="1">
            <a:off x="3841088" y="2940314"/>
            <a:ext cx="139292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Bent 18">
            <a:extLst>
              <a:ext uri="{FF2B5EF4-FFF2-40B4-BE49-F238E27FC236}">
                <a16:creationId xmlns:a16="http://schemas.microsoft.com/office/drawing/2014/main" id="{FD4D95D2-A1A2-C320-EDD0-31A2061DB9CC}"/>
              </a:ext>
            </a:extLst>
          </p:cNvPr>
          <p:cNvSpPr/>
          <p:nvPr/>
        </p:nvSpPr>
        <p:spPr>
          <a:xfrm flipH="1">
            <a:off x="2521526" y="245349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C8EDC9-2A7D-DC4A-2D3E-0340F73C880D}"/>
              </a:ext>
            </a:extLst>
          </p:cNvPr>
          <p:cNvSpPr/>
          <p:nvPr/>
        </p:nvSpPr>
        <p:spPr>
          <a:xfrm>
            <a:off x="2974313" y="4211057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Zm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0ED41C-5B78-9B30-DB12-1B54C638FD79}"/>
              </a:ext>
            </a:extLst>
          </p:cNvPr>
          <p:cNvSpPr/>
          <p:nvPr/>
        </p:nvSpPr>
        <p:spPr>
          <a:xfrm>
            <a:off x="1866412" y="4211057"/>
            <a:ext cx="1106608" cy="31432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Hs</a:t>
            </a:r>
            <a:r>
              <a:rPr lang="en-GB" sz="1100" dirty="0" err="1">
                <a:solidFill>
                  <a:schemeClr val="tx1"/>
                </a:solidFill>
              </a:rPr>
              <a:t>Cas12a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E0A95A-5A11-E961-4FBA-77F2D7028D2A}"/>
              </a:ext>
            </a:extLst>
          </p:cNvPr>
          <p:cNvSpPr/>
          <p:nvPr/>
        </p:nvSpPr>
        <p:spPr>
          <a:xfrm>
            <a:off x="1313504" y="4211057"/>
            <a:ext cx="542925" cy="314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E4AE0C-C94B-8B54-BEF1-C9F7B0BE1A72}"/>
              </a:ext>
            </a:extLst>
          </p:cNvPr>
          <p:cNvCxnSpPr>
            <a:cxnSpLocks/>
          </p:cNvCxnSpPr>
          <p:nvPr/>
        </p:nvCxnSpPr>
        <p:spPr>
          <a:xfrm>
            <a:off x="3841088" y="4368219"/>
            <a:ext cx="148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row: Bent 23">
            <a:extLst>
              <a:ext uri="{FF2B5EF4-FFF2-40B4-BE49-F238E27FC236}">
                <a16:creationId xmlns:a16="http://schemas.microsoft.com/office/drawing/2014/main" id="{6B2231FC-2AD3-E08D-D3BF-06900432BFC8}"/>
              </a:ext>
            </a:extLst>
          </p:cNvPr>
          <p:cNvSpPr/>
          <p:nvPr/>
        </p:nvSpPr>
        <p:spPr>
          <a:xfrm flipH="1">
            <a:off x="2521526" y="388083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BA4FF1-ADEE-F3AC-B7F8-DB8338799EE4}"/>
              </a:ext>
            </a:extLst>
          </p:cNvPr>
          <p:cNvSpPr/>
          <p:nvPr/>
        </p:nvSpPr>
        <p:spPr>
          <a:xfrm>
            <a:off x="2974313" y="4918076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Zm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65D536-306B-97F3-4B0A-4A2EE5502FA2}"/>
              </a:ext>
            </a:extLst>
          </p:cNvPr>
          <p:cNvSpPr/>
          <p:nvPr/>
        </p:nvSpPr>
        <p:spPr>
          <a:xfrm>
            <a:off x="1866412" y="4918076"/>
            <a:ext cx="1106608" cy="3143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At</a:t>
            </a:r>
            <a:r>
              <a:rPr lang="en-GB" sz="1100" dirty="0" err="1">
                <a:solidFill>
                  <a:schemeClr val="tx1"/>
                </a:solidFill>
              </a:rPr>
              <a:t>Cas12a+8int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5F692F-7AB1-0E15-504B-86BDA8EB0CAD}"/>
              </a:ext>
            </a:extLst>
          </p:cNvPr>
          <p:cNvSpPr/>
          <p:nvPr/>
        </p:nvSpPr>
        <p:spPr>
          <a:xfrm>
            <a:off x="1313504" y="4918076"/>
            <a:ext cx="542925" cy="314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E895E85-1277-2B9C-74E5-D72D7B79A331}"/>
              </a:ext>
            </a:extLst>
          </p:cNvPr>
          <p:cNvCxnSpPr>
            <a:cxnSpLocks/>
          </p:cNvCxnSpPr>
          <p:nvPr/>
        </p:nvCxnSpPr>
        <p:spPr>
          <a:xfrm>
            <a:off x="3841088" y="5075238"/>
            <a:ext cx="148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row: Bent 28">
            <a:extLst>
              <a:ext uri="{FF2B5EF4-FFF2-40B4-BE49-F238E27FC236}">
                <a16:creationId xmlns:a16="http://schemas.microsoft.com/office/drawing/2014/main" id="{1D733BBE-AD07-0044-794D-AF8F37A89B46}"/>
              </a:ext>
            </a:extLst>
          </p:cNvPr>
          <p:cNvSpPr/>
          <p:nvPr/>
        </p:nvSpPr>
        <p:spPr>
          <a:xfrm flipH="1">
            <a:off x="2521526" y="458785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0CB237-B71D-C11E-3C67-3FAB6CBBEF40}"/>
              </a:ext>
            </a:extLst>
          </p:cNvPr>
          <p:cNvSpPr txBox="1"/>
          <p:nvPr/>
        </p:nvSpPr>
        <p:spPr>
          <a:xfrm>
            <a:off x="1333785" y="5643863"/>
            <a:ext cx="9185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Alternative Cas12a CDS variant comparison. P-</a:t>
            </a:r>
            <a:r>
              <a:rPr lang="en-GB" sz="1000" i="1" dirty="0" err="1"/>
              <a:t>Zm</a:t>
            </a:r>
            <a:r>
              <a:rPr lang="en-GB" sz="1000" dirty="0" err="1"/>
              <a:t>Ubi</a:t>
            </a:r>
            <a:r>
              <a:rPr lang="en-GB" sz="1000" dirty="0"/>
              <a:t> = </a:t>
            </a:r>
            <a:r>
              <a:rPr lang="en-GB" sz="1000" i="1" dirty="0" err="1"/>
              <a:t>Zea</a:t>
            </a:r>
            <a:r>
              <a:rPr lang="en-GB" sz="1000" i="1" dirty="0"/>
              <a:t> mays </a:t>
            </a:r>
            <a:r>
              <a:rPr lang="en-GB" sz="1000" dirty="0"/>
              <a:t>ubiquitin promoter, </a:t>
            </a:r>
            <a:r>
              <a:rPr lang="en-GB" sz="1000" i="1" dirty="0"/>
              <a:t>Os</a:t>
            </a:r>
            <a:r>
              <a:rPr lang="en-GB" sz="1000" dirty="0"/>
              <a:t>Cas12a =  </a:t>
            </a:r>
            <a:r>
              <a:rPr lang="en-GB" sz="1000" i="1" dirty="0"/>
              <a:t>Oryza sativa  </a:t>
            </a:r>
            <a:r>
              <a:rPr lang="en-GB" sz="1000" dirty="0"/>
              <a:t>codon optimised Cas12a CDS, </a:t>
            </a:r>
            <a:r>
              <a:rPr lang="en-GB" sz="1000" i="1" dirty="0"/>
              <a:t>Hs</a:t>
            </a:r>
            <a:r>
              <a:rPr lang="en-GB" sz="1000" dirty="0"/>
              <a:t>Cas12a = human codon optimised Cas12a CDS, tt</a:t>
            </a:r>
            <a:r>
              <a:rPr lang="en-GB" sz="1000" i="1" dirty="0"/>
              <a:t>At</a:t>
            </a:r>
            <a:r>
              <a:rPr lang="en-GB" sz="1000" dirty="0"/>
              <a:t>Cas12a = temperature tolerant </a:t>
            </a:r>
            <a:r>
              <a:rPr lang="en-GB" sz="1000" i="1" dirty="0"/>
              <a:t>Arabidopsis codon </a:t>
            </a:r>
            <a:r>
              <a:rPr lang="en-GB" sz="1000" dirty="0"/>
              <a:t>optimised Cas12a CDS, </a:t>
            </a:r>
            <a:r>
              <a:rPr lang="en-GB" sz="1000" i="1" dirty="0"/>
              <a:t>At</a:t>
            </a:r>
            <a:r>
              <a:rPr lang="en-GB" sz="1000" dirty="0"/>
              <a:t>Cas12a = Arabidopsis codon optimised Cas12a CDS with wild type D156 residue, tt</a:t>
            </a:r>
            <a:r>
              <a:rPr lang="en-GB" sz="1000" i="1" dirty="0"/>
              <a:t>Hs</a:t>
            </a:r>
            <a:r>
              <a:rPr lang="en-GB" sz="1000" dirty="0"/>
              <a:t>Cas12a = temperature tolerant human codon optimise Cas12a CDS, tt</a:t>
            </a:r>
            <a:r>
              <a:rPr lang="en-GB" sz="1000" i="1" dirty="0"/>
              <a:t>At</a:t>
            </a:r>
            <a:r>
              <a:rPr lang="en-GB" sz="1000" dirty="0"/>
              <a:t>Cas12a+8int = temperature tolerant </a:t>
            </a:r>
            <a:r>
              <a:rPr lang="en-GB" sz="1000" i="1" dirty="0"/>
              <a:t>Arabidopsis</a:t>
            </a:r>
            <a:r>
              <a:rPr lang="en-GB" sz="1000" dirty="0"/>
              <a:t> codon optimised Cas12a CDS with 8 introns, T-Nos = Nopaline synthase terminator, </a:t>
            </a:r>
            <a:r>
              <a:rPr lang="en-GB" sz="1000" i="1" dirty="0"/>
              <a:t>Ta</a:t>
            </a:r>
            <a:r>
              <a:rPr lang="en-GB" sz="1000" dirty="0"/>
              <a:t>U3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U3 promoter, DR =  short invariable 5’ region of guide, HH = Hammerhead ribozyme, HDV = hepatitis delta virus ribozyme, t = seven residues of thymidine terminator. Arrows indicate direction of transcription. Guide 1 targets </a:t>
            </a:r>
            <a:r>
              <a:rPr lang="en-GB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chr2Hg0138701, guide 2 targets chr7Hg0684671 and guide 3 targets chr6Hg0653951.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000" dirty="0"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8FFFD5-6569-9ACB-63CA-0E6852802005}"/>
              </a:ext>
            </a:extLst>
          </p:cNvPr>
          <p:cNvSpPr/>
          <p:nvPr/>
        </p:nvSpPr>
        <p:spPr>
          <a:xfrm>
            <a:off x="4334869" y="128598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69E43A-63FE-0970-32D6-6D081120D955}"/>
              </a:ext>
            </a:extLst>
          </p:cNvPr>
          <p:cNvSpPr/>
          <p:nvPr/>
        </p:nvSpPr>
        <p:spPr>
          <a:xfrm>
            <a:off x="4748986" y="128598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32DB64-1B25-7EFC-64D2-579464B7AB10}"/>
              </a:ext>
            </a:extLst>
          </p:cNvPr>
          <p:cNvSpPr/>
          <p:nvPr/>
        </p:nvSpPr>
        <p:spPr>
          <a:xfrm>
            <a:off x="5072836" y="1285985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Guide 1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875076-2AB3-C717-C761-0768739FF679}"/>
              </a:ext>
            </a:extLst>
          </p:cNvPr>
          <p:cNvSpPr/>
          <p:nvPr/>
        </p:nvSpPr>
        <p:spPr>
          <a:xfrm>
            <a:off x="6073595" y="128598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69F58F-FE40-4F6D-8DFA-4EC961EF8069}"/>
              </a:ext>
            </a:extLst>
          </p:cNvPr>
          <p:cNvSpPr/>
          <p:nvPr/>
        </p:nvSpPr>
        <p:spPr>
          <a:xfrm>
            <a:off x="5624436" y="1285985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2CBEB2-FC15-D36E-A0D9-2C7814C2C61F}"/>
              </a:ext>
            </a:extLst>
          </p:cNvPr>
          <p:cNvSpPr/>
          <p:nvPr/>
        </p:nvSpPr>
        <p:spPr>
          <a:xfrm>
            <a:off x="3989258" y="1285985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37" name="Arrow: Bent 36">
            <a:extLst>
              <a:ext uri="{FF2B5EF4-FFF2-40B4-BE49-F238E27FC236}">
                <a16:creationId xmlns:a16="http://schemas.microsoft.com/office/drawing/2014/main" id="{A19CDF32-7F32-5ED0-63F9-43B468964633}"/>
              </a:ext>
            </a:extLst>
          </p:cNvPr>
          <p:cNvSpPr/>
          <p:nvPr/>
        </p:nvSpPr>
        <p:spPr>
          <a:xfrm>
            <a:off x="4261350" y="94104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54BF051-0D87-EA37-3EA6-8A0D4C3B9655}"/>
              </a:ext>
            </a:extLst>
          </p:cNvPr>
          <p:cNvSpPr/>
          <p:nvPr/>
        </p:nvSpPr>
        <p:spPr>
          <a:xfrm>
            <a:off x="6565545" y="128598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947ECD-9B61-D408-8D9D-8FC14F30EF56}"/>
              </a:ext>
            </a:extLst>
          </p:cNvPr>
          <p:cNvSpPr/>
          <p:nvPr/>
        </p:nvSpPr>
        <p:spPr>
          <a:xfrm>
            <a:off x="6979662" y="128598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FB2F6E-74A1-6AC4-C7C6-AC7846A9DFC5}"/>
              </a:ext>
            </a:extLst>
          </p:cNvPr>
          <p:cNvSpPr/>
          <p:nvPr/>
        </p:nvSpPr>
        <p:spPr>
          <a:xfrm>
            <a:off x="7303512" y="1285985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3316986-AB74-1A40-9BBC-2D914AD07075}"/>
              </a:ext>
            </a:extLst>
          </p:cNvPr>
          <p:cNvSpPr/>
          <p:nvPr/>
        </p:nvSpPr>
        <p:spPr>
          <a:xfrm>
            <a:off x="8304271" y="128598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711835-27EC-154B-2FF8-E93737D2B86A}"/>
              </a:ext>
            </a:extLst>
          </p:cNvPr>
          <p:cNvSpPr/>
          <p:nvPr/>
        </p:nvSpPr>
        <p:spPr>
          <a:xfrm>
            <a:off x="7855112" y="1285985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E7F0FB9-8612-0A35-D12D-F14D12D6D333}"/>
              </a:ext>
            </a:extLst>
          </p:cNvPr>
          <p:cNvSpPr/>
          <p:nvPr/>
        </p:nvSpPr>
        <p:spPr>
          <a:xfrm>
            <a:off x="6219934" y="1285985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44" name="Arrow: Bent 43">
            <a:extLst>
              <a:ext uri="{FF2B5EF4-FFF2-40B4-BE49-F238E27FC236}">
                <a16:creationId xmlns:a16="http://schemas.microsoft.com/office/drawing/2014/main" id="{1999B181-1426-3BBA-A906-51A850BEBC46}"/>
              </a:ext>
            </a:extLst>
          </p:cNvPr>
          <p:cNvSpPr/>
          <p:nvPr/>
        </p:nvSpPr>
        <p:spPr>
          <a:xfrm>
            <a:off x="6492026" y="94104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1985660-1057-77C1-4D0A-9172864E03D3}"/>
              </a:ext>
            </a:extLst>
          </p:cNvPr>
          <p:cNvCxnSpPr>
            <a:cxnSpLocks/>
            <a:stCxn id="34" idx="3"/>
            <a:endCxn id="43" idx="1"/>
          </p:cNvCxnSpPr>
          <p:nvPr/>
        </p:nvCxnSpPr>
        <p:spPr>
          <a:xfrm>
            <a:off x="6136076" y="1442585"/>
            <a:ext cx="838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B93EEEC7-52D5-CF11-966C-F1B56F15840E}"/>
              </a:ext>
            </a:extLst>
          </p:cNvPr>
          <p:cNvSpPr/>
          <p:nvPr/>
        </p:nvSpPr>
        <p:spPr>
          <a:xfrm>
            <a:off x="8804198" y="1284860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715845A-44EE-CAB5-8B2B-CF0816C93F0B}"/>
              </a:ext>
            </a:extLst>
          </p:cNvPr>
          <p:cNvSpPr/>
          <p:nvPr/>
        </p:nvSpPr>
        <p:spPr>
          <a:xfrm>
            <a:off x="9218315" y="1284860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6C4F83C-7959-AD62-C7C2-08C849C6C94C}"/>
              </a:ext>
            </a:extLst>
          </p:cNvPr>
          <p:cNvSpPr/>
          <p:nvPr/>
        </p:nvSpPr>
        <p:spPr>
          <a:xfrm>
            <a:off x="9542165" y="1284860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1192AC-66B3-BD93-DA2A-A0CC17D99B03}"/>
              </a:ext>
            </a:extLst>
          </p:cNvPr>
          <p:cNvSpPr/>
          <p:nvPr/>
        </p:nvSpPr>
        <p:spPr>
          <a:xfrm>
            <a:off x="10542924" y="1284860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B4CD3FF-09C2-C81C-8F40-5136F11B3DCF}"/>
              </a:ext>
            </a:extLst>
          </p:cNvPr>
          <p:cNvSpPr/>
          <p:nvPr/>
        </p:nvSpPr>
        <p:spPr>
          <a:xfrm>
            <a:off x="10093765" y="1284860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9948AB1-73B9-4A3D-8387-CA8D21A1D4C1}"/>
              </a:ext>
            </a:extLst>
          </p:cNvPr>
          <p:cNvSpPr/>
          <p:nvPr/>
        </p:nvSpPr>
        <p:spPr>
          <a:xfrm>
            <a:off x="8458587" y="1284860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52" name="Arrow: Bent 51">
            <a:extLst>
              <a:ext uri="{FF2B5EF4-FFF2-40B4-BE49-F238E27FC236}">
                <a16:creationId xmlns:a16="http://schemas.microsoft.com/office/drawing/2014/main" id="{43D273AF-C9CC-FA83-3A88-3D9F3A1E509B}"/>
              </a:ext>
            </a:extLst>
          </p:cNvPr>
          <p:cNvSpPr/>
          <p:nvPr/>
        </p:nvSpPr>
        <p:spPr>
          <a:xfrm>
            <a:off x="8730679" y="93992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01F0EB6-49A6-EA9B-8605-525CAFB3F532}"/>
              </a:ext>
            </a:extLst>
          </p:cNvPr>
          <p:cNvCxnSpPr>
            <a:cxnSpLocks/>
            <a:stCxn id="41" idx="3"/>
            <a:endCxn id="51" idx="1"/>
          </p:cNvCxnSpPr>
          <p:nvPr/>
        </p:nvCxnSpPr>
        <p:spPr>
          <a:xfrm flipV="1">
            <a:off x="8366752" y="1441460"/>
            <a:ext cx="91835" cy="1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858B953F-C6D0-375E-5D63-F9D985442E5B}"/>
              </a:ext>
            </a:extLst>
          </p:cNvPr>
          <p:cNvSpPr/>
          <p:nvPr/>
        </p:nvSpPr>
        <p:spPr>
          <a:xfrm>
            <a:off x="2965435" y="3495076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 err="1">
                <a:solidFill>
                  <a:schemeClr val="tx1"/>
                </a:solidFill>
              </a:rPr>
              <a:t>Zm</a:t>
            </a:r>
            <a:r>
              <a:rPr lang="en-GB" sz="1100" dirty="0" err="1">
                <a:solidFill>
                  <a:schemeClr val="tx1"/>
                </a:solidFill>
              </a:rPr>
              <a:t>Ubi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4C78482-1588-1F4A-9DF8-587D30FE7D77}"/>
              </a:ext>
            </a:extLst>
          </p:cNvPr>
          <p:cNvSpPr/>
          <p:nvPr/>
        </p:nvSpPr>
        <p:spPr>
          <a:xfrm>
            <a:off x="1839601" y="3495076"/>
            <a:ext cx="1124541" cy="314325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  <a:highlight>
                  <a:srgbClr val="00FF00"/>
                </a:highlight>
              </a:rPr>
              <a:t>At</a:t>
            </a:r>
            <a:r>
              <a:rPr lang="en-GB" sz="1100" dirty="0">
                <a:solidFill>
                  <a:schemeClr val="tx1"/>
                </a:solidFill>
                <a:highlight>
                  <a:srgbClr val="00FF00"/>
                </a:highlight>
              </a:rPr>
              <a:t>Cas12a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462E896-E14C-A4E9-24E0-F3E3B60F09E1}"/>
              </a:ext>
            </a:extLst>
          </p:cNvPr>
          <p:cNvSpPr/>
          <p:nvPr/>
        </p:nvSpPr>
        <p:spPr>
          <a:xfrm>
            <a:off x="1304626" y="3495076"/>
            <a:ext cx="542925" cy="314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4CF152B-CBAA-A09A-9982-BBF730CC41D1}"/>
              </a:ext>
            </a:extLst>
          </p:cNvPr>
          <p:cNvCxnSpPr>
            <a:cxnSpLocks/>
          </p:cNvCxnSpPr>
          <p:nvPr/>
        </p:nvCxnSpPr>
        <p:spPr>
          <a:xfrm>
            <a:off x="3832210" y="3652238"/>
            <a:ext cx="148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row: Bent 57">
            <a:extLst>
              <a:ext uri="{FF2B5EF4-FFF2-40B4-BE49-F238E27FC236}">
                <a16:creationId xmlns:a16="http://schemas.microsoft.com/office/drawing/2014/main" id="{CFF8FCD0-F589-8711-08A1-BA01641E9EEF}"/>
              </a:ext>
            </a:extLst>
          </p:cNvPr>
          <p:cNvSpPr/>
          <p:nvPr/>
        </p:nvSpPr>
        <p:spPr>
          <a:xfrm flipH="1">
            <a:off x="2512648" y="316485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D459CFA-E77B-F109-9FF1-CFBCF898AEDB}"/>
              </a:ext>
            </a:extLst>
          </p:cNvPr>
          <p:cNvSpPr/>
          <p:nvPr/>
        </p:nvSpPr>
        <p:spPr>
          <a:xfrm>
            <a:off x="4325991" y="2025081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565114E-4FE0-4CBC-F3CF-681D9EC9B1B9}"/>
              </a:ext>
            </a:extLst>
          </p:cNvPr>
          <p:cNvSpPr/>
          <p:nvPr/>
        </p:nvSpPr>
        <p:spPr>
          <a:xfrm>
            <a:off x="4740108" y="2025081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6CA5A14-117C-91D6-976E-AF05D08E5F74}"/>
              </a:ext>
            </a:extLst>
          </p:cNvPr>
          <p:cNvSpPr/>
          <p:nvPr/>
        </p:nvSpPr>
        <p:spPr>
          <a:xfrm>
            <a:off x="5063958" y="2025081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Guide 1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65DA6F1-B470-A036-1ABA-B9B6914FAE56}"/>
              </a:ext>
            </a:extLst>
          </p:cNvPr>
          <p:cNvSpPr/>
          <p:nvPr/>
        </p:nvSpPr>
        <p:spPr>
          <a:xfrm>
            <a:off x="6064717" y="2025081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6F3D957-D121-DFA4-34F0-285FEEFD7D56}"/>
              </a:ext>
            </a:extLst>
          </p:cNvPr>
          <p:cNvSpPr/>
          <p:nvPr/>
        </p:nvSpPr>
        <p:spPr>
          <a:xfrm>
            <a:off x="5615558" y="2025081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2823B4-E150-9C07-E32C-CE89152B1593}"/>
              </a:ext>
            </a:extLst>
          </p:cNvPr>
          <p:cNvSpPr/>
          <p:nvPr/>
        </p:nvSpPr>
        <p:spPr>
          <a:xfrm>
            <a:off x="3980380" y="2025081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65" name="Arrow: Bent 64">
            <a:extLst>
              <a:ext uri="{FF2B5EF4-FFF2-40B4-BE49-F238E27FC236}">
                <a16:creationId xmlns:a16="http://schemas.microsoft.com/office/drawing/2014/main" id="{2BCCD74A-C63B-BE31-80E5-EC02961E8A29}"/>
              </a:ext>
            </a:extLst>
          </p:cNvPr>
          <p:cNvSpPr/>
          <p:nvPr/>
        </p:nvSpPr>
        <p:spPr>
          <a:xfrm>
            <a:off x="4252472" y="1680141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CBC0B8E-F1E3-E94B-6FB9-1B7729C7FCB8}"/>
              </a:ext>
            </a:extLst>
          </p:cNvPr>
          <p:cNvSpPr/>
          <p:nvPr/>
        </p:nvSpPr>
        <p:spPr>
          <a:xfrm>
            <a:off x="6556667" y="2025081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38D3EA8-3812-997A-9FE9-7C873435F7F3}"/>
              </a:ext>
            </a:extLst>
          </p:cNvPr>
          <p:cNvSpPr/>
          <p:nvPr/>
        </p:nvSpPr>
        <p:spPr>
          <a:xfrm>
            <a:off x="6970784" y="2025081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41F119D-012A-9189-CBDC-98D347AED0A1}"/>
              </a:ext>
            </a:extLst>
          </p:cNvPr>
          <p:cNvSpPr/>
          <p:nvPr/>
        </p:nvSpPr>
        <p:spPr>
          <a:xfrm>
            <a:off x="7294634" y="2025081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510D22E-F57F-7903-CA8A-E9E9E7303F3F}"/>
              </a:ext>
            </a:extLst>
          </p:cNvPr>
          <p:cNvSpPr/>
          <p:nvPr/>
        </p:nvSpPr>
        <p:spPr>
          <a:xfrm>
            <a:off x="8295393" y="2025081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C3A2FED-BAAD-9686-1CBC-CDD33905E5A7}"/>
              </a:ext>
            </a:extLst>
          </p:cNvPr>
          <p:cNvSpPr/>
          <p:nvPr/>
        </p:nvSpPr>
        <p:spPr>
          <a:xfrm>
            <a:off x="7846234" y="2025081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86FF51-A347-A521-EA1C-9F4C65B96947}"/>
              </a:ext>
            </a:extLst>
          </p:cNvPr>
          <p:cNvSpPr/>
          <p:nvPr/>
        </p:nvSpPr>
        <p:spPr>
          <a:xfrm>
            <a:off x="6211056" y="2025081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72" name="Arrow: Bent 71">
            <a:extLst>
              <a:ext uri="{FF2B5EF4-FFF2-40B4-BE49-F238E27FC236}">
                <a16:creationId xmlns:a16="http://schemas.microsoft.com/office/drawing/2014/main" id="{9E36E42D-0AEC-096F-5B8B-EDF863B36AC4}"/>
              </a:ext>
            </a:extLst>
          </p:cNvPr>
          <p:cNvSpPr/>
          <p:nvPr/>
        </p:nvSpPr>
        <p:spPr>
          <a:xfrm>
            <a:off x="6483148" y="1680141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C2C8E48-9CAC-398A-E5A3-7B51036C0998}"/>
              </a:ext>
            </a:extLst>
          </p:cNvPr>
          <p:cNvCxnSpPr>
            <a:cxnSpLocks/>
            <a:stCxn id="62" idx="3"/>
            <a:endCxn id="71" idx="1"/>
          </p:cNvCxnSpPr>
          <p:nvPr/>
        </p:nvCxnSpPr>
        <p:spPr>
          <a:xfrm>
            <a:off x="6127198" y="2181681"/>
            <a:ext cx="838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E89A2F64-C7D7-3B00-F949-D13B5D7ECE52}"/>
              </a:ext>
            </a:extLst>
          </p:cNvPr>
          <p:cNvSpPr/>
          <p:nvPr/>
        </p:nvSpPr>
        <p:spPr>
          <a:xfrm>
            <a:off x="8795320" y="2023956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1025D2-D935-278D-8BD2-D5AB9B2EB81E}"/>
              </a:ext>
            </a:extLst>
          </p:cNvPr>
          <p:cNvSpPr/>
          <p:nvPr/>
        </p:nvSpPr>
        <p:spPr>
          <a:xfrm>
            <a:off x="9209437" y="2023956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D011F83-FFAD-86F5-E064-8EF02C1E6781}"/>
              </a:ext>
            </a:extLst>
          </p:cNvPr>
          <p:cNvSpPr/>
          <p:nvPr/>
        </p:nvSpPr>
        <p:spPr>
          <a:xfrm>
            <a:off x="9533287" y="2023956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3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7FCE493-C5A2-4D33-9E0B-20FBAC90B6EA}"/>
              </a:ext>
            </a:extLst>
          </p:cNvPr>
          <p:cNvSpPr/>
          <p:nvPr/>
        </p:nvSpPr>
        <p:spPr>
          <a:xfrm>
            <a:off x="10534046" y="20239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AF4ED2F-DF2F-4313-0715-AB7353E1CD83}"/>
              </a:ext>
            </a:extLst>
          </p:cNvPr>
          <p:cNvSpPr/>
          <p:nvPr/>
        </p:nvSpPr>
        <p:spPr>
          <a:xfrm>
            <a:off x="10084887" y="2023956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EC83F55-6208-846A-132B-3991F7AF7FFD}"/>
              </a:ext>
            </a:extLst>
          </p:cNvPr>
          <p:cNvSpPr/>
          <p:nvPr/>
        </p:nvSpPr>
        <p:spPr>
          <a:xfrm>
            <a:off x="8449709" y="2023956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80" name="Arrow: Bent 79">
            <a:extLst>
              <a:ext uri="{FF2B5EF4-FFF2-40B4-BE49-F238E27FC236}">
                <a16:creationId xmlns:a16="http://schemas.microsoft.com/office/drawing/2014/main" id="{56F4F930-8AA6-23EC-6479-5F070E81FA57}"/>
              </a:ext>
            </a:extLst>
          </p:cNvPr>
          <p:cNvSpPr/>
          <p:nvPr/>
        </p:nvSpPr>
        <p:spPr>
          <a:xfrm>
            <a:off x="8721801" y="1679016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8B28A42-7D10-D79B-7E1E-0996675EAF39}"/>
              </a:ext>
            </a:extLst>
          </p:cNvPr>
          <p:cNvCxnSpPr>
            <a:cxnSpLocks/>
            <a:stCxn id="69" idx="3"/>
            <a:endCxn id="79" idx="1"/>
          </p:cNvCxnSpPr>
          <p:nvPr/>
        </p:nvCxnSpPr>
        <p:spPr>
          <a:xfrm flipV="1">
            <a:off x="8357874" y="2180556"/>
            <a:ext cx="91835" cy="1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3E4E0910-F24B-BB90-4C83-754BE2355DFF}"/>
              </a:ext>
            </a:extLst>
          </p:cNvPr>
          <p:cNvSpPr/>
          <p:nvPr/>
        </p:nvSpPr>
        <p:spPr>
          <a:xfrm>
            <a:off x="4325991" y="2783714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B4FA31A-2A6D-C9A2-C361-40926E023D72}"/>
              </a:ext>
            </a:extLst>
          </p:cNvPr>
          <p:cNvSpPr/>
          <p:nvPr/>
        </p:nvSpPr>
        <p:spPr>
          <a:xfrm>
            <a:off x="4740108" y="278371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DE75699-8D73-EC5A-5C6F-829C44B698C7}"/>
              </a:ext>
            </a:extLst>
          </p:cNvPr>
          <p:cNvSpPr/>
          <p:nvPr/>
        </p:nvSpPr>
        <p:spPr>
          <a:xfrm>
            <a:off x="5063958" y="2783714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Guide 1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236A9F7-0F31-92DD-D913-DF6DEDCF395D}"/>
              </a:ext>
            </a:extLst>
          </p:cNvPr>
          <p:cNvSpPr/>
          <p:nvPr/>
        </p:nvSpPr>
        <p:spPr>
          <a:xfrm>
            <a:off x="6064717" y="2783714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E906D0E-45FB-123C-7A17-51D121F9CEDE}"/>
              </a:ext>
            </a:extLst>
          </p:cNvPr>
          <p:cNvSpPr/>
          <p:nvPr/>
        </p:nvSpPr>
        <p:spPr>
          <a:xfrm>
            <a:off x="5615558" y="2783714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675DFFF-6D21-1F69-022F-5BBC09920217}"/>
              </a:ext>
            </a:extLst>
          </p:cNvPr>
          <p:cNvSpPr/>
          <p:nvPr/>
        </p:nvSpPr>
        <p:spPr>
          <a:xfrm>
            <a:off x="3980380" y="2783714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88" name="Arrow: Bent 87">
            <a:extLst>
              <a:ext uri="{FF2B5EF4-FFF2-40B4-BE49-F238E27FC236}">
                <a16:creationId xmlns:a16="http://schemas.microsoft.com/office/drawing/2014/main" id="{47A1E5C7-CAB1-2B2D-CD6A-82BD3606EBEC}"/>
              </a:ext>
            </a:extLst>
          </p:cNvPr>
          <p:cNvSpPr/>
          <p:nvPr/>
        </p:nvSpPr>
        <p:spPr>
          <a:xfrm>
            <a:off x="4252472" y="2451709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F6DA8D-4D40-5701-3DB9-AA676CD9F576}"/>
              </a:ext>
            </a:extLst>
          </p:cNvPr>
          <p:cNvSpPr/>
          <p:nvPr/>
        </p:nvSpPr>
        <p:spPr>
          <a:xfrm>
            <a:off x="6556667" y="2783714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8C7F139-6022-A8DD-C418-F8379984FF8A}"/>
              </a:ext>
            </a:extLst>
          </p:cNvPr>
          <p:cNvSpPr/>
          <p:nvPr/>
        </p:nvSpPr>
        <p:spPr>
          <a:xfrm>
            <a:off x="6970784" y="278371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07F7971-B0D5-DEF7-BDEF-999C2BDC34A8}"/>
              </a:ext>
            </a:extLst>
          </p:cNvPr>
          <p:cNvSpPr/>
          <p:nvPr/>
        </p:nvSpPr>
        <p:spPr>
          <a:xfrm>
            <a:off x="7294634" y="2783714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C83FCF1-2A6D-8EF8-751E-69AF84AE308C}"/>
              </a:ext>
            </a:extLst>
          </p:cNvPr>
          <p:cNvSpPr/>
          <p:nvPr/>
        </p:nvSpPr>
        <p:spPr>
          <a:xfrm>
            <a:off x="8295393" y="2783714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25816DD-FC32-5B6E-D890-87101A20A3E7}"/>
              </a:ext>
            </a:extLst>
          </p:cNvPr>
          <p:cNvSpPr/>
          <p:nvPr/>
        </p:nvSpPr>
        <p:spPr>
          <a:xfrm>
            <a:off x="7846234" y="2783714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38CB68D-E328-AA1D-3527-D102C6E8A882}"/>
              </a:ext>
            </a:extLst>
          </p:cNvPr>
          <p:cNvSpPr/>
          <p:nvPr/>
        </p:nvSpPr>
        <p:spPr>
          <a:xfrm>
            <a:off x="6211056" y="2783714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95" name="Arrow: Bent 94">
            <a:extLst>
              <a:ext uri="{FF2B5EF4-FFF2-40B4-BE49-F238E27FC236}">
                <a16:creationId xmlns:a16="http://schemas.microsoft.com/office/drawing/2014/main" id="{DC3530DB-9A4B-C52A-2819-7369ACB65AF0}"/>
              </a:ext>
            </a:extLst>
          </p:cNvPr>
          <p:cNvSpPr/>
          <p:nvPr/>
        </p:nvSpPr>
        <p:spPr>
          <a:xfrm>
            <a:off x="6483148" y="2451709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D888357-AEC3-D95B-036C-032D87A86057}"/>
              </a:ext>
            </a:extLst>
          </p:cNvPr>
          <p:cNvCxnSpPr>
            <a:cxnSpLocks/>
            <a:stCxn id="85" idx="3"/>
            <a:endCxn id="94" idx="1"/>
          </p:cNvCxnSpPr>
          <p:nvPr/>
        </p:nvCxnSpPr>
        <p:spPr>
          <a:xfrm>
            <a:off x="6127198" y="2940314"/>
            <a:ext cx="838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A9B34BE1-542C-7D71-19E8-64609BAFCFDA}"/>
              </a:ext>
            </a:extLst>
          </p:cNvPr>
          <p:cNvSpPr/>
          <p:nvPr/>
        </p:nvSpPr>
        <p:spPr>
          <a:xfrm>
            <a:off x="8795320" y="2783714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822DD56-CB48-BAAA-FEDA-AD1D9FB1B2CD}"/>
              </a:ext>
            </a:extLst>
          </p:cNvPr>
          <p:cNvSpPr/>
          <p:nvPr/>
        </p:nvSpPr>
        <p:spPr>
          <a:xfrm>
            <a:off x="9209437" y="278371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B65975D-B7AD-9187-2099-319D597785A7}"/>
              </a:ext>
            </a:extLst>
          </p:cNvPr>
          <p:cNvSpPr/>
          <p:nvPr/>
        </p:nvSpPr>
        <p:spPr>
          <a:xfrm>
            <a:off x="9533287" y="2783714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71825D5-B348-D770-80CD-87BD951E544A}"/>
              </a:ext>
            </a:extLst>
          </p:cNvPr>
          <p:cNvSpPr/>
          <p:nvPr/>
        </p:nvSpPr>
        <p:spPr>
          <a:xfrm>
            <a:off x="10534046" y="2783714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831A8A3-A26C-142F-BFA2-D5545CB061EA}"/>
              </a:ext>
            </a:extLst>
          </p:cNvPr>
          <p:cNvSpPr/>
          <p:nvPr/>
        </p:nvSpPr>
        <p:spPr>
          <a:xfrm>
            <a:off x="10084887" y="2783714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B878D7-6DE3-2FD5-13BE-643D583FF4DC}"/>
              </a:ext>
            </a:extLst>
          </p:cNvPr>
          <p:cNvSpPr/>
          <p:nvPr/>
        </p:nvSpPr>
        <p:spPr>
          <a:xfrm>
            <a:off x="8449709" y="2783714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03" name="Arrow: Bent 102">
            <a:extLst>
              <a:ext uri="{FF2B5EF4-FFF2-40B4-BE49-F238E27FC236}">
                <a16:creationId xmlns:a16="http://schemas.microsoft.com/office/drawing/2014/main" id="{C5D89100-EBE5-6E70-B3FC-B51675A81579}"/>
              </a:ext>
            </a:extLst>
          </p:cNvPr>
          <p:cNvSpPr/>
          <p:nvPr/>
        </p:nvSpPr>
        <p:spPr>
          <a:xfrm>
            <a:off x="8721801" y="245058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D0D89A71-8D18-8357-6049-B6804E5691A0}"/>
              </a:ext>
            </a:extLst>
          </p:cNvPr>
          <p:cNvCxnSpPr>
            <a:cxnSpLocks/>
            <a:stCxn id="92" idx="3"/>
            <a:endCxn id="102" idx="1"/>
          </p:cNvCxnSpPr>
          <p:nvPr/>
        </p:nvCxnSpPr>
        <p:spPr>
          <a:xfrm>
            <a:off x="8357874" y="2940314"/>
            <a:ext cx="91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CA2F98F-6512-A356-5BAD-BFF4700AB522}"/>
              </a:ext>
            </a:extLst>
          </p:cNvPr>
          <p:cNvSpPr/>
          <p:nvPr/>
        </p:nvSpPr>
        <p:spPr>
          <a:xfrm>
            <a:off x="4334869" y="3484647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B409464-EC35-FC39-A1C9-865E277AE9B1}"/>
              </a:ext>
            </a:extLst>
          </p:cNvPr>
          <p:cNvSpPr/>
          <p:nvPr/>
        </p:nvSpPr>
        <p:spPr>
          <a:xfrm>
            <a:off x="4748986" y="3484647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FE91313-EE8E-F026-BADF-6ED1332F69C3}"/>
              </a:ext>
            </a:extLst>
          </p:cNvPr>
          <p:cNvSpPr/>
          <p:nvPr/>
        </p:nvSpPr>
        <p:spPr>
          <a:xfrm>
            <a:off x="5072836" y="3484647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Guide 1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44A4F40-C44E-1FF5-8369-3134B975164A}"/>
              </a:ext>
            </a:extLst>
          </p:cNvPr>
          <p:cNvSpPr/>
          <p:nvPr/>
        </p:nvSpPr>
        <p:spPr>
          <a:xfrm>
            <a:off x="6073595" y="3484647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248E0CA-B21D-64AC-E0B3-A2C4916840E2}"/>
              </a:ext>
            </a:extLst>
          </p:cNvPr>
          <p:cNvSpPr/>
          <p:nvPr/>
        </p:nvSpPr>
        <p:spPr>
          <a:xfrm>
            <a:off x="5624436" y="3484647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2108102-3304-417B-44FF-196B0F239E35}"/>
              </a:ext>
            </a:extLst>
          </p:cNvPr>
          <p:cNvSpPr/>
          <p:nvPr/>
        </p:nvSpPr>
        <p:spPr>
          <a:xfrm>
            <a:off x="3989258" y="3484647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11" name="Arrow: Bent 110">
            <a:extLst>
              <a:ext uri="{FF2B5EF4-FFF2-40B4-BE49-F238E27FC236}">
                <a16:creationId xmlns:a16="http://schemas.microsoft.com/office/drawing/2014/main" id="{56729765-0E15-2B7E-101D-96BB2796E14B}"/>
              </a:ext>
            </a:extLst>
          </p:cNvPr>
          <p:cNvSpPr/>
          <p:nvPr/>
        </p:nvSpPr>
        <p:spPr>
          <a:xfrm>
            <a:off x="4261350" y="315264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E9C7439-6DEE-57FE-8F74-693B1639F941}"/>
              </a:ext>
            </a:extLst>
          </p:cNvPr>
          <p:cNvSpPr/>
          <p:nvPr/>
        </p:nvSpPr>
        <p:spPr>
          <a:xfrm>
            <a:off x="6565545" y="3484647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DFC480E-0027-0485-E78A-FC70244CE632}"/>
              </a:ext>
            </a:extLst>
          </p:cNvPr>
          <p:cNvSpPr/>
          <p:nvPr/>
        </p:nvSpPr>
        <p:spPr>
          <a:xfrm>
            <a:off x="6979662" y="3484647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6300007-E75C-35DB-6DCF-323680A77E5C}"/>
              </a:ext>
            </a:extLst>
          </p:cNvPr>
          <p:cNvSpPr/>
          <p:nvPr/>
        </p:nvSpPr>
        <p:spPr>
          <a:xfrm>
            <a:off x="7303512" y="3484647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2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EAFA167-DD91-1E90-12BE-352D71A81666}"/>
              </a:ext>
            </a:extLst>
          </p:cNvPr>
          <p:cNvSpPr/>
          <p:nvPr/>
        </p:nvSpPr>
        <p:spPr>
          <a:xfrm>
            <a:off x="8304271" y="3484647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448637E-9467-3C03-5659-041E6BFAF0AE}"/>
              </a:ext>
            </a:extLst>
          </p:cNvPr>
          <p:cNvSpPr/>
          <p:nvPr/>
        </p:nvSpPr>
        <p:spPr>
          <a:xfrm>
            <a:off x="7855112" y="3484647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DA6964F-B667-3A5C-722B-4F743B264AB4}"/>
              </a:ext>
            </a:extLst>
          </p:cNvPr>
          <p:cNvSpPr/>
          <p:nvPr/>
        </p:nvSpPr>
        <p:spPr>
          <a:xfrm>
            <a:off x="6219934" y="3484647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18" name="Arrow: Bent 117">
            <a:extLst>
              <a:ext uri="{FF2B5EF4-FFF2-40B4-BE49-F238E27FC236}">
                <a16:creationId xmlns:a16="http://schemas.microsoft.com/office/drawing/2014/main" id="{0D19967E-A8FC-8C12-6674-74173BB7A41D}"/>
              </a:ext>
            </a:extLst>
          </p:cNvPr>
          <p:cNvSpPr/>
          <p:nvPr/>
        </p:nvSpPr>
        <p:spPr>
          <a:xfrm>
            <a:off x="6492026" y="315264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379F245-9706-F58B-A051-C5991DAA9812}"/>
              </a:ext>
            </a:extLst>
          </p:cNvPr>
          <p:cNvCxnSpPr>
            <a:cxnSpLocks/>
            <a:stCxn id="108" idx="3"/>
            <a:endCxn id="117" idx="1"/>
          </p:cNvCxnSpPr>
          <p:nvPr/>
        </p:nvCxnSpPr>
        <p:spPr>
          <a:xfrm>
            <a:off x="6136076" y="3641247"/>
            <a:ext cx="838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66BC346-E267-2B5B-9A95-4158EE12EDC8}"/>
              </a:ext>
            </a:extLst>
          </p:cNvPr>
          <p:cNvSpPr/>
          <p:nvPr/>
        </p:nvSpPr>
        <p:spPr>
          <a:xfrm>
            <a:off x="8804198" y="3484647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37CC242-12A5-1E6B-C5DE-67151621D4A2}"/>
              </a:ext>
            </a:extLst>
          </p:cNvPr>
          <p:cNvSpPr/>
          <p:nvPr/>
        </p:nvSpPr>
        <p:spPr>
          <a:xfrm>
            <a:off x="9218315" y="3484647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AA49E17-670A-F3EC-21C6-84FA5A72BC04}"/>
              </a:ext>
            </a:extLst>
          </p:cNvPr>
          <p:cNvSpPr/>
          <p:nvPr/>
        </p:nvSpPr>
        <p:spPr>
          <a:xfrm>
            <a:off x="9542165" y="3484647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3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FD61DF2-2359-6EA0-C28C-EF8ED27D8145}"/>
              </a:ext>
            </a:extLst>
          </p:cNvPr>
          <p:cNvSpPr/>
          <p:nvPr/>
        </p:nvSpPr>
        <p:spPr>
          <a:xfrm>
            <a:off x="10542924" y="3484647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33AE920-E946-2A2F-1580-8E005C4E5FB6}"/>
              </a:ext>
            </a:extLst>
          </p:cNvPr>
          <p:cNvSpPr/>
          <p:nvPr/>
        </p:nvSpPr>
        <p:spPr>
          <a:xfrm>
            <a:off x="10093765" y="3484647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B7C542A-442B-38C0-0AA7-DB24F045D8C0}"/>
              </a:ext>
            </a:extLst>
          </p:cNvPr>
          <p:cNvSpPr/>
          <p:nvPr/>
        </p:nvSpPr>
        <p:spPr>
          <a:xfrm>
            <a:off x="8458587" y="3484647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26" name="Arrow: Bent 125">
            <a:extLst>
              <a:ext uri="{FF2B5EF4-FFF2-40B4-BE49-F238E27FC236}">
                <a16:creationId xmlns:a16="http://schemas.microsoft.com/office/drawing/2014/main" id="{C03C7CE2-A090-9839-55E9-200C546433C0}"/>
              </a:ext>
            </a:extLst>
          </p:cNvPr>
          <p:cNvSpPr/>
          <p:nvPr/>
        </p:nvSpPr>
        <p:spPr>
          <a:xfrm>
            <a:off x="8730679" y="315151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FD783835-D3B6-295C-1A07-84F8281021D4}"/>
              </a:ext>
            </a:extLst>
          </p:cNvPr>
          <p:cNvCxnSpPr>
            <a:cxnSpLocks/>
            <a:stCxn id="115" idx="3"/>
            <a:endCxn id="125" idx="1"/>
          </p:cNvCxnSpPr>
          <p:nvPr/>
        </p:nvCxnSpPr>
        <p:spPr>
          <a:xfrm>
            <a:off x="8366752" y="3641247"/>
            <a:ext cx="91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8BB0085-E9B5-76AE-E5B4-11A42BF6604D}"/>
              </a:ext>
            </a:extLst>
          </p:cNvPr>
          <p:cNvSpPr/>
          <p:nvPr/>
        </p:nvSpPr>
        <p:spPr>
          <a:xfrm>
            <a:off x="4325991" y="421539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D0AD656-5622-0377-86D7-C70E7DD2FA10}"/>
              </a:ext>
            </a:extLst>
          </p:cNvPr>
          <p:cNvSpPr/>
          <p:nvPr/>
        </p:nvSpPr>
        <p:spPr>
          <a:xfrm>
            <a:off x="4740108" y="421539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DB591BF-E21A-4E07-587E-C7366FE981EB}"/>
              </a:ext>
            </a:extLst>
          </p:cNvPr>
          <p:cNvSpPr/>
          <p:nvPr/>
        </p:nvSpPr>
        <p:spPr>
          <a:xfrm>
            <a:off x="5063958" y="4215395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Guide 1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0418362-E7DB-3D6B-BDC2-AA04CD16443C}"/>
              </a:ext>
            </a:extLst>
          </p:cNvPr>
          <p:cNvSpPr/>
          <p:nvPr/>
        </p:nvSpPr>
        <p:spPr>
          <a:xfrm>
            <a:off x="6064717" y="42153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09A33E1-21EF-1C46-2598-2FE4738A431A}"/>
              </a:ext>
            </a:extLst>
          </p:cNvPr>
          <p:cNvSpPr/>
          <p:nvPr/>
        </p:nvSpPr>
        <p:spPr>
          <a:xfrm>
            <a:off x="5615558" y="4215395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EA76DB9-984B-85FD-06DB-A420C59792F5}"/>
              </a:ext>
            </a:extLst>
          </p:cNvPr>
          <p:cNvSpPr/>
          <p:nvPr/>
        </p:nvSpPr>
        <p:spPr>
          <a:xfrm>
            <a:off x="3980380" y="4215395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34" name="Arrow: Bent 133">
            <a:extLst>
              <a:ext uri="{FF2B5EF4-FFF2-40B4-BE49-F238E27FC236}">
                <a16:creationId xmlns:a16="http://schemas.microsoft.com/office/drawing/2014/main" id="{93CB4495-A542-68EE-8F1D-50CE865152D8}"/>
              </a:ext>
            </a:extLst>
          </p:cNvPr>
          <p:cNvSpPr/>
          <p:nvPr/>
        </p:nvSpPr>
        <p:spPr>
          <a:xfrm>
            <a:off x="4252472" y="388339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73790C5-9236-ADF5-934A-54031F8D2342}"/>
              </a:ext>
            </a:extLst>
          </p:cNvPr>
          <p:cNvSpPr/>
          <p:nvPr/>
        </p:nvSpPr>
        <p:spPr>
          <a:xfrm>
            <a:off x="6556667" y="421539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95F34A1-7158-250F-2C4E-B0C419299A94}"/>
              </a:ext>
            </a:extLst>
          </p:cNvPr>
          <p:cNvSpPr/>
          <p:nvPr/>
        </p:nvSpPr>
        <p:spPr>
          <a:xfrm>
            <a:off x="6970784" y="421539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737FBE9-DF4D-6399-FCD1-4642F8903FCF}"/>
              </a:ext>
            </a:extLst>
          </p:cNvPr>
          <p:cNvSpPr/>
          <p:nvPr/>
        </p:nvSpPr>
        <p:spPr>
          <a:xfrm>
            <a:off x="7294634" y="4215395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2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CB0CAA4-84CF-74C8-7B3C-E7EBABA6D81E}"/>
              </a:ext>
            </a:extLst>
          </p:cNvPr>
          <p:cNvSpPr/>
          <p:nvPr/>
        </p:nvSpPr>
        <p:spPr>
          <a:xfrm>
            <a:off x="8295393" y="42153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7F8E9C7-335A-AA90-8CE5-A306093B3621}"/>
              </a:ext>
            </a:extLst>
          </p:cNvPr>
          <p:cNvSpPr/>
          <p:nvPr/>
        </p:nvSpPr>
        <p:spPr>
          <a:xfrm>
            <a:off x="7846234" y="4215395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297ED45-8413-621A-4A69-5B928FD5FD93}"/>
              </a:ext>
            </a:extLst>
          </p:cNvPr>
          <p:cNvSpPr/>
          <p:nvPr/>
        </p:nvSpPr>
        <p:spPr>
          <a:xfrm>
            <a:off x="6211056" y="4215395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41" name="Arrow: Bent 140">
            <a:extLst>
              <a:ext uri="{FF2B5EF4-FFF2-40B4-BE49-F238E27FC236}">
                <a16:creationId xmlns:a16="http://schemas.microsoft.com/office/drawing/2014/main" id="{54CC33EF-950F-F303-F190-58D067652538}"/>
              </a:ext>
            </a:extLst>
          </p:cNvPr>
          <p:cNvSpPr/>
          <p:nvPr/>
        </p:nvSpPr>
        <p:spPr>
          <a:xfrm>
            <a:off x="6483148" y="388339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557278E-38FC-5430-E22E-89A2F01BDF3D}"/>
              </a:ext>
            </a:extLst>
          </p:cNvPr>
          <p:cNvCxnSpPr>
            <a:cxnSpLocks/>
            <a:stCxn id="131" idx="3"/>
            <a:endCxn id="140" idx="1"/>
          </p:cNvCxnSpPr>
          <p:nvPr/>
        </p:nvCxnSpPr>
        <p:spPr>
          <a:xfrm>
            <a:off x="6127198" y="4371995"/>
            <a:ext cx="838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1DFDB51-B9D3-AD59-6D64-C515028A7558}"/>
              </a:ext>
            </a:extLst>
          </p:cNvPr>
          <p:cNvSpPr/>
          <p:nvPr/>
        </p:nvSpPr>
        <p:spPr>
          <a:xfrm>
            <a:off x="8795320" y="4215395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3956B88-0846-0564-BB60-D31C33839697}"/>
              </a:ext>
            </a:extLst>
          </p:cNvPr>
          <p:cNvSpPr/>
          <p:nvPr/>
        </p:nvSpPr>
        <p:spPr>
          <a:xfrm>
            <a:off x="9209437" y="4215395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FC7907E-3DCF-2DD4-8268-A4C0A8C67296}"/>
              </a:ext>
            </a:extLst>
          </p:cNvPr>
          <p:cNvSpPr/>
          <p:nvPr/>
        </p:nvSpPr>
        <p:spPr>
          <a:xfrm>
            <a:off x="9533287" y="4215395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3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29439FCE-BBBC-F29F-E1FD-30C237E86CA3}"/>
              </a:ext>
            </a:extLst>
          </p:cNvPr>
          <p:cNvSpPr/>
          <p:nvPr/>
        </p:nvSpPr>
        <p:spPr>
          <a:xfrm>
            <a:off x="10534046" y="42153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CD57CAD-28E8-EE4D-CCFD-7F1232192725}"/>
              </a:ext>
            </a:extLst>
          </p:cNvPr>
          <p:cNvSpPr/>
          <p:nvPr/>
        </p:nvSpPr>
        <p:spPr>
          <a:xfrm>
            <a:off x="10084887" y="4215395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719CF0DB-F1FB-7E74-BD39-5C887ED1080A}"/>
              </a:ext>
            </a:extLst>
          </p:cNvPr>
          <p:cNvSpPr/>
          <p:nvPr/>
        </p:nvSpPr>
        <p:spPr>
          <a:xfrm>
            <a:off x="8449709" y="4215395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49" name="Arrow: Bent 148">
            <a:extLst>
              <a:ext uri="{FF2B5EF4-FFF2-40B4-BE49-F238E27FC236}">
                <a16:creationId xmlns:a16="http://schemas.microsoft.com/office/drawing/2014/main" id="{81E7D699-30CE-0A76-B747-91D357784F29}"/>
              </a:ext>
            </a:extLst>
          </p:cNvPr>
          <p:cNvSpPr/>
          <p:nvPr/>
        </p:nvSpPr>
        <p:spPr>
          <a:xfrm>
            <a:off x="8721801" y="388226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A59878F-0752-733E-CE72-F6AA7A6B5F62}"/>
              </a:ext>
            </a:extLst>
          </p:cNvPr>
          <p:cNvCxnSpPr>
            <a:cxnSpLocks/>
            <a:stCxn id="138" idx="3"/>
            <a:endCxn id="148" idx="1"/>
          </p:cNvCxnSpPr>
          <p:nvPr/>
        </p:nvCxnSpPr>
        <p:spPr>
          <a:xfrm>
            <a:off x="8357874" y="4371995"/>
            <a:ext cx="91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ectangle 150">
            <a:extLst>
              <a:ext uri="{FF2B5EF4-FFF2-40B4-BE49-F238E27FC236}">
                <a16:creationId xmlns:a16="http://schemas.microsoft.com/office/drawing/2014/main" id="{9281B726-78F8-8569-F030-32C2F27F34DF}"/>
              </a:ext>
            </a:extLst>
          </p:cNvPr>
          <p:cNvSpPr/>
          <p:nvPr/>
        </p:nvSpPr>
        <p:spPr>
          <a:xfrm>
            <a:off x="4348197" y="4924872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ADB7E1D0-0A5D-F905-8AF8-BB99164AD77C}"/>
              </a:ext>
            </a:extLst>
          </p:cNvPr>
          <p:cNvSpPr/>
          <p:nvPr/>
        </p:nvSpPr>
        <p:spPr>
          <a:xfrm>
            <a:off x="4762314" y="4924872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3C8C3BE-CE7A-4F8E-A5A2-338F68142F15}"/>
              </a:ext>
            </a:extLst>
          </p:cNvPr>
          <p:cNvSpPr/>
          <p:nvPr/>
        </p:nvSpPr>
        <p:spPr>
          <a:xfrm>
            <a:off x="5086164" y="4924872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Guide 1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9636914-6688-19D1-8019-BC04629B270E}"/>
              </a:ext>
            </a:extLst>
          </p:cNvPr>
          <p:cNvSpPr/>
          <p:nvPr/>
        </p:nvSpPr>
        <p:spPr>
          <a:xfrm>
            <a:off x="6086923" y="4924872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7294109-D4F9-9BE2-670D-CBF75DC5A1F9}"/>
              </a:ext>
            </a:extLst>
          </p:cNvPr>
          <p:cNvSpPr/>
          <p:nvPr/>
        </p:nvSpPr>
        <p:spPr>
          <a:xfrm>
            <a:off x="5637764" y="4924872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DB2ABCF1-A25A-62DA-5F3B-FD3DC33C3F28}"/>
              </a:ext>
            </a:extLst>
          </p:cNvPr>
          <p:cNvSpPr/>
          <p:nvPr/>
        </p:nvSpPr>
        <p:spPr>
          <a:xfrm>
            <a:off x="4002586" y="4924872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57" name="Arrow: Bent 156">
            <a:extLst>
              <a:ext uri="{FF2B5EF4-FFF2-40B4-BE49-F238E27FC236}">
                <a16:creationId xmlns:a16="http://schemas.microsoft.com/office/drawing/2014/main" id="{F87BB3E2-5F76-FC59-9958-5C82878C0161}"/>
              </a:ext>
            </a:extLst>
          </p:cNvPr>
          <p:cNvSpPr/>
          <p:nvPr/>
        </p:nvSpPr>
        <p:spPr>
          <a:xfrm>
            <a:off x="4274678" y="459286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EB039DF-6EE4-A456-F100-5B164C429362}"/>
              </a:ext>
            </a:extLst>
          </p:cNvPr>
          <p:cNvSpPr/>
          <p:nvPr/>
        </p:nvSpPr>
        <p:spPr>
          <a:xfrm>
            <a:off x="6578873" y="4924872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F2D3609-425F-62D7-8CE6-36CAB4AD19AD}"/>
              </a:ext>
            </a:extLst>
          </p:cNvPr>
          <p:cNvSpPr/>
          <p:nvPr/>
        </p:nvSpPr>
        <p:spPr>
          <a:xfrm>
            <a:off x="6992990" y="4924872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A4D28C4-0BF1-938E-F8E7-58F2F3F947E0}"/>
              </a:ext>
            </a:extLst>
          </p:cNvPr>
          <p:cNvSpPr/>
          <p:nvPr/>
        </p:nvSpPr>
        <p:spPr>
          <a:xfrm>
            <a:off x="7316840" y="4924872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2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7DD62C2E-3EC2-B639-2CD1-1431F7FD81CE}"/>
              </a:ext>
            </a:extLst>
          </p:cNvPr>
          <p:cNvSpPr/>
          <p:nvPr/>
        </p:nvSpPr>
        <p:spPr>
          <a:xfrm>
            <a:off x="8317599" y="4924872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6C14A849-98E9-4EBF-57F3-762130911322}"/>
              </a:ext>
            </a:extLst>
          </p:cNvPr>
          <p:cNvSpPr/>
          <p:nvPr/>
        </p:nvSpPr>
        <p:spPr>
          <a:xfrm>
            <a:off x="7868440" y="4924872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00951F03-2881-C7AA-9138-3297F524B821}"/>
              </a:ext>
            </a:extLst>
          </p:cNvPr>
          <p:cNvSpPr/>
          <p:nvPr/>
        </p:nvSpPr>
        <p:spPr>
          <a:xfrm>
            <a:off x="6233262" y="4924872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64" name="Arrow: Bent 163">
            <a:extLst>
              <a:ext uri="{FF2B5EF4-FFF2-40B4-BE49-F238E27FC236}">
                <a16:creationId xmlns:a16="http://schemas.microsoft.com/office/drawing/2014/main" id="{1ED69CB8-ABE3-532A-98AF-30213D0038F8}"/>
              </a:ext>
            </a:extLst>
          </p:cNvPr>
          <p:cNvSpPr/>
          <p:nvPr/>
        </p:nvSpPr>
        <p:spPr>
          <a:xfrm>
            <a:off x="6505354" y="459286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19012054-5B20-F944-7371-B6F27885D506}"/>
              </a:ext>
            </a:extLst>
          </p:cNvPr>
          <p:cNvCxnSpPr>
            <a:cxnSpLocks/>
            <a:stCxn id="154" idx="3"/>
            <a:endCxn id="163" idx="1"/>
          </p:cNvCxnSpPr>
          <p:nvPr/>
        </p:nvCxnSpPr>
        <p:spPr>
          <a:xfrm>
            <a:off x="6149404" y="5081472"/>
            <a:ext cx="838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A907F82-C4F0-F5EB-BEDE-97F614A2BDB7}"/>
              </a:ext>
            </a:extLst>
          </p:cNvPr>
          <p:cNvSpPr/>
          <p:nvPr/>
        </p:nvSpPr>
        <p:spPr>
          <a:xfrm>
            <a:off x="8817526" y="4924872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E9DB60E-D98E-0F83-E4DA-6B701D6134DF}"/>
              </a:ext>
            </a:extLst>
          </p:cNvPr>
          <p:cNvSpPr/>
          <p:nvPr/>
        </p:nvSpPr>
        <p:spPr>
          <a:xfrm>
            <a:off x="9231643" y="4924872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9D2560A4-7CC0-4348-D9B5-D9617876EC04}"/>
              </a:ext>
            </a:extLst>
          </p:cNvPr>
          <p:cNvSpPr/>
          <p:nvPr/>
        </p:nvSpPr>
        <p:spPr>
          <a:xfrm>
            <a:off x="9555493" y="4924872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Guide 3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90B0ACD6-161D-C957-CCC3-D337614A61D8}"/>
              </a:ext>
            </a:extLst>
          </p:cNvPr>
          <p:cNvSpPr/>
          <p:nvPr/>
        </p:nvSpPr>
        <p:spPr>
          <a:xfrm>
            <a:off x="10556252" y="4924872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04C287FE-329E-1351-7365-880A57DFFF5E}"/>
              </a:ext>
            </a:extLst>
          </p:cNvPr>
          <p:cNvSpPr/>
          <p:nvPr/>
        </p:nvSpPr>
        <p:spPr>
          <a:xfrm>
            <a:off x="10107093" y="4924872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AD424004-5B1D-93A1-0FA6-5D7E3BE84820}"/>
              </a:ext>
            </a:extLst>
          </p:cNvPr>
          <p:cNvSpPr/>
          <p:nvPr/>
        </p:nvSpPr>
        <p:spPr>
          <a:xfrm>
            <a:off x="8471915" y="4924872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72" name="Arrow: Bent 171">
            <a:extLst>
              <a:ext uri="{FF2B5EF4-FFF2-40B4-BE49-F238E27FC236}">
                <a16:creationId xmlns:a16="http://schemas.microsoft.com/office/drawing/2014/main" id="{E48ACD7A-F728-B937-D9A3-16D52A9F2054}"/>
              </a:ext>
            </a:extLst>
          </p:cNvPr>
          <p:cNvSpPr/>
          <p:nvPr/>
        </p:nvSpPr>
        <p:spPr>
          <a:xfrm>
            <a:off x="8744007" y="459174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FAD13190-E088-0C37-434A-3BF8B0C05677}"/>
              </a:ext>
            </a:extLst>
          </p:cNvPr>
          <p:cNvCxnSpPr>
            <a:cxnSpLocks/>
            <a:stCxn id="161" idx="3"/>
            <a:endCxn id="171" idx="1"/>
          </p:cNvCxnSpPr>
          <p:nvPr/>
        </p:nvCxnSpPr>
        <p:spPr>
          <a:xfrm>
            <a:off x="8380080" y="5081472"/>
            <a:ext cx="91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5693C9F1-25DE-F878-9C43-233E539BA0BB}"/>
              </a:ext>
            </a:extLst>
          </p:cNvPr>
          <p:cNvSpPr txBox="1"/>
          <p:nvPr/>
        </p:nvSpPr>
        <p:spPr>
          <a:xfrm>
            <a:off x="4252472" y="126280"/>
            <a:ext cx="3295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Cas12a CDS comparison in barley</a:t>
            </a:r>
          </a:p>
        </p:txBody>
      </p:sp>
    </p:spTree>
    <p:extLst>
      <p:ext uri="{BB962C8B-B14F-4D97-AF65-F5344CB8AC3E}">
        <p14:creationId xmlns:p14="http://schemas.microsoft.com/office/powerpoint/2010/main" val="138754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Office PowerPoint</Application>
  <PresentationFormat>Widescreen</PresentationFormat>
  <Paragraphs>135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1</cp:revision>
  <dcterms:created xsi:type="dcterms:W3CDTF">2024-02-21T14:49:29Z</dcterms:created>
  <dcterms:modified xsi:type="dcterms:W3CDTF">2024-02-21T14:49:45Z</dcterms:modified>
</cp:coreProperties>
</file>