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84" d="100"/>
          <a:sy n="84" d="100"/>
        </p:scale>
        <p:origin x="43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2E7E3-1860-397B-FDAA-1546470CBA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6C2825-67CD-31D8-36EF-96870D1BB5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1CB48-1F88-838C-BC5A-B51C96CB2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5E779-603F-4304-B368-08A40C840D25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A68C0D-AA7B-FBFC-407D-9956F1FB0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6258A-CB7C-ACBB-8721-419C6F33B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D78D-65AD-43C2-AAC9-BB76CD958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15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DA48D-E94F-783A-AD7F-2A2ED9725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DD964F-7C29-B8EA-7562-5D824A08D9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B204C9-D886-5EE0-8304-8F9286F62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5E779-603F-4304-B368-08A40C840D25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669A6F-3DDD-E35A-CB21-BEF099AEA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80719E-3581-3C41-7FFD-E0649F84D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D78D-65AD-43C2-AAC9-BB76CD958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1681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DE471-8AC1-9B6D-A2B3-B15E6ECE4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291BC7-6B12-2834-0767-CAF8488CFF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9B1050-9CA7-00E7-FE6D-F6277D8A1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5E779-603F-4304-B368-08A40C840D25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92E244-D08A-6440-47C5-E94DC7F8C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CDFF3A-1E56-7B6A-F43F-A0510F3E0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D78D-65AD-43C2-AAC9-BB76CD958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9269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41EFA-EA21-50EB-CBED-4C98FFEBF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55376-A9FE-5E2D-379F-C2348F9BAC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58F181-983D-3DE8-255F-4ACF9416BE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32AB2C-3B7D-0C72-4F65-9DBB6D81E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5E779-603F-4304-B368-08A40C840D25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2C7EED-CAF3-57C2-9D62-8489EA028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A1327A-1F2B-FE4D-5F43-41AA970EC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D78D-65AD-43C2-AAC9-BB76CD958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4394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99E16-7A8B-455E-64B3-F981959BE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3E0EF8-EF3D-D3E0-F0F0-5F57A15552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E2223A-8EA4-E852-FFD0-24A18E0BFE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04CA22-8FE6-3C61-527B-3A154D27DF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539095-8654-CF90-4E4C-816BA723E5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47AE00-68E5-FC54-821C-0448FE501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5E779-603F-4304-B368-08A40C840D25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36B404-3C2E-00E7-3334-2CB201053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ACC36B-C797-7E55-0B39-343971DBF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D78D-65AD-43C2-AAC9-BB76CD958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741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2B9B8-0CBE-F653-456D-F0858781B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F2FD23-137A-85C4-AAEB-244C8EDD5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5E779-603F-4304-B368-08A40C840D25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EF800F-FAEB-5E91-4CFA-55E201357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2A1E65-7B2E-9C5F-C35B-098EE5B38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D78D-65AD-43C2-AAC9-BB76CD958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3079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B988B7-BDB6-92BE-1DD6-180002F33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5E779-603F-4304-B368-08A40C840D25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D38A1E-3070-3CF1-51E4-71C14A7D1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BAA95F-F4D3-AE22-B15D-0E46CFD7F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D78D-65AD-43C2-AAC9-BB76CD958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988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05426-DC62-282D-E00D-4584289F8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A1A03-B51B-AB0E-E51A-8A8002821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FD2EED-E1D4-ED77-2E45-B87A072609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DD3F9E-6534-F620-0C99-7360A3CC5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5E779-603F-4304-B368-08A40C840D25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7A119A-DC4C-030C-EC85-F5DF2AFF6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EF527-C73D-EFCF-A168-9F9532ACE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D78D-65AD-43C2-AAC9-BB76CD958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904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189F0-8AC9-7C4A-AD6D-361C07881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E60301-425D-1058-80B9-BAFF2B3B7F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BA71FD-D1C0-D389-175D-FB5434F0AE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77AD1B-1390-8451-A9CC-B8F4946E8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5E779-603F-4304-B368-08A40C840D25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D8DBD2-7567-8377-12DF-F3268868A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140AB9-84C8-AE99-D6A1-C67CE02EF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D78D-65AD-43C2-AAC9-BB76CD958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592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6D747-95FB-74BB-D25F-9F45B16DA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065BB-3123-B780-33D7-680CD3D475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7EC703-3C77-3D74-4CE2-32B9AACEB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5E779-603F-4304-B368-08A40C840D25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7AFFD-3CCD-D675-9567-6D2EDF280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1A58C7-8911-E5B9-6114-F70C2FF75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D78D-65AD-43C2-AAC9-BB76CD958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693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B0B0B6-4BA2-9430-96C1-92EC82A222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C631BB-F4C7-3BF6-099F-554A34FE5F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C07E8E-78AA-9C29-06C8-32D1DF10C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5E779-603F-4304-B368-08A40C840D25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46A527-DCA2-46DE-E042-8932C3BBB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4113DB-B8EE-1170-05EB-7777E4E87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D78D-65AD-43C2-AAC9-BB76CD958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690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AF7B4A-8908-580D-5FBE-4A1CC871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9BD64-152F-0214-D3E1-13766976A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A70310-C07F-A3A1-F269-8FA0040A28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5E779-603F-4304-B368-08A40C840D25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F5E5BD-FDA7-958F-7565-3A72427512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5A8AD-482A-F092-F634-2FDB038A8F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CD78D-65AD-43C2-AAC9-BB76CD958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9405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2F27091-F0AF-F8EC-F803-FC61237D6F7D}"/>
              </a:ext>
            </a:extLst>
          </p:cNvPr>
          <p:cNvSpPr/>
          <p:nvPr/>
        </p:nvSpPr>
        <p:spPr>
          <a:xfrm>
            <a:off x="356976" y="1924984"/>
            <a:ext cx="348954" cy="314325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 err="1">
                <a:solidFill>
                  <a:schemeClr val="tx1"/>
                </a:solidFill>
              </a:rPr>
              <a:t>T</a:t>
            </a:r>
            <a:r>
              <a:rPr lang="en-GB" sz="1100" dirty="0" err="1">
                <a:solidFill>
                  <a:schemeClr val="tx1"/>
                </a:solidFill>
              </a:rPr>
              <a:t>aU6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00964C-8FAF-7B63-86E6-3FB9F25B7FC2}"/>
              </a:ext>
            </a:extLst>
          </p:cNvPr>
          <p:cNvSpPr/>
          <p:nvPr/>
        </p:nvSpPr>
        <p:spPr>
          <a:xfrm>
            <a:off x="706335" y="1924984"/>
            <a:ext cx="523583" cy="31432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Guide1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57DD7E-3CCA-E1F2-72AE-36A37E08822E}"/>
              </a:ext>
            </a:extLst>
          </p:cNvPr>
          <p:cNvSpPr/>
          <p:nvPr/>
        </p:nvSpPr>
        <p:spPr>
          <a:xfrm>
            <a:off x="1236275" y="1924984"/>
            <a:ext cx="62481" cy="313200"/>
          </a:xfrm>
          <a:prstGeom prst="rect">
            <a:avLst/>
          </a:prstGeom>
          <a:solidFill>
            <a:srgbClr val="66FF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90F4C7-C513-6E8A-8AAE-61B5ABE0A429}"/>
              </a:ext>
            </a:extLst>
          </p:cNvPr>
          <p:cNvSpPr/>
          <p:nvPr/>
        </p:nvSpPr>
        <p:spPr>
          <a:xfrm>
            <a:off x="2253250" y="1924984"/>
            <a:ext cx="348954" cy="314325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 err="1">
                <a:solidFill>
                  <a:schemeClr val="tx1"/>
                </a:solidFill>
              </a:rPr>
              <a:t>T</a:t>
            </a:r>
            <a:r>
              <a:rPr lang="en-GB" sz="1100" dirty="0" err="1">
                <a:solidFill>
                  <a:schemeClr val="tx1"/>
                </a:solidFill>
              </a:rPr>
              <a:t>aU3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B825FA-E7FE-4331-6542-ABE4C085C608}"/>
              </a:ext>
            </a:extLst>
          </p:cNvPr>
          <p:cNvSpPr/>
          <p:nvPr/>
        </p:nvSpPr>
        <p:spPr>
          <a:xfrm>
            <a:off x="2602609" y="1924984"/>
            <a:ext cx="523583" cy="31432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Guide3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8D18BB-D20C-4000-36C8-C4A0122120F7}"/>
              </a:ext>
            </a:extLst>
          </p:cNvPr>
          <p:cNvSpPr/>
          <p:nvPr/>
        </p:nvSpPr>
        <p:spPr>
          <a:xfrm>
            <a:off x="3132549" y="1924984"/>
            <a:ext cx="62481" cy="313200"/>
          </a:xfrm>
          <a:prstGeom prst="rect">
            <a:avLst/>
          </a:prstGeom>
          <a:solidFill>
            <a:srgbClr val="66FF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217FD2-DB72-F12A-AC92-8D66E3AB7234}"/>
              </a:ext>
            </a:extLst>
          </p:cNvPr>
          <p:cNvSpPr/>
          <p:nvPr/>
        </p:nvSpPr>
        <p:spPr>
          <a:xfrm>
            <a:off x="3195435" y="1924984"/>
            <a:ext cx="348954" cy="314325"/>
          </a:xfrm>
          <a:prstGeom prst="rect">
            <a:avLst/>
          </a:prstGeom>
          <a:solidFill>
            <a:srgbClr val="CC66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 err="1">
                <a:solidFill>
                  <a:schemeClr val="tx1"/>
                </a:solidFill>
              </a:rPr>
              <a:t>Hv</a:t>
            </a:r>
            <a:r>
              <a:rPr lang="en-GB" sz="1100" dirty="0" err="1">
                <a:solidFill>
                  <a:schemeClr val="tx1"/>
                </a:solidFill>
              </a:rPr>
              <a:t>U3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80E5B8-7641-A970-0791-8FCBD6FBB25A}"/>
              </a:ext>
            </a:extLst>
          </p:cNvPr>
          <p:cNvSpPr/>
          <p:nvPr/>
        </p:nvSpPr>
        <p:spPr>
          <a:xfrm>
            <a:off x="3544794" y="1924984"/>
            <a:ext cx="523583" cy="31432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Guide4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841671-8F9A-0C1C-3E10-A64667DAC405}"/>
              </a:ext>
            </a:extLst>
          </p:cNvPr>
          <p:cNvSpPr/>
          <p:nvPr/>
        </p:nvSpPr>
        <p:spPr>
          <a:xfrm>
            <a:off x="4074734" y="1924984"/>
            <a:ext cx="62481" cy="313200"/>
          </a:xfrm>
          <a:prstGeom prst="rect">
            <a:avLst/>
          </a:prstGeom>
          <a:solidFill>
            <a:srgbClr val="66FF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D90286-5883-E04F-7D54-9B72756734B8}"/>
              </a:ext>
            </a:extLst>
          </p:cNvPr>
          <p:cNvSpPr/>
          <p:nvPr/>
        </p:nvSpPr>
        <p:spPr>
          <a:xfrm>
            <a:off x="1305113" y="1924984"/>
            <a:ext cx="348954" cy="314325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 err="1">
                <a:solidFill>
                  <a:schemeClr val="tx1"/>
                </a:solidFill>
              </a:rPr>
              <a:t>T</a:t>
            </a:r>
            <a:r>
              <a:rPr lang="en-GB" sz="1100" dirty="0" err="1">
                <a:solidFill>
                  <a:schemeClr val="tx1"/>
                </a:solidFill>
              </a:rPr>
              <a:t>aU6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0B806D-B3F0-8FBD-85E5-5798420597EC}"/>
              </a:ext>
            </a:extLst>
          </p:cNvPr>
          <p:cNvSpPr/>
          <p:nvPr/>
        </p:nvSpPr>
        <p:spPr>
          <a:xfrm>
            <a:off x="1654472" y="1924984"/>
            <a:ext cx="523583" cy="31432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Guide2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FDF91E-E875-7F69-75B2-FD2CB8A9C342}"/>
              </a:ext>
            </a:extLst>
          </p:cNvPr>
          <p:cNvSpPr/>
          <p:nvPr/>
        </p:nvSpPr>
        <p:spPr>
          <a:xfrm>
            <a:off x="2184412" y="1924984"/>
            <a:ext cx="62481" cy="313200"/>
          </a:xfrm>
          <a:prstGeom prst="rect">
            <a:avLst/>
          </a:prstGeom>
          <a:solidFill>
            <a:srgbClr val="66FF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0D02415-8FF5-6244-57F4-17933E03B1E3}"/>
              </a:ext>
            </a:extLst>
          </p:cNvPr>
          <p:cNvSpPr/>
          <p:nvPr/>
        </p:nvSpPr>
        <p:spPr>
          <a:xfrm>
            <a:off x="4143977" y="1924984"/>
            <a:ext cx="348954" cy="314325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 err="1">
                <a:solidFill>
                  <a:schemeClr val="tx1"/>
                </a:solidFill>
              </a:rPr>
              <a:t>T</a:t>
            </a:r>
            <a:r>
              <a:rPr lang="en-GB" sz="1100" dirty="0" err="1">
                <a:solidFill>
                  <a:schemeClr val="tx1"/>
                </a:solidFill>
              </a:rPr>
              <a:t>aU6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25FABFD-0C58-C9FE-EE13-CAE7C2AAA596}"/>
              </a:ext>
            </a:extLst>
          </p:cNvPr>
          <p:cNvSpPr/>
          <p:nvPr/>
        </p:nvSpPr>
        <p:spPr>
          <a:xfrm>
            <a:off x="4493336" y="1924984"/>
            <a:ext cx="523583" cy="31432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Guide5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8D75B4-351E-E842-073C-4740A96B70E2}"/>
              </a:ext>
            </a:extLst>
          </p:cNvPr>
          <p:cNvSpPr/>
          <p:nvPr/>
        </p:nvSpPr>
        <p:spPr>
          <a:xfrm>
            <a:off x="5023276" y="1924984"/>
            <a:ext cx="62481" cy="313200"/>
          </a:xfrm>
          <a:prstGeom prst="rect">
            <a:avLst/>
          </a:prstGeom>
          <a:solidFill>
            <a:srgbClr val="66FF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04DC14-B3C6-3C50-9C5A-9490329BB350}"/>
              </a:ext>
            </a:extLst>
          </p:cNvPr>
          <p:cNvSpPr/>
          <p:nvPr/>
        </p:nvSpPr>
        <p:spPr>
          <a:xfrm>
            <a:off x="5092114" y="1924984"/>
            <a:ext cx="348954" cy="314325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 err="1">
                <a:solidFill>
                  <a:schemeClr val="tx1"/>
                </a:solidFill>
              </a:rPr>
              <a:t>T</a:t>
            </a:r>
            <a:r>
              <a:rPr lang="en-GB" sz="1100" dirty="0" err="1">
                <a:solidFill>
                  <a:schemeClr val="tx1"/>
                </a:solidFill>
              </a:rPr>
              <a:t>aU6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B694A5-B734-48B0-2AA5-CCB5F9E07D5B}"/>
              </a:ext>
            </a:extLst>
          </p:cNvPr>
          <p:cNvSpPr/>
          <p:nvPr/>
        </p:nvSpPr>
        <p:spPr>
          <a:xfrm>
            <a:off x="5441473" y="1924984"/>
            <a:ext cx="523583" cy="31432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Guide6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E661E3E-FB26-603A-E40D-4F29CADEAFED}"/>
              </a:ext>
            </a:extLst>
          </p:cNvPr>
          <p:cNvSpPr/>
          <p:nvPr/>
        </p:nvSpPr>
        <p:spPr>
          <a:xfrm>
            <a:off x="5971413" y="1924984"/>
            <a:ext cx="62481" cy="313200"/>
          </a:xfrm>
          <a:prstGeom prst="rect">
            <a:avLst/>
          </a:prstGeom>
          <a:solidFill>
            <a:srgbClr val="66FF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D2A7AE6-9DBC-2401-D371-4392FF31D0C8}"/>
              </a:ext>
            </a:extLst>
          </p:cNvPr>
          <p:cNvSpPr/>
          <p:nvPr/>
        </p:nvSpPr>
        <p:spPr>
          <a:xfrm>
            <a:off x="6035108" y="1924984"/>
            <a:ext cx="348954" cy="314325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 err="1">
                <a:solidFill>
                  <a:schemeClr val="tx1"/>
                </a:solidFill>
              </a:rPr>
              <a:t>T</a:t>
            </a:r>
            <a:r>
              <a:rPr lang="en-GB" sz="1100" dirty="0" err="1">
                <a:solidFill>
                  <a:schemeClr val="tx1"/>
                </a:solidFill>
              </a:rPr>
              <a:t>aU3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94F64B8-2C24-756F-CEF0-0D0A39D8EE74}"/>
              </a:ext>
            </a:extLst>
          </p:cNvPr>
          <p:cNvSpPr/>
          <p:nvPr/>
        </p:nvSpPr>
        <p:spPr>
          <a:xfrm>
            <a:off x="6384467" y="1924984"/>
            <a:ext cx="523583" cy="31432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Guide7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3A03FAC-B3B3-72F0-898E-23759F079297}"/>
              </a:ext>
            </a:extLst>
          </p:cNvPr>
          <p:cNvSpPr/>
          <p:nvPr/>
        </p:nvSpPr>
        <p:spPr>
          <a:xfrm>
            <a:off x="6914407" y="1924984"/>
            <a:ext cx="62481" cy="313200"/>
          </a:xfrm>
          <a:prstGeom prst="rect">
            <a:avLst/>
          </a:prstGeom>
          <a:solidFill>
            <a:srgbClr val="66FF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2418AE8-FE40-D934-FD5D-0119B17A4C64}"/>
              </a:ext>
            </a:extLst>
          </p:cNvPr>
          <p:cNvSpPr/>
          <p:nvPr/>
        </p:nvSpPr>
        <p:spPr>
          <a:xfrm>
            <a:off x="6977946" y="1924984"/>
            <a:ext cx="348954" cy="314325"/>
          </a:xfrm>
          <a:prstGeom prst="rect">
            <a:avLst/>
          </a:prstGeom>
          <a:solidFill>
            <a:srgbClr val="CC66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 err="1">
                <a:solidFill>
                  <a:schemeClr val="tx1"/>
                </a:solidFill>
              </a:rPr>
              <a:t>Hv</a:t>
            </a:r>
            <a:r>
              <a:rPr lang="en-GB" sz="1100" dirty="0" err="1">
                <a:solidFill>
                  <a:schemeClr val="tx1"/>
                </a:solidFill>
              </a:rPr>
              <a:t>U3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582C324-C778-4A78-46C6-ED79C61A6B3B}"/>
              </a:ext>
            </a:extLst>
          </p:cNvPr>
          <p:cNvSpPr/>
          <p:nvPr/>
        </p:nvSpPr>
        <p:spPr>
          <a:xfrm>
            <a:off x="7327305" y="1924984"/>
            <a:ext cx="523583" cy="31432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Guide8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C1CF791-A2F5-65AD-0504-8BDFFA8E7FCF}"/>
              </a:ext>
            </a:extLst>
          </p:cNvPr>
          <p:cNvSpPr/>
          <p:nvPr/>
        </p:nvSpPr>
        <p:spPr>
          <a:xfrm>
            <a:off x="7857245" y="1924984"/>
            <a:ext cx="62481" cy="313200"/>
          </a:xfrm>
          <a:prstGeom prst="rect">
            <a:avLst/>
          </a:prstGeom>
          <a:solidFill>
            <a:srgbClr val="66FF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E911141-DF4B-B976-1C8D-E6DEE3945791}"/>
              </a:ext>
            </a:extLst>
          </p:cNvPr>
          <p:cNvSpPr/>
          <p:nvPr/>
        </p:nvSpPr>
        <p:spPr>
          <a:xfrm>
            <a:off x="7924215" y="1924984"/>
            <a:ext cx="348954" cy="314325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 err="1">
                <a:solidFill>
                  <a:schemeClr val="tx1"/>
                </a:solidFill>
              </a:rPr>
              <a:t>T</a:t>
            </a:r>
            <a:r>
              <a:rPr lang="en-GB" sz="1100" dirty="0" err="1">
                <a:solidFill>
                  <a:schemeClr val="tx1"/>
                </a:solidFill>
              </a:rPr>
              <a:t>aU6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CBA4D66-D91F-76A9-98F6-7BF04CE1EB94}"/>
              </a:ext>
            </a:extLst>
          </p:cNvPr>
          <p:cNvSpPr/>
          <p:nvPr/>
        </p:nvSpPr>
        <p:spPr>
          <a:xfrm>
            <a:off x="8273574" y="1924984"/>
            <a:ext cx="523583" cy="31432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Guide9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D45C8C5-4369-7E74-DDE4-82E7F8292DA5}"/>
              </a:ext>
            </a:extLst>
          </p:cNvPr>
          <p:cNvSpPr/>
          <p:nvPr/>
        </p:nvSpPr>
        <p:spPr>
          <a:xfrm>
            <a:off x="8803514" y="1924984"/>
            <a:ext cx="62481" cy="313200"/>
          </a:xfrm>
          <a:prstGeom prst="rect">
            <a:avLst/>
          </a:prstGeom>
          <a:solidFill>
            <a:srgbClr val="66FF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E91ACAE-0722-438A-BB9C-1EC3E8BEAE3B}"/>
              </a:ext>
            </a:extLst>
          </p:cNvPr>
          <p:cNvSpPr/>
          <p:nvPr/>
        </p:nvSpPr>
        <p:spPr>
          <a:xfrm>
            <a:off x="8849622" y="1924984"/>
            <a:ext cx="348954" cy="314325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 err="1">
                <a:solidFill>
                  <a:schemeClr val="tx1"/>
                </a:solidFill>
              </a:rPr>
              <a:t>T</a:t>
            </a:r>
            <a:r>
              <a:rPr lang="en-GB" sz="1100" dirty="0" err="1">
                <a:solidFill>
                  <a:schemeClr val="tx1"/>
                </a:solidFill>
              </a:rPr>
              <a:t>aU6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C9BD850-8175-3E66-40A9-BD5DF4EF0EEB}"/>
              </a:ext>
            </a:extLst>
          </p:cNvPr>
          <p:cNvSpPr/>
          <p:nvPr/>
        </p:nvSpPr>
        <p:spPr>
          <a:xfrm>
            <a:off x="9198981" y="1924984"/>
            <a:ext cx="523583" cy="31432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Guide10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4001285-03DC-64AE-A5C7-1B05C0ABAC81}"/>
              </a:ext>
            </a:extLst>
          </p:cNvPr>
          <p:cNvSpPr/>
          <p:nvPr/>
        </p:nvSpPr>
        <p:spPr>
          <a:xfrm>
            <a:off x="9728921" y="1924984"/>
            <a:ext cx="62481" cy="313200"/>
          </a:xfrm>
          <a:prstGeom prst="rect">
            <a:avLst/>
          </a:prstGeom>
          <a:solidFill>
            <a:srgbClr val="66FF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82C8454-7D27-867C-E767-6A6137A11F0D}"/>
              </a:ext>
            </a:extLst>
          </p:cNvPr>
          <p:cNvSpPr/>
          <p:nvPr/>
        </p:nvSpPr>
        <p:spPr>
          <a:xfrm>
            <a:off x="9783701" y="1924984"/>
            <a:ext cx="348954" cy="314325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 err="1">
                <a:solidFill>
                  <a:schemeClr val="tx1"/>
                </a:solidFill>
              </a:rPr>
              <a:t>T</a:t>
            </a:r>
            <a:r>
              <a:rPr lang="en-GB" sz="1100" dirty="0" err="1">
                <a:solidFill>
                  <a:schemeClr val="tx1"/>
                </a:solidFill>
              </a:rPr>
              <a:t>aU3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C81833C-91CE-194C-985B-0DEF1DD28A8B}"/>
              </a:ext>
            </a:extLst>
          </p:cNvPr>
          <p:cNvSpPr/>
          <p:nvPr/>
        </p:nvSpPr>
        <p:spPr>
          <a:xfrm>
            <a:off x="10133060" y="1924984"/>
            <a:ext cx="523583" cy="31432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Guide11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20009DC-DE3A-BBDA-7AD7-7F2C991924B0}"/>
              </a:ext>
            </a:extLst>
          </p:cNvPr>
          <p:cNvSpPr/>
          <p:nvPr/>
        </p:nvSpPr>
        <p:spPr>
          <a:xfrm>
            <a:off x="10663000" y="1924984"/>
            <a:ext cx="62481" cy="313200"/>
          </a:xfrm>
          <a:prstGeom prst="rect">
            <a:avLst/>
          </a:prstGeom>
          <a:solidFill>
            <a:srgbClr val="66FF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076630E-5E14-4C61-DEA0-FB15F3F7D305}"/>
              </a:ext>
            </a:extLst>
          </p:cNvPr>
          <p:cNvSpPr/>
          <p:nvPr/>
        </p:nvSpPr>
        <p:spPr>
          <a:xfrm>
            <a:off x="10717794" y="1924984"/>
            <a:ext cx="348954" cy="314325"/>
          </a:xfrm>
          <a:prstGeom prst="rect">
            <a:avLst/>
          </a:prstGeom>
          <a:solidFill>
            <a:srgbClr val="CC66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 err="1">
                <a:solidFill>
                  <a:schemeClr val="tx1"/>
                </a:solidFill>
              </a:rPr>
              <a:t>Hv</a:t>
            </a:r>
            <a:r>
              <a:rPr lang="en-GB" sz="1100" dirty="0" err="1">
                <a:solidFill>
                  <a:schemeClr val="tx1"/>
                </a:solidFill>
              </a:rPr>
              <a:t>U3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F360DF9-7E4A-96E7-8AD7-80FEE116693B}"/>
              </a:ext>
            </a:extLst>
          </p:cNvPr>
          <p:cNvSpPr/>
          <p:nvPr/>
        </p:nvSpPr>
        <p:spPr>
          <a:xfrm>
            <a:off x="11067153" y="1924984"/>
            <a:ext cx="523583" cy="31432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Guide12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642FC93-9E89-B4C2-8C2E-F658368B4485}"/>
              </a:ext>
            </a:extLst>
          </p:cNvPr>
          <p:cNvSpPr/>
          <p:nvPr/>
        </p:nvSpPr>
        <p:spPr>
          <a:xfrm>
            <a:off x="11597093" y="1924984"/>
            <a:ext cx="62481" cy="313200"/>
          </a:xfrm>
          <a:prstGeom prst="rect">
            <a:avLst/>
          </a:prstGeom>
          <a:solidFill>
            <a:srgbClr val="66FF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A5F7326-15C9-EFBA-D021-9662DC7112AC}"/>
              </a:ext>
            </a:extLst>
          </p:cNvPr>
          <p:cNvSpPr/>
          <p:nvPr/>
        </p:nvSpPr>
        <p:spPr>
          <a:xfrm>
            <a:off x="356976" y="2831007"/>
            <a:ext cx="655698" cy="3143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P-</a:t>
            </a:r>
            <a:r>
              <a:rPr lang="en-GB" sz="1100" i="1" dirty="0" err="1">
                <a:solidFill>
                  <a:schemeClr val="tx1"/>
                </a:solidFill>
              </a:rPr>
              <a:t>Os</a:t>
            </a:r>
            <a:r>
              <a:rPr lang="en-GB" sz="1100" dirty="0" err="1">
                <a:solidFill>
                  <a:schemeClr val="tx1"/>
                </a:solidFill>
              </a:rPr>
              <a:t>Ubi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7F63775-B71E-C7E2-7C4C-FAA30B47AF49}"/>
              </a:ext>
            </a:extLst>
          </p:cNvPr>
          <p:cNvSpPr/>
          <p:nvPr/>
        </p:nvSpPr>
        <p:spPr>
          <a:xfrm>
            <a:off x="1021807" y="2831007"/>
            <a:ext cx="176271" cy="314325"/>
          </a:xfrm>
          <a:prstGeom prst="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RZ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5337EE2-77FD-E75E-1F3E-AFF4004BDB8B}"/>
              </a:ext>
            </a:extLst>
          </p:cNvPr>
          <p:cNvSpPr/>
          <p:nvPr/>
        </p:nvSpPr>
        <p:spPr>
          <a:xfrm>
            <a:off x="1194488" y="2831007"/>
            <a:ext cx="523583" cy="31432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Guide1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FAE91D9-78D3-5A82-6C99-677F2E550DBD}"/>
              </a:ext>
            </a:extLst>
          </p:cNvPr>
          <p:cNvSpPr/>
          <p:nvPr/>
        </p:nvSpPr>
        <p:spPr>
          <a:xfrm>
            <a:off x="1725739" y="2831007"/>
            <a:ext cx="214901" cy="314325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RZ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098E92A-8800-22FD-593F-20CE4AFB21B8}"/>
              </a:ext>
            </a:extLst>
          </p:cNvPr>
          <p:cNvSpPr/>
          <p:nvPr/>
        </p:nvSpPr>
        <p:spPr>
          <a:xfrm>
            <a:off x="1906456" y="2831007"/>
            <a:ext cx="176271" cy="314325"/>
          </a:xfrm>
          <a:prstGeom prst="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RZ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7B38729-93FA-3AF2-0DF1-96B00FDD9E66}"/>
              </a:ext>
            </a:extLst>
          </p:cNvPr>
          <p:cNvSpPr/>
          <p:nvPr/>
        </p:nvSpPr>
        <p:spPr>
          <a:xfrm>
            <a:off x="2079137" y="2831007"/>
            <a:ext cx="523583" cy="31432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Guide2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CD66D1B-4548-E910-5E44-E6CB6BFE5305}"/>
              </a:ext>
            </a:extLst>
          </p:cNvPr>
          <p:cNvSpPr/>
          <p:nvPr/>
        </p:nvSpPr>
        <p:spPr>
          <a:xfrm>
            <a:off x="2610388" y="2831007"/>
            <a:ext cx="214901" cy="314325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RZ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7306BE5-778A-2D9A-2656-31E40B3837B0}"/>
              </a:ext>
            </a:extLst>
          </p:cNvPr>
          <p:cNvSpPr/>
          <p:nvPr/>
        </p:nvSpPr>
        <p:spPr>
          <a:xfrm>
            <a:off x="2828749" y="2831007"/>
            <a:ext cx="176271" cy="314325"/>
          </a:xfrm>
          <a:prstGeom prst="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RZ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51D8498-164D-28B9-1652-01BA7EC94BE4}"/>
              </a:ext>
            </a:extLst>
          </p:cNvPr>
          <p:cNvSpPr/>
          <p:nvPr/>
        </p:nvSpPr>
        <p:spPr>
          <a:xfrm>
            <a:off x="3001430" y="2831007"/>
            <a:ext cx="523583" cy="31432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Guide3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DE5C52C-8719-EFD1-BEBC-56697B96EC44}"/>
              </a:ext>
            </a:extLst>
          </p:cNvPr>
          <p:cNvSpPr/>
          <p:nvPr/>
        </p:nvSpPr>
        <p:spPr>
          <a:xfrm>
            <a:off x="3532681" y="2831007"/>
            <a:ext cx="214901" cy="314325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RZ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BCE7921-8832-9A3C-D286-92B651FE79FD}"/>
              </a:ext>
            </a:extLst>
          </p:cNvPr>
          <p:cNvSpPr/>
          <p:nvPr/>
        </p:nvSpPr>
        <p:spPr>
          <a:xfrm>
            <a:off x="3723909" y="2831007"/>
            <a:ext cx="176271" cy="314325"/>
          </a:xfrm>
          <a:prstGeom prst="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RZ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EFA0459-BEE4-724E-A865-93A070331214}"/>
              </a:ext>
            </a:extLst>
          </p:cNvPr>
          <p:cNvSpPr/>
          <p:nvPr/>
        </p:nvSpPr>
        <p:spPr>
          <a:xfrm>
            <a:off x="3896590" y="2831007"/>
            <a:ext cx="523583" cy="31432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Guide4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510C09A-5ADB-0880-F3DC-3E06BE5F4BDC}"/>
              </a:ext>
            </a:extLst>
          </p:cNvPr>
          <p:cNvSpPr/>
          <p:nvPr/>
        </p:nvSpPr>
        <p:spPr>
          <a:xfrm>
            <a:off x="4427841" y="2831007"/>
            <a:ext cx="214901" cy="314325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RZ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E40C23C-29C4-52BF-5765-012D2A1A45CC}"/>
              </a:ext>
            </a:extLst>
          </p:cNvPr>
          <p:cNvSpPr/>
          <p:nvPr/>
        </p:nvSpPr>
        <p:spPr>
          <a:xfrm>
            <a:off x="4625379" y="2831007"/>
            <a:ext cx="176271" cy="314325"/>
          </a:xfrm>
          <a:prstGeom prst="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RZ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D6832C9-3227-C70D-936C-12E94B20B36D}"/>
              </a:ext>
            </a:extLst>
          </p:cNvPr>
          <p:cNvSpPr/>
          <p:nvPr/>
        </p:nvSpPr>
        <p:spPr>
          <a:xfrm>
            <a:off x="4798060" y="2831007"/>
            <a:ext cx="523583" cy="31432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Guide5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24139D5-67E8-B6A5-E000-5D5723CDA904}"/>
              </a:ext>
            </a:extLst>
          </p:cNvPr>
          <p:cNvSpPr/>
          <p:nvPr/>
        </p:nvSpPr>
        <p:spPr>
          <a:xfrm>
            <a:off x="5329311" y="2831007"/>
            <a:ext cx="214901" cy="314325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RZ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B72CDA4-8F76-7548-A1C9-EFFE4900128C}"/>
              </a:ext>
            </a:extLst>
          </p:cNvPr>
          <p:cNvSpPr/>
          <p:nvPr/>
        </p:nvSpPr>
        <p:spPr>
          <a:xfrm>
            <a:off x="5526849" y="2831007"/>
            <a:ext cx="176271" cy="314325"/>
          </a:xfrm>
          <a:prstGeom prst="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RZ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03922D0-9D52-82CF-2E7B-5C8AD2EF7E94}"/>
              </a:ext>
            </a:extLst>
          </p:cNvPr>
          <p:cNvSpPr/>
          <p:nvPr/>
        </p:nvSpPr>
        <p:spPr>
          <a:xfrm>
            <a:off x="5699530" y="2831007"/>
            <a:ext cx="523583" cy="31432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Guide6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14AFE51-95F8-07CD-CC56-ED3C618E0500}"/>
              </a:ext>
            </a:extLst>
          </p:cNvPr>
          <p:cNvSpPr/>
          <p:nvPr/>
        </p:nvSpPr>
        <p:spPr>
          <a:xfrm>
            <a:off x="6230781" y="2831007"/>
            <a:ext cx="214901" cy="314325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RZ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8245B6D-3EF0-F908-75AE-FFE973254F3F}"/>
              </a:ext>
            </a:extLst>
          </p:cNvPr>
          <p:cNvSpPr/>
          <p:nvPr/>
        </p:nvSpPr>
        <p:spPr>
          <a:xfrm>
            <a:off x="6400598" y="2831007"/>
            <a:ext cx="176271" cy="314325"/>
          </a:xfrm>
          <a:prstGeom prst="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RZ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D733AF60-7837-8DDD-2360-0967950E763F}"/>
              </a:ext>
            </a:extLst>
          </p:cNvPr>
          <p:cNvSpPr/>
          <p:nvPr/>
        </p:nvSpPr>
        <p:spPr>
          <a:xfrm>
            <a:off x="6573279" y="2831007"/>
            <a:ext cx="523583" cy="31432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Guide7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EF11691-A07E-7DB3-099D-5F2B67B4087F}"/>
              </a:ext>
            </a:extLst>
          </p:cNvPr>
          <p:cNvSpPr/>
          <p:nvPr/>
        </p:nvSpPr>
        <p:spPr>
          <a:xfrm>
            <a:off x="7104530" y="2831007"/>
            <a:ext cx="214901" cy="314325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RZ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16B77D2E-9723-0BA5-4DDD-CC0AC8CCC7BC}"/>
              </a:ext>
            </a:extLst>
          </p:cNvPr>
          <p:cNvSpPr/>
          <p:nvPr/>
        </p:nvSpPr>
        <p:spPr>
          <a:xfrm>
            <a:off x="7301985" y="2831007"/>
            <a:ext cx="176271" cy="314325"/>
          </a:xfrm>
          <a:prstGeom prst="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RZ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873B1EA4-B814-D5A2-7855-363A7716E36A}"/>
              </a:ext>
            </a:extLst>
          </p:cNvPr>
          <p:cNvSpPr/>
          <p:nvPr/>
        </p:nvSpPr>
        <p:spPr>
          <a:xfrm>
            <a:off x="7474666" y="2831007"/>
            <a:ext cx="523583" cy="31432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Guide8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E98D3C9-51EC-C910-458A-95178F29EF80}"/>
              </a:ext>
            </a:extLst>
          </p:cNvPr>
          <p:cNvSpPr/>
          <p:nvPr/>
        </p:nvSpPr>
        <p:spPr>
          <a:xfrm>
            <a:off x="8005917" y="2831007"/>
            <a:ext cx="214901" cy="314325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RZ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FF6B2CD-D0A4-C4EA-EAC3-C922EDCCC6E6}"/>
              </a:ext>
            </a:extLst>
          </p:cNvPr>
          <p:cNvSpPr/>
          <p:nvPr/>
        </p:nvSpPr>
        <p:spPr>
          <a:xfrm>
            <a:off x="8200688" y="2831007"/>
            <a:ext cx="176271" cy="314325"/>
          </a:xfrm>
          <a:prstGeom prst="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RZ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F15D003C-B8E8-47C3-6F95-D198FA33C581}"/>
              </a:ext>
            </a:extLst>
          </p:cNvPr>
          <p:cNvSpPr/>
          <p:nvPr/>
        </p:nvSpPr>
        <p:spPr>
          <a:xfrm>
            <a:off x="8373369" y="2831007"/>
            <a:ext cx="523583" cy="31432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Guide9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A3ECCBA5-21E3-F46A-831B-BE8694536684}"/>
              </a:ext>
            </a:extLst>
          </p:cNvPr>
          <p:cNvSpPr/>
          <p:nvPr/>
        </p:nvSpPr>
        <p:spPr>
          <a:xfrm>
            <a:off x="8904620" y="2831007"/>
            <a:ext cx="214901" cy="314325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RZ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9730DC37-1E8A-4EAD-26C4-3B4765AAEE83}"/>
              </a:ext>
            </a:extLst>
          </p:cNvPr>
          <p:cNvSpPr/>
          <p:nvPr/>
        </p:nvSpPr>
        <p:spPr>
          <a:xfrm>
            <a:off x="9080054" y="2831007"/>
            <a:ext cx="176271" cy="314325"/>
          </a:xfrm>
          <a:prstGeom prst="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RZ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E419171-5193-2D6C-C301-23A1D6BF92D4}"/>
              </a:ext>
            </a:extLst>
          </p:cNvPr>
          <p:cNvSpPr/>
          <p:nvPr/>
        </p:nvSpPr>
        <p:spPr>
          <a:xfrm>
            <a:off x="9252735" y="2831007"/>
            <a:ext cx="523583" cy="31432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Guide10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B91375FA-2293-1261-9B41-7C7C9D525F1E}"/>
              </a:ext>
            </a:extLst>
          </p:cNvPr>
          <p:cNvSpPr/>
          <p:nvPr/>
        </p:nvSpPr>
        <p:spPr>
          <a:xfrm>
            <a:off x="9783986" y="2831007"/>
            <a:ext cx="214901" cy="314325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RZ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81690D0-DED7-65B3-6C31-6C6DAED5D1DE}"/>
              </a:ext>
            </a:extLst>
          </p:cNvPr>
          <p:cNvSpPr/>
          <p:nvPr/>
        </p:nvSpPr>
        <p:spPr>
          <a:xfrm>
            <a:off x="9952170" y="2831007"/>
            <a:ext cx="176271" cy="314325"/>
          </a:xfrm>
          <a:prstGeom prst="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RZ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99DE90CD-8D44-A5ED-2A65-952C09D643A6}"/>
              </a:ext>
            </a:extLst>
          </p:cNvPr>
          <p:cNvSpPr/>
          <p:nvPr/>
        </p:nvSpPr>
        <p:spPr>
          <a:xfrm>
            <a:off x="10124851" y="2831007"/>
            <a:ext cx="523583" cy="31432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Guide11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F7535A1-7B31-4E17-81AD-2C23B81D246F}"/>
              </a:ext>
            </a:extLst>
          </p:cNvPr>
          <p:cNvSpPr/>
          <p:nvPr/>
        </p:nvSpPr>
        <p:spPr>
          <a:xfrm>
            <a:off x="10656102" y="2831007"/>
            <a:ext cx="214901" cy="314325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RZ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6FFA43A3-E464-266E-B393-2FA1E5809899}"/>
              </a:ext>
            </a:extLst>
          </p:cNvPr>
          <p:cNvSpPr/>
          <p:nvPr/>
        </p:nvSpPr>
        <p:spPr>
          <a:xfrm>
            <a:off x="10855445" y="2831007"/>
            <a:ext cx="176271" cy="314325"/>
          </a:xfrm>
          <a:prstGeom prst="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RZ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C42A8C0-C18B-A1DF-2DFF-EEFFED2CB6ED}"/>
              </a:ext>
            </a:extLst>
          </p:cNvPr>
          <p:cNvSpPr/>
          <p:nvPr/>
        </p:nvSpPr>
        <p:spPr>
          <a:xfrm>
            <a:off x="11028126" y="2831007"/>
            <a:ext cx="523583" cy="31432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Guide12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3EC13537-6060-F27D-93F5-30E3DBEC6590}"/>
              </a:ext>
            </a:extLst>
          </p:cNvPr>
          <p:cNvSpPr/>
          <p:nvPr/>
        </p:nvSpPr>
        <p:spPr>
          <a:xfrm>
            <a:off x="11559377" y="2831007"/>
            <a:ext cx="214901" cy="314325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RZ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C4A4AA9-60D1-7286-D58E-35C5DC021C35}"/>
              </a:ext>
            </a:extLst>
          </p:cNvPr>
          <p:cNvSpPr/>
          <p:nvPr/>
        </p:nvSpPr>
        <p:spPr>
          <a:xfrm>
            <a:off x="363659" y="3790302"/>
            <a:ext cx="655698" cy="3143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P-</a:t>
            </a:r>
            <a:r>
              <a:rPr lang="en-GB" sz="1100" i="1" dirty="0" err="1">
                <a:solidFill>
                  <a:schemeClr val="tx1"/>
                </a:solidFill>
              </a:rPr>
              <a:t>Os</a:t>
            </a:r>
            <a:r>
              <a:rPr lang="en-GB" sz="1100" dirty="0" err="1">
                <a:solidFill>
                  <a:schemeClr val="tx1"/>
                </a:solidFill>
              </a:rPr>
              <a:t>Ubi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657473B-7803-2408-8738-D05ABDB21FA3}"/>
              </a:ext>
            </a:extLst>
          </p:cNvPr>
          <p:cNvSpPr/>
          <p:nvPr/>
        </p:nvSpPr>
        <p:spPr>
          <a:xfrm>
            <a:off x="1739992" y="3790302"/>
            <a:ext cx="176271" cy="314325"/>
          </a:xfrm>
          <a:prstGeom prst="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C4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371B5B1A-2E4B-05A8-87E9-246ADE288BD6}"/>
              </a:ext>
            </a:extLst>
          </p:cNvPr>
          <p:cNvSpPr/>
          <p:nvPr/>
        </p:nvSpPr>
        <p:spPr>
          <a:xfrm>
            <a:off x="2603443" y="3790302"/>
            <a:ext cx="523583" cy="31432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Guide2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D0246F3D-FE5D-9FEE-7137-1D512ED14905}"/>
              </a:ext>
            </a:extLst>
          </p:cNvPr>
          <p:cNvSpPr/>
          <p:nvPr/>
        </p:nvSpPr>
        <p:spPr>
          <a:xfrm>
            <a:off x="2453631" y="3790302"/>
            <a:ext cx="176271" cy="314325"/>
          </a:xfrm>
          <a:prstGeom prst="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C4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A4B463D1-A992-0654-29DB-DEF2162534BF}"/>
              </a:ext>
            </a:extLst>
          </p:cNvPr>
          <p:cNvSpPr/>
          <p:nvPr/>
        </p:nvSpPr>
        <p:spPr>
          <a:xfrm>
            <a:off x="3123654" y="3790302"/>
            <a:ext cx="176271" cy="314325"/>
          </a:xfrm>
          <a:prstGeom prst="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C4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9A3DE61D-37E8-BC6E-06D3-C2AE3D3DB617}"/>
              </a:ext>
            </a:extLst>
          </p:cNvPr>
          <p:cNvSpPr/>
          <p:nvPr/>
        </p:nvSpPr>
        <p:spPr>
          <a:xfrm>
            <a:off x="3310144" y="3790302"/>
            <a:ext cx="523583" cy="31432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Guide3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213D7D37-3D8E-8377-6762-BF541E4A646B}"/>
              </a:ext>
            </a:extLst>
          </p:cNvPr>
          <p:cNvSpPr/>
          <p:nvPr/>
        </p:nvSpPr>
        <p:spPr>
          <a:xfrm>
            <a:off x="3830355" y="3790302"/>
            <a:ext cx="176271" cy="314325"/>
          </a:xfrm>
          <a:prstGeom prst="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C4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93C0C79-87E3-B75B-180F-A426BD2E5329}"/>
              </a:ext>
            </a:extLst>
          </p:cNvPr>
          <p:cNvSpPr/>
          <p:nvPr/>
        </p:nvSpPr>
        <p:spPr>
          <a:xfrm>
            <a:off x="4013774" y="3790302"/>
            <a:ext cx="523583" cy="31432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Guide4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5A19AB63-BA94-DD9C-9FE3-BD3C8188C03F}"/>
              </a:ext>
            </a:extLst>
          </p:cNvPr>
          <p:cNvSpPr/>
          <p:nvPr/>
        </p:nvSpPr>
        <p:spPr>
          <a:xfrm>
            <a:off x="4533985" y="3790302"/>
            <a:ext cx="176271" cy="314325"/>
          </a:xfrm>
          <a:prstGeom prst="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C4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411D7658-5A8A-7A54-6D94-58A40D7DD90F}"/>
              </a:ext>
            </a:extLst>
          </p:cNvPr>
          <p:cNvSpPr/>
          <p:nvPr/>
        </p:nvSpPr>
        <p:spPr>
          <a:xfrm>
            <a:off x="4719024" y="3790302"/>
            <a:ext cx="523583" cy="31432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Guide5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D97AB13C-56CC-642D-B4D4-2E35DBF9B819}"/>
              </a:ext>
            </a:extLst>
          </p:cNvPr>
          <p:cNvSpPr/>
          <p:nvPr/>
        </p:nvSpPr>
        <p:spPr>
          <a:xfrm>
            <a:off x="5239235" y="3790302"/>
            <a:ext cx="176271" cy="314325"/>
          </a:xfrm>
          <a:prstGeom prst="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C4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A3B897A3-A3A8-F8E1-14C0-F535344C35B4}"/>
              </a:ext>
            </a:extLst>
          </p:cNvPr>
          <p:cNvSpPr/>
          <p:nvPr/>
        </p:nvSpPr>
        <p:spPr>
          <a:xfrm>
            <a:off x="5424105" y="3790302"/>
            <a:ext cx="523583" cy="31432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Guide6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C35FA446-90C7-4992-A1D0-BD1AE1CB548F}"/>
              </a:ext>
            </a:extLst>
          </p:cNvPr>
          <p:cNvSpPr/>
          <p:nvPr/>
        </p:nvSpPr>
        <p:spPr>
          <a:xfrm>
            <a:off x="5944316" y="3790302"/>
            <a:ext cx="176271" cy="314325"/>
          </a:xfrm>
          <a:prstGeom prst="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C4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C33AB501-75FC-E0DA-8D18-C935CEAC02A1}"/>
              </a:ext>
            </a:extLst>
          </p:cNvPr>
          <p:cNvSpPr/>
          <p:nvPr/>
        </p:nvSpPr>
        <p:spPr>
          <a:xfrm>
            <a:off x="6128827" y="3790302"/>
            <a:ext cx="523583" cy="31432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Guide7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207B217E-086A-2FB7-3F8D-EDBC44C215FA}"/>
              </a:ext>
            </a:extLst>
          </p:cNvPr>
          <p:cNvSpPr/>
          <p:nvPr/>
        </p:nvSpPr>
        <p:spPr>
          <a:xfrm>
            <a:off x="6649038" y="3790302"/>
            <a:ext cx="176271" cy="314325"/>
          </a:xfrm>
          <a:prstGeom prst="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C4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A8E853F3-93DB-4DD3-3087-37BA1C280290}"/>
              </a:ext>
            </a:extLst>
          </p:cNvPr>
          <p:cNvSpPr/>
          <p:nvPr/>
        </p:nvSpPr>
        <p:spPr>
          <a:xfrm>
            <a:off x="6832183" y="3790302"/>
            <a:ext cx="523583" cy="31432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Guide8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BFAB7E98-E9E0-A137-EE5D-191923EA54E0}"/>
              </a:ext>
            </a:extLst>
          </p:cNvPr>
          <p:cNvSpPr/>
          <p:nvPr/>
        </p:nvSpPr>
        <p:spPr>
          <a:xfrm>
            <a:off x="7352394" y="3790302"/>
            <a:ext cx="176271" cy="314325"/>
          </a:xfrm>
          <a:prstGeom prst="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C4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AFE96358-E040-031A-9E2A-81560AEA2868}"/>
              </a:ext>
            </a:extLst>
          </p:cNvPr>
          <p:cNvSpPr/>
          <p:nvPr/>
        </p:nvSpPr>
        <p:spPr>
          <a:xfrm>
            <a:off x="7533072" y="3790302"/>
            <a:ext cx="523583" cy="31432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Guide9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6BB51410-5C1D-0DF4-200E-F3A785E9DDF5}"/>
              </a:ext>
            </a:extLst>
          </p:cNvPr>
          <p:cNvSpPr/>
          <p:nvPr/>
        </p:nvSpPr>
        <p:spPr>
          <a:xfrm>
            <a:off x="8053283" y="3790302"/>
            <a:ext cx="176271" cy="314325"/>
          </a:xfrm>
          <a:prstGeom prst="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C4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E517D6AA-2425-5EF7-1A1D-BC5EE9551BC7}"/>
              </a:ext>
            </a:extLst>
          </p:cNvPr>
          <p:cNvSpPr/>
          <p:nvPr/>
        </p:nvSpPr>
        <p:spPr>
          <a:xfrm>
            <a:off x="8238271" y="3790302"/>
            <a:ext cx="523583" cy="31432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Guide10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682F09EE-868D-A353-82A3-883622E9F9CD}"/>
              </a:ext>
            </a:extLst>
          </p:cNvPr>
          <p:cNvSpPr/>
          <p:nvPr/>
        </p:nvSpPr>
        <p:spPr>
          <a:xfrm>
            <a:off x="8758482" y="3790302"/>
            <a:ext cx="176271" cy="314325"/>
          </a:xfrm>
          <a:prstGeom prst="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C4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57A85A2B-E631-D0AA-E4CB-867811963ACC}"/>
              </a:ext>
            </a:extLst>
          </p:cNvPr>
          <p:cNvSpPr/>
          <p:nvPr/>
        </p:nvSpPr>
        <p:spPr>
          <a:xfrm>
            <a:off x="8942550" y="3790302"/>
            <a:ext cx="523583" cy="31432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Guide11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C3BF0FA6-2C02-E680-6519-83B0215AC4B0}"/>
              </a:ext>
            </a:extLst>
          </p:cNvPr>
          <p:cNvSpPr/>
          <p:nvPr/>
        </p:nvSpPr>
        <p:spPr>
          <a:xfrm>
            <a:off x="9462761" y="3790302"/>
            <a:ext cx="176271" cy="314325"/>
          </a:xfrm>
          <a:prstGeom prst="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C4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D661EC61-5F60-573C-1C05-A8F5CA73272B}"/>
              </a:ext>
            </a:extLst>
          </p:cNvPr>
          <p:cNvSpPr/>
          <p:nvPr/>
        </p:nvSpPr>
        <p:spPr>
          <a:xfrm>
            <a:off x="9652572" y="3790302"/>
            <a:ext cx="523583" cy="31432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Guide12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AADF08C5-603C-4430-F222-5B67F7DD146F}"/>
              </a:ext>
            </a:extLst>
          </p:cNvPr>
          <p:cNvSpPr/>
          <p:nvPr/>
        </p:nvSpPr>
        <p:spPr>
          <a:xfrm>
            <a:off x="10172783" y="3790302"/>
            <a:ext cx="176271" cy="314325"/>
          </a:xfrm>
          <a:prstGeom prst="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C4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744AD346-5C5B-ABF4-0559-64454FD0A189}"/>
              </a:ext>
            </a:extLst>
          </p:cNvPr>
          <p:cNvSpPr/>
          <p:nvPr/>
        </p:nvSpPr>
        <p:spPr>
          <a:xfrm>
            <a:off x="1924106" y="3790302"/>
            <a:ext cx="523583" cy="31432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Guide1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DC4E89D4-7A61-20AC-AE39-755A61AE83E7}"/>
              </a:ext>
            </a:extLst>
          </p:cNvPr>
          <p:cNvSpPr/>
          <p:nvPr/>
        </p:nvSpPr>
        <p:spPr>
          <a:xfrm>
            <a:off x="11769402" y="2831007"/>
            <a:ext cx="206573" cy="313200"/>
          </a:xfrm>
          <a:prstGeom prst="rect">
            <a:avLst/>
          </a:prstGeom>
          <a:solidFill>
            <a:srgbClr val="FF99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16773588-64A3-11B9-4162-3C02CE2C4B6E}"/>
              </a:ext>
            </a:extLst>
          </p:cNvPr>
          <p:cNvSpPr/>
          <p:nvPr/>
        </p:nvSpPr>
        <p:spPr>
          <a:xfrm>
            <a:off x="10349054" y="3790302"/>
            <a:ext cx="206573" cy="313200"/>
          </a:xfrm>
          <a:prstGeom prst="rect">
            <a:avLst/>
          </a:prstGeom>
          <a:solidFill>
            <a:srgbClr val="FF99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A3A57A6B-8E82-0FF6-6188-E7D96AE94293}"/>
              </a:ext>
            </a:extLst>
          </p:cNvPr>
          <p:cNvSpPr txBox="1"/>
          <p:nvPr/>
        </p:nvSpPr>
        <p:spPr>
          <a:xfrm>
            <a:off x="275807" y="1491946"/>
            <a:ext cx="24457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/>
              <a:t>Construct A guide architecture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158D7B2-4F8A-A7EF-159C-C70D0B82292B}"/>
              </a:ext>
            </a:extLst>
          </p:cNvPr>
          <p:cNvSpPr txBox="1"/>
          <p:nvPr/>
        </p:nvSpPr>
        <p:spPr>
          <a:xfrm>
            <a:off x="275807" y="2447647"/>
            <a:ext cx="3316896" cy="307777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/>
              <a:t>Construct B guide architecture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88990E52-6561-8FF5-6054-5A59805BB4E5}"/>
              </a:ext>
            </a:extLst>
          </p:cNvPr>
          <p:cNvSpPr txBox="1"/>
          <p:nvPr/>
        </p:nvSpPr>
        <p:spPr>
          <a:xfrm>
            <a:off x="234754" y="3330535"/>
            <a:ext cx="2431371" cy="307777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GB" sz="1400" b="1" dirty="0"/>
              <a:t>Construct C guide architecture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FE45C824-3B59-411A-290B-9970C216EADE}"/>
              </a:ext>
            </a:extLst>
          </p:cNvPr>
          <p:cNvSpPr/>
          <p:nvPr/>
        </p:nvSpPr>
        <p:spPr>
          <a:xfrm>
            <a:off x="1028566" y="3790302"/>
            <a:ext cx="484543" cy="314325"/>
          </a:xfrm>
          <a:prstGeom prst="rect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Csy4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3D291C36-0E30-B4A7-FD3E-14258BC800B3}"/>
              </a:ext>
            </a:extLst>
          </p:cNvPr>
          <p:cNvSpPr/>
          <p:nvPr/>
        </p:nvSpPr>
        <p:spPr>
          <a:xfrm>
            <a:off x="1521588" y="3790302"/>
            <a:ext cx="206573" cy="313200"/>
          </a:xfrm>
          <a:prstGeom prst="rect">
            <a:avLst/>
          </a:prstGeom>
          <a:solidFill>
            <a:srgbClr val="99FF99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0577F77B-D926-F59F-C20F-C9ECD1D1D04B}"/>
              </a:ext>
            </a:extLst>
          </p:cNvPr>
          <p:cNvSpPr txBox="1"/>
          <p:nvPr/>
        </p:nvSpPr>
        <p:spPr>
          <a:xfrm>
            <a:off x="75714" y="143982"/>
            <a:ext cx="1665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Additional file 3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86260EE1-1BA9-8DC2-2B7C-E9519DF9D054}"/>
              </a:ext>
            </a:extLst>
          </p:cNvPr>
          <p:cNvSpPr txBox="1"/>
          <p:nvPr/>
        </p:nvSpPr>
        <p:spPr>
          <a:xfrm>
            <a:off x="1095679" y="5699838"/>
            <a:ext cx="10367175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000" dirty="0"/>
              <a:t>Alternative Cas9 guide architectures targeting three barley genes simultaneously. Guides 1-4 target </a:t>
            </a:r>
            <a:r>
              <a:rPr lang="en-GB" sz="1000" b="0" i="0" dirty="0">
                <a:solidFill>
                  <a:srgbClr val="000000"/>
                </a:solidFill>
                <a:effectLst/>
              </a:rPr>
              <a:t>chr4Hg0361951</a:t>
            </a:r>
            <a:r>
              <a:rPr lang="en-GB" sz="1000" dirty="0">
                <a:effectLst/>
                <a:ea typeface="Times New Roman" panose="02020603050405020304" pitchFamily="18" charset="0"/>
              </a:rPr>
              <a:t>, guides 5-8 target </a:t>
            </a:r>
            <a:r>
              <a:rPr lang="en-GB" sz="1000" b="0" i="0" dirty="0">
                <a:solidFill>
                  <a:srgbClr val="000000"/>
                </a:solidFill>
                <a:effectLst/>
              </a:rPr>
              <a:t>chr1Hg0094731</a:t>
            </a:r>
            <a:r>
              <a:rPr lang="en-GB" sz="1000" dirty="0">
                <a:effectLst/>
                <a:ea typeface="Times New Roman" panose="02020603050405020304" pitchFamily="18" charset="0"/>
              </a:rPr>
              <a:t> and guides 9-12 target </a:t>
            </a:r>
            <a:r>
              <a:rPr lang="en-GB" sz="1000" b="0" i="0" dirty="0">
                <a:solidFill>
                  <a:srgbClr val="000000"/>
                </a:solidFill>
                <a:effectLst/>
              </a:rPr>
              <a:t>chr3Hg0294981</a:t>
            </a:r>
            <a:r>
              <a:rPr lang="en-GB" sz="1000" dirty="0">
                <a:effectLst/>
                <a:ea typeface="Times New Roman" panose="02020603050405020304" pitchFamily="18" charset="0"/>
              </a:rPr>
              <a:t>. </a:t>
            </a:r>
            <a:r>
              <a:rPr lang="en-GB" sz="1000" i="1" dirty="0"/>
              <a:t>Ta</a:t>
            </a:r>
            <a:r>
              <a:rPr lang="en-GB" sz="1000" dirty="0"/>
              <a:t>U6 = </a:t>
            </a:r>
            <a:r>
              <a:rPr lang="en-GB" sz="1000" i="1" dirty="0"/>
              <a:t>Triticum </a:t>
            </a:r>
            <a:r>
              <a:rPr lang="en-GB" sz="1000" i="1" dirty="0" err="1"/>
              <a:t>aestivum</a:t>
            </a:r>
            <a:r>
              <a:rPr lang="en-GB" sz="1000" i="1" dirty="0"/>
              <a:t> </a:t>
            </a:r>
            <a:r>
              <a:rPr lang="en-GB" sz="1000" dirty="0"/>
              <a:t>U6 promoter, </a:t>
            </a:r>
            <a:r>
              <a:rPr lang="en-GB" sz="1000" i="1" dirty="0"/>
              <a:t>Ta</a:t>
            </a:r>
            <a:r>
              <a:rPr lang="en-GB" sz="1000" dirty="0"/>
              <a:t>U3 = </a:t>
            </a:r>
            <a:r>
              <a:rPr lang="en-GB" sz="1000" i="1" dirty="0"/>
              <a:t>Triticum </a:t>
            </a:r>
            <a:r>
              <a:rPr lang="en-GB" sz="1000" i="1" dirty="0" err="1"/>
              <a:t>aestivum</a:t>
            </a:r>
            <a:r>
              <a:rPr lang="en-GB" sz="1000" i="1" dirty="0"/>
              <a:t> </a:t>
            </a:r>
            <a:r>
              <a:rPr lang="en-GB" sz="1000" dirty="0"/>
              <a:t>U3 promoter, </a:t>
            </a:r>
            <a:r>
              <a:rPr lang="en-GB" sz="1000" i="1" dirty="0"/>
              <a:t>Hv</a:t>
            </a:r>
            <a:r>
              <a:rPr lang="en-GB" sz="1000" dirty="0"/>
              <a:t>U3 = </a:t>
            </a:r>
            <a:r>
              <a:rPr lang="en-GB" sz="1000" i="1" dirty="0"/>
              <a:t>Hordeum vulgare </a:t>
            </a:r>
            <a:r>
              <a:rPr lang="en-GB" sz="1000" dirty="0"/>
              <a:t>U3 promoter, t (green block) = seven residues of thymidine terminator, P-</a:t>
            </a:r>
            <a:r>
              <a:rPr lang="en-GB" sz="1000" i="1" dirty="0" err="1"/>
              <a:t>Os</a:t>
            </a:r>
            <a:r>
              <a:rPr lang="en-GB" sz="1000" dirty="0" err="1"/>
              <a:t>Ubi</a:t>
            </a:r>
            <a:r>
              <a:rPr lang="en-GB" sz="1000" dirty="0"/>
              <a:t> = </a:t>
            </a:r>
            <a:r>
              <a:rPr lang="en-GB" sz="1000" i="1" dirty="0"/>
              <a:t>Oryza sativa </a:t>
            </a:r>
            <a:r>
              <a:rPr lang="en-GB" sz="1000" dirty="0"/>
              <a:t>ubiquitin promoter, RZ (red block) = Hammerhead ribozyme, RZ (green block) Hepatitis delta virus ribozyme, t (orange block) </a:t>
            </a:r>
            <a:r>
              <a:rPr lang="en-GB" sz="1000" i="1" dirty="0"/>
              <a:t>Pisum sativum </a:t>
            </a:r>
            <a:r>
              <a:rPr lang="en-GB" sz="1000" dirty="0"/>
              <a:t>E9 terminator, Csy4 = Csy4 CDS, A = 48 residues of adenine to aid nuclear export and translation of Csy4 transcript , C4 = CSY4 cleavage site.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FD77846B-73FE-4CE1-0795-4AC74B9BD27E}"/>
              </a:ext>
            </a:extLst>
          </p:cNvPr>
          <p:cNvSpPr txBox="1"/>
          <p:nvPr/>
        </p:nvSpPr>
        <p:spPr>
          <a:xfrm>
            <a:off x="3937839" y="524889"/>
            <a:ext cx="4409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Cas9 guide architecture comparison in barley</a:t>
            </a:r>
          </a:p>
        </p:txBody>
      </p:sp>
    </p:spTree>
    <p:extLst>
      <p:ext uri="{BB962C8B-B14F-4D97-AF65-F5344CB8AC3E}">
        <p14:creationId xmlns:p14="http://schemas.microsoft.com/office/powerpoint/2010/main" val="3148039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245</Words>
  <Application>Microsoft Office PowerPoint</Application>
  <PresentationFormat>Widescreen</PresentationFormat>
  <Paragraphs>109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 Lawrenson (JIC)</dc:creator>
  <cp:lastModifiedBy>Tom Lawrenson (JIC)</cp:lastModifiedBy>
  <cp:revision>1</cp:revision>
  <dcterms:created xsi:type="dcterms:W3CDTF">2024-02-21T14:37:28Z</dcterms:created>
  <dcterms:modified xsi:type="dcterms:W3CDTF">2024-02-21T14:37:44Z</dcterms:modified>
</cp:coreProperties>
</file>