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\\nbi-ufiles\lawrenso\CRISPR\Cpf1\Lb%20CPF1\U6%20driven%20LbCPF1\Cas12a%20barley%20publish\Extended%20experiments%2031.10.22\Final%20publication\18.1.24\New_figu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dirty="0"/>
              <a:t>Enhancement of Cas12a mutagenesis by different intron combinations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Sheet1!$E$37</c:f>
              <c:strCache>
                <c:ptCount val="1"/>
                <c:pt idx="0">
                  <c:v>chr6Hg0653951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Sheet1!$C$38:$C$43</c:f>
              <c:strCache>
                <c:ptCount val="6"/>
                <c:pt idx="1">
                  <c:v>ttAtCas12a+1int</c:v>
                </c:pt>
                <c:pt idx="2">
                  <c:v>ttAtCas12a+S1int</c:v>
                </c:pt>
                <c:pt idx="3">
                  <c:v>ttAtCas12a+S2int</c:v>
                </c:pt>
                <c:pt idx="4">
                  <c:v>ttAtCas12a+S3int</c:v>
                </c:pt>
                <c:pt idx="5">
                  <c:v>ttAtCas12a+8 int</c:v>
                </c:pt>
              </c:strCache>
            </c:strRef>
          </c:cat>
          <c:val>
            <c:numRef>
              <c:f>Sheet1!$E$38:$E$43</c:f>
              <c:numCache>
                <c:formatCode>General</c:formatCode>
                <c:ptCount val="6"/>
                <c:pt idx="1">
                  <c:v>1.6344999999999885</c:v>
                </c:pt>
                <c:pt idx="2">
                  <c:v>6.2120000000000033</c:v>
                </c:pt>
                <c:pt idx="3">
                  <c:v>12.756</c:v>
                </c:pt>
                <c:pt idx="4">
                  <c:v>3.1414999999999935</c:v>
                </c:pt>
                <c:pt idx="5">
                  <c:v>14.551500000000019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94-44BE-A4D2-A2BE02D1D00B}"/>
            </c:ext>
          </c:extLst>
        </c:ser>
        <c:ser>
          <c:idx val="2"/>
          <c:order val="2"/>
          <c:tx>
            <c:strRef>
              <c:f>Sheet1!$F$37</c:f>
              <c:strCache>
                <c:ptCount val="1"/>
                <c:pt idx="0">
                  <c:v>chr7Hg0684671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Sheet1!$C$38:$C$43</c:f>
              <c:strCache>
                <c:ptCount val="6"/>
                <c:pt idx="1">
                  <c:v>ttAtCas12a+1int</c:v>
                </c:pt>
                <c:pt idx="2">
                  <c:v>ttAtCas12a+S1int</c:v>
                </c:pt>
                <c:pt idx="3">
                  <c:v>ttAtCas12a+S2int</c:v>
                </c:pt>
                <c:pt idx="4">
                  <c:v>ttAtCas12a+S3int</c:v>
                </c:pt>
                <c:pt idx="5">
                  <c:v>ttAtCas12a+8 int</c:v>
                </c:pt>
              </c:strCache>
            </c:strRef>
          </c:cat>
          <c:val>
            <c:numRef>
              <c:f>Sheet1!$F$38:$F$43</c:f>
              <c:numCache>
                <c:formatCode>General</c:formatCode>
                <c:ptCount val="6"/>
                <c:pt idx="1">
                  <c:v>1.5135000000000076</c:v>
                </c:pt>
                <c:pt idx="2">
                  <c:v>17.187000000000005</c:v>
                </c:pt>
                <c:pt idx="3">
                  <c:v>42.605499999999992</c:v>
                </c:pt>
                <c:pt idx="4">
                  <c:v>17.084000000000003</c:v>
                </c:pt>
                <c:pt idx="5">
                  <c:v>51.137000000000008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94-44BE-A4D2-A2BE02D1D00B}"/>
            </c:ext>
          </c:extLst>
        </c:ser>
        <c:ser>
          <c:idx val="3"/>
          <c:order val="3"/>
          <c:tx>
            <c:strRef>
              <c:f>Sheet1!$G$37</c:f>
              <c:strCache>
                <c:ptCount val="1"/>
                <c:pt idx="0">
                  <c:v>chr2Hg0138701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Sheet1!$C$38:$C$43</c:f>
              <c:strCache>
                <c:ptCount val="6"/>
                <c:pt idx="1">
                  <c:v>ttAtCas12a+1int</c:v>
                </c:pt>
                <c:pt idx="2">
                  <c:v>ttAtCas12a+S1int</c:v>
                </c:pt>
                <c:pt idx="3">
                  <c:v>ttAtCas12a+S2int</c:v>
                </c:pt>
                <c:pt idx="4">
                  <c:v>ttAtCas12a+S3int</c:v>
                </c:pt>
                <c:pt idx="5">
                  <c:v>ttAtCas12a+8 int</c:v>
                </c:pt>
              </c:strCache>
            </c:strRef>
          </c:cat>
          <c:val>
            <c:numRef>
              <c:f>Sheet1!$G$38:$G$43</c:f>
              <c:numCache>
                <c:formatCode>General</c:formatCode>
                <c:ptCount val="6"/>
                <c:pt idx="1">
                  <c:v>-0.367999999999995</c:v>
                </c:pt>
                <c:pt idx="2">
                  <c:v>17.14400000000002</c:v>
                </c:pt>
                <c:pt idx="3">
                  <c:v>38.51100000000001</c:v>
                </c:pt>
                <c:pt idx="4">
                  <c:v>19.968000000000018</c:v>
                </c:pt>
                <c:pt idx="5">
                  <c:v>35.450000000000017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94-44BE-A4D2-A2BE02D1D00B}"/>
            </c:ext>
          </c:extLst>
        </c:ser>
        <c:ser>
          <c:idx val="4"/>
          <c:order val="4"/>
          <c:tx>
            <c:strRef>
              <c:f>Sheet1!$H$37</c:f>
              <c:strCache>
                <c:ptCount val="1"/>
                <c:pt idx="0">
                  <c:v>Overall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Sheet1!$C$38:$C$43</c:f>
              <c:strCache>
                <c:ptCount val="6"/>
                <c:pt idx="1">
                  <c:v>ttAtCas12a+1int</c:v>
                </c:pt>
                <c:pt idx="2">
                  <c:v>ttAtCas12a+S1int</c:v>
                </c:pt>
                <c:pt idx="3">
                  <c:v>ttAtCas12a+S2int</c:v>
                </c:pt>
                <c:pt idx="4">
                  <c:v>ttAtCas12a+S3int</c:v>
                </c:pt>
                <c:pt idx="5">
                  <c:v>ttAtCas12a+8 int</c:v>
                </c:pt>
              </c:strCache>
            </c:strRef>
          </c:cat>
          <c:val>
            <c:numRef>
              <c:f>Sheet1!$H$38:$H$43</c:f>
              <c:numCache>
                <c:formatCode>General</c:formatCode>
                <c:ptCount val="6"/>
                <c:pt idx="1">
                  <c:v>0.92666666666666231</c:v>
                </c:pt>
                <c:pt idx="2">
                  <c:v>13.514333333333347</c:v>
                </c:pt>
                <c:pt idx="3">
                  <c:v>31.290833333333346</c:v>
                </c:pt>
                <c:pt idx="4">
                  <c:v>13.397833333333345</c:v>
                </c:pt>
                <c:pt idx="5">
                  <c:v>33.712833333333343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94-44BE-A4D2-A2BE02D1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9029215"/>
        <c:axId val="39224703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Sheet1!$D$37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Sheet1!$C$38:$C$43</c15:sqref>
                        </c15:formulaRef>
                      </c:ext>
                    </c:extLst>
                    <c:strCache>
                      <c:ptCount val="6"/>
                      <c:pt idx="1">
                        <c:v>ttAtCas12a+1int</c:v>
                      </c:pt>
                      <c:pt idx="2">
                        <c:v>ttAtCas12a+S1int</c:v>
                      </c:pt>
                      <c:pt idx="3">
                        <c:v>ttAtCas12a+S2int</c:v>
                      </c:pt>
                      <c:pt idx="4">
                        <c:v>ttAtCas12a+S3int</c:v>
                      </c:pt>
                      <c:pt idx="5">
                        <c:v>ttAtCas12a+8 int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Sheet1!$D$38:$D$43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F194-44BE-A4D2-A2BE02D1D00B}"/>
                  </c:ext>
                </c:extLst>
              </c15:ser>
            </c15:filteredBarSeries>
          </c:ext>
        </c:extLst>
      </c:barChart>
      <c:catAx>
        <c:axId val="3990292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247039"/>
        <c:crosses val="autoZero"/>
        <c:auto val="1"/>
        <c:lblAlgn val="ctr"/>
        <c:lblOffset val="100"/>
        <c:noMultiLvlLbl val="0"/>
      </c:catAx>
      <c:valAx>
        <c:axId val="3922470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% enhancement in mutagenesis relative to ttAtCas12a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29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Sheet3!$Q$7:$Q$366</cx:f>
        <cx:lvl ptCount="360">
          <cx:pt idx="0">ttAtCas12a</cx:pt>
          <cx:pt idx="1">ttAtCas12a</cx:pt>
          <cx:pt idx="2">ttAtCas12a</cx:pt>
          <cx:pt idx="3">ttAtCas12a</cx:pt>
          <cx:pt idx="4">ttAtCas12a</cx:pt>
          <cx:pt idx="5">ttAtCas12a</cx:pt>
          <cx:pt idx="6">ttAtCas12a</cx:pt>
          <cx:pt idx="7">ttAtCas12a</cx:pt>
          <cx:pt idx="8">ttAtCas12a</cx:pt>
          <cx:pt idx="9">ttAtCas12a</cx:pt>
          <cx:pt idx="10">ttAtCas12a</cx:pt>
          <cx:pt idx="11">ttAtCas12a</cx:pt>
          <cx:pt idx="12">ttAtCas12a</cx:pt>
          <cx:pt idx="13">ttAtCas12a</cx:pt>
          <cx:pt idx="14">ttAtCas12a</cx:pt>
          <cx:pt idx="15">ttAtCas12a</cx:pt>
          <cx:pt idx="16">ttAtCas12a</cx:pt>
          <cx:pt idx="17">ttAtCas12a</cx:pt>
          <cx:pt idx="18">ttAtCas12a</cx:pt>
          <cx:pt idx="19">ttAtCas12a</cx:pt>
          <cx:pt idx="20">ttAtCas12a</cx:pt>
          <cx:pt idx="21">ttAtCas12a</cx:pt>
          <cx:pt idx="22">ttAtCas12a</cx:pt>
          <cx:pt idx="23">ttAtCas12a</cx:pt>
          <cx:pt idx="24">ttAtCas12a</cx:pt>
          <cx:pt idx="25">ttAtCas12a</cx:pt>
          <cx:pt idx="26">ttAtCas12a</cx:pt>
          <cx:pt idx="27">ttAtCas12a</cx:pt>
          <cx:pt idx="28">ttAtCas12a</cx:pt>
          <cx:pt idx="29">ttAtCas12a</cx:pt>
          <cx:pt idx="30">ttAtCas12a</cx:pt>
          <cx:pt idx="31">ttAtCas12a</cx:pt>
          <cx:pt idx="32">ttAtCas12a</cx:pt>
          <cx:pt idx="33">ttAtCas12a</cx:pt>
          <cx:pt idx="34">ttAtCas12a</cx:pt>
          <cx:pt idx="35">ttAtCas12a</cx:pt>
          <cx:pt idx="36">ttAtCas12a</cx:pt>
          <cx:pt idx="37">ttAtCas12a</cx:pt>
          <cx:pt idx="38">ttAtCas12a</cx:pt>
          <cx:pt idx="39">ttAtCas12a</cx:pt>
          <cx:pt idx="40">ttAtCas12a</cx:pt>
          <cx:pt idx="41">ttAtCas12a</cx:pt>
          <cx:pt idx="42">ttAtCas12a</cx:pt>
          <cx:pt idx="43">ttAtCas12a</cx:pt>
          <cx:pt idx="44">ttAtCas12a</cx:pt>
          <cx:pt idx="45">ttAtCas12a</cx:pt>
          <cx:pt idx="46">ttAtCas12a</cx:pt>
          <cx:pt idx="47">ttAtCas12a</cx:pt>
          <cx:pt idx="48">ttAtCas12a</cx:pt>
          <cx:pt idx="49">ttAtCas12a</cx:pt>
          <cx:pt idx="50">ttAtCas12a</cx:pt>
          <cx:pt idx="51">ttAtCas12a</cx:pt>
          <cx:pt idx="52">ttAtCas12a</cx:pt>
          <cx:pt idx="53">ttAtCas12a</cx:pt>
          <cx:pt idx="54">ttAtCas12a</cx:pt>
          <cx:pt idx="55">ttAtCas12a</cx:pt>
          <cx:pt idx="56">ttAtCas12a</cx:pt>
          <cx:pt idx="57">ttAtCas12a</cx:pt>
          <cx:pt idx="58">ttAtCas12a</cx:pt>
          <cx:pt idx="59">ttAtCas12a</cx:pt>
          <cx:pt idx="60">ttAtCas12a+1int</cx:pt>
          <cx:pt idx="61">ttAtCas12a+1int</cx:pt>
          <cx:pt idx="62">ttAtCas12a+1int</cx:pt>
          <cx:pt idx="63">ttAtCas12a+1int</cx:pt>
          <cx:pt idx="64">ttAtCas12a+1int</cx:pt>
          <cx:pt idx="65">ttAtCas12a+1int</cx:pt>
          <cx:pt idx="66">ttAtCas12a+1int</cx:pt>
          <cx:pt idx="67">ttAtCas12a+1int</cx:pt>
          <cx:pt idx="68">ttAtCas12a+1int</cx:pt>
          <cx:pt idx="69">ttAtCas12a+1int</cx:pt>
          <cx:pt idx="70">ttAtCas12a+1int</cx:pt>
          <cx:pt idx="71">ttAtCas12a+1int</cx:pt>
          <cx:pt idx="72">ttAtCas12a+1int</cx:pt>
          <cx:pt idx="73">ttAtCas12a+1int</cx:pt>
          <cx:pt idx="74">ttAtCas12a+1int</cx:pt>
          <cx:pt idx="75">ttAtCas12a+1int</cx:pt>
          <cx:pt idx="76">ttAtCas12a+1int</cx:pt>
          <cx:pt idx="77">ttAtCas12a+1int</cx:pt>
          <cx:pt idx="78">ttAtCas12a+1int</cx:pt>
          <cx:pt idx="79">ttAtCas12a+1int</cx:pt>
          <cx:pt idx="80">ttAtCas12a+1int</cx:pt>
          <cx:pt idx="81">ttAtCas12a+1int</cx:pt>
          <cx:pt idx="82">ttAtCas12a+1int</cx:pt>
          <cx:pt idx="83">ttAtCas12a+1int</cx:pt>
          <cx:pt idx="84">ttAtCas12a+1int</cx:pt>
          <cx:pt idx="85">ttAtCas12a+1int</cx:pt>
          <cx:pt idx="86">ttAtCas12a+1int</cx:pt>
          <cx:pt idx="87">ttAtCas12a+1int</cx:pt>
          <cx:pt idx="88">ttAtCas12a+1int</cx:pt>
          <cx:pt idx="89">ttAtCas12a+1int</cx:pt>
          <cx:pt idx="90">ttAtCas12a+1int</cx:pt>
          <cx:pt idx="91">ttAtCas12a+1int</cx:pt>
          <cx:pt idx="92">ttAtCas12a+1int</cx:pt>
          <cx:pt idx="93">ttAtCas12a+1int</cx:pt>
          <cx:pt idx="94">ttAtCas12a+1int</cx:pt>
          <cx:pt idx="95">ttAtCas12a+1int</cx:pt>
          <cx:pt idx="96">ttAtCas12a+1int</cx:pt>
          <cx:pt idx="97">ttAtCas12a+1int</cx:pt>
          <cx:pt idx="98">ttAtCas12a+1int</cx:pt>
          <cx:pt idx="99">ttAtCas12a+1int</cx:pt>
          <cx:pt idx="100">ttAtCas12a+1int</cx:pt>
          <cx:pt idx="101">ttAtCas12a+1int</cx:pt>
          <cx:pt idx="102">ttAtCas12a+1int</cx:pt>
          <cx:pt idx="103">ttAtCas12a+1int</cx:pt>
          <cx:pt idx="104">ttAtCas12a+1int</cx:pt>
          <cx:pt idx="105">ttAtCas12a+1int</cx:pt>
          <cx:pt idx="106">ttAtCas12a+1int</cx:pt>
          <cx:pt idx="107">ttAtCas12a+1int</cx:pt>
          <cx:pt idx="108">ttAtCas12a+1int</cx:pt>
          <cx:pt idx="109">ttAtCas12a+1int</cx:pt>
          <cx:pt idx="110">ttAtCas12a+1int</cx:pt>
          <cx:pt idx="111">ttAtCas12a+1int</cx:pt>
          <cx:pt idx="112">ttAtCas12a+1int</cx:pt>
          <cx:pt idx="113">ttAtCas12a+1int</cx:pt>
          <cx:pt idx="114">ttAtCas12a+1int</cx:pt>
          <cx:pt idx="115">ttAtCas12a+1int</cx:pt>
          <cx:pt idx="116">ttAtCas12a+1int</cx:pt>
          <cx:pt idx="117">ttAtCas12a+1int</cx:pt>
          <cx:pt idx="118">ttAtCas12a+1int</cx:pt>
          <cx:pt idx="119">ttAtCas12a+1int</cx:pt>
          <cx:pt idx="120">ttAtCas12a+S1int</cx:pt>
          <cx:pt idx="121">ttAtCas12a+S1int</cx:pt>
          <cx:pt idx="122">ttAtCas12a+S1int</cx:pt>
          <cx:pt idx="123">ttAtCas12a+S1int</cx:pt>
          <cx:pt idx="124">ttAtCas12a+S1int</cx:pt>
          <cx:pt idx="125">ttAtCas12a+S1int</cx:pt>
          <cx:pt idx="126">ttAtCas12a+S1int</cx:pt>
          <cx:pt idx="127">ttAtCas12a+S1int</cx:pt>
          <cx:pt idx="128">ttAtCas12a+S1int</cx:pt>
          <cx:pt idx="129">ttAtCas12a+S1int</cx:pt>
          <cx:pt idx="130">ttAtCas12a+S1int</cx:pt>
          <cx:pt idx="131">ttAtCas12a+S1int</cx:pt>
          <cx:pt idx="132">ttAtCas12a+S1int</cx:pt>
          <cx:pt idx="133">ttAtCas12a+S1int</cx:pt>
          <cx:pt idx="134">ttAtCas12a+S1int</cx:pt>
          <cx:pt idx="135">ttAtCas12a+S1int</cx:pt>
          <cx:pt idx="136">ttAtCas12a+S1int</cx:pt>
          <cx:pt idx="137">ttAtCas12a+S1int</cx:pt>
          <cx:pt idx="138">ttAtCas12a+S1int</cx:pt>
          <cx:pt idx="139">ttAtCas12a+S1int</cx:pt>
          <cx:pt idx="140">ttAtCas12a+S1int</cx:pt>
          <cx:pt idx="141">ttAtCas12a+S1int</cx:pt>
          <cx:pt idx="142">ttAtCas12a+S1int</cx:pt>
          <cx:pt idx="143">ttAtCas12a+S1int</cx:pt>
          <cx:pt idx="144">ttAtCas12a+S1int</cx:pt>
          <cx:pt idx="145">ttAtCas12a+S1int</cx:pt>
          <cx:pt idx="146">ttAtCas12a+S1int</cx:pt>
          <cx:pt idx="147">ttAtCas12a+S1int</cx:pt>
          <cx:pt idx="148">ttAtCas12a+S1int</cx:pt>
          <cx:pt idx="149">ttAtCas12a+S1int</cx:pt>
          <cx:pt idx="150">ttAtCas12a+S1int</cx:pt>
          <cx:pt idx="151">ttAtCas12a+S1int</cx:pt>
          <cx:pt idx="152">ttAtCas12a+S1int</cx:pt>
          <cx:pt idx="153">ttAtCas12a+S1int</cx:pt>
          <cx:pt idx="154">ttAtCas12a+S1int</cx:pt>
          <cx:pt idx="155">ttAtCas12a+S1int</cx:pt>
          <cx:pt idx="156">ttAtCas12a+S1int</cx:pt>
          <cx:pt idx="157">ttAtCas12a+S1int</cx:pt>
          <cx:pt idx="158">ttAtCas12a+S1int</cx:pt>
          <cx:pt idx="159">ttAtCas12a+S1int</cx:pt>
          <cx:pt idx="160">ttAtCas12a+S1int</cx:pt>
          <cx:pt idx="161">ttAtCas12a+S1int</cx:pt>
          <cx:pt idx="162">ttAtCas12a+S1int</cx:pt>
          <cx:pt idx="163">ttAtCas12a+S1int</cx:pt>
          <cx:pt idx="164">ttAtCas12a+S1int</cx:pt>
          <cx:pt idx="165">ttAtCas12a+S1int</cx:pt>
          <cx:pt idx="166">ttAtCas12a+S1int</cx:pt>
          <cx:pt idx="167">ttAtCas12a+S1int</cx:pt>
          <cx:pt idx="168">ttAtCas12a+S1int</cx:pt>
          <cx:pt idx="169">ttAtCas12a+S1int</cx:pt>
          <cx:pt idx="170">ttAtCas12a+S1int</cx:pt>
          <cx:pt idx="171">ttAtCas12a+S1int</cx:pt>
          <cx:pt idx="172">ttAtCas12a+S1int</cx:pt>
          <cx:pt idx="173">ttAtCas12a+S1int</cx:pt>
          <cx:pt idx="174">ttAtCas12a+S1int</cx:pt>
          <cx:pt idx="175">ttAtCas12a+S1int</cx:pt>
          <cx:pt idx="176">ttAtCas12a+S1int</cx:pt>
          <cx:pt idx="177">ttAtCas12a+S1int</cx:pt>
          <cx:pt idx="178">ttAtCas12a+S1int</cx:pt>
          <cx:pt idx="179">ttAtCas12a+S1int</cx:pt>
          <cx:pt idx="180">ttAtCas12a+S2int</cx:pt>
          <cx:pt idx="181">ttAtCas12a+S2int</cx:pt>
          <cx:pt idx="182">ttAtCas12a+S2int</cx:pt>
          <cx:pt idx="183">ttAtCas12a+S2int</cx:pt>
          <cx:pt idx="184">ttAtCas12a+S2int</cx:pt>
          <cx:pt idx="185">ttAtCas12a+S2int</cx:pt>
          <cx:pt idx="186">ttAtCas12a+S2int</cx:pt>
          <cx:pt idx="187">ttAtCas12a+S2int</cx:pt>
          <cx:pt idx="188">ttAtCas12a+S2int</cx:pt>
          <cx:pt idx="189">ttAtCas12a+S2int</cx:pt>
          <cx:pt idx="190">ttAtCas12a+S2int</cx:pt>
          <cx:pt idx="191">ttAtCas12a+S2int</cx:pt>
          <cx:pt idx="192">ttAtCas12a+S2int</cx:pt>
          <cx:pt idx="193">ttAtCas12a+S2int</cx:pt>
          <cx:pt idx="194">ttAtCas12a+S2int</cx:pt>
          <cx:pt idx="195">ttAtCas12a+S2int</cx:pt>
          <cx:pt idx="196">ttAtCas12a+S2int</cx:pt>
          <cx:pt idx="197">ttAtCas12a+S2int</cx:pt>
          <cx:pt idx="198">ttAtCas12a+S2int</cx:pt>
          <cx:pt idx="199">ttAtCas12a+S2int</cx:pt>
          <cx:pt idx="200">ttAtCas12a+S2int</cx:pt>
          <cx:pt idx="201">ttAtCas12a+S2int</cx:pt>
          <cx:pt idx="202">ttAtCas12a+S2int</cx:pt>
          <cx:pt idx="203">ttAtCas12a+S2int</cx:pt>
          <cx:pt idx="204">ttAtCas12a+S2int</cx:pt>
          <cx:pt idx="205">ttAtCas12a+S2int</cx:pt>
          <cx:pt idx="206">ttAtCas12a+S2int</cx:pt>
          <cx:pt idx="207">ttAtCas12a+S2int</cx:pt>
          <cx:pt idx="208">ttAtCas12a+S2int</cx:pt>
          <cx:pt idx="209">ttAtCas12a+S2int</cx:pt>
          <cx:pt idx="210">ttAtCas12a+S2int</cx:pt>
          <cx:pt idx="211">ttAtCas12a+S2int</cx:pt>
          <cx:pt idx="212">ttAtCas12a+S2int</cx:pt>
          <cx:pt idx="213">ttAtCas12a+S2int</cx:pt>
          <cx:pt idx="214">ttAtCas12a+S2int</cx:pt>
          <cx:pt idx="215">ttAtCas12a+S2int</cx:pt>
          <cx:pt idx="216">ttAtCas12a+S2int</cx:pt>
          <cx:pt idx="217">ttAtCas12a+S2int</cx:pt>
          <cx:pt idx="218">ttAtCas12a+S2int</cx:pt>
          <cx:pt idx="219">ttAtCas12a+S2int</cx:pt>
          <cx:pt idx="220">ttAtCas12a+S2int</cx:pt>
          <cx:pt idx="221">ttAtCas12a+S2int</cx:pt>
          <cx:pt idx="222">ttAtCas12a+S2int</cx:pt>
          <cx:pt idx="223">ttAtCas12a+S2int</cx:pt>
          <cx:pt idx="224">ttAtCas12a+S2int</cx:pt>
          <cx:pt idx="225">ttAtCas12a+S2int</cx:pt>
          <cx:pt idx="226">ttAtCas12a+S2int</cx:pt>
          <cx:pt idx="227">ttAtCas12a+S2int</cx:pt>
          <cx:pt idx="228">ttAtCas12a+S2int</cx:pt>
          <cx:pt idx="229">ttAtCas12a+S2int</cx:pt>
          <cx:pt idx="230">ttAtCas12a+S2int</cx:pt>
          <cx:pt idx="231">ttAtCas12a+S2int</cx:pt>
          <cx:pt idx="232">ttAtCas12a+S2int</cx:pt>
          <cx:pt idx="233">ttAtCas12a+S2int</cx:pt>
          <cx:pt idx="234">ttAtCas12a+S2int</cx:pt>
          <cx:pt idx="235">ttAtCas12a+S2int</cx:pt>
          <cx:pt idx="236">ttAtCas12a+S2int</cx:pt>
          <cx:pt idx="237">ttAtCas12a+S2int</cx:pt>
          <cx:pt idx="238">ttAtCas12a+S2int</cx:pt>
          <cx:pt idx="239">ttAtCas12a+S2int</cx:pt>
          <cx:pt idx="240">ttAtCas12a+S3int</cx:pt>
          <cx:pt idx="241">ttAtCas12a+S3int</cx:pt>
          <cx:pt idx="242">ttAtCas12a+S3int</cx:pt>
          <cx:pt idx="243">ttAtCas12a+S3int</cx:pt>
          <cx:pt idx="244">ttAtCas12a+S3int</cx:pt>
          <cx:pt idx="245">ttAtCas12a+S3int</cx:pt>
          <cx:pt idx="246">ttAtCas12a+S3int</cx:pt>
          <cx:pt idx="247">ttAtCas12a+S3int</cx:pt>
          <cx:pt idx="248">ttAtCas12a+S3int</cx:pt>
          <cx:pt idx="249">ttAtCas12a+S3int</cx:pt>
          <cx:pt idx="250">ttAtCas12a+S3int</cx:pt>
          <cx:pt idx="251">ttAtCas12a+S3int</cx:pt>
          <cx:pt idx="252">ttAtCas12a+S3int</cx:pt>
          <cx:pt idx="253">ttAtCas12a+S3int</cx:pt>
          <cx:pt idx="254">ttAtCas12a+S3int</cx:pt>
          <cx:pt idx="255">ttAtCas12a+S3int</cx:pt>
          <cx:pt idx="256">ttAtCas12a+S3int</cx:pt>
          <cx:pt idx="257">ttAtCas12a+S3int</cx:pt>
          <cx:pt idx="258">ttAtCas12a+S3int</cx:pt>
          <cx:pt idx="259">ttAtCas12a+S3int</cx:pt>
          <cx:pt idx="260">ttAtCas12a+S3int</cx:pt>
          <cx:pt idx="261">ttAtCas12a+S3int</cx:pt>
          <cx:pt idx="262">ttAtCas12a+S3int</cx:pt>
          <cx:pt idx="263">ttAtCas12a+S3int</cx:pt>
          <cx:pt idx="264">ttAtCas12a+S3int</cx:pt>
          <cx:pt idx="265">ttAtCas12a+S3int</cx:pt>
          <cx:pt idx="266">ttAtCas12a+S3int</cx:pt>
          <cx:pt idx="267">ttAtCas12a+S3int</cx:pt>
          <cx:pt idx="268">ttAtCas12a+S3int</cx:pt>
          <cx:pt idx="269">ttAtCas12a+S3int</cx:pt>
          <cx:pt idx="270">ttAtCas12a+S3int</cx:pt>
          <cx:pt idx="271">ttAtCas12a+S3int</cx:pt>
          <cx:pt idx="272">ttAtCas12a+S3int</cx:pt>
          <cx:pt idx="273">ttAtCas12a+S3int</cx:pt>
          <cx:pt idx="274">ttAtCas12a+S3int</cx:pt>
          <cx:pt idx="275">ttAtCas12a+S3int</cx:pt>
          <cx:pt idx="276">ttAtCas12a+S3int</cx:pt>
          <cx:pt idx="277">ttAtCas12a+S3int</cx:pt>
          <cx:pt idx="278">ttAtCas12a+S3int</cx:pt>
          <cx:pt idx="279">ttAtCas12a+S3int</cx:pt>
          <cx:pt idx="280">ttAtCas12a+S3int</cx:pt>
          <cx:pt idx="281">ttAtCas12a+S3int</cx:pt>
          <cx:pt idx="282">ttAtCas12a+S3int</cx:pt>
          <cx:pt idx="283">ttAtCas12a+S3int</cx:pt>
          <cx:pt idx="284">ttAtCas12a+S3int</cx:pt>
          <cx:pt idx="285">ttAtCas12a+S3int</cx:pt>
          <cx:pt idx="286">ttAtCas12a+S3int</cx:pt>
          <cx:pt idx="287">ttAtCas12a+S3int</cx:pt>
          <cx:pt idx="288">ttAtCas12a+S3int</cx:pt>
          <cx:pt idx="289">ttAtCas12a+S3int</cx:pt>
          <cx:pt idx="290">ttAtCas12a+S3int</cx:pt>
          <cx:pt idx="291">ttAtCas12a+S3int</cx:pt>
          <cx:pt idx="292">ttAtCas12a+S3int</cx:pt>
          <cx:pt idx="293">ttAtCas12a+S3int</cx:pt>
          <cx:pt idx="294">ttAtCas12a+S3int</cx:pt>
          <cx:pt idx="295">ttAtCas12a+S3int</cx:pt>
          <cx:pt idx="296">ttAtCas12a+S3int</cx:pt>
          <cx:pt idx="297">ttAtCas12a+S3int</cx:pt>
          <cx:pt idx="298">ttAtCas12a+S3int</cx:pt>
          <cx:pt idx="299">ttAtCas12a+S3int</cx:pt>
          <cx:pt idx="300">ttAtCas12a+8 int</cx:pt>
          <cx:pt idx="301">ttAtCas12a+8 int</cx:pt>
          <cx:pt idx="302">ttAtCas12a+8 int</cx:pt>
          <cx:pt idx="303">ttAtCas12a+8 int</cx:pt>
          <cx:pt idx="304">ttAtCas12a+8 int</cx:pt>
          <cx:pt idx="305">ttAtCas12a+8 int</cx:pt>
          <cx:pt idx="306">ttAtCas12a+8 int</cx:pt>
          <cx:pt idx="307">ttAtCas12a+8 int</cx:pt>
          <cx:pt idx="308">ttAtCas12a+8 int</cx:pt>
          <cx:pt idx="309">ttAtCas12a+8 int</cx:pt>
          <cx:pt idx="310">ttAtCas12a+8 int</cx:pt>
          <cx:pt idx="311">ttAtCas12a+8 int</cx:pt>
          <cx:pt idx="312">ttAtCas12a+8 int</cx:pt>
          <cx:pt idx="313">ttAtCas12a+8 int</cx:pt>
          <cx:pt idx="314">ttAtCas12a+8 int</cx:pt>
          <cx:pt idx="315">ttAtCas12a+8 int</cx:pt>
          <cx:pt idx="316">ttAtCas12a+8 int</cx:pt>
          <cx:pt idx="317">ttAtCas12a+8 int</cx:pt>
          <cx:pt idx="318">ttAtCas12a+8 int</cx:pt>
          <cx:pt idx="319">ttAtCas12a+8 int</cx:pt>
          <cx:pt idx="320">ttAtCas12a+8 int</cx:pt>
          <cx:pt idx="321">ttAtCas12a+8 int</cx:pt>
          <cx:pt idx="322">ttAtCas12a+8 int</cx:pt>
          <cx:pt idx="323">ttAtCas12a+8 int</cx:pt>
          <cx:pt idx="324">ttAtCas12a+8 int</cx:pt>
          <cx:pt idx="325">ttAtCas12a+8 int</cx:pt>
          <cx:pt idx="326">ttAtCas12a+8 int</cx:pt>
          <cx:pt idx="327">ttAtCas12a+8 int</cx:pt>
          <cx:pt idx="328">ttAtCas12a+8 int</cx:pt>
          <cx:pt idx="329">ttAtCas12a+8 int</cx:pt>
          <cx:pt idx="330">ttAtCas12a+8 int</cx:pt>
          <cx:pt idx="331">ttAtCas12a+8 int</cx:pt>
          <cx:pt idx="332">ttAtCas12a+8 int</cx:pt>
          <cx:pt idx="333">ttAtCas12a+8 int</cx:pt>
          <cx:pt idx="334">ttAtCas12a+8 int</cx:pt>
          <cx:pt idx="335">ttAtCas12a+8 int</cx:pt>
          <cx:pt idx="336">ttAtCas12a+8 int</cx:pt>
          <cx:pt idx="337">ttAtCas12a+8 int</cx:pt>
          <cx:pt idx="338">ttAtCas12a+8 int</cx:pt>
          <cx:pt idx="339">ttAtCas12a+8 int</cx:pt>
          <cx:pt idx="340">ttAtCas12a+8 int</cx:pt>
          <cx:pt idx="341">ttAtCas12a+8 int</cx:pt>
          <cx:pt idx="342">ttAtCas12a+8 int</cx:pt>
          <cx:pt idx="343">ttAtCas12a+8 int</cx:pt>
          <cx:pt idx="344">ttAtCas12a+8 int</cx:pt>
          <cx:pt idx="345">ttAtCas12a+8 int</cx:pt>
          <cx:pt idx="346">ttAtCas12a+8 int</cx:pt>
          <cx:pt idx="347">ttAtCas12a+8 int</cx:pt>
          <cx:pt idx="348">ttAtCas12a+8 int</cx:pt>
          <cx:pt idx="349">ttAtCas12a+8 int</cx:pt>
          <cx:pt idx="350">ttAtCas12a+8 int</cx:pt>
          <cx:pt idx="351">ttAtCas12a+8 int</cx:pt>
          <cx:pt idx="352">ttAtCas12a+8 int</cx:pt>
          <cx:pt idx="353">ttAtCas12a+8 int</cx:pt>
          <cx:pt idx="354">ttAtCas12a+8 int</cx:pt>
          <cx:pt idx="355">ttAtCas12a+8 int</cx:pt>
          <cx:pt idx="356">ttAtCas12a+8 int</cx:pt>
          <cx:pt idx="357">ttAtCas12a+8 int</cx:pt>
          <cx:pt idx="358">ttAtCas12a+8 int</cx:pt>
          <cx:pt idx="359">ttAtCas12a+8 int</cx:pt>
        </cx:lvl>
      </cx:strDim>
      <cx:numDim type="val">
        <cx:f>Sheet3!$R$7:$R$366</cx:f>
        <cx:lvl ptCount="360" formatCode="General"/>
      </cx:numDim>
    </cx:data>
    <cx:data id="1">
      <cx:strDim type="cat">
        <cx:f>Sheet3!$Q$7:$Q$366</cx:f>
        <cx:lvl ptCount="360">
          <cx:pt idx="0">ttAtCas12a</cx:pt>
          <cx:pt idx="1">ttAtCas12a</cx:pt>
          <cx:pt idx="2">ttAtCas12a</cx:pt>
          <cx:pt idx="3">ttAtCas12a</cx:pt>
          <cx:pt idx="4">ttAtCas12a</cx:pt>
          <cx:pt idx="5">ttAtCas12a</cx:pt>
          <cx:pt idx="6">ttAtCas12a</cx:pt>
          <cx:pt idx="7">ttAtCas12a</cx:pt>
          <cx:pt idx="8">ttAtCas12a</cx:pt>
          <cx:pt idx="9">ttAtCas12a</cx:pt>
          <cx:pt idx="10">ttAtCas12a</cx:pt>
          <cx:pt idx="11">ttAtCas12a</cx:pt>
          <cx:pt idx="12">ttAtCas12a</cx:pt>
          <cx:pt idx="13">ttAtCas12a</cx:pt>
          <cx:pt idx="14">ttAtCas12a</cx:pt>
          <cx:pt idx="15">ttAtCas12a</cx:pt>
          <cx:pt idx="16">ttAtCas12a</cx:pt>
          <cx:pt idx="17">ttAtCas12a</cx:pt>
          <cx:pt idx="18">ttAtCas12a</cx:pt>
          <cx:pt idx="19">ttAtCas12a</cx:pt>
          <cx:pt idx="20">ttAtCas12a</cx:pt>
          <cx:pt idx="21">ttAtCas12a</cx:pt>
          <cx:pt idx="22">ttAtCas12a</cx:pt>
          <cx:pt idx="23">ttAtCas12a</cx:pt>
          <cx:pt idx="24">ttAtCas12a</cx:pt>
          <cx:pt idx="25">ttAtCas12a</cx:pt>
          <cx:pt idx="26">ttAtCas12a</cx:pt>
          <cx:pt idx="27">ttAtCas12a</cx:pt>
          <cx:pt idx="28">ttAtCas12a</cx:pt>
          <cx:pt idx="29">ttAtCas12a</cx:pt>
          <cx:pt idx="30">ttAtCas12a</cx:pt>
          <cx:pt idx="31">ttAtCas12a</cx:pt>
          <cx:pt idx="32">ttAtCas12a</cx:pt>
          <cx:pt idx="33">ttAtCas12a</cx:pt>
          <cx:pt idx="34">ttAtCas12a</cx:pt>
          <cx:pt idx="35">ttAtCas12a</cx:pt>
          <cx:pt idx="36">ttAtCas12a</cx:pt>
          <cx:pt idx="37">ttAtCas12a</cx:pt>
          <cx:pt idx="38">ttAtCas12a</cx:pt>
          <cx:pt idx="39">ttAtCas12a</cx:pt>
          <cx:pt idx="40">ttAtCas12a</cx:pt>
          <cx:pt idx="41">ttAtCas12a</cx:pt>
          <cx:pt idx="42">ttAtCas12a</cx:pt>
          <cx:pt idx="43">ttAtCas12a</cx:pt>
          <cx:pt idx="44">ttAtCas12a</cx:pt>
          <cx:pt idx="45">ttAtCas12a</cx:pt>
          <cx:pt idx="46">ttAtCas12a</cx:pt>
          <cx:pt idx="47">ttAtCas12a</cx:pt>
          <cx:pt idx="48">ttAtCas12a</cx:pt>
          <cx:pt idx="49">ttAtCas12a</cx:pt>
          <cx:pt idx="50">ttAtCas12a</cx:pt>
          <cx:pt idx="51">ttAtCas12a</cx:pt>
          <cx:pt idx="52">ttAtCas12a</cx:pt>
          <cx:pt idx="53">ttAtCas12a</cx:pt>
          <cx:pt idx="54">ttAtCas12a</cx:pt>
          <cx:pt idx="55">ttAtCas12a</cx:pt>
          <cx:pt idx="56">ttAtCas12a</cx:pt>
          <cx:pt idx="57">ttAtCas12a</cx:pt>
          <cx:pt idx="58">ttAtCas12a</cx:pt>
          <cx:pt idx="59">ttAtCas12a</cx:pt>
          <cx:pt idx="60">ttAtCas12a+1int</cx:pt>
          <cx:pt idx="61">ttAtCas12a+1int</cx:pt>
          <cx:pt idx="62">ttAtCas12a+1int</cx:pt>
          <cx:pt idx="63">ttAtCas12a+1int</cx:pt>
          <cx:pt idx="64">ttAtCas12a+1int</cx:pt>
          <cx:pt idx="65">ttAtCas12a+1int</cx:pt>
          <cx:pt idx="66">ttAtCas12a+1int</cx:pt>
          <cx:pt idx="67">ttAtCas12a+1int</cx:pt>
          <cx:pt idx="68">ttAtCas12a+1int</cx:pt>
          <cx:pt idx="69">ttAtCas12a+1int</cx:pt>
          <cx:pt idx="70">ttAtCas12a+1int</cx:pt>
          <cx:pt idx="71">ttAtCas12a+1int</cx:pt>
          <cx:pt idx="72">ttAtCas12a+1int</cx:pt>
          <cx:pt idx="73">ttAtCas12a+1int</cx:pt>
          <cx:pt idx="74">ttAtCas12a+1int</cx:pt>
          <cx:pt idx="75">ttAtCas12a+1int</cx:pt>
          <cx:pt idx="76">ttAtCas12a+1int</cx:pt>
          <cx:pt idx="77">ttAtCas12a+1int</cx:pt>
          <cx:pt idx="78">ttAtCas12a+1int</cx:pt>
          <cx:pt idx="79">ttAtCas12a+1int</cx:pt>
          <cx:pt idx="80">ttAtCas12a+1int</cx:pt>
          <cx:pt idx="81">ttAtCas12a+1int</cx:pt>
          <cx:pt idx="82">ttAtCas12a+1int</cx:pt>
          <cx:pt idx="83">ttAtCas12a+1int</cx:pt>
          <cx:pt idx="84">ttAtCas12a+1int</cx:pt>
          <cx:pt idx="85">ttAtCas12a+1int</cx:pt>
          <cx:pt idx="86">ttAtCas12a+1int</cx:pt>
          <cx:pt idx="87">ttAtCas12a+1int</cx:pt>
          <cx:pt idx="88">ttAtCas12a+1int</cx:pt>
          <cx:pt idx="89">ttAtCas12a+1int</cx:pt>
          <cx:pt idx="90">ttAtCas12a+1int</cx:pt>
          <cx:pt idx="91">ttAtCas12a+1int</cx:pt>
          <cx:pt idx="92">ttAtCas12a+1int</cx:pt>
          <cx:pt idx="93">ttAtCas12a+1int</cx:pt>
          <cx:pt idx="94">ttAtCas12a+1int</cx:pt>
          <cx:pt idx="95">ttAtCas12a+1int</cx:pt>
          <cx:pt idx="96">ttAtCas12a+1int</cx:pt>
          <cx:pt idx="97">ttAtCas12a+1int</cx:pt>
          <cx:pt idx="98">ttAtCas12a+1int</cx:pt>
          <cx:pt idx="99">ttAtCas12a+1int</cx:pt>
          <cx:pt idx="100">ttAtCas12a+1int</cx:pt>
          <cx:pt idx="101">ttAtCas12a+1int</cx:pt>
          <cx:pt idx="102">ttAtCas12a+1int</cx:pt>
          <cx:pt idx="103">ttAtCas12a+1int</cx:pt>
          <cx:pt idx="104">ttAtCas12a+1int</cx:pt>
          <cx:pt idx="105">ttAtCas12a+1int</cx:pt>
          <cx:pt idx="106">ttAtCas12a+1int</cx:pt>
          <cx:pt idx="107">ttAtCas12a+1int</cx:pt>
          <cx:pt idx="108">ttAtCas12a+1int</cx:pt>
          <cx:pt idx="109">ttAtCas12a+1int</cx:pt>
          <cx:pt idx="110">ttAtCas12a+1int</cx:pt>
          <cx:pt idx="111">ttAtCas12a+1int</cx:pt>
          <cx:pt idx="112">ttAtCas12a+1int</cx:pt>
          <cx:pt idx="113">ttAtCas12a+1int</cx:pt>
          <cx:pt idx="114">ttAtCas12a+1int</cx:pt>
          <cx:pt idx="115">ttAtCas12a+1int</cx:pt>
          <cx:pt idx="116">ttAtCas12a+1int</cx:pt>
          <cx:pt idx="117">ttAtCas12a+1int</cx:pt>
          <cx:pt idx="118">ttAtCas12a+1int</cx:pt>
          <cx:pt idx="119">ttAtCas12a+1int</cx:pt>
          <cx:pt idx="120">ttAtCas12a+S1int</cx:pt>
          <cx:pt idx="121">ttAtCas12a+S1int</cx:pt>
          <cx:pt idx="122">ttAtCas12a+S1int</cx:pt>
          <cx:pt idx="123">ttAtCas12a+S1int</cx:pt>
          <cx:pt idx="124">ttAtCas12a+S1int</cx:pt>
          <cx:pt idx="125">ttAtCas12a+S1int</cx:pt>
          <cx:pt idx="126">ttAtCas12a+S1int</cx:pt>
          <cx:pt idx="127">ttAtCas12a+S1int</cx:pt>
          <cx:pt idx="128">ttAtCas12a+S1int</cx:pt>
          <cx:pt idx="129">ttAtCas12a+S1int</cx:pt>
          <cx:pt idx="130">ttAtCas12a+S1int</cx:pt>
          <cx:pt idx="131">ttAtCas12a+S1int</cx:pt>
          <cx:pt idx="132">ttAtCas12a+S1int</cx:pt>
          <cx:pt idx="133">ttAtCas12a+S1int</cx:pt>
          <cx:pt idx="134">ttAtCas12a+S1int</cx:pt>
          <cx:pt idx="135">ttAtCas12a+S1int</cx:pt>
          <cx:pt idx="136">ttAtCas12a+S1int</cx:pt>
          <cx:pt idx="137">ttAtCas12a+S1int</cx:pt>
          <cx:pt idx="138">ttAtCas12a+S1int</cx:pt>
          <cx:pt idx="139">ttAtCas12a+S1int</cx:pt>
          <cx:pt idx="140">ttAtCas12a+S1int</cx:pt>
          <cx:pt idx="141">ttAtCas12a+S1int</cx:pt>
          <cx:pt idx="142">ttAtCas12a+S1int</cx:pt>
          <cx:pt idx="143">ttAtCas12a+S1int</cx:pt>
          <cx:pt idx="144">ttAtCas12a+S1int</cx:pt>
          <cx:pt idx="145">ttAtCas12a+S1int</cx:pt>
          <cx:pt idx="146">ttAtCas12a+S1int</cx:pt>
          <cx:pt idx="147">ttAtCas12a+S1int</cx:pt>
          <cx:pt idx="148">ttAtCas12a+S1int</cx:pt>
          <cx:pt idx="149">ttAtCas12a+S1int</cx:pt>
          <cx:pt idx="150">ttAtCas12a+S1int</cx:pt>
          <cx:pt idx="151">ttAtCas12a+S1int</cx:pt>
          <cx:pt idx="152">ttAtCas12a+S1int</cx:pt>
          <cx:pt idx="153">ttAtCas12a+S1int</cx:pt>
          <cx:pt idx="154">ttAtCas12a+S1int</cx:pt>
          <cx:pt idx="155">ttAtCas12a+S1int</cx:pt>
          <cx:pt idx="156">ttAtCas12a+S1int</cx:pt>
          <cx:pt idx="157">ttAtCas12a+S1int</cx:pt>
          <cx:pt idx="158">ttAtCas12a+S1int</cx:pt>
          <cx:pt idx="159">ttAtCas12a+S1int</cx:pt>
          <cx:pt idx="160">ttAtCas12a+S1int</cx:pt>
          <cx:pt idx="161">ttAtCas12a+S1int</cx:pt>
          <cx:pt idx="162">ttAtCas12a+S1int</cx:pt>
          <cx:pt idx="163">ttAtCas12a+S1int</cx:pt>
          <cx:pt idx="164">ttAtCas12a+S1int</cx:pt>
          <cx:pt idx="165">ttAtCas12a+S1int</cx:pt>
          <cx:pt idx="166">ttAtCas12a+S1int</cx:pt>
          <cx:pt idx="167">ttAtCas12a+S1int</cx:pt>
          <cx:pt idx="168">ttAtCas12a+S1int</cx:pt>
          <cx:pt idx="169">ttAtCas12a+S1int</cx:pt>
          <cx:pt idx="170">ttAtCas12a+S1int</cx:pt>
          <cx:pt idx="171">ttAtCas12a+S1int</cx:pt>
          <cx:pt idx="172">ttAtCas12a+S1int</cx:pt>
          <cx:pt idx="173">ttAtCas12a+S1int</cx:pt>
          <cx:pt idx="174">ttAtCas12a+S1int</cx:pt>
          <cx:pt idx="175">ttAtCas12a+S1int</cx:pt>
          <cx:pt idx="176">ttAtCas12a+S1int</cx:pt>
          <cx:pt idx="177">ttAtCas12a+S1int</cx:pt>
          <cx:pt idx="178">ttAtCas12a+S1int</cx:pt>
          <cx:pt idx="179">ttAtCas12a+S1int</cx:pt>
          <cx:pt idx="180">ttAtCas12a+S2int</cx:pt>
          <cx:pt idx="181">ttAtCas12a+S2int</cx:pt>
          <cx:pt idx="182">ttAtCas12a+S2int</cx:pt>
          <cx:pt idx="183">ttAtCas12a+S2int</cx:pt>
          <cx:pt idx="184">ttAtCas12a+S2int</cx:pt>
          <cx:pt idx="185">ttAtCas12a+S2int</cx:pt>
          <cx:pt idx="186">ttAtCas12a+S2int</cx:pt>
          <cx:pt idx="187">ttAtCas12a+S2int</cx:pt>
          <cx:pt idx="188">ttAtCas12a+S2int</cx:pt>
          <cx:pt idx="189">ttAtCas12a+S2int</cx:pt>
          <cx:pt idx="190">ttAtCas12a+S2int</cx:pt>
          <cx:pt idx="191">ttAtCas12a+S2int</cx:pt>
          <cx:pt idx="192">ttAtCas12a+S2int</cx:pt>
          <cx:pt idx="193">ttAtCas12a+S2int</cx:pt>
          <cx:pt idx="194">ttAtCas12a+S2int</cx:pt>
          <cx:pt idx="195">ttAtCas12a+S2int</cx:pt>
          <cx:pt idx="196">ttAtCas12a+S2int</cx:pt>
          <cx:pt idx="197">ttAtCas12a+S2int</cx:pt>
          <cx:pt idx="198">ttAtCas12a+S2int</cx:pt>
          <cx:pt idx="199">ttAtCas12a+S2int</cx:pt>
          <cx:pt idx="200">ttAtCas12a+S2int</cx:pt>
          <cx:pt idx="201">ttAtCas12a+S2int</cx:pt>
          <cx:pt idx="202">ttAtCas12a+S2int</cx:pt>
          <cx:pt idx="203">ttAtCas12a+S2int</cx:pt>
          <cx:pt idx="204">ttAtCas12a+S2int</cx:pt>
          <cx:pt idx="205">ttAtCas12a+S2int</cx:pt>
          <cx:pt idx="206">ttAtCas12a+S2int</cx:pt>
          <cx:pt idx="207">ttAtCas12a+S2int</cx:pt>
          <cx:pt idx="208">ttAtCas12a+S2int</cx:pt>
          <cx:pt idx="209">ttAtCas12a+S2int</cx:pt>
          <cx:pt idx="210">ttAtCas12a+S2int</cx:pt>
          <cx:pt idx="211">ttAtCas12a+S2int</cx:pt>
          <cx:pt idx="212">ttAtCas12a+S2int</cx:pt>
          <cx:pt idx="213">ttAtCas12a+S2int</cx:pt>
          <cx:pt idx="214">ttAtCas12a+S2int</cx:pt>
          <cx:pt idx="215">ttAtCas12a+S2int</cx:pt>
          <cx:pt idx="216">ttAtCas12a+S2int</cx:pt>
          <cx:pt idx="217">ttAtCas12a+S2int</cx:pt>
          <cx:pt idx="218">ttAtCas12a+S2int</cx:pt>
          <cx:pt idx="219">ttAtCas12a+S2int</cx:pt>
          <cx:pt idx="220">ttAtCas12a+S2int</cx:pt>
          <cx:pt idx="221">ttAtCas12a+S2int</cx:pt>
          <cx:pt idx="222">ttAtCas12a+S2int</cx:pt>
          <cx:pt idx="223">ttAtCas12a+S2int</cx:pt>
          <cx:pt idx="224">ttAtCas12a+S2int</cx:pt>
          <cx:pt idx="225">ttAtCas12a+S2int</cx:pt>
          <cx:pt idx="226">ttAtCas12a+S2int</cx:pt>
          <cx:pt idx="227">ttAtCas12a+S2int</cx:pt>
          <cx:pt idx="228">ttAtCas12a+S2int</cx:pt>
          <cx:pt idx="229">ttAtCas12a+S2int</cx:pt>
          <cx:pt idx="230">ttAtCas12a+S2int</cx:pt>
          <cx:pt idx="231">ttAtCas12a+S2int</cx:pt>
          <cx:pt idx="232">ttAtCas12a+S2int</cx:pt>
          <cx:pt idx="233">ttAtCas12a+S2int</cx:pt>
          <cx:pt idx="234">ttAtCas12a+S2int</cx:pt>
          <cx:pt idx="235">ttAtCas12a+S2int</cx:pt>
          <cx:pt idx="236">ttAtCas12a+S2int</cx:pt>
          <cx:pt idx="237">ttAtCas12a+S2int</cx:pt>
          <cx:pt idx="238">ttAtCas12a+S2int</cx:pt>
          <cx:pt idx="239">ttAtCas12a+S2int</cx:pt>
          <cx:pt idx="240">ttAtCas12a+S3int</cx:pt>
          <cx:pt idx="241">ttAtCas12a+S3int</cx:pt>
          <cx:pt idx="242">ttAtCas12a+S3int</cx:pt>
          <cx:pt idx="243">ttAtCas12a+S3int</cx:pt>
          <cx:pt idx="244">ttAtCas12a+S3int</cx:pt>
          <cx:pt idx="245">ttAtCas12a+S3int</cx:pt>
          <cx:pt idx="246">ttAtCas12a+S3int</cx:pt>
          <cx:pt idx="247">ttAtCas12a+S3int</cx:pt>
          <cx:pt idx="248">ttAtCas12a+S3int</cx:pt>
          <cx:pt idx="249">ttAtCas12a+S3int</cx:pt>
          <cx:pt idx="250">ttAtCas12a+S3int</cx:pt>
          <cx:pt idx="251">ttAtCas12a+S3int</cx:pt>
          <cx:pt idx="252">ttAtCas12a+S3int</cx:pt>
          <cx:pt idx="253">ttAtCas12a+S3int</cx:pt>
          <cx:pt idx="254">ttAtCas12a+S3int</cx:pt>
          <cx:pt idx="255">ttAtCas12a+S3int</cx:pt>
          <cx:pt idx="256">ttAtCas12a+S3int</cx:pt>
          <cx:pt idx="257">ttAtCas12a+S3int</cx:pt>
          <cx:pt idx="258">ttAtCas12a+S3int</cx:pt>
          <cx:pt idx="259">ttAtCas12a+S3int</cx:pt>
          <cx:pt idx="260">ttAtCas12a+S3int</cx:pt>
          <cx:pt idx="261">ttAtCas12a+S3int</cx:pt>
          <cx:pt idx="262">ttAtCas12a+S3int</cx:pt>
          <cx:pt idx="263">ttAtCas12a+S3int</cx:pt>
          <cx:pt idx="264">ttAtCas12a+S3int</cx:pt>
          <cx:pt idx="265">ttAtCas12a+S3int</cx:pt>
          <cx:pt idx="266">ttAtCas12a+S3int</cx:pt>
          <cx:pt idx="267">ttAtCas12a+S3int</cx:pt>
          <cx:pt idx="268">ttAtCas12a+S3int</cx:pt>
          <cx:pt idx="269">ttAtCas12a+S3int</cx:pt>
          <cx:pt idx="270">ttAtCas12a+S3int</cx:pt>
          <cx:pt idx="271">ttAtCas12a+S3int</cx:pt>
          <cx:pt idx="272">ttAtCas12a+S3int</cx:pt>
          <cx:pt idx="273">ttAtCas12a+S3int</cx:pt>
          <cx:pt idx="274">ttAtCas12a+S3int</cx:pt>
          <cx:pt idx="275">ttAtCas12a+S3int</cx:pt>
          <cx:pt idx="276">ttAtCas12a+S3int</cx:pt>
          <cx:pt idx="277">ttAtCas12a+S3int</cx:pt>
          <cx:pt idx="278">ttAtCas12a+S3int</cx:pt>
          <cx:pt idx="279">ttAtCas12a+S3int</cx:pt>
          <cx:pt idx="280">ttAtCas12a+S3int</cx:pt>
          <cx:pt idx="281">ttAtCas12a+S3int</cx:pt>
          <cx:pt idx="282">ttAtCas12a+S3int</cx:pt>
          <cx:pt idx="283">ttAtCas12a+S3int</cx:pt>
          <cx:pt idx="284">ttAtCas12a+S3int</cx:pt>
          <cx:pt idx="285">ttAtCas12a+S3int</cx:pt>
          <cx:pt idx="286">ttAtCas12a+S3int</cx:pt>
          <cx:pt idx="287">ttAtCas12a+S3int</cx:pt>
          <cx:pt idx="288">ttAtCas12a+S3int</cx:pt>
          <cx:pt idx="289">ttAtCas12a+S3int</cx:pt>
          <cx:pt idx="290">ttAtCas12a+S3int</cx:pt>
          <cx:pt idx="291">ttAtCas12a+S3int</cx:pt>
          <cx:pt idx="292">ttAtCas12a+S3int</cx:pt>
          <cx:pt idx="293">ttAtCas12a+S3int</cx:pt>
          <cx:pt idx="294">ttAtCas12a+S3int</cx:pt>
          <cx:pt idx="295">ttAtCas12a+S3int</cx:pt>
          <cx:pt idx="296">ttAtCas12a+S3int</cx:pt>
          <cx:pt idx="297">ttAtCas12a+S3int</cx:pt>
          <cx:pt idx="298">ttAtCas12a+S3int</cx:pt>
          <cx:pt idx="299">ttAtCas12a+S3int</cx:pt>
          <cx:pt idx="300">ttAtCas12a+8 int</cx:pt>
          <cx:pt idx="301">ttAtCas12a+8 int</cx:pt>
          <cx:pt idx="302">ttAtCas12a+8 int</cx:pt>
          <cx:pt idx="303">ttAtCas12a+8 int</cx:pt>
          <cx:pt idx="304">ttAtCas12a+8 int</cx:pt>
          <cx:pt idx="305">ttAtCas12a+8 int</cx:pt>
          <cx:pt idx="306">ttAtCas12a+8 int</cx:pt>
          <cx:pt idx="307">ttAtCas12a+8 int</cx:pt>
          <cx:pt idx="308">ttAtCas12a+8 int</cx:pt>
          <cx:pt idx="309">ttAtCas12a+8 int</cx:pt>
          <cx:pt idx="310">ttAtCas12a+8 int</cx:pt>
          <cx:pt idx="311">ttAtCas12a+8 int</cx:pt>
          <cx:pt idx="312">ttAtCas12a+8 int</cx:pt>
          <cx:pt idx="313">ttAtCas12a+8 int</cx:pt>
          <cx:pt idx="314">ttAtCas12a+8 int</cx:pt>
          <cx:pt idx="315">ttAtCas12a+8 int</cx:pt>
          <cx:pt idx="316">ttAtCas12a+8 int</cx:pt>
          <cx:pt idx="317">ttAtCas12a+8 int</cx:pt>
          <cx:pt idx="318">ttAtCas12a+8 int</cx:pt>
          <cx:pt idx="319">ttAtCas12a+8 int</cx:pt>
          <cx:pt idx="320">ttAtCas12a+8 int</cx:pt>
          <cx:pt idx="321">ttAtCas12a+8 int</cx:pt>
          <cx:pt idx="322">ttAtCas12a+8 int</cx:pt>
          <cx:pt idx="323">ttAtCas12a+8 int</cx:pt>
          <cx:pt idx="324">ttAtCas12a+8 int</cx:pt>
          <cx:pt idx="325">ttAtCas12a+8 int</cx:pt>
          <cx:pt idx="326">ttAtCas12a+8 int</cx:pt>
          <cx:pt idx="327">ttAtCas12a+8 int</cx:pt>
          <cx:pt idx="328">ttAtCas12a+8 int</cx:pt>
          <cx:pt idx="329">ttAtCas12a+8 int</cx:pt>
          <cx:pt idx="330">ttAtCas12a+8 int</cx:pt>
          <cx:pt idx="331">ttAtCas12a+8 int</cx:pt>
          <cx:pt idx="332">ttAtCas12a+8 int</cx:pt>
          <cx:pt idx="333">ttAtCas12a+8 int</cx:pt>
          <cx:pt idx="334">ttAtCas12a+8 int</cx:pt>
          <cx:pt idx="335">ttAtCas12a+8 int</cx:pt>
          <cx:pt idx="336">ttAtCas12a+8 int</cx:pt>
          <cx:pt idx="337">ttAtCas12a+8 int</cx:pt>
          <cx:pt idx="338">ttAtCas12a+8 int</cx:pt>
          <cx:pt idx="339">ttAtCas12a+8 int</cx:pt>
          <cx:pt idx="340">ttAtCas12a+8 int</cx:pt>
          <cx:pt idx="341">ttAtCas12a+8 int</cx:pt>
          <cx:pt idx="342">ttAtCas12a+8 int</cx:pt>
          <cx:pt idx="343">ttAtCas12a+8 int</cx:pt>
          <cx:pt idx="344">ttAtCas12a+8 int</cx:pt>
          <cx:pt idx="345">ttAtCas12a+8 int</cx:pt>
          <cx:pt idx="346">ttAtCas12a+8 int</cx:pt>
          <cx:pt idx="347">ttAtCas12a+8 int</cx:pt>
          <cx:pt idx="348">ttAtCas12a+8 int</cx:pt>
          <cx:pt idx="349">ttAtCas12a+8 int</cx:pt>
          <cx:pt idx="350">ttAtCas12a+8 int</cx:pt>
          <cx:pt idx="351">ttAtCas12a+8 int</cx:pt>
          <cx:pt idx="352">ttAtCas12a+8 int</cx:pt>
          <cx:pt idx="353">ttAtCas12a+8 int</cx:pt>
          <cx:pt idx="354">ttAtCas12a+8 int</cx:pt>
          <cx:pt idx="355">ttAtCas12a+8 int</cx:pt>
          <cx:pt idx="356">ttAtCas12a+8 int</cx:pt>
          <cx:pt idx="357">ttAtCas12a+8 int</cx:pt>
          <cx:pt idx="358">ttAtCas12a+8 int</cx:pt>
          <cx:pt idx="359">ttAtCas12a+8 int</cx:pt>
        </cx:lvl>
      </cx:strDim>
      <cx:numDim type="val">
        <cx:f>Sheet3!$S$7:$S$366</cx:f>
        <cx:lvl ptCount="360" formatCode="General">
          <cx:pt idx="0">99.980000000000004</cx:pt>
          <cx:pt idx="1">2.4899999999999949</cx:pt>
          <cx:pt idx="2">99.370000000000005</cx:pt>
          <cx:pt idx="3">98.569999999999993</cx:pt>
          <cx:pt idx="4">41.630000000000003</cx:pt>
          <cx:pt idx="5">99.409999999999997</cx:pt>
          <cx:pt idx="6">100</cx:pt>
          <cx:pt idx="7">99.879999999999995</cx:pt>
          <cx:pt idx="8">99.989999999999995</cx:pt>
          <cx:pt idx="9">99.900000000000006</cx:pt>
          <cx:pt idx="10">100</cx:pt>
          <cx:pt idx="11">99.769999999999996</cx:pt>
          <cx:pt idx="12">99.469999999999999</cx:pt>
          <cx:pt idx="13">99.959999999999994</cx:pt>
          <cx:pt idx="14">99.939999999999998</cx:pt>
          <cx:pt idx="15">99.989999999999995</cx:pt>
          <cx:pt idx="16">2.25</cx:pt>
          <cx:pt idx="17">100</cx:pt>
          <cx:pt idx="18">2.4599999999999937</cx:pt>
          <cx:pt idx="19">99.730000000000004</cx:pt>
          <cx:pt idx="20">12.969999999999999</cx:pt>
          <cx:pt idx="21">4.9399999999999977</cx:pt>
          <cx:pt idx="22">10.5</cx:pt>
          <cx:pt idx="23">24.560000000000002</cx:pt>
          <cx:pt idx="24">11.709999999999994</cx:pt>
          <cx:pt idx="25">10.670000000000002</cx:pt>
          <cx:pt idx="26">26.969999999999999</cx:pt>
          <cx:pt idx="27">28.819999999999993</cx:pt>
          <cx:pt idx="28">26.319999999999993</cx:pt>
          <cx:pt idx="29">13.219999999999999</cx:pt>
          <cx:pt idx="30">7.6400000000000006</cx:pt>
          <cx:pt idx="31">30.519999999999996</cx:pt>
          <cx:pt idx="32">12.280000000000001</cx:pt>
          <cx:pt idx="33">52.530000000000001</cx:pt>
          <cx:pt idx="34">15.450000000000003</cx:pt>
          <cx:pt idx="35">10.900000000000006</cx:pt>
          <cx:pt idx="36">4.9099999999999966</cx:pt>
          <cx:pt idx="37">13.599999999999994</cx:pt>
          <cx:pt idx="38">4.0600000000000023</cx:pt>
          <cx:pt idx="39">13.099999999999994</cx:pt>
          <cx:pt idx="40">48.369999999999997</cx:pt>
          <cx:pt idx="41">3.230000000000004</cx:pt>
          <cx:pt idx="42">72.530000000000001</cx:pt>
          <cx:pt idx="43">6.2399999999999949</cx:pt>
          <cx:pt idx="44">77.900000000000006</cx:pt>
          <cx:pt idx="45">76.980000000000004</cx:pt>
          <cx:pt idx="46">96.980000000000004</cx:pt>
          <cx:pt idx="47">95.909999999999997</cx:pt>
          <cx:pt idx="48">88.379999999999995</cx:pt>
          <cx:pt idx="49">76.909999999999997</cx:pt>
          <cx:pt idx="50">47.630000000000003</cx:pt>
          <cx:pt idx="51">76.120000000000005</cx:pt>
          <cx:pt idx="52">54.509999999999998</cx:pt>
          <cx:pt idx="53">45.630000000000003</cx:pt>
          <cx:pt idx="54">91.519999999999996</cx:pt>
          <cx:pt idx="55">49.380000000000003</cx:pt>
          <cx:pt idx="56">2.9599999999999937</cx:pt>
          <cx:pt idx="57">99.989999999999995</cx:pt>
          <cx:pt idx="58">49.009999999999998</cx:pt>
          <cx:pt idx="59">62.18</cx:pt>
          <cx:pt idx="60">99.989999999999995</cx:pt>
          <cx:pt idx="61">55.200000000000003</cx:pt>
          <cx:pt idx="62">100</cx:pt>
          <cx:pt idx="63">2.9099999999999966</cx:pt>
          <cx:pt idx="64">99.640000000000001</cx:pt>
          <cx:pt idx="65">100</cx:pt>
          <cx:pt idx="66">99.980000000000004</cx:pt>
          <cx:pt idx="67">99.909999999999997</cx:pt>
          <cx:pt idx="68">100</cx:pt>
          <cx:pt idx="69">100</cx:pt>
          <cx:pt idx="70">17.760000000000005</cx:pt>
          <cx:pt idx="71">100</cx:pt>
          <cx:pt idx="72">99.989999999999995</cx:pt>
          <cx:pt idx="73">99.260000000000005</cx:pt>
          <cx:pt idx="74">99.980000000000004</cx:pt>
          <cx:pt idx="75">100</cx:pt>
          <cx:pt idx="76">100</cx:pt>
          <cx:pt idx="77">100</cx:pt>
          <cx:pt idx="78">2.9899999999999949</cx:pt>
          <cx:pt idx="79">99.870000000000005</cx:pt>
          <cx:pt idx="80">63.090000000000003</cx:pt>
          <cx:pt idx="81">4.8299999999999983</cx:pt>
          <cx:pt idx="82">31.569999999999993</cx:pt>
          <cx:pt idx="83">4.6500000000000057</cx:pt>
          <cx:pt idx="84">12.159999999999997</cx:pt>
          <cx:pt idx="85">8.0499999999999972</cx:pt>
          <cx:pt idx="86">21</cx:pt>
          <cx:pt idx="87">11.120000000000005</cx:pt>
          <cx:pt idx="88">51.359999999999999</cx:pt>
          <cx:pt idx="89">13.049999999999997</cx:pt>
          <cx:pt idx="90">4.2099999999999937</cx:pt>
          <cx:pt idx="91">10.620000000000005</cx:pt>
          <cx:pt idx="92">4.6099999999999994</cx:pt>
          <cx:pt idx="93">10.340000000000003</cx:pt>
          <cx:pt idx="94">10.459999999999994</cx:pt>
          <cx:pt idx="95">51.880000000000003</cx:pt>
          <cx:pt idx="96">20.060000000000002</cx:pt>
          <cx:pt idx="97">6.1400000000000006</cx:pt>
          <cx:pt idx="98">4.6500000000000057</cx:pt>
          <cx:pt idx="99">22.090000000000003</cx:pt>
          <cx:pt idx="100">99.989999999999995</cx:pt>
          <cx:pt idx="101">45.57</cx:pt>
          <cx:pt idx="102">100</cx:pt>
          <cx:pt idx="103">2.9300000000000068</cx:pt>
          <cx:pt idx="104">73.230000000000004</cx:pt>
          <cx:pt idx="105">47.039999999999999</cx:pt>
          <cx:pt idx="106">99.959999999999994</cx:pt>
          <cx:pt idx="107">43.189999999999998</cx:pt>
          <cx:pt idx="108">49.049999999999997</cx:pt>
          <cx:pt idx="109">75.760000000000005</cx:pt>
          <cx:pt idx="110">2.9099999999999966</cx:pt>
          <cx:pt idx="111">100</cx:pt>
          <cx:pt idx="112">65.420000000000002</cx:pt>
          <cx:pt idx="113">36.369999999999997</cx:pt>
          <cx:pt idx="114">60.310000000000002</cx:pt>
          <cx:pt idx="115">100</cx:pt>
          <cx:pt idx="116">93.280000000000001</cx:pt>
          <cx:pt idx="117">67.259999999999991</cx:pt>
          <cx:pt idx="118">2.7199999999999989</cx:pt>
          <cx:pt idx="119">50.009999999999998</cx:pt>
          <cx:pt idx="120">99.969999999999999</cx:pt>
          <cx:pt idx="121">99.989999999999995</cx:pt>
          <cx:pt idx="122">99.989999999999995</cx:pt>
          <cx:pt idx="123">100</cx:pt>
          <cx:pt idx="124">58.880000000000003</cx:pt>
          <cx:pt idx="125">2.7000000000000028</cx:pt>
          <cx:pt idx="126">99.989999999999995</cx:pt>
          <cx:pt idx="127">100</cx:pt>
          <cx:pt idx="128">100</cx:pt>
          <cx:pt idx="129">100</cx:pt>
          <cx:pt idx="130">100</cx:pt>
          <cx:pt idx="131">99.950000000000003</cx:pt>
          <cx:pt idx="132">100</cx:pt>
          <cx:pt idx="133">100</cx:pt>
          <cx:pt idx="134">14.219999999999999</cx:pt>
          <cx:pt idx="135">99.989999999999995</cx:pt>
          <cx:pt idx="136">99.989999999999995</cx:pt>
          <cx:pt idx="137">94.650000000000006</cx:pt>
          <cx:pt idx="138">99.989999999999995</cx:pt>
          <cx:pt idx="139">98.719999999999999</cx:pt>
          <cx:pt idx="140">29.239999999999995</cx:pt>
          <cx:pt idx="141">39.409999999999997</cx:pt>
          <cx:pt idx="142">4.9000000000000057</cx:pt>
          <cx:pt idx="143">53.630000000000003</cx:pt>
          <cx:pt idx="144">62.049999999999997</cx:pt>
          <cx:pt idx="145">5</cx:pt>
          <cx:pt idx="146">99.989999999999995</cx:pt>
          <cx:pt idx="147">17.299999999999997</cx:pt>
          <cx:pt idx="148">39.799999999999997</cx:pt>
          <cx:pt idx="149">29.359999999999999</cx:pt>
          <cx:pt idx="150">10.189999999999998</cx:pt>
          <cx:pt idx="151">11.090000000000003</cx:pt>
          <cx:pt idx="152">37.649999999999999</cx:pt>
          <cx:pt idx="153">37.609999999999999</cx:pt>
          <cx:pt idx="154">9.6400000000000006</cx:pt>
          <cx:pt idx="155">60.979999999999997</cx:pt>
          <cx:pt idx="156">36.899999999999999</cx:pt>
          <cx:pt idx="157">7.0100000000000051</cx:pt>
          <cx:pt idx="158">80.780000000000001</cx:pt>
          <cx:pt idx="159">6.8799999999999955</cx:pt>
          <cx:pt idx="160">99.879999999999995</cx:pt>
          <cx:pt idx="161">100</cx:pt>
          <cx:pt idx="162">99.980000000000004</cx:pt>
          <cx:pt idx="163">84.829999999999998</cx:pt>
          <cx:pt idx="164">99.540000000000006</cx:pt>
          <cx:pt idx="165">2.6800000000000068</cx:pt>
          <cx:pt idx="166">99.980000000000004</cx:pt>
          <cx:pt idx="167">72.310000000000002</cx:pt>
          <cx:pt idx="168">90.390000000000001</cx:pt>
          <cx:pt idx="169">100</cx:pt>
          <cx:pt idx="170">84.069999999999993</cx:pt>
          <cx:pt idx="171">46.560000000000002</cx:pt>
          <cx:pt idx="172">99.989999999999995</cx:pt>
          <cx:pt idx="173">52.829999999999998</cx:pt>
          <cx:pt idx="174">99.890000000000001</cx:pt>
          <cx:pt idx="175">100</cx:pt>
          <cx:pt idx="176">99.730000000000004</cx:pt>
          <cx:pt idx="177">72.409999999999997</cx:pt>
          <cx:pt idx="178">0</cx:pt>
          <cx:pt idx="179">60.170000000000002</cx:pt>
          <cx:pt idx="180">99.980000000000004</cx:pt>
          <cx:pt idx="181">100</cx:pt>
          <cx:pt idx="182">0</cx:pt>
          <cx:pt idx="183">100</cx:pt>
          <cx:pt idx="184">100</cx:pt>
          <cx:pt idx="185">100</cx:pt>
          <cx:pt idx="186">99.989999999999995</cx:pt>
          <cx:pt idx="187">100</cx:pt>
          <cx:pt idx="188">100</cx:pt>
          <cx:pt idx="189">100</cx:pt>
          <cx:pt idx="190">99.989999999999995</cx:pt>
          <cx:pt idx="191">99.989999999999995</cx:pt>
          <cx:pt idx="192">99.989999999999995</cx:pt>
          <cx:pt idx="193">100</cx:pt>
          <cx:pt idx="194">99.989999999999995</cx:pt>
          <cx:pt idx="195">99.989999999999995</cx:pt>
          <cx:pt idx="196">100</cx:pt>
          <cx:pt idx="197">99.989999999999995</cx:pt>
          <cx:pt idx="198">100</cx:pt>
          <cx:pt idx="199">100</cx:pt>
          <cx:pt idx="200">46.799999999999997</cx:pt>
          <cx:pt idx="201">63.310000000000002</cx:pt>
          <cx:pt idx="202">57.810000000000002</cx:pt>
          <cx:pt idx="203">76.689999999999998</cx:pt>
          <cx:pt idx="204">76.760000000000005</cx:pt>
          <cx:pt idx="205">76.129999999999995</cx:pt>
          <cx:pt idx="206">99.700000000000003</cx:pt>
          <cx:pt idx="207">26.560000000000002</cx:pt>
          <cx:pt idx="208">18.879999999999995</cx:pt>
          <cx:pt idx="209">74.210000000000008</cx:pt>
          <cx:pt idx="210">63.75</cx:pt>
          <cx:pt idx="211">26.510000000000005</cx:pt>
          <cx:pt idx="212">74.480000000000004</cx:pt>
          <cx:pt idx="213">54.909999999999997</cx:pt>
          <cx:pt idx="214">44.18</cx:pt>
          <cx:pt idx="215">22.930000000000007</cx:pt>
          <cx:pt idx="216">24.849999999999994</cx:pt>
          <cx:pt idx="217">99.989999999999995</cx:pt>
          <cx:pt idx="218">67.859999999999999</cx:pt>
          <cx:pt idx="219">91.469999999999999</cx:pt>
          <cx:pt idx="220">99.980000000000004</cx:pt>
          <cx:pt idx="221">99.959999999999994</cx:pt>
          <cx:pt idx="222">99.989999999999995</cx:pt>
          <cx:pt idx="223">99.829999999999998</cx:pt>
          <cx:pt idx="224">99.980000000000004</cx:pt>
          <cx:pt idx="225">99.939999999999998</cx:pt>
          <cx:pt idx="226">99.980000000000004</cx:pt>
          <cx:pt idx="227">99.420000000000002</cx:pt>
          <cx:pt idx="228">97.109999999999999</cx:pt>
          <cx:pt idx="229">99.900000000000006</cx:pt>
          <cx:pt idx="230">100</cx:pt>
          <cx:pt idx="231">96.849999999999994</cx:pt>
          <cx:pt idx="232">99.989999999999995</cx:pt>
          <cx:pt idx="233">99.989999999999995</cx:pt>
          <cx:pt idx="234">99.980000000000004</cx:pt>
          <cx:pt idx="235">99.959999999999994</cx:pt>
          <cx:pt idx="236">99.769999999999996</cx:pt>
          <cx:pt idx="237">99.980000000000004</cx:pt>
          <cx:pt idx="238">99.989999999999995</cx:pt>
          <cx:pt idx="239">99.980000000000004</cx:pt>
          <cx:pt idx="240">99.989999999999995</cx:pt>
          <cx:pt idx="241">99.909999999999997</cx:pt>
          <cx:pt idx="242">100</cx:pt>
          <cx:pt idx="243">2.7800000000000011</cx:pt>
          <cx:pt idx="244">2.9099999999999966</cx:pt>
          <cx:pt idx="245">100</cx:pt>
          <cx:pt idx="246">99.939999999999998</cx:pt>
          <cx:pt idx="247">99.939999999999998</cx:pt>
          <cx:pt idx="248">99.799999999999997</cx:pt>
          <cx:pt idx="249">100</cx:pt>
          <cx:pt idx="250">100</cx:pt>
          <cx:pt idx="251">99.959999999999994</cx:pt>
          <cx:pt idx="252">3.0600000000000023</cx:pt>
          <cx:pt idx="253">99.989999999999995</cx:pt>
          <cx:pt idx="254">99.769999999999996</cx:pt>
          <cx:pt idx="255">99.590000000000003</cx:pt>
          <cx:pt idx="256">99.989999999999995</cx:pt>
          <cx:pt idx="257">100</cx:pt>
          <cx:pt idx="258">100</cx:pt>
          <cx:pt idx="259">99.989999999999995</cx:pt>
          <cx:pt idx="260">14.799999999999997</cx:pt>
          <cx:pt idx="261">24.530000000000001</cx:pt>
          <cx:pt idx="262">33.5</cx:pt>
          <cx:pt idx="263">4.7900000000000063</cx:pt>
          <cx:pt idx="264">4.8299999999999983</cx:pt>
          <cx:pt idx="265">62.149999999999999</cx:pt>
          <cx:pt idx="266">48.189999999999998</cx:pt>
          <cx:pt idx="267">41.880000000000003</cx:pt>
          <cx:pt idx="268">35.150000000000006</cx:pt>
          <cx:pt idx="269">50.840000000000003</cx:pt>
          <cx:pt idx="270">18.730000000000004</cx:pt>
          <cx:pt idx="271">25.370000000000005</cx:pt>
          <cx:pt idx="272">5.1400000000000006</cx:pt>
          <cx:pt idx="273">75.689999999999998</cx:pt>
          <cx:pt idx="274">23.489999999999995</cx:pt>
          <cx:pt idx="275">61.549999999999997</cx:pt>
          <cx:pt idx="276">50.259999999999998</cx:pt>
          <cx:pt idx="277">28.239999999999995</cx:pt>
          <cx:pt idx="278">25.260000000000005</cx:pt>
          <cx:pt idx="279">42.960000000000001</cx:pt>
          <cx:pt idx="280">90.150000000000006</cx:pt>
          <cx:pt idx="281">98.659999999999997</cx:pt>
          <cx:pt idx="282">99.939999999999998</cx:pt>
          <cx:pt idx="283">2.6700000000000017</cx:pt>
          <cx:pt idx="284">3.0799999999999983</cx:pt>
          <cx:pt idx="285">67.370000000000005</cx:pt>
          <cx:pt idx="286">99.920000000000002</cx:pt>
          <cx:pt idx="287">99.829999999999998</cx:pt>
          <cx:pt idx="288">77.819999999999993</cx:pt>
          <cx:pt idx="289">84.530000000000001</cx:pt>
          <cx:pt idx="290">99.969999999999999</cx:pt>
          <cx:pt idx="291">98.810000000000002</cx:pt>
          <cx:pt idx="292">2.9300000000000068</cx:pt>
          <cx:pt idx="293">99.989999999999995</cx:pt>
          <cx:pt idx="294">98.230000000000004</cx:pt>
          <cx:pt idx="295">99.340000000000003</cx:pt>
          <cx:pt idx="296">99.920000000000002</cx:pt>
          <cx:pt idx="297">99.930000000000007</cx:pt>
          <cx:pt idx="298">99.969999999999999</cx:pt>
          <cx:pt idx="299">98.659999999999997</cx:pt>
          <cx:pt idx="300">92.379999999999995</cx:pt>
          <cx:pt idx="301">99.939999999999998</cx:pt>
          <cx:pt idx="302">99.920000000000002</cx:pt>
          <cx:pt idx="303">99.980000000000004</cx:pt>
          <cx:pt idx="304">100</cx:pt>
          <cx:pt idx="305">100</cx:pt>
          <cx:pt idx="306">100</cx:pt>
          <cx:pt idx="307">100</cx:pt>
          <cx:pt idx="308">99.989999999999995</cx:pt>
          <cx:pt idx="309">99.989999999999995</cx:pt>
          <cx:pt idx="310">99.890000000000001</cx:pt>
          <cx:pt idx="311">100</cx:pt>
          <cx:pt idx="312">99.980000000000004</cx:pt>
          <cx:pt idx="313">100</cx:pt>
          <cx:pt idx="314">53.700000000000003</cx:pt>
          <cx:pt idx="315">100</cx:pt>
          <cx:pt idx="316">99.909999999999997</cx:pt>
          <cx:pt idx="317">90.140000000000001</cx:pt>
          <cx:pt idx="318">100</cx:pt>
          <cx:pt idx="319">100</cx:pt>
          <cx:pt idx="320">92.790000000000006</cx:pt>
          <cx:pt idx="321">96.689999999999998</cx:pt>
          <cx:pt idx="322">11.409999999999997</cx:pt>
          <cx:pt idx="323">4.5300000000000011</cx:pt>
          <cx:pt idx="324">99.390000000000001</cx:pt>
          <cx:pt idx="325">95.060000000000002</cx:pt>
          <cx:pt idx="326">0</cx:pt>
          <cx:pt idx="327">92.5</cx:pt>
          <cx:pt idx="328">100</cx:pt>
          <cx:pt idx="329">60.670000000000002</cx:pt>
          <cx:pt idx="330">78.629999999999995</cx:pt>
          <cx:pt idx="331">73.310000000000002</cx:pt>
          <cx:pt idx="332">93.959999999999994</cx:pt>
          <cx:pt idx="333">80.25</cx:pt>
          <cx:pt idx="334">38.590000000000003</cx:pt>
          <cx:pt idx="335">10.329999999999998</cx:pt>
          <cx:pt idx="336">99.859999999999999</cx:pt>
          <cx:pt idx="337">55.329999999999998</cx:pt>
          <cx:pt idx="338">99.920000000000002</cx:pt>
          <cx:pt idx="339">75.189999999999998</cx:pt>
          <cx:pt idx="340">92.349999999999994</cx:pt>
          <cx:pt idx="341">99.989999999999995</cx:pt>
          <cx:pt idx="342">99.950000000000003</cx:pt>
          <cx:pt idx="343">99.989999999999995</cx:pt>
          <cx:pt idx="344">99.969999999999999</cx:pt>
          <cx:pt idx="345">100</cx:pt>
          <cx:pt idx="346">100</cx:pt>
          <cx:pt idx="347">99.989999999999995</cx:pt>
          <cx:pt idx="348">100</cx:pt>
          <cx:pt idx="349">84.129999999999995</cx:pt>
          <cx:pt idx="350">99.870000000000005</cx:pt>
          <cx:pt idx="351">100</cx:pt>
          <cx:pt idx="352">99.980000000000004</cx:pt>
          <cx:pt idx="353">99.980000000000004</cx:pt>
          <cx:pt idx="354">55.409999999999997</cx:pt>
          <cx:pt idx="355">99.969999999999999</cx:pt>
          <cx:pt idx="356">100</cx:pt>
          <cx:pt idx="357">99.959999999999994</cx:pt>
          <cx:pt idx="358">99.849999999999994</cx:pt>
          <cx:pt idx="359">99.969999999999999</cx:pt>
        </cx:lvl>
      </cx:numDim>
    </cx:data>
  </cx:chartData>
  <cx:chart>
    <cx:title pos="t" align="ctr" overlay="0">
      <cx:tx>
        <cx:txData>
          <cx:v>Overall efficiencies intron variants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en-US" sz="1400" b="0" i="0" u="none" strike="noStrike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</a:rPr>
            <a:t>Overall efficiencies intron variants</a:t>
          </a:r>
        </a:p>
      </cx:txPr>
    </cx:title>
    <cx:plotArea>
      <cx:plotAreaRegion>
        <cx:series layoutId="boxWhisker" uniqueId="{51BC9D3C-F14E-45C7-8AFC-E4E62E2AEE60}"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F19CE13C-48C8-4A06-81F5-D3ED4ADE3E17}">
          <cx:dataId val="1"/>
          <cx:layoutPr>
            <cx:visibility meanLine="0" meanMarker="1" nonoutliers="0" outliers="1"/>
            <cx:statistics quartileMethod="exclusive"/>
          </cx:layoutPr>
        </cx:series>
      </cx:plotAreaRegion>
      <cx:axis id="0">
        <cx:catScaling gapWidth="1"/>
        <cx:tickLabels/>
      </cx:axis>
      <cx:axis id="1">
        <cx:valScaling max="100"/>
        <cx:title>
          <cx:tx>
            <cx:txData>
              <cx:v>% mutant alleles</cx:v>
            </cx:txData>
          </cx:tx>
          <cx:txPr>
            <a:bodyPr spcFirstLastPara="1" vertOverflow="ellipsis" horzOverflow="overflow" wrap="square" lIns="0" tIns="0" rIns="0" bIns="0" anchor="ctr" anchorCtr="1"/>
            <a:lstStyle/>
            <a:p>
              <a:pPr algn="ctr" rtl="0">
                <a:defRPr/>
              </a:pPr>
              <a:r>
                <a:rPr lang="en-US" sz="900" b="0" i="0" u="none" strike="noStrike" baseline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 panose="020F0502020204030204"/>
                </a:rPr>
                <a:t>% mutant alleles</a:t>
              </a:r>
            </a:p>
          </cx:txPr>
        </cx:title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D278D-6233-1522-A0D4-0D3F0FF5E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AB0ECD-762C-A887-75E8-5AFFDD370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80404-7D0B-259C-BDE9-F82109941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135E3-5DA4-406F-A354-6EC60286BC97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941F9-9E19-5B4F-604D-2A8238646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5B237-8CEF-0329-CA3D-ACF6DC64E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30E-6081-4157-9658-6FC06298F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818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9E5D7-ADFE-CD03-4B08-3A25765D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842E2-55DC-B489-4084-B0B573EAE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50251-E9DD-982A-8381-CD04F14A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135E3-5DA4-406F-A354-6EC60286BC97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8B2B5-2552-50B1-AEBB-3B3FAD045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E0483-2357-C618-9D33-89313F5E0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30E-6081-4157-9658-6FC06298F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460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E8A75-F5FB-6741-CAB9-931EE2B3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591F97-6C8F-A054-5966-13C85EF96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C4B66-559F-A7E0-4606-2A670C788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135E3-5DA4-406F-A354-6EC60286BC97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8F978-3B30-3FD7-33DB-6180A79B1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A8AE4-D08D-F78B-7A23-640D1790E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30E-6081-4157-9658-6FC06298F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02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AEE92-A48A-7C49-100C-552AA9433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D5BBE-1469-7ABD-E70F-0E434FC5AA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468641-9B3E-34E0-F9CF-27D848F34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905313-DCDB-03AE-202F-BA3AC00CC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135E3-5DA4-406F-A354-6EC60286BC97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12539F-43D4-34D3-99B7-0728A3422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6BB8BC-69E2-4A12-2D81-DE7098E27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30E-6081-4157-9658-6FC06298F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898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D25A2-6317-5D34-5FBC-941704708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FAF5B-D487-0E29-602D-D60EDEEFC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B5D19-A10E-1582-1E91-6116991DF8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8E75B0-AA69-FDD6-641E-091C51426B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6D4222-5BB7-3B2F-BE90-999F4E8502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089398-E2B0-6D7F-402F-B52BFD880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135E3-5DA4-406F-A354-6EC60286BC97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4EE706-ACCA-6372-09DD-B59ED006E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20EDD6-C16E-368D-F797-42AE92C78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30E-6081-4157-9658-6FC06298F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283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ECDCF-637F-E35A-713D-4648A021B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B23B97-5442-7E1F-AE72-67DC6CCD0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135E3-5DA4-406F-A354-6EC60286BC97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482BD3-2D98-B33D-62F5-5EC0ED678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1BA056-769E-E124-680C-304D117D8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30E-6081-4157-9658-6FC06298F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661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5B4522-5CB9-89C3-483A-C279B3A38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135E3-5DA4-406F-A354-6EC60286BC97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5E5E74-41B2-CE4F-BDC4-34A73690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D059CF-7C42-CECD-407C-F1153A167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30E-6081-4157-9658-6FC06298F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689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99D68-9F5F-FBEA-8E94-A2C66597A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E182D-7D4C-F2DF-3EDC-760910332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A9D22-E679-C915-C775-31BC800FA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B3BF3D-4E83-CEC3-9EDB-0C815F226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135E3-5DA4-406F-A354-6EC60286BC97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5052A6-A614-9830-F483-DA2366F0D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BFBA9-9C71-2524-E213-D9B9E1B6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30E-6081-4157-9658-6FC06298F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342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3A4B2-4661-1D65-A67E-A1F4FDE91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3CEFFB-E7EA-E3FC-65CD-8EF5F805A1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BF050-4114-A7C8-5D6A-684649CDF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8AA003-6C55-84BF-3D37-D6FF554C5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135E3-5DA4-406F-A354-6EC60286BC97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0EE61-ADB7-6D15-1690-83AA174E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A9C4F-C7FD-6FC6-C5D6-AF021FD04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30E-6081-4157-9658-6FC06298F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47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6C1FA-0C39-9E41-6521-E7BA7116C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C139CA-597B-5DB4-36D5-57BE0F12D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F3BA6-DDD4-F9C9-AA4F-216BA69B1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135E3-5DA4-406F-A354-6EC60286BC97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CBE0-5575-04E0-D0F4-120ED473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C05E0-CCA2-6D51-A26D-152552505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30E-6081-4157-9658-6FC06298F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93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AD6EBA-8FAA-8CE6-D21D-1C45BC4BC1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5E86B8-B291-36FF-F392-8AF325723D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A7034-283C-662C-CDD3-060C8A30C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135E3-5DA4-406F-A354-6EC60286BC97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CF883-23E6-A09F-FBE4-FAD3DA0DB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15944-DC9B-2B15-9E9B-B0E6E5C70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30E-6081-4157-9658-6FC06298F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591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4FCCA9-3B68-76B0-6489-E4D1F6743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BF3E28-EB2A-D154-105B-3075CDF16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9FFC4-F36D-8FF0-ABCE-095B03029F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135E3-5DA4-406F-A354-6EC60286BC97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6ABB1-3F53-D76D-48FA-08AE7B78F6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6DA06-ED4E-819A-843E-0C9BFF394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AC30E-6081-4157-9658-6FC06298F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51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0A0D16-F01E-4476-F121-14B81EA51C49}"/>
              </a:ext>
            </a:extLst>
          </p:cNvPr>
          <p:cNvSpPr txBox="1"/>
          <p:nvPr/>
        </p:nvSpPr>
        <p:spPr>
          <a:xfrm>
            <a:off x="52573" y="30374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Additional file 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911AEF-2389-7B01-BF6B-CB38EB5AEC51}"/>
              </a:ext>
            </a:extLst>
          </p:cNvPr>
          <p:cNvSpPr txBox="1"/>
          <p:nvPr/>
        </p:nvSpPr>
        <p:spPr>
          <a:xfrm>
            <a:off x="2152425" y="91735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4D6E75-E35A-996D-2B9B-AA9246A98EBB}"/>
              </a:ext>
            </a:extLst>
          </p:cNvPr>
          <p:cNvCxnSpPr>
            <a:cxnSpLocks/>
          </p:cNvCxnSpPr>
          <p:nvPr/>
        </p:nvCxnSpPr>
        <p:spPr>
          <a:xfrm>
            <a:off x="4467346" y="1619196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EE5F8E9-F914-3F9C-C731-C5464BF6E21A}"/>
              </a:ext>
            </a:extLst>
          </p:cNvPr>
          <p:cNvSpPr/>
          <p:nvPr/>
        </p:nvSpPr>
        <p:spPr>
          <a:xfrm>
            <a:off x="4564088" y="1471558"/>
            <a:ext cx="4102518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E0BFBB-53C3-C3D6-0555-2BB3623D5704}"/>
              </a:ext>
            </a:extLst>
          </p:cNvPr>
          <p:cNvCxnSpPr>
            <a:cxnSpLocks/>
          </p:cNvCxnSpPr>
          <p:nvPr/>
        </p:nvCxnSpPr>
        <p:spPr>
          <a:xfrm>
            <a:off x="5487101" y="2052801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3A00F23-16FB-DC6B-2979-64FBEA047FEA}"/>
              </a:ext>
            </a:extLst>
          </p:cNvPr>
          <p:cNvSpPr/>
          <p:nvPr/>
        </p:nvSpPr>
        <p:spPr>
          <a:xfrm>
            <a:off x="5582079" y="1905163"/>
            <a:ext cx="3084527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578D6F-B413-2D66-07C9-1E6B3F48D0EF}"/>
              </a:ext>
            </a:extLst>
          </p:cNvPr>
          <p:cNvSpPr/>
          <p:nvPr/>
        </p:nvSpPr>
        <p:spPr>
          <a:xfrm>
            <a:off x="3825155" y="2319653"/>
            <a:ext cx="2196969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tlCol="0" anchor="ctr" anchorCtr="1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 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B93F65-4DFA-A9C8-C773-897596D0B487}"/>
              </a:ext>
            </a:extLst>
          </p:cNvPr>
          <p:cNvCxnSpPr>
            <a:cxnSpLocks/>
          </p:cNvCxnSpPr>
          <p:nvPr/>
        </p:nvCxnSpPr>
        <p:spPr>
          <a:xfrm>
            <a:off x="6022124" y="2476816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135B188-5EF7-8889-D575-BE51F8A418FD}"/>
              </a:ext>
            </a:extLst>
          </p:cNvPr>
          <p:cNvSpPr/>
          <p:nvPr/>
        </p:nvSpPr>
        <p:spPr>
          <a:xfrm>
            <a:off x="3825154" y="2740804"/>
            <a:ext cx="3774651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972249F-FD27-4130-3481-4B41978D6999}"/>
              </a:ext>
            </a:extLst>
          </p:cNvPr>
          <p:cNvCxnSpPr>
            <a:cxnSpLocks/>
          </p:cNvCxnSpPr>
          <p:nvPr/>
        </p:nvCxnSpPr>
        <p:spPr>
          <a:xfrm>
            <a:off x="7609331" y="2888442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BAFAD-E4CB-6953-7D29-0DA6A27BF2E0}"/>
              </a:ext>
            </a:extLst>
          </p:cNvPr>
          <p:cNvSpPr/>
          <p:nvPr/>
        </p:nvSpPr>
        <p:spPr>
          <a:xfrm>
            <a:off x="7695056" y="2740804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458104-B5AB-ECA5-F38E-DEEC30F9C163}"/>
              </a:ext>
            </a:extLst>
          </p:cNvPr>
          <p:cNvCxnSpPr>
            <a:cxnSpLocks/>
          </p:cNvCxnSpPr>
          <p:nvPr/>
        </p:nvCxnSpPr>
        <p:spPr>
          <a:xfrm>
            <a:off x="8133206" y="2888442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452E1BF-BB6C-2066-12C6-AC69CC9772BE}"/>
              </a:ext>
            </a:extLst>
          </p:cNvPr>
          <p:cNvSpPr/>
          <p:nvPr/>
        </p:nvSpPr>
        <p:spPr>
          <a:xfrm>
            <a:off x="8228456" y="2740804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ACA546-B2E2-01C7-2B66-9FA7CEC49C21}"/>
              </a:ext>
            </a:extLst>
          </p:cNvPr>
          <p:cNvSpPr txBox="1"/>
          <p:nvPr/>
        </p:nvSpPr>
        <p:spPr>
          <a:xfrm>
            <a:off x="2571525" y="1009994"/>
            <a:ext cx="11095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tt</a:t>
            </a:r>
            <a:r>
              <a:rPr lang="en-GB" sz="1100" i="1" dirty="0">
                <a:solidFill>
                  <a:schemeClr val="tx1"/>
                </a:solidFill>
              </a:rPr>
              <a:t>At</a:t>
            </a:r>
            <a:r>
              <a:rPr lang="en-GB" sz="1100" dirty="0">
                <a:solidFill>
                  <a:schemeClr val="tx1"/>
                </a:solidFill>
              </a:rPr>
              <a:t>Cas12a+8int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ED0DD7-3A53-1A19-5AA6-734E5C81DE8D}"/>
              </a:ext>
            </a:extLst>
          </p:cNvPr>
          <p:cNvSpPr txBox="1"/>
          <p:nvPr/>
        </p:nvSpPr>
        <p:spPr>
          <a:xfrm>
            <a:off x="2571525" y="1431307"/>
            <a:ext cx="11095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tt</a:t>
            </a:r>
            <a:r>
              <a:rPr lang="en-GB" sz="1100" i="1" dirty="0">
                <a:solidFill>
                  <a:schemeClr val="tx1"/>
                </a:solidFill>
              </a:rPr>
              <a:t>At</a:t>
            </a:r>
            <a:r>
              <a:rPr lang="en-GB" sz="1100" dirty="0">
                <a:solidFill>
                  <a:schemeClr val="tx1"/>
                </a:solidFill>
              </a:rPr>
              <a:t>Cas12a+1</a:t>
            </a:r>
            <a:r>
              <a:rPr lang="en-GB" sz="1100" dirty="0"/>
              <a:t>int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3FAF26-90BF-A41F-90A6-99821D4AC1DC}"/>
              </a:ext>
            </a:extLst>
          </p:cNvPr>
          <p:cNvSpPr txBox="1"/>
          <p:nvPr/>
        </p:nvSpPr>
        <p:spPr>
          <a:xfrm>
            <a:off x="2571525" y="1871004"/>
            <a:ext cx="11737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tt</a:t>
            </a:r>
            <a:r>
              <a:rPr lang="en-GB" sz="1100" i="1" dirty="0">
                <a:solidFill>
                  <a:schemeClr val="tx1"/>
                </a:solidFill>
              </a:rPr>
              <a:t>At</a:t>
            </a:r>
            <a:r>
              <a:rPr lang="en-GB" sz="1100" dirty="0">
                <a:solidFill>
                  <a:schemeClr val="tx1"/>
                </a:solidFill>
              </a:rPr>
              <a:t>Cas12a+S1int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3F737B-745D-EB98-9AE1-068AC05C46D7}"/>
              </a:ext>
            </a:extLst>
          </p:cNvPr>
          <p:cNvSpPr txBox="1"/>
          <p:nvPr/>
        </p:nvSpPr>
        <p:spPr>
          <a:xfrm>
            <a:off x="2571525" y="2315964"/>
            <a:ext cx="11737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tt</a:t>
            </a:r>
            <a:r>
              <a:rPr lang="en-GB" sz="1100" i="1" dirty="0">
                <a:solidFill>
                  <a:schemeClr val="tx1"/>
                </a:solidFill>
              </a:rPr>
              <a:t>At</a:t>
            </a:r>
            <a:r>
              <a:rPr lang="en-GB" sz="1100" dirty="0">
                <a:solidFill>
                  <a:schemeClr val="tx1"/>
                </a:solidFill>
              </a:rPr>
              <a:t>Cas12a+S2int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36D937-8797-CDBE-03DC-E798876CAA9F}"/>
              </a:ext>
            </a:extLst>
          </p:cNvPr>
          <p:cNvSpPr txBox="1"/>
          <p:nvPr/>
        </p:nvSpPr>
        <p:spPr>
          <a:xfrm>
            <a:off x="2571525" y="2791810"/>
            <a:ext cx="11737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tt</a:t>
            </a:r>
            <a:r>
              <a:rPr lang="en-GB" sz="1100" i="1" dirty="0">
                <a:solidFill>
                  <a:schemeClr val="tx1"/>
                </a:solidFill>
              </a:rPr>
              <a:t>At</a:t>
            </a:r>
            <a:r>
              <a:rPr lang="en-GB" sz="1100" dirty="0">
                <a:solidFill>
                  <a:schemeClr val="tx1"/>
                </a:solidFill>
              </a:rPr>
              <a:t>Cas12a+S3int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68605A-0FA7-DE86-59B8-FBDC7BACAD7C}"/>
              </a:ext>
            </a:extLst>
          </p:cNvPr>
          <p:cNvSpPr/>
          <p:nvPr/>
        </p:nvSpPr>
        <p:spPr>
          <a:xfrm>
            <a:off x="3825155" y="1021587"/>
            <a:ext cx="620847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764EDBC-E8EF-1311-F809-8887170A870A}"/>
              </a:ext>
            </a:extLst>
          </p:cNvPr>
          <p:cNvCxnSpPr>
            <a:cxnSpLocks/>
          </p:cNvCxnSpPr>
          <p:nvPr/>
        </p:nvCxnSpPr>
        <p:spPr>
          <a:xfrm>
            <a:off x="4453575" y="1169225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FF85BF0-2934-479D-4D76-DDB2CBC111F2}"/>
              </a:ext>
            </a:extLst>
          </p:cNvPr>
          <p:cNvSpPr/>
          <p:nvPr/>
        </p:nvSpPr>
        <p:spPr>
          <a:xfrm>
            <a:off x="4561331" y="1021587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F9DA8C6-EE5E-8D8B-30E3-273C1939C8D6}"/>
              </a:ext>
            </a:extLst>
          </p:cNvPr>
          <p:cNvCxnSpPr>
            <a:cxnSpLocks/>
          </p:cNvCxnSpPr>
          <p:nvPr/>
        </p:nvCxnSpPr>
        <p:spPr>
          <a:xfrm>
            <a:off x="4999481" y="1169225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1A6BCAE-5395-10F3-921F-D51A3BC7A07D}"/>
              </a:ext>
            </a:extLst>
          </p:cNvPr>
          <p:cNvSpPr/>
          <p:nvPr/>
        </p:nvSpPr>
        <p:spPr>
          <a:xfrm>
            <a:off x="5085206" y="1021587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A33FFA7-5117-3428-224A-BA90A99F0B9E}"/>
              </a:ext>
            </a:extLst>
          </p:cNvPr>
          <p:cNvCxnSpPr>
            <a:cxnSpLocks/>
          </p:cNvCxnSpPr>
          <p:nvPr/>
        </p:nvCxnSpPr>
        <p:spPr>
          <a:xfrm>
            <a:off x="5523356" y="1169225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090B1E3-6AD4-687E-1C32-F55E600E5573}"/>
              </a:ext>
            </a:extLst>
          </p:cNvPr>
          <p:cNvSpPr/>
          <p:nvPr/>
        </p:nvSpPr>
        <p:spPr>
          <a:xfrm>
            <a:off x="5609081" y="1021587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6C4170F-F205-F705-B806-13F5E0BECD8C}"/>
              </a:ext>
            </a:extLst>
          </p:cNvPr>
          <p:cNvCxnSpPr>
            <a:cxnSpLocks/>
          </p:cNvCxnSpPr>
          <p:nvPr/>
        </p:nvCxnSpPr>
        <p:spPr>
          <a:xfrm>
            <a:off x="6047231" y="1169225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661E3E9-1F16-BEF0-A1AC-518B24CFF735}"/>
              </a:ext>
            </a:extLst>
          </p:cNvPr>
          <p:cNvSpPr/>
          <p:nvPr/>
        </p:nvSpPr>
        <p:spPr>
          <a:xfrm>
            <a:off x="6123431" y="1021587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DB3D32C-2336-1DD2-B4B8-88512B2B8953}"/>
              </a:ext>
            </a:extLst>
          </p:cNvPr>
          <p:cNvCxnSpPr>
            <a:cxnSpLocks/>
          </p:cNvCxnSpPr>
          <p:nvPr/>
        </p:nvCxnSpPr>
        <p:spPr>
          <a:xfrm>
            <a:off x="6561581" y="1182383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53CF68B7-B0FD-0E4B-326F-8A3F3127C249}"/>
              </a:ext>
            </a:extLst>
          </p:cNvPr>
          <p:cNvSpPr/>
          <p:nvPr/>
        </p:nvSpPr>
        <p:spPr>
          <a:xfrm>
            <a:off x="6647306" y="1021587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9CC8EA3-A186-06C7-76F3-190E4CAD7F82}"/>
              </a:ext>
            </a:extLst>
          </p:cNvPr>
          <p:cNvCxnSpPr>
            <a:cxnSpLocks/>
          </p:cNvCxnSpPr>
          <p:nvPr/>
        </p:nvCxnSpPr>
        <p:spPr>
          <a:xfrm>
            <a:off x="7085456" y="1182383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6D1F77D8-B972-289A-A22D-A4FF0DF4C9B7}"/>
              </a:ext>
            </a:extLst>
          </p:cNvPr>
          <p:cNvSpPr/>
          <p:nvPr/>
        </p:nvSpPr>
        <p:spPr>
          <a:xfrm>
            <a:off x="7171181" y="1021587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3E2EC95-7253-AE72-5ABC-99488B0401A8}"/>
              </a:ext>
            </a:extLst>
          </p:cNvPr>
          <p:cNvCxnSpPr>
            <a:cxnSpLocks/>
          </p:cNvCxnSpPr>
          <p:nvPr/>
        </p:nvCxnSpPr>
        <p:spPr>
          <a:xfrm>
            <a:off x="7609331" y="1182383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87EEF980-CD5C-D55B-9582-15B3A162B6B5}"/>
              </a:ext>
            </a:extLst>
          </p:cNvPr>
          <p:cNvSpPr/>
          <p:nvPr/>
        </p:nvSpPr>
        <p:spPr>
          <a:xfrm>
            <a:off x="7695056" y="1021587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51F8E2E-2FBB-0CB9-C943-B21396CAB49E}"/>
              </a:ext>
            </a:extLst>
          </p:cNvPr>
          <p:cNvCxnSpPr>
            <a:cxnSpLocks/>
          </p:cNvCxnSpPr>
          <p:nvPr/>
        </p:nvCxnSpPr>
        <p:spPr>
          <a:xfrm>
            <a:off x="8133206" y="1182383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4BD444A8-2320-DBF0-293A-105ED971F50E}"/>
              </a:ext>
            </a:extLst>
          </p:cNvPr>
          <p:cNvSpPr/>
          <p:nvPr/>
        </p:nvSpPr>
        <p:spPr>
          <a:xfrm>
            <a:off x="8228456" y="1021587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1A2A8EC-684B-7F8E-6E8A-3ADB54254814}"/>
              </a:ext>
            </a:extLst>
          </p:cNvPr>
          <p:cNvSpPr/>
          <p:nvPr/>
        </p:nvSpPr>
        <p:spPr>
          <a:xfrm>
            <a:off x="3825155" y="1471558"/>
            <a:ext cx="620847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48F0785-99B7-5241-E1FA-C25F7173A6F3}"/>
              </a:ext>
            </a:extLst>
          </p:cNvPr>
          <p:cNvSpPr/>
          <p:nvPr/>
        </p:nvSpPr>
        <p:spPr>
          <a:xfrm>
            <a:off x="3825155" y="1905163"/>
            <a:ext cx="620847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019212D-33D3-0D26-CE8E-648BA09C1DCF}"/>
              </a:ext>
            </a:extLst>
          </p:cNvPr>
          <p:cNvCxnSpPr>
            <a:cxnSpLocks/>
          </p:cNvCxnSpPr>
          <p:nvPr/>
        </p:nvCxnSpPr>
        <p:spPr>
          <a:xfrm>
            <a:off x="4430828" y="2056207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F181D0A4-EA76-D589-33E6-5FF73E99F373}"/>
              </a:ext>
            </a:extLst>
          </p:cNvPr>
          <p:cNvSpPr/>
          <p:nvPr/>
        </p:nvSpPr>
        <p:spPr>
          <a:xfrm>
            <a:off x="4520117" y="1905163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BD84330-D8E8-F719-D72A-2185F5D13A53}"/>
              </a:ext>
            </a:extLst>
          </p:cNvPr>
          <p:cNvCxnSpPr>
            <a:cxnSpLocks/>
          </p:cNvCxnSpPr>
          <p:nvPr/>
        </p:nvCxnSpPr>
        <p:spPr>
          <a:xfrm>
            <a:off x="4958264" y="2056207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5AA1B9A8-FA80-FD4B-3F87-5C1897B52B4E}"/>
              </a:ext>
            </a:extLst>
          </p:cNvPr>
          <p:cNvSpPr/>
          <p:nvPr/>
        </p:nvSpPr>
        <p:spPr>
          <a:xfrm>
            <a:off x="5047110" y="1905163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C076A27-18F9-400B-7595-66EDFBFD3CD9}"/>
              </a:ext>
            </a:extLst>
          </p:cNvPr>
          <p:cNvSpPr/>
          <p:nvPr/>
        </p:nvSpPr>
        <p:spPr>
          <a:xfrm>
            <a:off x="6114602" y="2319653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FEB10D8-671E-FB0A-7716-D23A88B5D19F}"/>
              </a:ext>
            </a:extLst>
          </p:cNvPr>
          <p:cNvCxnSpPr>
            <a:cxnSpLocks/>
          </p:cNvCxnSpPr>
          <p:nvPr/>
        </p:nvCxnSpPr>
        <p:spPr>
          <a:xfrm>
            <a:off x="6552752" y="2467291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2504CC38-95EC-D0C3-B8BB-CD7AFEF01731}"/>
              </a:ext>
            </a:extLst>
          </p:cNvPr>
          <p:cNvSpPr/>
          <p:nvPr/>
        </p:nvSpPr>
        <p:spPr>
          <a:xfrm>
            <a:off x="6628952" y="2319653"/>
            <a:ext cx="438150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0EC33B0-5615-CBCA-1ACD-EAE6A29364BE}"/>
              </a:ext>
            </a:extLst>
          </p:cNvPr>
          <p:cNvCxnSpPr>
            <a:cxnSpLocks/>
          </p:cNvCxnSpPr>
          <p:nvPr/>
        </p:nvCxnSpPr>
        <p:spPr>
          <a:xfrm>
            <a:off x="7067102" y="2480449"/>
            <a:ext cx="9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38AE4BBE-361C-900E-96B1-02508EA86C55}"/>
              </a:ext>
            </a:extLst>
          </p:cNvPr>
          <p:cNvSpPr/>
          <p:nvPr/>
        </p:nvSpPr>
        <p:spPr>
          <a:xfrm>
            <a:off x="7152826" y="2319653"/>
            <a:ext cx="1513779" cy="31432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50" name="Star: 5 Points 49">
            <a:extLst>
              <a:ext uri="{FF2B5EF4-FFF2-40B4-BE49-F238E27FC236}">
                <a16:creationId xmlns:a16="http://schemas.microsoft.com/office/drawing/2014/main" id="{6E47567F-0AA3-2E0B-92DC-3E03BF1949DF}"/>
              </a:ext>
            </a:extLst>
          </p:cNvPr>
          <p:cNvSpPr/>
          <p:nvPr/>
        </p:nvSpPr>
        <p:spPr>
          <a:xfrm>
            <a:off x="4084166" y="1118035"/>
            <a:ext cx="70214" cy="102379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Star: 5 Points 50">
            <a:extLst>
              <a:ext uri="{FF2B5EF4-FFF2-40B4-BE49-F238E27FC236}">
                <a16:creationId xmlns:a16="http://schemas.microsoft.com/office/drawing/2014/main" id="{8B76B5CE-207D-E97F-2410-2EE843D57673}"/>
              </a:ext>
            </a:extLst>
          </p:cNvPr>
          <p:cNvSpPr/>
          <p:nvPr/>
        </p:nvSpPr>
        <p:spPr>
          <a:xfrm>
            <a:off x="4084166" y="1592871"/>
            <a:ext cx="70214" cy="102379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Star: 5 Points 51">
            <a:extLst>
              <a:ext uri="{FF2B5EF4-FFF2-40B4-BE49-F238E27FC236}">
                <a16:creationId xmlns:a16="http://schemas.microsoft.com/office/drawing/2014/main" id="{37D4048C-CF84-4763-6B72-F54EC50F9D99}"/>
              </a:ext>
            </a:extLst>
          </p:cNvPr>
          <p:cNvSpPr/>
          <p:nvPr/>
        </p:nvSpPr>
        <p:spPr>
          <a:xfrm>
            <a:off x="4084166" y="2019965"/>
            <a:ext cx="70214" cy="102379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Star: 5 Points 52">
            <a:extLst>
              <a:ext uri="{FF2B5EF4-FFF2-40B4-BE49-F238E27FC236}">
                <a16:creationId xmlns:a16="http://schemas.microsoft.com/office/drawing/2014/main" id="{1FCC02F7-542E-021F-8D41-CD232E8DDC5F}"/>
              </a:ext>
            </a:extLst>
          </p:cNvPr>
          <p:cNvSpPr/>
          <p:nvPr/>
        </p:nvSpPr>
        <p:spPr>
          <a:xfrm>
            <a:off x="4084166" y="2406634"/>
            <a:ext cx="70214" cy="102379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Star: 5 Points 53">
            <a:extLst>
              <a:ext uri="{FF2B5EF4-FFF2-40B4-BE49-F238E27FC236}">
                <a16:creationId xmlns:a16="http://schemas.microsoft.com/office/drawing/2014/main" id="{B5694401-B645-F1E0-429C-57C0483E58C6}"/>
              </a:ext>
            </a:extLst>
          </p:cNvPr>
          <p:cNvSpPr/>
          <p:nvPr/>
        </p:nvSpPr>
        <p:spPr>
          <a:xfrm>
            <a:off x="4084166" y="2859939"/>
            <a:ext cx="70214" cy="102379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137C6C9-E2D4-782F-BACA-92B08BE732CD}"/>
              </a:ext>
            </a:extLst>
          </p:cNvPr>
          <p:cNvSpPr txBox="1"/>
          <p:nvPr/>
        </p:nvSpPr>
        <p:spPr>
          <a:xfrm>
            <a:off x="461037" y="320537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56" name="Chart 55">
                <a:extLst>
                  <a:ext uri="{FF2B5EF4-FFF2-40B4-BE49-F238E27FC236}">
                    <a16:creationId xmlns:a16="http://schemas.microsoft.com/office/drawing/2014/main" id="{49172580-AAAA-CE4C-15E3-E8657CFE53A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321575369"/>
                  </p:ext>
                </p:extLst>
              </p:nvPr>
            </p:nvGraphicFramePr>
            <p:xfrm>
              <a:off x="870085" y="3332871"/>
              <a:ext cx="3060000" cy="30924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56" name="Chart 55">
                <a:extLst>
                  <a:ext uri="{FF2B5EF4-FFF2-40B4-BE49-F238E27FC236}">
                    <a16:creationId xmlns:a16="http://schemas.microsoft.com/office/drawing/2014/main" id="{49172580-AAAA-CE4C-15E3-E8657CFE53A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0085" y="3332871"/>
                <a:ext cx="3060000" cy="30924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7" name="Chart 56">
            <a:extLst>
              <a:ext uri="{FF2B5EF4-FFF2-40B4-BE49-F238E27FC236}">
                <a16:creationId xmlns:a16="http://schemas.microsoft.com/office/drawing/2014/main" id="{493AB7D9-81B7-7D81-4BAB-7CA48EFC77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4762490"/>
              </p:ext>
            </p:extLst>
          </p:nvPr>
        </p:nvGraphicFramePr>
        <p:xfrm>
          <a:off x="5114411" y="3390038"/>
          <a:ext cx="5949821" cy="3339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3F620B58-E453-E1EC-6187-225C9AA91E73}"/>
              </a:ext>
            </a:extLst>
          </p:cNvPr>
          <p:cNvSpPr txBox="1"/>
          <p:nvPr/>
        </p:nvSpPr>
        <p:spPr>
          <a:xfrm>
            <a:off x="452570" y="319445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9320926-1C32-6170-6886-399198A1C494}"/>
              </a:ext>
            </a:extLst>
          </p:cNvPr>
          <p:cNvSpPr txBox="1"/>
          <p:nvPr/>
        </p:nvSpPr>
        <p:spPr>
          <a:xfrm>
            <a:off x="4698498" y="320537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6E692CE-64C4-3F8D-8A5C-252D37FBA081}"/>
              </a:ext>
            </a:extLst>
          </p:cNvPr>
          <p:cNvSpPr txBox="1"/>
          <p:nvPr/>
        </p:nvSpPr>
        <p:spPr>
          <a:xfrm>
            <a:off x="3476299" y="177740"/>
            <a:ext cx="6049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Dissecting role of introns in Cas12a mutagenesis enhancement</a:t>
            </a:r>
          </a:p>
        </p:txBody>
      </p:sp>
    </p:spTree>
    <p:extLst>
      <p:ext uri="{BB962C8B-B14F-4D97-AF65-F5344CB8AC3E}">
        <p14:creationId xmlns:p14="http://schemas.microsoft.com/office/powerpoint/2010/main" val="327752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69BB33-B0D3-72F3-BB31-7B17425ED986}"/>
              </a:ext>
            </a:extLst>
          </p:cNvPr>
          <p:cNvSpPr txBox="1"/>
          <p:nvPr/>
        </p:nvSpPr>
        <p:spPr>
          <a:xfrm>
            <a:off x="3048953" y="751344"/>
            <a:ext cx="609790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A –  </a:t>
            </a:r>
            <a:r>
              <a:rPr lang="en-GB" sz="1800" dirty="0" err="1"/>
              <a:t>Cas12a</a:t>
            </a:r>
            <a:r>
              <a:rPr lang="en-GB" sz="1800" dirty="0"/>
              <a:t> </a:t>
            </a:r>
            <a:r>
              <a:rPr lang="en-GB" sz="1800" dirty="0" err="1"/>
              <a:t>CDS’s</a:t>
            </a:r>
            <a:r>
              <a:rPr lang="en-GB" sz="1800" dirty="0"/>
              <a:t> to dissect roles of the eight introns in enhancing mutagenic efficiency. Exons in green, introns horizontal black lines, star = </a:t>
            </a:r>
            <a:r>
              <a:rPr lang="en-GB" sz="1800" dirty="0" err="1"/>
              <a:t>D156R</a:t>
            </a:r>
            <a:r>
              <a:rPr lang="en-GB" sz="1800" dirty="0"/>
              <a:t> mutation. </a:t>
            </a:r>
          </a:p>
          <a:p>
            <a:endParaRPr lang="en-GB" sz="1800" dirty="0"/>
          </a:p>
          <a:p>
            <a:r>
              <a:rPr lang="en-GB" sz="1800" dirty="0"/>
              <a:t>B – Overall mutagenesis efficiencies of intron variants. 20 </a:t>
            </a:r>
            <a:r>
              <a:rPr lang="en-GB" sz="1800" dirty="0" err="1"/>
              <a:t>T0</a:t>
            </a:r>
            <a:r>
              <a:rPr lang="en-GB" sz="1800" dirty="0"/>
              <a:t> plants were screened for each CDS by PCR and Illumina sequencing at each of the three genes </a:t>
            </a:r>
            <a:r>
              <a:rPr lang="en-GB" sz="1800" dirty="0" err="1">
                <a:effectLst/>
                <a:ea typeface="Calibri" panose="020F0502020204030204" pitchFamily="34" charset="0"/>
              </a:rPr>
              <a:t>chr6Hg0653951</a:t>
            </a:r>
            <a:r>
              <a:rPr lang="en-GB" sz="1800" dirty="0">
                <a:effectLst/>
                <a:ea typeface="Calibri" panose="020F0502020204030204" pitchFamily="34" charset="0"/>
              </a:rPr>
              <a:t>, </a:t>
            </a:r>
            <a:r>
              <a:rPr lang="en-GB" sz="1800" dirty="0" err="1">
                <a:effectLst/>
                <a:ea typeface="Calibri" panose="020F0502020204030204" pitchFamily="34" charset="0"/>
              </a:rPr>
              <a:t>chr7Hg0684671</a:t>
            </a:r>
            <a:r>
              <a:rPr lang="en-GB" sz="1800" dirty="0">
                <a:effectLst/>
                <a:ea typeface="Calibri" panose="020F0502020204030204" pitchFamily="34" charset="0"/>
              </a:rPr>
              <a:t> and </a:t>
            </a:r>
            <a:r>
              <a:rPr lang="en-GB" sz="1800" dirty="0" err="1">
                <a:effectLst/>
                <a:ea typeface="Calibri" panose="020F0502020204030204" pitchFamily="34" charset="0"/>
              </a:rPr>
              <a:t>chr2Hg0138701</a:t>
            </a:r>
            <a:r>
              <a:rPr lang="en-GB" sz="1800" dirty="0"/>
              <a:t>. The percentage of mutant alleles detected for each plant are plotted: Median indicated by horizontal bar, mean with an X, boxes contain the first and third quartiles, whiskers extend to a maximum 1.5 times the interquartile range beyond which outliers are marked with a dot.</a:t>
            </a:r>
          </a:p>
          <a:p>
            <a:endParaRPr lang="en-GB" sz="1800" dirty="0"/>
          </a:p>
          <a:p>
            <a:r>
              <a:rPr lang="en-GB" sz="1800" dirty="0"/>
              <a:t>C – The percentage mutagenesis enhancement of intron variants relative to the intron free CDS </a:t>
            </a:r>
            <a:r>
              <a:rPr lang="en-GB" sz="1800" dirty="0" err="1"/>
              <a:t>ttAtCas12a</a:t>
            </a:r>
            <a:r>
              <a:rPr lang="en-GB" sz="1800" dirty="0"/>
              <a:t> at the three barley target genes </a:t>
            </a:r>
            <a:r>
              <a:rPr lang="en-GB" sz="1800" dirty="0" err="1">
                <a:effectLst/>
                <a:ea typeface="Calibri" panose="020F0502020204030204" pitchFamily="34" charset="0"/>
              </a:rPr>
              <a:t>chr6Hg0653951</a:t>
            </a:r>
            <a:r>
              <a:rPr lang="en-GB" sz="1800" dirty="0">
                <a:effectLst/>
                <a:ea typeface="Calibri" panose="020F0502020204030204" pitchFamily="34" charset="0"/>
              </a:rPr>
              <a:t>, </a:t>
            </a:r>
            <a:r>
              <a:rPr lang="en-GB" sz="1800" dirty="0" err="1">
                <a:effectLst/>
                <a:ea typeface="Calibri" panose="020F0502020204030204" pitchFamily="34" charset="0"/>
              </a:rPr>
              <a:t>chr7Hg0684671</a:t>
            </a:r>
            <a:r>
              <a:rPr lang="en-GB" sz="1800" dirty="0">
                <a:effectLst/>
                <a:ea typeface="Calibri" panose="020F0502020204030204" pitchFamily="34" charset="0"/>
              </a:rPr>
              <a:t> and </a:t>
            </a:r>
            <a:r>
              <a:rPr lang="en-GB" sz="1800" dirty="0" err="1">
                <a:effectLst/>
                <a:ea typeface="Calibri" panose="020F0502020204030204" pitchFamily="34" charset="0"/>
              </a:rPr>
              <a:t>chr2Hg0138701</a:t>
            </a:r>
            <a:r>
              <a:rPr lang="en-GB" sz="1800" dirty="0">
                <a:effectLst/>
                <a:ea typeface="Calibri" panose="020F0502020204030204" pitchFamily="34" charset="0"/>
              </a:rPr>
              <a:t>. Overall is the mean enhancement over these 3 genes.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797575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205</Words>
  <Application>Microsoft Office PowerPoint</Application>
  <PresentationFormat>Widescreen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Lawrenson (JIC)</dc:creator>
  <cp:lastModifiedBy>Tom Lawrenson (JIC)</cp:lastModifiedBy>
  <cp:revision>3</cp:revision>
  <dcterms:created xsi:type="dcterms:W3CDTF">2024-02-21T15:02:20Z</dcterms:created>
  <dcterms:modified xsi:type="dcterms:W3CDTF">2024-02-21T16:49:12Z</dcterms:modified>
</cp:coreProperties>
</file>