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RSF_DIO1_00"/>
          <p:cNvPicPr/>
          <p:nvPr/>
        </p:nvPicPr>
        <p:blipFill>
          <a:blip r:embed="rId1"/>
          <a:srcRect l="2024" t="10372" r="4955" b="1354"/>
          <a:stretch>
            <a:fillRect/>
          </a:stretch>
        </p:blipFill>
        <p:spPr>
          <a:xfrm>
            <a:off x="409575" y="434975"/>
            <a:ext cx="1619885" cy="1506220"/>
          </a:xfrm>
          <a:prstGeom prst="rect">
            <a:avLst/>
          </a:prstGeom>
        </p:spPr>
      </p:pic>
      <p:pic>
        <p:nvPicPr>
          <p:cNvPr id="17" name="图片 16" descr="RSF_DIO2_00"/>
          <p:cNvPicPr/>
          <p:nvPr/>
        </p:nvPicPr>
        <p:blipFill>
          <a:blip r:embed="rId2"/>
          <a:srcRect l="2351" t="11473" r="5744" b="1488"/>
          <a:stretch>
            <a:fillRect/>
          </a:stretch>
        </p:blipFill>
        <p:spPr>
          <a:xfrm>
            <a:off x="2415540" y="434975"/>
            <a:ext cx="1619885" cy="1505585"/>
          </a:xfrm>
          <a:prstGeom prst="rect">
            <a:avLst/>
          </a:prstGeom>
        </p:spPr>
      </p:pic>
      <p:pic>
        <p:nvPicPr>
          <p:cNvPr id="25" name="图片 24" descr="RSF_DIO3_00"/>
          <p:cNvPicPr/>
          <p:nvPr/>
        </p:nvPicPr>
        <p:blipFill>
          <a:blip r:embed="rId3"/>
          <a:srcRect l="2336" t="11265" r="5313" b="1696"/>
          <a:stretch>
            <a:fillRect/>
          </a:stretch>
        </p:blipFill>
        <p:spPr>
          <a:xfrm>
            <a:off x="4435475" y="434975"/>
            <a:ext cx="1619885" cy="15062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615" y="773429"/>
            <a:ext cx="400110" cy="703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DIO1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29400" y="756919"/>
            <a:ext cx="400110" cy="6457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DIO2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35365" y="756919"/>
            <a:ext cx="400110" cy="612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DIO3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40" descr="RSF_GPX4_00"/>
          <p:cNvPicPr/>
          <p:nvPr/>
        </p:nvPicPr>
        <p:blipFill>
          <a:blip r:embed="rId4"/>
          <a:srcRect l="2158" t="10789" r="5283" b="1205"/>
          <a:stretch>
            <a:fillRect/>
          </a:stretch>
        </p:blipFill>
        <p:spPr>
          <a:xfrm>
            <a:off x="409575" y="2012315"/>
            <a:ext cx="1619885" cy="1502410"/>
          </a:xfrm>
          <a:prstGeom prst="rect">
            <a:avLst/>
          </a:prstGeom>
        </p:spPr>
      </p:pic>
      <p:pic>
        <p:nvPicPr>
          <p:cNvPr id="5" name="图片 4" descr="RSF_GPX1_00"/>
          <p:cNvPicPr/>
          <p:nvPr/>
        </p:nvPicPr>
        <p:blipFill>
          <a:blip r:embed="rId5"/>
          <a:srcRect l="2158" t="11042" r="5045" b="1429"/>
          <a:stretch>
            <a:fillRect/>
          </a:stretch>
        </p:blipFill>
        <p:spPr>
          <a:xfrm>
            <a:off x="6273165" y="434975"/>
            <a:ext cx="1619885" cy="1506220"/>
          </a:xfrm>
          <a:prstGeom prst="rect">
            <a:avLst/>
          </a:prstGeom>
        </p:spPr>
      </p:pic>
      <p:pic>
        <p:nvPicPr>
          <p:cNvPr id="6" name="图片 5" descr="RSF_GPX2_00"/>
          <p:cNvPicPr/>
          <p:nvPr/>
        </p:nvPicPr>
        <p:blipFill>
          <a:blip r:embed="rId6"/>
          <a:srcRect l="1682" t="10804" r="5283" b="1682"/>
          <a:stretch>
            <a:fillRect/>
          </a:stretch>
        </p:blipFill>
        <p:spPr>
          <a:xfrm>
            <a:off x="8291195" y="434975"/>
            <a:ext cx="1619885" cy="1505585"/>
          </a:xfrm>
          <a:prstGeom prst="rect">
            <a:avLst/>
          </a:prstGeom>
        </p:spPr>
      </p:pic>
      <p:pic>
        <p:nvPicPr>
          <p:cNvPr id="7" name="图片 6" descr="RSF_GPX3_00"/>
          <p:cNvPicPr/>
          <p:nvPr/>
        </p:nvPicPr>
        <p:blipFill>
          <a:blip r:embed="rId7"/>
          <a:srcRect l="1682" t="11042" r="5030" b="1190"/>
          <a:stretch>
            <a:fillRect/>
          </a:stretch>
        </p:blipFill>
        <p:spPr>
          <a:xfrm>
            <a:off x="10287000" y="434975"/>
            <a:ext cx="1619885" cy="1505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0110" y="756919"/>
            <a:ext cx="398145" cy="612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Gpx1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3050" y="756919"/>
            <a:ext cx="398145" cy="612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Gpx2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946005" y="756919"/>
            <a:ext cx="398145" cy="612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Gpx3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580" y="2279014"/>
            <a:ext cx="398145" cy="612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Gpx4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31365" y="2279014"/>
            <a:ext cx="398145" cy="612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Gpx6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43" descr="RSF_GPX6_00"/>
          <p:cNvPicPr/>
          <p:nvPr/>
        </p:nvPicPr>
        <p:blipFill>
          <a:blip r:embed="rId8"/>
          <a:srcRect l="2351" t="11161" r="5298" b="1563"/>
          <a:stretch>
            <a:fillRect/>
          </a:stretch>
        </p:blipFill>
        <p:spPr>
          <a:xfrm>
            <a:off x="2429510" y="1953895"/>
            <a:ext cx="1619885" cy="1560195"/>
          </a:xfrm>
          <a:prstGeom prst="rect">
            <a:avLst/>
          </a:prstGeom>
        </p:spPr>
      </p:pic>
      <p:pic>
        <p:nvPicPr>
          <p:cNvPr id="18" name="图片 17" descr="RSF_TXNRD1_00"/>
          <p:cNvPicPr/>
          <p:nvPr/>
        </p:nvPicPr>
        <p:blipFill>
          <a:blip r:embed="rId9"/>
          <a:srcRect l="2321" t="10923" r="5580" b="1622"/>
          <a:stretch>
            <a:fillRect/>
          </a:stretch>
        </p:blipFill>
        <p:spPr>
          <a:xfrm>
            <a:off x="4435475" y="2012315"/>
            <a:ext cx="1619885" cy="1501775"/>
          </a:xfrm>
          <a:prstGeom prst="rect">
            <a:avLst/>
          </a:prstGeom>
        </p:spPr>
      </p:pic>
      <p:pic>
        <p:nvPicPr>
          <p:cNvPr id="16" name="图片 15" descr="RSF_TXNRD2_00"/>
          <p:cNvPicPr/>
          <p:nvPr/>
        </p:nvPicPr>
        <p:blipFill>
          <a:blip r:embed="rId10"/>
          <a:srcRect l="2083" t="11161" r="5357" b="1622"/>
          <a:stretch>
            <a:fillRect/>
          </a:stretch>
        </p:blipFill>
        <p:spPr>
          <a:xfrm>
            <a:off x="6358255" y="2011680"/>
            <a:ext cx="1535430" cy="1502410"/>
          </a:xfrm>
          <a:prstGeom prst="rect">
            <a:avLst/>
          </a:prstGeom>
        </p:spPr>
      </p:pic>
      <p:pic>
        <p:nvPicPr>
          <p:cNvPr id="20" name="图片 19" descr="RSF_TXNRD3_00"/>
          <p:cNvPicPr/>
          <p:nvPr/>
        </p:nvPicPr>
        <p:blipFill>
          <a:blip r:embed="rId11"/>
          <a:srcRect l="2098" t="10923" r="5580" b="1161"/>
          <a:stretch>
            <a:fillRect/>
          </a:stretch>
        </p:blipFill>
        <p:spPr>
          <a:xfrm>
            <a:off x="8291195" y="1953895"/>
            <a:ext cx="1619885" cy="15601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49395" y="2137410"/>
            <a:ext cx="398145" cy="896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TXNRD1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55360" y="2136775"/>
            <a:ext cx="398145" cy="896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TXNRD2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93050" y="2136775"/>
            <a:ext cx="398145" cy="896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TXNRD3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 descr="RSF_SELENOF_00"/>
          <p:cNvPicPr/>
          <p:nvPr/>
        </p:nvPicPr>
        <p:blipFill>
          <a:blip r:embed="rId12"/>
          <a:srcRect l="2560" t="11161" r="5580" b="1399"/>
          <a:stretch>
            <a:fillRect/>
          </a:stretch>
        </p:blipFill>
        <p:spPr>
          <a:xfrm>
            <a:off x="10287000" y="1953895"/>
            <a:ext cx="1619885" cy="1560195"/>
          </a:xfrm>
          <a:prstGeom prst="rect">
            <a:avLst/>
          </a:prstGeom>
        </p:spPr>
      </p:pic>
      <p:pic>
        <p:nvPicPr>
          <p:cNvPr id="29" name="图片 28" descr="RSF_SELENOH_00"/>
          <p:cNvPicPr/>
          <p:nvPr/>
        </p:nvPicPr>
        <p:blipFill>
          <a:blip r:embed="rId13"/>
          <a:srcRect l="2321" t="10923" r="5580" b="1399"/>
          <a:stretch>
            <a:fillRect/>
          </a:stretch>
        </p:blipFill>
        <p:spPr>
          <a:xfrm>
            <a:off x="409575" y="3607435"/>
            <a:ext cx="1562100" cy="1363345"/>
          </a:xfrm>
          <a:prstGeom prst="rect">
            <a:avLst/>
          </a:prstGeom>
        </p:spPr>
      </p:pic>
      <p:pic>
        <p:nvPicPr>
          <p:cNvPr id="30" name="图片 29" descr="RSF_SELENOI_00"/>
          <p:cNvPicPr/>
          <p:nvPr/>
        </p:nvPicPr>
        <p:blipFill>
          <a:blip r:embed="rId14"/>
          <a:srcRect l="2321" t="11161" r="5580" b="1637"/>
          <a:stretch>
            <a:fillRect/>
          </a:stretch>
        </p:blipFill>
        <p:spPr>
          <a:xfrm>
            <a:off x="2428875" y="3593465"/>
            <a:ext cx="1620520" cy="139128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945945" y="2012315"/>
            <a:ext cx="400110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SELENOF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580" y="360743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SELENOH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31365" y="360743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SELENOI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 descr="RSF_SELENOS_00"/>
          <p:cNvPicPr/>
          <p:nvPr/>
        </p:nvPicPr>
        <p:blipFill>
          <a:blip r:embed="rId15"/>
          <a:srcRect l="2098" t="10923" r="5580" b="1384"/>
          <a:stretch>
            <a:fillRect/>
          </a:stretch>
        </p:blipFill>
        <p:spPr>
          <a:xfrm>
            <a:off x="1971675" y="5170805"/>
            <a:ext cx="1404620" cy="1293495"/>
          </a:xfrm>
          <a:prstGeom prst="rect">
            <a:avLst/>
          </a:prstGeom>
        </p:spPr>
      </p:pic>
      <p:pic>
        <p:nvPicPr>
          <p:cNvPr id="40" name="图片 39" descr="RSF_SELENON_00"/>
          <p:cNvPicPr/>
          <p:nvPr/>
        </p:nvPicPr>
        <p:blipFill>
          <a:blip r:embed="rId16"/>
          <a:srcRect l="2083" t="10923" r="5357" b="1384"/>
          <a:stretch>
            <a:fillRect/>
          </a:stretch>
        </p:blipFill>
        <p:spPr>
          <a:xfrm>
            <a:off x="8291830" y="3564255"/>
            <a:ext cx="1654175" cy="1398905"/>
          </a:xfrm>
          <a:prstGeom prst="rect">
            <a:avLst/>
          </a:prstGeom>
        </p:spPr>
      </p:pic>
      <p:pic>
        <p:nvPicPr>
          <p:cNvPr id="34" name="图片 33" descr="RSF_SELENOO_00"/>
          <p:cNvPicPr/>
          <p:nvPr/>
        </p:nvPicPr>
        <p:blipFill>
          <a:blip r:embed="rId17"/>
          <a:srcRect l="2098" t="10923" r="5357" b="1622"/>
          <a:stretch>
            <a:fillRect/>
          </a:stretch>
        </p:blipFill>
        <p:spPr>
          <a:xfrm>
            <a:off x="10296525" y="3514725"/>
            <a:ext cx="1610360" cy="1391920"/>
          </a:xfrm>
          <a:prstGeom prst="rect">
            <a:avLst/>
          </a:prstGeom>
        </p:spPr>
      </p:pic>
      <p:pic>
        <p:nvPicPr>
          <p:cNvPr id="43" name="图片 42" descr="RSF_SELENOP_00"/>
          <p:cNvPicPr/>
          <p:nvPr/>
        </p:nvPicPr>
        <p:blipFill>
          <a:blip r:embed="rId18"/>
          <a:srcRect l="2321" t="11161" r="5119" b="1384"/>
          <a:stretch>
            <a:fillRect/>
          </a:stretch>
        </p:blipFill>
        <p:spPr>
          <a:xfrm>
            <a:off x="325120" y="5170805"/>
            <a:ext cx="1404620" cy="1230630"/>
          </a:xfrm>
          <a:prstGeom prst="rect">
            <a:avLst/>
          </a:prstGeom>
        </p:spPr>
      </p:pic>
      <p:pic>
        <p:nvPicPr>
          <p:cNvPr id="35" name="图片 34" descr="RSF_SELENOK_00"/>
          <p:cNvPicPr/>
          <p:nvPr/>
        </p:nvPicPr>
        <p:blipFill>
          <a:blip r:embed="rId19"/>
          <a:srcRect l="2321" t="11161" r="5119" b="1399"/>
          <a:stretch>
            <a:fillRect/>
          </a:stretch>
        </p:blipFill>
        <p:spPr>
          <a:xfrm>
            <a:off x="4435475" y="3585210"/>
            <a:ext cx="1608455" cy="1377950"/>
          </a:xfrm>
          <a:prstGeom prst="rect">
            <a:avLst/>
          </a:prstGeom>
        </p:spPr>
      </p:pic>
      <p:pic>
        <p:nvPicPr>
          <p:cNvPr id="45" name="图片 44" descr="RSF_SELENOM_00"/>
          <p:cNvPicPr/>
          <p:nvPr/>
        </p:nvPicPr>
        <p:blipFill>
          <a:blip r:embed="rId20"/>
          <a:srcRect l="2083" t="11161" r="5342" b="1637"/>
          <a:stretch>
            <a:fillRect/>
          </a:stretch>
        </p:blipFill>
        <p:spPr>
          <a:xfrm>
            <a:off x="6358890" y="3556000"/>
            <a:ext cx="1534795" cy="140716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049395" y="356425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SELENOK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60745" y="359346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SELENOM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93685" y="356425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SELENON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888855" y="356425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SELENOO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0" y="523303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SELENOP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33220" y="523303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SELENOS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图片 48" descr="RSF_SELENOT_00"/>
          <p:cNvPicPr/>
          <p:nvPr/>
        </p:nvPicPr>
        <p:blipFill>
          <a:blip r:embed="rId21"/>
          <a:srcRect l="2321" t="10938" r="5357" b="1399"/>
          <a:stretch>
            <a:fillRect/>
          </a:stretch>
        </p:blipFill>
        <p:spPr>
          <a:xfrm>
            <a:off x="3578225" y="5170805"/>
            <a:ext cx="1463675" cy="1323975"/>
          </a:xfrm>
          <a:prstGeom prst="rect">
            <a:avLst/>
          </a:prstGeom>
        </p:spPr>
      </p:pic>
      <p:pic>
        <p:nvPicPr>
          <p:cNvPr id="50" name="图片 49" descr="RSF_SELENOV_00"/>
          <p:cNvPicPr/>
          <p:nvPr/>
        </p:nvPicPr>
        <p:blipFill>
          <a:blip r:embed="rId22"/>
          <a:srcRect l="1622" t="11622" r="5595" b="1161"/>
          <a:stretch>
            <a:fillRect/>
          </a:stretch>
        </p:blipFill>
        <p:spPr>
          <a:xfrm>
            <a:off x="5248910" y="5170170"/>
            <a:ext cx="1449705" cy="1324610"/>
          </a:xfrm>
          <a:prstGeom prst="rect">
            <a:avLst/>
          </a:prstGeom>
        </p:spPr>
      </p:pic>
      <p:pic>
        <p:nvPicPr>
          <p:cNvPr id="51" name="图片 50" descr="RSF_SELENOW_00"/>
          <p:cNvPicPr/>
          <p:nvPr/>
        </p:nvPicPr>
        <p:blipFill>
          <a:blip r:embed="rId23"/>
          <a:srcRect l="1860" t="10923" r="5342" b="1399"/>
          <a:stretch>
            <a:fillRect/>
          </a:stretch>
        </p:blipFill>
        <p:spPr>
          <a:xfrm>
            <a:off x="6937375" y="5155565"/>
            <a:ext cx="1459230" cy="1323975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275330" y="520128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SELENOT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956175" y="5170170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SELENOV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14160" y="5201285"/>
            <a:ext cx="398145" cy="1167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SELENOW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图片 54" descr="RSF_MSRB1_00"/>
          <p:cNvPicPr/>
          <p:nvPr/>
        </p:nvPicPr>
        <p:blipFill>
          <a:blip r:embed="rId24"/>
          <a:srcRect l="2351" t="11354" r="5476" b="1369"/>
          <a:stretch>
            <a:fillRect/>
          </a:stretch>
        </p:blipFill>
        <p:spPr>
          <a:xfrm>
            <a:off x="10447655" y="5137785"/>
            <a:ext cx="1459230" cy="1325880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10105330" y="5155565"/>
            <a:ext cx="400110" cy="1083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>
                <a:latin typeface="Arial" panose="020B0604020202020204" pitchFamily="34" charset="0"/>
                <a:cs typeface="Arial" panose="020B0604020202020204" pitchFamily="34" charset="0"/>
              </a:rPr>
              <a:t>MSRB1</a:t>
            </a:r>
            <a:endParaRPr lang="en-US" altLang="zh-CN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图片 57" descr="RSF_SEPHS2_00"/>
          <p:cNvPicPr/>
          <p:nvPr/>
        </p:nvPicPr>
        <p:blipFill>
          <a:blip r:embed="rId25"/>
          <a:srcRect l="1860" t="10699" r="5119" b="1622"/>
          <a:stretch>
            <a:fillRect/>
          </a:stretch>
        </p:blipFill>
        <p:spPr>
          <a:xfrm>
            <a:off x="8595995" y="5146675"/>
            <a:ext cx="1509395" cy="133985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8291770" y="5170805"/>
            <a:ext cx="400110" cy="12344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SEPHS2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宽屏</PresentationFormat>
  <Paragraphs>50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谁没个童年*</cp:lastModifiedBy>
  <cp:revision>150</cp:revision>
  <dcterms:created xsi:type="dcterms:W3CDTF">2019-06-19T02:08:00Z</dcterms:created>
  <dcterms:modified xsi:type="dcterms:W3CDTF">2021-04-06T13:27:51Z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