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Ex3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charts/chartEx4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ppt/charts/chartEx5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charts/chartEx6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Ex7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ppt/charts/chartEx8.xml" ContentType="application/vnd.ms-office.chartex+xml"/>
  <Override PartName="/ppt/charts/style8.xml" ContentType="application/vnd.ms-office.chartstyle+xml"/>
  <Override PartName="/ppt/charts/colors8.xml" ContentType="application/vnd.ms-office.chartcolorstyle+xml"/>
  <Override PartName="/ppt/charts/chartEx9.xml" ContentType="application/vnd.ms-office.chartex+xml"/>
  <Override PartName="/ppt/charts/style9.xml" ContentType="application/vnd.ms-office.chartstyle+xml"/>
  <Override PartName="/ppt/charts/colors9.xml" ContentType="application/vnd.ms-office.chartcolorstyle+xml"/>
  <Override PartName="/ppt/charts/chartEx10.xml" ContentType="application/vnd.ms-office.chartex+xml"/>
  <Override PartName="/ppt/charts/style10.xml" ContentType="application/vnd.ms-office.chartstyle+xml"/>
  <Override PartName="/ppt/charts/colors10.xml" ContentType="application/vnd.ms-office.chartcolorstyle+xml"/>
  <Override PartName="/ppt/charts/chartEx11.xml" ContentType="application/vnd.ms-office.chartex+xml"/>
  <Override PartName="/ppt/charts/style11.xml" ContentType="application/vnd.ms-office.chartstyle+xml"/>
  <Override PartName="/ppt/charts/colors11.xml" ContentType="application/vnd.ms-office.chartcolorstyle+xml"/>
  <Override PartName="/ppt/charts/chartEx12.xml" ContentType="application/vnd.ms-office.chartex+xml"/>
  <Override PartName="/ppt/charts/style12.xml" ContentType="application/vnd.ms-office.chartstyle+xml"/>
  <Override PartName="/ppt/charts/colors12.xml" ContentType="application/vnd.ms-office.chartcolorstyle+xml"/>
  <Override PartName="/ppt/charts/chartEx13.xml" ContentType="application/vnd.ms-office.chartex+xml"/>
  <Override PartName="/ppt/charts/style13.xml" ContentType="application/vnd.ms-office.chartstyle+xml"/>
  <Override PartName="/ppt/charts/colors13.xml" ContentType="application/vnd.ms-office.chartcolorstyle+xml"/>
  <Override PartName="/ppt/charts/chartEx14.xml" ContentType="application/vnd.ms-office.chartex+xml"/>
  <Override PartName="/ppt/charts/style14.xml" ContentType="application/vnd.ms-office.chartstyle+xml"/>
  <Override PartName="/ppt/charts/colors14.xml" ContentType="application/vnd.ms-office.chartcolorstyle+xml"/>
  <Override PartName="/ppt/charts/chartEx15.xml" ContentType="application/vnd.ms-office.chartex+xml"/>
  <Override PartName="/ppt/charts/style15.xml" ContentType="application/vnd.ms-office.chartstyle+xml"/>
  <Override PartName="/ppt/charts/colors15.xml" ContentType="application/vnd.ms-office.chartcolorstyle+xml"/>
  <Override PartName="/ppt/charts/chartEx16.xml" ContentType="application/vnd.ms-office.chartex+xml"/>
  <Override PartName="/ppt/charts/style16.xml" ContentType="application/vnd.ms-office.chartstyle+xml"/>
  <Override PartName="/ppt/charts/colors16.xml" ContentType="application/vnd.ms-office.chartcolorstyle+xml"/>
  <Override PartName="/ppt/charts/chartEx17.xml" ContentType="application/vnd.ms-office.chartex+xml"/>
  <Override PartName="/ppt/charts/style17.xml" ContentType="application/vnd.ms-office.chartstyle+xml"/>
  <Override PartName="/ppt/charts/colors17.xml" ContentType="application/vnd.ms-office.chartcolorstyle+xml"/>
  <Override PartName="/ppt/charts/chartEx18.xml" ContentType="application/vnd.ms-office.chartex+xml"/>
  <Override PartName="/ppt/charts/style18.xml" ContentType="application/vnd.ms-office.chartstyle+xml"/>
  <Override PartName="/ppt/charts/colors18.xml" ContentType="application/vnd.ms-office.chartcolorstyle+xml"/>
  <Override PartName="/ppt/charts/chartEx19.xml" ContentType="application/vnd.ms-office.chartex+xml"/>
  <Override PartName="/ppt/charts/style19.xml" ContentType="application/vnd.ms-office.chartstyle+xml"/>
  <Override PartName="/ppt/charts/colors19.xml" ContentType="application/vnd.ms-office.chartcolorstyle+xml"/>
  <Override PartName="/ppt/charts/chartEx20.xml" ContentType="application/vnd.ms-office.chartex+xml"/>
  <Override PartName="/ppt/charts/style20.xml" ContentType="application/vnd.ms-office.chartstyle+xml"/>
  <Override PartName="/ppt/charts/colors20.xml" ContentType="application/vnd.ms-office.chartcolorstyle+xml"/>
  <Override PartName="/ppt/charts/chartEx21.xml" ContentType="application/vnd.ms-office.chartex+xml"/>
  <Override PartName="/ppt/charts/style21.xml" ContentType="application/vnd.ms-office.chartstyle+xml"/>
  <Override PartName="/ppt/charts/colors21.xml" ContentType="application/vnd.ms-office.chartcolorstyle+xml"/>
  <Override PartName="/ppt/charts/chartEx22.xml" ContentType="application/vnd.ms-office.chartex+xml"/>
  <Override PartName="/ppt/charts/style22.xml" ContentType="application/vnd.ms-office.chartstyle+xml"/>
  <Override PartName="/ppt/charts/colors22.xml" ContentType="application/vnd.ms-office.chartcolorstyle+xml"/>
  <Override PartName="/ppt/charts/chartEx23.xml" ContentType="application/vnd.ms-office.chartex+xml"/>
  <Override PartName="/ppt/charts/style23.xml" ContentType="application/vnd.ms-office.chartstyle+xml"/>
  <Override PartName="/ppt/charts/colors23.xml" ContentType="application/vnd.ms-office.chartcolorstyle+xml"/>
  <Override PartName="/ppt/charts/chartEx24.xml" ContentType="application/vnd.ms-office.chartex+xml"/>
  <Override PartName="/ppt/charts/style24.xml" ContentType="application/vnd.ms-office.chartstyle+xml"/>
  <Override PartName="/ppt/charts/colors24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" userDrawn="1">
          <p15:clr>
            <a:srgbClr val="A4A3A4"/>
          </p15:clr>
        </p15:guide>
        <p15:guide id="2" orient="horz" pos="3249" userDrawn="1">
          <p15:clr>
            <a:srgbClr val="A4A3A4"/>
          </p15:clr>
        </p15:guide>
        <p15:guide id="3" pos="6698" userDrawn="1">
          <p15:clr>
            <a:srgbClr val="A4A3A4"/>
          </p15:clr>
        </p15:guide>
        <p15:guide id="4" pos="4339" userDrawn="1">
          <p15:clr>
            <a:srgbClr val="A4A3A4"/>
          </p15:clr>
        </p15:guide>
        <p15:guide id="5" pos="5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3" y="192"/>
      </p:cViewPr>
      <p:guideLst>
        <p:guide orient="horz" pos="255"/>
        <p:guide orient="horz" pos="3249"/>
        <p:guide pos="6698"/>
        <p:guide pos="4339"/>
        <p:guide pos="5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大樹 村田" userId="206b11f5e8687aa8" providerId="LiveId" clId="{8617879D-2342-4E91-A826-668F9A0FC04E}"/>
    <pc:docChg chg="delSld">
      <pc:chgData name="大樹 村田" userId="206b11f5e8687aa8" providerId="LiveId" clId="{8617879D-2342-4E91-A826-668F9A0FC04E}" dt="2024-02-11T13:00:17.314" v="2" actId="47"/>
      <pc:docMkLst>
        <pc:docMk/>
      </pc:docMkLst>
      <pc:sldChg chg="del">
        <pc:chgData name="大樹 村田" userId="206b11f5e8687aa8" providerId="LiveId" clId="{8617879D-2342-4E91-A826-668F9A0FC04E}" dt="2024-02-11T13:00:16.392" v="0" actId="47"/>
        <pc:sldMkLst>
          <pc:docMk/>
          <pc:sldMk cId="3181250239" sldId="581"/>
        </pc:sldMkLst>
      </pc:sldChg>
      <pc:sldChg chg="del">
        <pc:chgData name="大樹 村田" userId="206b11f5e8687aa8" providerId="LiveId" clId="{8617879D-2342-4E91-A826-668F9A0FC04E}" dt="2024-02-11T13:00:16.547" v="1" actId="47"/>
        <pc:sldMkLst>
          <pc:docMk/>
          <pc:sldMk cId="3321675992" sldId="588"/>
        </pc:sldMkLst>
      </pc:sldChg>
      <pc:sldChg chg="del">
        <pc:chgData name="大樹 村田" userId="206b11f5e8687aa8" providerId="LiveId" clId="{8617879D-2342-4E91-A826-668F9A0FC04E}" dt="2024-02-11T13:00:17.314" v="2" actId="47"/>
        <pc:sldMkLst>
          <pc:docMk/>
          <pc:sldMk cId="2925479013" sldId="590"/>
        </pc:sldMkLst>
      </pc:sldChg>
    </pc:docChg>
  </pc:docChgLst>
  <pc:docChgLst>
    <pc:chgData name="大樹 村田" userId="206b11f5e8687aa8" providerId="LiveId" clId="{ED3F00A6-36D3-40C4-8F4D-6C19E422D134}"/>
    <pc:docChg chg="custSel modSld">
      <pc:chgData name="大樹 村田" userId="206b11f5e8687aa8" providerId="LiveId" clId="{ED3F00A6-36D3-40C4-8F4D-6C19E422D134}" dt="2024-02-11T04:47:36.890" v="14" actId="1037"/>
      <pc:docMkLst>
        <pc:docMk/>
      </pc:docMkLst>
      <pc:sldChg chg="modSp mod">
        <pc:chgData name="大樹 村田" userId="206b11f5e8687aa8" providerId="LiveId" clId="{ED3F00A6-36D3-40C4-8F4D-6C19E422D134}" dt="2024-02-11T04:43:26.066" v="0" actId="207"/>
        <pc:sldMkLst>
          <pc:docMk/>
          <pc:sldMk cId="3181250239" sldId="581"/>
        </pc:sldMkLst>
        <pc:spChg chg="mod">
          <ac:chgData name="大樹 村田" userId="206b11f5e8687aa8" providerId="LiveId" clId="{ED3F00A6-36D3-40C4-8F4D-6C19E422D134}" dt="2024-02-11T04:43:26.066" v="0" actId="207"/>
          <ac:spMkLst>
            <pc:docMk/>
            <pc:sldMk cId="3181250239" sldId="581"/>
            <ac:spMk id="18" creationId="{FD870995-4826-B639-73EE-14CCA3010163}"/>
          </ac:spMkLst>
        </pc:spChg>
      </pc:sldChg>
      <pc:sldChg chg="modSp mod">
        <pc:chgData name="大樹 村田" userId="206b11f5e8687aa8" providerId="LiveId" clId="{ED3F00A6-36D3-40C4-8F4D-6C19E422D134}" dt="2024-02-11T04:47:36.890" v="14" actId="1037"/>
        <pc:sldMkLst>
          <pc:docMk/>
          <pc:sldMk cId="3321675992" sldId="588"/>
        </pc:sldMkLst>
        <pc:graphicFrameChg chg="ord modGraphic">
          <ac:chgData name="大樹 村田" userId="206b11f5e8687aa8" providerId="LiveId" clId="{ED3F00A6-36D3-40C4-8F4D-6C19E422D134}" dt="2024-02-11T04:47:15.896" v="6" actId="167"/>
          <ac:graphicFrameMkLst>
            <pc:docMk/>
            <pc:sldMk cId="3321675992" sldId="588"/>
            <ac:graphicFrameMk id="14" creationId="{5396A870-D994-7EDE-D1D1-B8C4AD4AB094}"/>
          </ac:graphicFrameMkLst>
        </pc:graphicFrameChg>
        <pc:graphicFrameChg chg="modGraphic">
          <ac:chgData name="大樹 村田" userId="206b11f5e8687aa8" providerId="LiveId" clId="{ED3F00A6-36D3-40C4-8F4D-6C19E422D134}" dt="2024-02-11T04:45:47.910" v="5" actId="20577"/>
          <ac:graphicFrameMkLst>
            <pc:docMk/>
            <pc:sldMk cId="3321675992" sldId="588"/>
            <ac:graphicFrameMk id="15" creationId="{F19F5E07-C4E5-048F-5007-2B4F9E2E515E}"/>
          </ac:graphicFrameMkLst>
        </pc:graphicFrameChg>
        <pc:graphicFrameChg chg="modGraphic">
          <ac:chgData name="大樹 村田" userId="206b11f5e8687aa8" providerId="LiveId" clId="{ED3F00A6-36D3-40C4-8F4D-6C19E422D134}" dt="2024-02-11T04:43:46.452" v="2" actId="207"/>
          <ac:graphicFrameMkLst>
            <pc:docMk/>
            <pc:sldMk cId="3321675992" sldId="588"/>
            <ac:graphicFrameMk id="22" creationId="{21BD8128-586E-286B-D808-041103D1431D}"/>
          </ac:graphicFrameMkLst>
        </pc:graphicFrameChg>
        <pc:picChg chg="mod">
          <ac:chgData name="大樹 村田" userId="206b11f5e8687aa8" providerId="LiveId" clId="{ED3F00A6-36D3-40C4-8F4D-6C19E422D134}" dt="2024-02-11T04:47:36.890" v="14" actId="1037"/>
          <ac:picMkLst>
            <pc:docMk/>
            <pc:sldMk cId="3321675992" sldId="588"/>
            <ac:picMk id="6" creationId="{3697EA9A-70B8-1630-3796-0F6527581D4B}"/>
          </ac:picMkLst>
        </pc:picChg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10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1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13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microsoft.com/office/2011/relationships/chartStyle" Target="style13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14.xml.rels><?xml version="1.0" encoding="UTF-8" standalone="yes"?>
<Relationships xmlns="http://schemas.openxmlformats.org/package/2006/relationships"><Relationship Id="rId3" Type="http://schemas.microsoft.com/office/2011/relationships/chartColorStyle" Target="colors14.xml"/><Relationship Id="rId2" Type="http://schemas.microsoft.com/office/2011/relationships/chartStyle" Target="style14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15.xml.rels><?xml version="1.0" encoding="UTF-8" standalone="yes"?>
<Relationships xmlns="http://schemas.openxmlformats.org/package/2006/relationships"><Relationship Id="rId3" Type="http://schemas.microsoft.com/office/2011/relationships/chartColorStyle" Target="colors15.xml"/><Relationship Id="rId2" Type="http://schemas.microsoft.com/office/2011/relationships/chartStyle" Target="style15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16.xml.rels><?xml version="1.0" encoding="UTF-8" standalone="yes"?>
<Relationships xmlns="http://schemas.openxmlformats.org/package/2006/relationships"><Relationship Id="rId3" Type="http://schemas.microsoft.com/office/2011/relationships/chartColorStyle" Target="colors16.xml"/><Relationship Id="rId2" Type="http://schemas.microsoft.com/office/2011/relationships/chartStyle" Target="style16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17.xml.rels><?xml version="1.0" encoding="UTF-8" standalone="yes"?>
<Relationships xmlns="http://schemas.openxmlformats.org/package/2006/relationships"><Relationship Id="rId3" Type="http://schemas.microsoft.com/office/2011/relationships/chartColorStyle" Target="colors17.xml"/><Relationship Id="rId2" Type="http://schemas.microsoft.com/office/2011/relationships/chartStyle" Target="style17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18.xml.rels><?xml version="1.0" encoding="UTF-8" standalone="yes"?>
<Relationships xmlns="http://schemas.openxmlformats.org/package/2006/relationships"><Relationship Id="rId3" Type="http://schemas.microsoft.com/office/2011/relationships/chartColorStyle" Target="colors18.xml"/><Relationship Id="rId2" Type="http://schemas.microsoft.com/office/2011/relationships/chartStyle" Target="style18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19.xml.rels><?xml version="1.0" encoding="UTF-8" standalone="yes"?>
<Relationships xmlns="http://schemas.openxmlformats.org/package/2006/relationships"><Relationship Id="rId3" Type="http://schemas.microsoft.com/office/2011/relationships/chartColorStyle" Target="colors19.xml"/><Relationship Id="rId2" Type="http://schemas.microsoft.com/office/2011/relationships/chartStyle" Target="style19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20.xml.rels><?xml version="1.0" encoding="UTF-8" standalone="yes"?>
<Relationships xmlns="http://schemas.openxmlformats.org/package/2006/relationships"><Relationship Id="rId3" Type="http://schemas.microsoft.com/office/2011/relationships/chartColorStyle" Target="colors20.xml"/><Relationship Id="rId2" Type="http://schemas.microsoft.com/office/2011/relationships/chartStyle" Target="style20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21.xml.rels><?xml version="1.0" encoding="UTF-8" standalone="yes"?>
<Relationships xmlns="http://schemas.openxmlformats.org/package/2006/relationships"><Relationship Id="rId3" Type="http://schemas.microsoft.com/office/2011/relationships/chartColorStyle" Target="colors21.xml"/><Relationship Id="rId2" Type="http://schemas.microsoft.com/office/2011/relationships/chartStyle" Target="style21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22.xml.rels><?xml version="1.0" encoding="UTF-8" standalone="yes"?>
<Relationships xmlns="http://schemas.openxmlformats.org/package/2006/relationships"><Relationship Id="rId3" Type="http://schemas.microsoft.com/office/2011/relationships/chartColorStyle" Target="colors22.xml"/><Relationship Id="rId2" Type="http://schemas.microsoft.com/office/2011/relationships/chartStyle" Target="style22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23.xml.rels><?xml version="1.0" encoding="UTF-8" standalone="yes"?>
<Relationships xmlns="http://schemas.openxmlformats.org/package/2006/relationships"><Relationship Id="rId3" Type="http://schemas.microsoft.com/office/2011/relationships/chartColorStyle" Target="colors23.xml"/><Relationship Id="rId2" Type="http://schemas.microsoft.com/office/2011/relationships/chartStyle" Target="style23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_rels/chartEx24.xml.rels><?xml version="1.0" encoding="UTF-8" standalone="yes"?>
<Relationships xmlns="http://schemas.openxmlformats.org/package/2006/relationships"><Relationship Id="rId3" Type="http://schemas.microsoft.com/office/2011/relationships/chartColorStyle" Target="colors24.xml"/><Relationship Id="rId2" Type="http://schemas.microsoft.com/office/2011/relationships/chartStyle" Target="style24.xml"/><Relationship Id="rId1" Type="http://schemas.openxmlformats.org/officeDocument/2006/relationships/oleObject" Target="https://d.docs.live.net/206b11f5e8687aa8/&#12487;&#12473;&#12463;&#12488;&#12483;&#12503;/&#36914;&#34892;&#20013;/ICI&#20104;&#24460;&#12392;&#12496;&#12452;&#12458;&#12510;&#12540;&#12459;&#12540;/&#27835;&#30274;&#21069;&#24460;&#12398;111&#20363;/&#26449;&#30000;&#35299;&#26512;&#38283;&#22987;/&#10114;N&#65309;110%20%20%2020230331%20%20cut-off/&#35542;&#25991;/figure&#29992;/figure&#29992;%20%20post%20&#31665;&#12402;&#12370;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箱ひげ.xlsx]箱ひげ　post'!$R$2:$R$111</cx:f>
        <cx:lvl ptCount="110">
          <cx:pt idx="0">なし</cx:pt>
          <cx:pt idx="1">あり</cx:pt>
          <cx:pt idx="2">なし</cx:pt>
          <cx:pt idx="3">なし</cx:pt>
          <cx:pt idx="4">なし</cx:pt>
          <cx:pt idx="5">あり</cx:pt>
          <cx:pt idx="6">なし</cx:pt>
          <cx:pt idx="7">なし</cx:pt>
          <cx:pt idx="8">なし</cx:pt>
          <cx:pt idx="9">なし</cx:pt>
          <cx:pt idx="10">なし</cx:pt>
          <cx:pt idx="11">なし</cx:pt>
          <cx:pt idx="12">あり</cx:pt>
          <cx:pt idx="13">なし</cx:pt>
          <cx:pt idx="14">なし</cx:pt>
          <cx:pt idx="15">なし</cx:pt>
          <cx:pt idx="16">あり</cx:pt>
          <cx:pt idx="17">あり</cx:pt>
          <cx:pt idx="18">あり</cx:pt>
          <cx:pt idx="19">なし</cx:pt>
          <cx:pt idx="20">なし</cx:pt>
          <cx:pt idx="21">あり</cx:pt>
          <cx:pt idx="22">あり</cx:pt>
          <cx:pt idx="23">なし</cx:pt>
          <cx:pt idx="24">なし</cx:pt>
          <cx:pt idx="25">なし</cx:pt>
          <cx:pt idx="26">なし</cx:pt>
          <cx:pt idx="27">なし</cx:pt>
          <cx:pt idx="28">あり</cx:pt>
          <cx:pt idx="29">なし</cx:pt>
          <cx:pt idx="30">なし</cx:pt>
          <cx:pt idx="31">なし</cx:pt>
          <cx:pt idx="32">あり</cx:pt>
          <cx:pt idx="33">なし</cx:pt>
          <cx:pt idx="34">あり</cx:pt>
          <cx:pt idx="35">なし</cx:pt>
          <cx:pt idx="36">なし</cx:pt>
          <cx:pt idx="37">なし</cx:pt>
          <cx:pt idx="38">なし</cx:pt>
          <cx:pt idx="39">なし</cx:pt>
          <cx:pt idx="40">あり</cx:pt>
          <cx:pt idx="41">あり</cx:pt>
          <cx:pt idx="42">なし</cx:pt>
          <cx:pt idx="43">なし</cx:pt>
          <cx:pt idx="44">なし</cx:pt>
          <cx:pt idx="45">なし</cx:pt>
          <cx:pt idx="46">なし</cx:pt>
          <cx:pt idx="47">なし</cx:pt>
          <cx:pt idx="48">なし</cx:pt>
          <cx:pt idx="49">なし</cx:pt>
          <cx:pt idx="50">なし</cx:pt>
          <cx:pt idx="51">なし</cx:pt>
          <cx:pt idx="52">あり</cx:pt>
          <cx:pt idx="53">なし</cx:pt>
          <cx:pt idx="54">あり</cx:pt>
          <cx:pt idx="55">なし</cx:pt>
          <cx:pt idx="56">あり</cx:pt>
          <cx:pt idx="57">あり</cx:pt>
          <cx:pt idx="58">あり</cx:pt>
          <cx:pt idx="59">なし</cx:pt>
          <cx:pt idx="60">あり</cx:pt>
          <cx:pt idx="61">なし</cx:pt>
          <cx:pt idx="62">なし</cx:pt>
          <cx:pt idx="63">なし</cx:pt>
          <cx:pt idx="64">なし</cx:pt>
          <cx:pt idx="65">なし</cx:pt>
          <cx:pt idx="66">なし</cx:pt>
          <cx:pt idx="67">あり</cx:pt>
          <cx:pt idx="68">なし</cx:pt>
          <cx:pt idx="69">なし</cx:pt>
          <cx:pt idx="70">なし</cx:pt>
          <cx:pt idx="71">なし</cx:pt>
          <cx:pt idx="72">あり</cx:pt>
          <cx:pt idx="73">あり</cx:pt>
          <cx:pt idx="74">なし</cx:pt>
          <cx:pt idx="75">あり</cx:pt>
          <cx:pt idx="76">あり</cx:pt>
          <cx:pt idx="77">なし</cx:pt>
          <cx:pt idx="78">あり</cx:pt>
          <cx:pt idx="79">なし</cx:pt>
          <cx:pt idx="80">あり</cx:pt>
          <cx:pt idx="81">あり</cx:pt>
          <cx:pt idx="82">あり</cx:pt>
          <cx:pt idx="83">あり</cx:pt>
          <cx:pt idx="84">なし</cx:pt>
          <cx:pt idx="85">なし</cx:pt>
          <cx:pt idx="86">あり</cx:pt>
          <cx:pt idx="87">なし</cx:pt>
          <cx:pt idx="88">なし</cx:pt>
          <cx:pt idx="89">なし</cx:pt>
          <cx:pt idx="90">あり</cx:pt>
          <cx:pt idx="91">なし</cx:pt>
          <cx:pt idx="92">あり</cx:pt>
          <cx:pt idx="93">あり</cx:pt>
          <cx:pt idx="94">なし</cx:pt>
          <cx:pt idx="95">あり</cx:pt>
          <cx:pt idx="96">あり</cx:pt>
          <cx:pt idx="97">なし</cx:pt>
          <cx:pt idx="98">あり</cx:pt>
          <cx:pt idx="99">なし</cx:pt>
          <cx:pt idx="100">あり</cx:pt>
          <cx:pt idx="101">あり</cx:pt>
          <cx:pt idx="102">なし</cx:pt>
          <cx:pt idx="103">なし</cx:pt>
          <cx:pt idx="104">なし</cx:pt>
          <cx:pt idx="105">あり</cx:pt>
          <cx:pt idx="106">あり</cx:pt>
          <cx:pt idx="107">あり</cx:pt>
          <cx:pt idx="108">あり</cx:pt>
          <cx:pt idx="109">あり</cx:pt>
        </cx:lvl>
      </cx:strDim>
      <cx:numDim type="val">
        <cx:f>'[figure用  post 箱ひげ.xlsx]箱ひげ　post'!$S$2:$S$111</cx:f>
        <cx:lvl ptCount="110" formatCode="G/標準">
          <cx:pt idx="0">0</cx:pt>
          <cx:pt idx="1">18.600000000000001</cx:pt>
          <cx:pt idx="2">-162.97999999999999</cx:pt>
          <cx:pt idx="3">0</cx:pt>
          <cx:pt idx="4">20.550000000000001</cx:pt>
          <cx:pt idx="5">-28.399999999999999</cx:pt>
          <cx:pt idx="6">0</cx:pt>
          <cx:pt idx="7">18.039999999999999</cx:pt>
          <cx:pt idx="8">-237.38</cx:pt>
          <cx:pt idx="9">0</cx:pt>
          <cx:pt idx="10">20.530000000000001</cx:pt>
          <cx:pt idx="11">14.539999999999999</cx:pt>
          <cx:pt idx="12">0</cx:pt>
          <cx:pt idx="13">-0.96999999999999997</cx:pt>
          <cx:pt idx="14">0</cx:pt>
          <cx:pt idx="15">26.920000000000002</cx:pt>
          <cx:pt idx="16">12.16</cx:pt>
          <cx:pt idx="17">31.739999999999998</cx:pt>
          <cx:pt idx="18">-35.100000000000001</cx:pt>
          <cx:pt idx="19">-14.26</cx:pt>
          <cx:pt idx="20">2.5800000000000001</cx:pt>
          <cx:pt idx="21">6.4800000000000004</cx:pt>
          <cx:pt idx="22">16.890000000000001</cx:pt>
          <cx:pt idx="23">-26.579999999999998</cx:pt>
          <cx:pt idx="24">5.9000000000000004</cx:pt>
          <cx:pt idx="25">18.539999999999999</cx:pt>
          <cx:pt idx="26">2.23</cx:pt>
          <cx:pt idx="27">-7.6900000000000004</cx:pt>
          <cx:pt idx="28">1.52</cx:pt>
          <cx:pt idx="29">0</cx:pt>
          <cx:pt idx="30">-55.399999999999999</cx:pt>
          <cx:pt idx="31">0</cx:pt>
          <cx:pt idx="32">-5.46</cx:pt>
          <cx:pt idx="33">-15.35</cx:pt>
          <cx:pt idx="34">7.79</cx:pt>
          <cx:pt idx="35">-20.760000000000002</cx:pt>
          <cx:pt idx="36">1.49</cx:pt>
          <cx:pt idx="37">-2.2400000000000002</cx:pt>
          <cx:pt idx="38">-30.359999999999999</cx:pt>
          <cx:pt idx="39">-24.329999999999998</cx:pt>
          <cx:pt idx="40">0</cx:pt>
          <cx:pt idx="41">3.0800000000000001</cx:pt>
          <cx:pt idx="42">-1.1599999999999999</cx:pt>
          <cx:pt idx="43">-19.34</cx:pt>
          <cx:pt idx="44">21.530000000000001</cx:pt>
          <cx:pt idx="45">76.280000000000001</cx:pt>
          <cx:pt idx="46">-3.79</cx:pt>
          <cx:pt idx="47">0</cx:pt>
          <cx:pt idx="48">-3.4700000000000002</cx:pt>
          <cx:pt idx="49">4.4100000000000001</cx:pt>
          <cx:pt idx="50">0</cx:pt>
          <cx:pt idx="51">6.0899999999999999</cx:pt>
          <cx:pt idx="52">77.150000000000006</cx:pt>
          <cx:pt idx="53">-2.2400000000000002</cx:pt>
          <cx:pt idx="54">1.96</cx:pt>
          <cx:pt idx="55">9.5999999999999996</cx:pt>
          <cx:pt idx="56">-9.4299999999999997</cx:pt>
          <cx:pt idx="57">0</cx:pt>
          <cx:pt idx="58">19.379999999999999</cx:pt>
          <cx:pt idx="59">-25.129999999999999</cx:pt>
          <cx:pt idx="60">-21.079999999999998</cx:pt>
          <cx:pt idx="61">1.79</cx:pt>
          <cx:pt idx="62">19.59</cx:pt>
          <cx:pt idx="63">115.97</cx:pt>
          <cx:pt idx="64">0</cx:pt>
          <cx:pt idx="65">-16.68</cx:pt>
          <cx:pt idx="66">0</cx:pt>
          <cx:pt idx="67">0</cx:pt>
          <cx:pt idx="68">0</cx:pt>
          <cx:pt idx="69">0</cx:pt>
          <cx:pt idx="70">9.7100000000000009</cx:pt>
          <cx:pt idx="71">-0.63</cx:pt>
          <cx:pt idx="72">-17.66</cx:pt>
          <cx:pt idx="73">-1.8100000000000001</cx:pt>
          <cx:pt idx="74">-6.6500000000000004</cx:pt>
          <cx:pt idx="75">-12.210000000000001</cx:pt>
          <cx:pt idx="76">-142.22</cx:pt>
          <cx:pt idx="77">0</cx:pt>
          <cx:pt idx="78">4.2599999999999998</cx:pt>
          <cx:pt idx="79">23.809999999999999</cx:pt>
          <cx:pt idx="80">11.98</cx:pt>
          <cx:pt idx="81">11.470000000000001</cx:pt>
          <cx:pt idx="82">-17.079999999999998</cx:pt>
          <cx:pt idx="83">3.0099999999999998</cx:pt>
          <cx:pt idx="84">45.880000000000003</cx:pt>
          <cx:pt idx="85">-42.560000000000002</cx:pt>
          <cx:pt idx="86">-20.77</cx:pt>
          <cx:pt idx="87">0</cx:pt>
          <cx:pt idx="88">21.780000000000001</cx:pt>
          <cx:pt idx="89">-1.47</cx:pt>
          <cx:pt idx="90">-1.49</cx:pt>
          <cx:pt idx="91">11.09</cx:pt>
          <cx:pt idx="92">7.4900000000000002</cx:pt>
          <cx:pt idx="93">4.4199999999999999</cx:pt>
          <cx:pt idx="94">0</cx:pt>
          <cx:pt idx="95">16.039999999999999</cx:pt>
          <cx:pt idx="96">18.420000000000002</cx:pt>
          <cx:pt idx="97">3.6899999999999999</cx:pt>
          <cx:pt idx="98">0</cx:pt>
          <cx:pt idx="99">44.68</cx:pt>
          <cx:pt idx="100">-2.6800000000000002</cx:pt>
          <cx:pt idx="101">0.79000000000000004</cx:pt>
          <cx:pt idx="102">43.740000000000002</cx:pt>
          <cx:pt idx="103">17.120000000000001</cx:pt>
          <cx:pt idx="104">16.32</cx:pt>
          <cx:pt idx="105">-8.8200000000000003</cx:pt>
          <cx:pt idx="106">0</cx:pt>
          <cx:pt idx="107">42.960000000000001</cx:pt>
          <cx:pt idx="108">-14.470000000000001</cx:pt>
          <cx:pt idx="109">5.8899999999999997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CCL7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47AF9264-A9C5-4CA0-ADE7-DBDFCE72F667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箱ひげ.xlsx]箱ひげ　post'!$X$2:$X$111</cx:f>
        <cx:lvl ptCount="110">
          <cx:pt idx="0">なし</cx:pt>
          <cx:pt idx="1">あり</cx:pt>
          <cx:pt idx="2">なし</cx:pt>
          <cx:pt idx="3">なし</cx:pt>
          <cx:pt idx="4">なし</cx:pt>
          <cx:pt idx="5">あり</cx:pt>
          <cx:pt idx="6">なし</cx:pt>
          <cx:pt idx="7">なし</cx:pt>
          <cx:pt idx="8">なし</cx:pt>
          <cx:pt idx="9">なし</cx:pt>
          <cx:pt idx="10">なし</cx:pt>
          <cx:pt idx="11">なし</cx:pt>
          <cx:pt idx="12">あり</cx:pt>
          <cx:pt idx="13">なし</cx:pt>
          <cx:pt idx="14">なし</cx:pt>
          <cx:pt idx="15">なし</cx:pt>
          <cx:pt idx="16">あり</cx:pt>
          <cx:pt idx="17">あり</cx:pt>
          <cx:pt idx="18">あり</cx:pt>
          <cx:pt idx="19">なし</cx:pt>
          <cx:pt idx="20">なし</cx:pt>
          <cx:pt idx="21">あり</cx:pt>
          <cx:pt idx="22">あり</cx:pt>
          <cx:pt idx="23">なし</cx:pt>
          <cx:pt idx="24">なし</cx:pt>
          <cx:pt idx="25">なし</cx:pt>
          <cx:pt idx="26">なし</cx:pt>
          <cx:pt idx="27">なし</cx:pt>
          <cx:pt idx="28">あり</cx:pt>
          <cx:pt idx="29">なし</cx:pt>
          <cx:pt idx="30">なし</cx:pt>
          <cx:pt idx="31">なし</cx:pt>
          <cx:pt idx="32">あり</cx:pt>
          <cx:pt idx="33">なし</cx:pt>
          <cx:pt idx="34">あり</cx:pt>
          <cx:pt idx="35">なし</cx:pt>
          <cx:pt idx="36">なし</cx:pt>
          <cx:pt idx="37">なし</cx:pt>
          <cx:pt idx="38">なし</cx:pt>
          <cx:pt idx="39">なし</cx:pt>
          <cx:pt idx="40">あり</cx:pt>
          <cx:pt idx="41">あり</cx:pt>
          <cx:pt idx="42">なし</cx:pt>
          <cx:pt idx="43">なし</cx:pt>
          <cx:pt idx="44">なし</cx:pt>
          <cx:pt idx="45">なし</cx:pt>
          <cx:pt idx="46">なし</cx:pt>
          <cx:pt idx="47">なし</cx:pt>
          <cx:pt idx="48">なし</cx:pt>
          <cx:pt idx="49">なし</cx:pt>
          <cx:pt idx="50">なし</cx:pt>
          <cx:pt idx="51">なし</cx:pt>
          <cx:pt idx="52">あり</cx:pt>
          <cx:pt idx="53">なし</cx:pt>
          <cx:pt idx="54">あり</cx:pt>
          <cx:pt idx="55">なし</cx:pt>
          <cx:pt idx="56">あり</cx:pt>
          <cx:pt idx="57">あり</cx:pt>
          <cx:pt idx="58">あり</cx:pt>
          <cx:pt idx="59">なし</cx:pt>
          <cx:pt idx="60">あり</cx:pt>
          <cx:pt idx="61">なし</cx:pt>
          <cx:pt idx="62">なし</cx:pt>
          <cx:pt idx="63">なし</cx:pt>
          <cx:pt idx="64">なし</cx:pt>
          <cx:pt idx="65">なし</cx:pt>
          <cx:pt idx="66">なし</cx:pt>
          <cx:pt idx="67">あり</cx:pt>
          <cx:pt idx="68">なし</cx:pt>
          <cx:pt idx="69">なし</cx:pt>
          <cx:pt idx="70">なし</cx:pt>
          <cx:pt idx="71">なし</cx:pt>
          <cx:pt idx="72">あり</cx:pt>
          <cx:pt idx="73">あり</cx:pt>
          <cx:pt idx="74">なし</cx:pt>
          <cx:pt idx="75">あり</cx:pt>
          <cx:pt idx="76">あり</cx:pt>
          <cx:pt idx="77">なし</cx:pt>
          <cx:pt idx="78">あり</cx:pt>
          <cx:pt idx="79">なし</cx:pt>
          <cx:pt idx="80">あり</cx:pt>
          <cx:pt idx="81">あり</cx:pt>
          <cx:pt idx="82">あり</cx:pt>
          <cx:pt idx="83">あり</cx:pt>
          <cx:pt idx="84">なし</cx:pt>
          <cx:pt idx="85">なし</cx:pt>
          <cx:pt idx="86">あり</cx:pt>
          <cx:pt idx="87">なし</cx:pt>
          <cx:pt idx="88">なし</cx:pt>
          <cx:pt idx="89">なし</cx:pt>
          <cx:pt idx="90">あり</cx:pt>
          <cx:pt idx="91">なし</cx:pt>
          <cx:pt idx="92">あり</cx:pt>
          <cx:pt idx="93">あり</cx:pt>
          <cx:pt idx="94">なし</cx:pt>
          <cx:pt idx="95">あり</cx:pt>
          <cx:pt idx="96">あり</cx:pt>
          <cx:pt idx="97">なし</cx:pt>
          <cx:pt idx="98">あり</cx:pt>
          <cx:pt idx="99">なし</cx:pt>
          <cx:pt idx="100">あり</cx:pt>
          <cx:pt idx="101">あり</cx:pt>
          <cx:pt idx="102">なし</cx:pt>
          <cx:pt idx="103">なし</cx:pt>
          <cx:pt idx="104">なし</cx:pt>
          <cx:pt idx="105">あり</cx:pt>
          <cx:pt idx="106">あり</cx:pt>
          <cx:pt idx="107">あり</cx:pt>
          <cx:pt idx="108">あり</cx:pt>
          <cx:pt idx="109">あり</cx:pt>
        </cx:lvl>
      </cx:strDim>
      <cx:numDim type="val">
        <cx:f>'[figure用  post 箱ひげ.xlsx]箱ひげ　post'!$Y$2:$Y$111</cx:f>
        <cx:lvl ptCount="110" formatCode="G/標準">
          <cx:pt idx="0">6.5199999999999996</cx:pt>
          <cx:pt idx="1">32.32</cx:pt>
          <cx:pt idx="2">-391.30000000000001</cx:pt>
          <cx:pt idx="3">0</cx:pt>
          <cx:pt idx="4">47.93</cx:pt>
          <cx:pt idx="5">-54.689999999999998</cx:pt>
          <cx:pt idx="6">-1.0900000000000001</cx:pt>
          <cx:pt idx="7">26.600000000000001</cx:pt>
          <cx:pt idx="8">-398.48000000000002</cx:pt>
          <cx:pt idx="9">6.1399999999999997</cx:pt>
          <cx:pt idx="10">49.100000000000001</cx:pt>
          <cx:pt idx="11">74.629999999999995</cx:pt>
          <cx:pt idx="13">7.4699999999999998</cx:pt>
          <cx:pt idx="14">10.859999999999999</cx:pt>
          <cx:pt idx="15">23.5</cx:pt>
          <cx:pt idx="16">2.48</cx:pt>
          <cx:pt idx="17">9.1300000000000008</cx:pt>
          <cx:pt idx="18">-22.27</cx:pt>
          <cx:pt idx="19">-34.939999999999998</cx:pt>
          <cx:pt idx="20">-2.2400000000000002</cx:pt>
          <cx:pt idx="21">17.109999999999999</cx:pt>
          <cx:pt idx="22">24.609999999999999</cx:pt>
          <cx:pt idx="23">-37.729999999999997</cx:pt>
          <cx:pt idx="24">0.81999999999999995</cx:pt>
          <cx:pt idx="25">28.07</cx:pt>
          <cx:pt idx="26">9.5399999999999991</cx:pt>
          <cx:pt idx="27">-47.939999999999998</cx:pt>
          <cx:pt idx="28">39.670000000000002</cx:pt>
          <cx:pt idx="29">-5.6799999999999997</cx:pt>
          <cx:pt idx="30">-67.510000000000005</cx:pt>
          <cx:pt idx="31">1.78</cx:pt>
          <cx:pt idx="32">23.579999999999998</cx:pt>
          <cx:pt idx="33">-5.1799999999999997</cx:pt>
          <cx:pt idx="34">9.1400000000000006</cx:pt>
          <cx:pt idx="35">-34.130000000000003</cx:pt>
          <cx:pt idx="36">27.199999999999999</cx:pt>
          <cx:pt idx="37">1.76</cx:pt>
          <cx:pt idx="38">-22.16</cx:pt>
          <cx:pt idx="39">-17.91</cx:pt>
          <cx:pt idx="40">0</cx:pt>
          <cx:pt idx="41">4.7400000000000002</cx:pt>
          <cx:pt idx="42">-11.43</cx:pt>
          <cx:pt idx="43">-27.289999999999999</cx:pt>
          <cx:pt idx="44">32.859999999999999</cx:pt>
          <cx:pt idx="45">158.50999999999999</cx:pt>
          <cx:pt idx="46">-18.539999999999999</cx:pt>
          <cx:pt idx="47">6.2199999999999998</cx:pt>
          <cx:pt idx="48">13.73</cx:pt>
          <cx:pt idx="49">23.879999999999999</cx:pt>
          <cx:pt idx="50">-26.670000000000002</cx:pt>
          <cx:pt idx="51">15.19</cx:pt>
          <cx:pt idx="52">146</cx:pt>
          <cx:pt idx="53">-3.1800000000000002</cx:pt>
          <cx:pt idx="54">7.3099999999999996</cx:pt>
          <cx:pt idx="55">19.359999999999999</cx:pt>
          <cx:pt idx="56">13.460000000000001</cx:pt>
          <cx:pt idx="57">-8.8300000000000001</cx:pt>
          <cx:pt idx="58">29.559999999999999</cx:pt>
          <cx:pt idx="59">-41.119999999999997</cx:pt>
          <cx:pt idx="60">-33.32</cx:pt>
          <cx:pt idx="61">27.989999999999998</cx:pt>
          <cx:pt idx="62">14.449999999999999</cx:pt>
          <cx:pt idx="63">189.77000000000001</cx:pt>
          <cx:pt idx="64">0</cx:pt>
          <cx:pt idx="65">3.02</cx:pt>
          <cx:pt idx="66">-3.77</cx:pt>
          <cx:pt idx="67">13.82</cx:pt>
          <cx:pt idx="68">0</cx:pt>
          <cx:pt idx="69">3.4700000000000002</cx:pt>
          <cx:pt idx="70">20.050000000000001</cx:pt>
          <cx:pt idx="71">-0.42999999999999999</cx:pt>
          <cx:pt idx="72">-24.210000000000001</cx:pt>
          <cx:pt idx="73">-13.539999999999999</cx:pt>
          <cx:pt idx="74">-29.27</cx:pt>
          <cx:pt idx="75">2.1699999999999999</cx:pt>
          <cx:pt idx="76">0</cx:pt>
          <cx:pt idx="77">19.359999999999999</cx:pt>
          <cx:pt idx="78">13.800000000000001</cx:pt>
          <cx:pt idx="79">60.090000000000003</cx:pt>
          <cx:pt idx="80">17.510000000000002</cx:pt>
          <cx:pt idx="81">1.78</cx:pt>
          <cx:pt idx="82">-37.990000000000002</cx:pt>
          <cx:pt idx="83">11.49</cx:pt>
          <cx:pt idx="84">-7.8499999999999996</cx:pt>
          <cx:pt idx="85">-15.710000000000001</cx:pt>
          <cx:pt idx="86">-32.369999999999997</cx:pt>
          <cx:pt idx="87">0</cx:pt>
          <cx:pt idx="88">5.7699999999999996</cx:pt>
          <cx:pt idx="89">1.9299999999999999</cx:pt>
          <cx:pt idx="90">6.6200000000000001</cx:pt>
          <cx:pt idx="91">32.32</cx:pt>
          <cx:pt idx="92">-4.1799999999999997</cx:pt>
          <cx:pt idx="93">23.469999999999999</cx:pt>
          <cx:pt idx="94">4.8300000000000001</cx:pt>
          <cx:pt idx="95">7.6299999999999999</cx:pt>
          <cx:pt idx="96">16.850000000000001</cx:pt>
          <cx:pt idx="97">14.74</cx:pt>
          <cx:pt idx="98">6.3300000000000001</cx:pt>
          <cx:pt idx="99">34.689999999999998</cx:pt>
          <cx:pt idx="100">-9.8800000000000008</cx:pt>
          <cx:pt idx="101">1.8300000000000001</cx:pt>
          <cx:pt idx="102">39.659999999999997</cx:pt>
          <cx:pt idx="103">17.210000000000001</cx:pt>
          <cx:pt idx="104">27.289999999999999</cx:pt>
          <cx:pt idx="105">-29.399999999999999</cx:pt>
          <cx:pt idx="106">8.7599999999999998</cx:pt>
          <cx:pt idx="107">38.850000000000001</cx:pt>
          <cx:pt idx="108">-12.279999999999999</cx:pt>
          <cx:pt idx="109">0.45000000000000001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CCL19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D4A7B650-F779-40BC-AD5D-13E5FD4C4CFB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6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箱ひげ.xlsx]箱ひげ　post'!$AD$2:$AD$111</cx:f>
        <cx:lvl ptCount="110">
          <cx:pt idx="0">なし</cx:pt>
          <cx:pt idx="1">あり</cx:pt>
          <cx:pt idx="2">なし</cx:pt>
          <cx:pt idx="3">なし</cx:pt>
          <cx:pt idx="4">なし</cx:pt>
          <cx:pt idx="5">あり</cx:pt>
          <cx:pt idx="6">なし</cx:pt>
          <cx:pt idx="7">なし</cx:pt>
          <cx:pt idx="8">なし</cx:pt>
          <cx:pt idx="9">なし</cx:pt>
          <cx:pt idx="10">なし</cx:pt>
          <cx:pt idx="11">なし</cx:pt>
          <cx:pt idx="12">あり</cx:pt>
          <cx:pt idx="13">なし</cx:pt>
          <cx:pt idx="14">なし</cx:pt>
          <cx:pt idx="15">なし</cx:pt>
          <cx:pt idx="16">あり</cx:pt>
          <cx:pt idx="17">あり</cx:pt>
          <cx:pt idx="18">あり</cx:pt>
          <cx:pt idx="19">なし</cx:pt>
          <cx:pt idx="20">なし</cx:pt>
          <cx:pt idx="21">あり</cx:pt>
          <cx:pt idx="22">あり</cx:pt>
          <cx:pt idx="23">なし</cx:pt>
          <cx:pt idx="24">なし</cx:pt>
          <cx:pt idx="25">なし</cx:pt>
          <cx:pt idx="26">なし</cx:pt>
          <cx:pt idx="27">なし</cx:pt>
          <cx:pt idx="28">あり</cx:pt>
          <cx:pt idx="29">なし</cx:pt>
          <cx:pt idx="30">なし</cx:pt>
          <cx:pt idx="31">なし</cx:pt>
          <cx:pt idx="32">あり</cx:pt>
          <cx:pt idx="33">なし</cx:pt>
          <cx:pt idx="34">あり</cx:pt>
          <cx:pt idx="35">なし</cx:pt>
          <cx:pt idx="36">なし</cx:pt>
          <cx:pt idx="37">なし</cx:pt>
          <cx:pt idx="38">なし</cx:pt>
          <cx:pt idx="39">なし</cx:pt>
          <cx:pt idx="40">あり</cx:pt>
          <cx:pt idx="41">あり</cx:pt>
          <cx:pt idx="42">なし</cx:pt>
          <cx:pt idx="43">なし</cx:pt>
          <cx:pt idx="44">なし</cx:pt>
          <cx:pt idx="45">なし</cx:pt>
          <cx:pt idx="46">なし</cx:pt>
          <cx:pt idx="47">なし</cx:pt>
          <cx:pt idx="48">なし</cx:pt>
          <cx:pt idx="49">なし</cx:pt>
          <cx:pt idx="50">なし</cx:pt>
          <cx:pt idx="51">なし</cx:pt>
          <cx:pt idx="52">あり</cx:pt>
          <cx:pt idx="53">なし</cx:pt>
          <cx:pt idx="54">あり</cx:pt>
          <cx:pt idx="55">なし</cx:pt>
          <cx:pt idx="56">あり</cx:pt>
          <cx:pt idx="57">あり</cx:pt>
          <cx:pt idx="58">あり</cx:pt>
          <cx:pt idx="59">なし</cx:pt>
          <cx:pt idx="60">あり</cx:pt>
          <cx:pt idx="61">なし</cx:pt>
          <cx:pt idx="62">なし</cx:pt>
          <cx:pt idx="63">なし</cx:pt>
          <cx:pt idx="64">なし</cx:pt>
          <cx:pt idx="65">なし</cx:pt>
          <cx:pt idx="66">なし</cx:pt>
          <cx:pt idx="67">あり</cx:pt>
          <cx:pt idx="68">なし</cx:pt>
          <cx:pt idx="69">なし</cx:pt>
          <cx:pt idx="70">なし</cx:pt>
          <cx:pt idx="71">なし</cx:pt>
          <cx:pt idx="72">あり</cx:pt>
          <cx:pt idx="73">あり</cx:pt>
          <cx:pt idx="74">なし</cx:pt>
          <cx:pt idx="75">あり</cx:pt>
          <cx:pt idx="76">あり</cx:pt>
          <cx:pt idx="77">なし</cx:pt>
          <cx:pt idx="78">あり</cx:pt>
          <cx:pt idx="79">なし</cx:pt>
          <cx:pt idx="80">あり</cx:pt>
          <cx:pt idx="81">あり</cx:pt>
          <cx:pt idx="82">あり</cx:pt>
          <cx:pt idx="83">あり</cx:pt>
          <cx:pt idx="84">なし</cx:pt>
          <cx:pt idx="85">なし</cx:pt>
          <cx:pt idx="86">あり</cx:pt>
          <cx:pt idx="87">なし</cx:pt>
          <cx:pt idx="88">なし</cx:pt>
          <cx:pt idx="89">なし</cx:pt>
          <cx:pt idx="90">あり</cx:pt>
          <cx:pt idx="91">なし</cx:pt>
          <cx:pt idx="92">あり</cx:pt>
          <cx:pt idx="93">あり</cx:pt>
          <cx:pt idx="94">なし</cx:pt>
          <cx:pt idx="95">あり</cx:pt>
          <cx:pt idx="96">あり</cx:pt>
          <cx:pt idx="97">なし</cx:pt>
          <cx:pt idx="98">あり</cx:pt>
          <cx:pt idx="99">なし</cx:pt>
          <cx:pt idx="100">あり</cx:pt>
          <cx:pt idx="101">あり</cx:pt>
          <cx:pt idx="102">なし</cx:pt>
          <cx:pt idx="103">なし</cx:pt>
          <cx:pt idx="104">なし</cx:pt>
          <cx:pt idx="105">あり</cx:pt>
          <cx:pt idx="106">あり</cx:pt>
          <cx:pt idx="107">あり</cx:pt>
          <cx:pt idx="108">あり</cx:pt>
          <cx:pt idx="109">あり</cx:pt>
        </cx:lvl>
      </cx:strDim>
      <cx:numDim type="val">
        <cx:f>'[figure用  post 箱ひげ.xlsx]箱ひげ　post'!$AE$2:$AE$111</cx:f>
        <cx:lvl ptCount="110" formatCode="G/標準">
          <cx:pt idx="0">-29.43</cx:pt>
          <cx:pt idx="1">2.46</cx:pt>
          <cx:pt idx="2">-89.069999999999993</cx:pt>
          <cx:pt idx="3">49.659999999999997</cx:pt>
          <cx:pt idx="4">-19.809999999999999</cx:pt>
          <cx:pt idx="5">-17.25</cx:pt>
          <cx:pt idx="6">-1.05</cx:pt>
          <cx:pt idx="7">-25.670000000000002</cx:pt>
          <cx:pt idx="8">48.299999999999997</cx:pt>
          <cx:pt idx="9">-1.73</cx:pt>
          <cx:pt idx="10">-7.4500000000000002</cx:pt>
          <cx:pt idx="11">8.5</cx:pt>
          <cx:pt idx="12">-41.259999999999998</cx:pt>
          <cx:pt idx="13">-0.080000000000000002</cx:pt>
          <cx:pt idx="14">8.9100000000000001</cx:pt>
          <cx:pt idx="15">-34.210000000000001</cx:pt>
          <cx:pt idx="16">-16.41</cx:pt>
          <cx:pt idx="17">-25.530000000000001</cx:pt>
          <cx:pt idx="18">-3.7599999999999998</cx:pt>
          <cx:pt idx="19">-13.77</cx:pt>
          <cx:pt idx="20">18.190000000000001</cx:pt>
          <cx:pt idx="21">-35.369999999999997</cx:pt>
          <cx:pt idx="22">39.039999999999999</cx:pt>
          <cx:pt idx="23">-21.760000000000002</cx:pt>
          <cx:pt idx="24">40.640000000000001</cx:pt>
          <cx:pt idx="25">16.850000000000001</cx:pt>
          <cx:pt idx="26">-3.8999999999999999</cx:pt>
          <cx:pt idx="27">-0.46999999999999997</cx:pt>
          <cx:pt idx="28">0.85999999999999999</cx:pt>
          <cx:pt idx="29">86.480000000000004</cx:pt>
          <cx:pt idx="30">-3.73</cx:pt>
          <cx:pt idx="31">0.23999999999999999</cx:pt>
          <cx:pt idx="32">-29.050000000000001</cx:pt>
          <cx:pt idx="33">30.84</cx:pt>
          <cx:pt idx="34">-41.649999999999999</cx:pt>
          <cx:pt idx="35">32.079999999999998</cx:pt>
          <cx:pt idx="36">0</cx:pt>
          <cx:pt idx="37">0.14999999999999999</cx:pt>
          <cx:pt idx="38">-7.5199999999999996</cx:pt>
          <cx:pt idx="39">-13.32</cx:pt>
          <cx:pt idx="40">5.7000000000000002</cx:pt>
          <cx:pt idx="41">1.04</cx:pt>
          <cx:pt idx="42">-4.2199999999999998</cx:pt>
          <cx:pt idx="43">-6.8499999999999996</cx:pt>
          <cx:pt idx="44">-10.16</cx:pt>
          <cx:pt idx="45">-13.6</cx:pt>
          <cx:pt idx="46">-20.77</cx:pt>
          <cx:pt idx="47">14.470000000000001</cx:pt>
          <cx:pt idx="48">-5.4699999999999998</cx:pt>
          <cx:pt idx="49">-1.25</cx:pt>
          <cx:pt idx="50">-2.8100000000000001</cx:pt>
          <cx:pt idx="51">-16.690000000000001</cx:pt>
          <cx:pt idx="52">57.670000000000002</cx:pt>
          <cx:pt idx="53">-1.03</cx:pt>
          <cx:pt idx="54">22.260000000000002</cx:pt>
          <cx:pt idx="55">68.030000000000001</cx:pt>
          <cx:pt idx="56">-555.74000000000001</cx:pt>
          <cx:pt idx="57">-26.91</cx:pt>
          <cx:pt idx="58">-5.4800000000000004</cx:pt>
          <cx:pt idx="59">-25.460000000000001</cx:pt>
          <cx:pt idx="60">48.640000000000001</cx:pt>
          <cx:pt idx="61">17.260000000000002</cx:pt>
          <cx:pt idx="62">-26.25</cx:pt>
          <cx:pt idx="63">-85.810000000000002</cx:pt>
          <cx:pt idx="64">-143.44999999999999</cx:pt>
          <cx:pt idx="65">-65.799999999999997</cx:pt>
          <cx:pt idx="66">0.78000000000000003</cx:pt>
          <cx:pt idx="67">20.989999999999998</cx:pt>
          <cx:pt idx="68">-4.0899999999999999</cx:pt>
          <cx:pt idx="69">85.420000000000002</cx:pt>
          <cx:pt idx="70">20.460000000000001</cx:pt>
          <cx:pt idx="71">4.4400000000000004</cx:pt>
          <cx:pt idx="72">30.579999999999998</cx:pt>
          <cx:pt idx="73">-2.1600000000000001</cx:pt>
          <cx:pt idx="74">1.2</cx:pt>
          <cx:pt idx="75">0.16</cx:pt>
          <cx:pt idx="76">-122.89</cx:pt>
          <cx:pt idx="77">-1.03</cx:pt>
          <cx:pt idx="78">-0.46999999999999997</cx:pt>
          <cx:pt idx="79">-15.27</cx:pt>
          <cx:pt idx="80">29.059999999999999</cx:pt>
          <cx:pt idx="81">13.73</cx:pt>
          <cx:pt idx="82">7.2800000000000002</cx:pt>
          <cx:pt idx="83">-0.40000000000000002</cx:pt>
          <cx:pt idx="84">10.66</cx:pt>
          <cx:pt idx="85">-3.9500000000000002</cx:pt>
          <cx:pt idx="86">-11.289999999999999</cx:pt>
          <cx:pt idx="87">2.8900000000000001</cx:pt>
          <cx:pt idx="88">-38.979999999999997</cx:pt>
          <cx:pt idx="89">1.6699999999999999</cx:pt>
          <cx:pt idx="90">1.03</cx:pt>
          <cx:pt idx="91">60.329999999999998</cx:pt>
          <cx:pt idx="92">-0.63</cx:pt>
          <cx:pt idx="93">6.1200000000000001</cx:pt>
          <cx:pt idx="94">-14.359999999999999</cx:pt>
          <cx:pt idx="95">7.1399999999999997</cx:pt>
          <cx:pt idx="96">13.18</cx:pt>
          <cx:pt idx="97">0.62</cx:pt>
          <cx:pt idx="98">-1.51</cx:pt>
          <cx:pt idx="99">0</cx:pt>
          <cx:pt idx="100">-4.3099999999999996</cx:pt>
          <cx:pt idx="101">0.79000000000000004</cx:pt>
          <cx:pt idx="102">23.82</cx:pt>
          <cx:pt idx="103">38.869999999999997</cx:pt>
          <cx:pt idx="104">29.050000000000001</cx:pt>
          <cx:pt idx="105">12.710000000000001</cx:pt>
          <cx:pt idx="106">9.7100000000000009</cx:pt>
          <cx:pt idx="107">788.52999999999997</cx:pt>
          <cx:pt idx="108">0.79000000000000004</cx:pt>
          <cx:pt idx="109">-0.46999999999999997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IL-10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6F85A001-1F3B-4D46-BE4F-663B9A99BF8D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5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箱ひげ.xlsx]箱ひげ　post'!$AF$2:$AF$111</cx:f>
        <cx:lvl ptCount="110">
          <cx:pt idx="0">なし</cx:pt>
          <cx:pt idx="1">あり</cx:pt>
          <cx:pt idx="2">なし</cx:pt>
          <cx:pt idx="3">なし</cx:pt>
          <cx:pt idx="4">なし</cx:pt>
          <cx:pt idx="5">あり</cx:pt>
          <cx:pt idx="6">なし</cx:pt>
          <cx:pt idx="7">なし</cx:pt>
          <cx:pt idx="8">なし</cx:pt>
          <cx:pt idx="9">なし</cx:pt>
          <cx:pt idx="10">なし</cx:pt>
          <cx:pt idx="11">なし</cx:pt>
          <cx:pt idx="12">あり</cx:pt>
          <cx:pt idx="13">なし</cx:pt>
          <cx:pt idx="14">なし</cx:pt>
          <cx:pt idx="15">なし</cx:pt>
          <cx:pt idx="16">あり</cx:pt>
          <cx:pt idx="17">あり</cx:pt>
          <cx:pt idx="18">あり</cx:pt>
          <cx:pt idx="19">なし</cx:pt>
          <cx:pt idx="20">なし</cx:pt>
          <cx:pt idx="21">あり</cx:pt>
          <cx:pt idx="22">あり</cx:pt>
          <cx:pt idx="23">なし</cx:pt>
          <cx:pt idx="24">なし</cx:pt>
          <cx:pt idx="25">なし</cx:pt>
          <cx:pt idx="26">なし</cx:pt>
          <cx:pt idx="27">なし</cx:pt>
          <cx:pt idx="28">あり</cx:pt>
          <cx:pt idx="29">なし</cx:pt>
          <cx:pt idx="30">なし</cx:pt>
          <cx:pt idx="31">なし</cx:pt>
          <cx:pt idx="32">あり</cx:pt>
          <cx:pt idx="33">なし</cx:pt>
          <cx:pt idx="34">あり</cx:pt>
          <cx:pt idx="35">なし</cx:pt>
          <cx:pt idx="36">なし</cx:pt>
          <cx:pt idx="37">なし</cx:pt>
          <cx:pt idx="38">なし</cx:pt>
          <cx:pt idx="39">なし</cx:pt>
          <cx:pt idx="40">あり</cx:pt>
          <cx:pt idx="41">あり</cx:pt>
          <cx:pt idx="42">なし</cx:pt>
          <cx:pt idx="43">なし</cx:pt>
          <cx:pt idx="44">なし</cx:pt>
          <cx:pt idx="45">なし</cx:pt>
          <cx:pt idx="46">なし</cx:pt>
          <cx:pt idx="47">なし</cx:pt>
          <cx:pt idx="48">なし</cx:pt>
          <cx:pt idx="49">なし</cx:pt>
          <cx:pt idx="50">なし</cx:pt>
          <cx:pt idx="51">なし</cx:pt>
          <cx:pt idx="52">あり</cx:pt>
          <cx:pt idx="53">なし</cx:pt>
          <cx:pt idx="54">あり</cx:pt>
          <cx:pt idx="55">なし</cx:pt>
          <cx:pt idx="56">あり</cx:pt>
          <cx:pt idx="57">あり</cx:pt>
          <cx:pt idx="58">あり</cx:pt>
          <cx:pt idx="59">なし</cx:pt>
          <cx:pt idx="60">あり</cx:pt>
          <cx:pt idx="61">なし</cx:pt>
          <cx:pt idx="62">なし</cx:pt>
          <cx:pt idx="63">なし</cx:pt>
          <cx:pt idx="64">なし</cx:pt>
          <cx:pt idx="65">なし</cx:pt>
          <cx:pt idx="66">なし</cx:pt>
          <cx:pt idx="67">あり</cx:pt>
          <cx:pt idx="68">なし</cx:pt>
          <cx:pt idx="69">なし</cx:pt>
          <cx:pt idx="70">なし</cx:pt>
          <cx:pt idx="71">なし</cx:pt>
          <cx:pt idx="72">あり</cx:pt>
          <cx:pt idx="73">あり</cx:pt>
          <cx:pt idx="74">なし</cx:pt>
          <cx:pt idx="75">あり</cx:pt>
          <cx:pt idx="76">あり</cx:pt>
          <cx:pt idx="77">なし</cx:pt>
          <cx:pt idx="78">あり</cx:pt>
          <cx:pt idx="79">なし</cx:pt>
          <cx:pt idx="80">あり</cx:pt>
          <cx:pt idx="81">あり</cx:pt>
          <cx:pt idx="82">あり</cx:pt>
          <cx:pt idx="83">あり</cx:pt>
          <cx:pt idx="84">なし</cx:pt>
          <cx:pt idx="85">なし</cx:pt>
          <cx:pt idx="86">あり</cx:pt>
          <cx:pt idx="87">なし</cx:pt>
          <cx:pt idx="88">なし</cx:pt>
          <cx:pt idx="89">なし</cx:pt>
          <cx:pt idx="90">あり</cx:pt>
          <cx:pt idx="91">なし</cx:pt>
          <cx:pt idx="92">あり</cx:pt>
          <cx:pt idx="93">あり</cx:pt>
          <cx:pt idx="94">なし</cx:pt>
          <cx:pt idx="95">あり</cx:pt>
          <cx:pt idx="96">あり</cx:pt>
          <cx:pt idx="97">なし</cx:pt>
          <cx:pt idx="98">あり</cx:pt>
          <cx:pt idx="99">なし</cx:pt>
          <cx:pt idx="100">あり</cx:pt>
          <cx:pt idx="101">あり</cx:pt>
          <cx:pt idx="102">なし</cx:pt>
          <cx:pt idx="103">なし</cx:pt>
          <cx:pt idx="104">なし</cx:pt>
          <cx:pt idx="105">あり</cx:pt>
          <cx:pt idx="106">あり</cx:pt>
          <cx:pt idx="107">あり</cx:pt>
          <cx:pt idx="108">あり</cx:pt>
          <cx:pt idx="109">あり</cx:pt>
        </cx:lvl>
      </cx:strDim>
      <cx:numDim type="val">
        <cx:f>'[figure用  post 箱ひげ.xlsx]箱ひげ　post'!$AG$2:$AG$111</cx:f>
        <cx:lvl ptCount="110" formatCode="G/標準">
          <cx:pt idx="0">148.53</cx:pt>
          <cx:pt idx="1">74.859999999999999</cx:pt>
          <cx:pt idx="2">175.09999999999999</cx:pt>
          <cx:pt idx="3">409.67000000000002</cx:pt>
          <cx:pt idx="4">194.05000000000001</cx:pt>
          <cx:pt idx="5">202.84999999999999</cx:pt>
          <cx:pt idx="6">-81.189999999999998</cx:pt>
          <cx:pt idx="7">176.81999999999999</cx:pt>
          <cx:pt idx="8">386.02999999999997</cx:pt>
          <cx:pt idx="9">-5.4100000000000001</cx:pt>
          <cx:pt idx="10">-62.75</cx:pt>
          <cx:pt idx="11">-16.32</cx:pt>
          <cx:pt idx="12">-554.66999999999996</cx:pt>
          <cx:pt idx="13">-2</cx:pt>
          <cx:pt idx="14">-50.509999999999998</cx:pt>
          <cx:pt idx="15">21.82</cx:pt>
          <cx:pt idx="16">-3.2999999999999998</cx:pt>
          <cx:pt idx="17">78.370000000000005</cx:pt>
          <cx:pt idx="18">-31.899999999999999</cx:pt>
          <cx:pt idx="19">-31.329999999999998</cx:pt>
          <cx:pt idx="20">124.84</cx:pt>
          <cx:pt idx="21">139.96000000000001</cx:pt>
          <cx:pt idx="22">-3.5299999999999998</cx:pt>
          <cx:pt idx="23">175.62</cx:pt>
          <cx:pt idx="24">-168.30000000000001</cx:pt>
          <cx:pt idx="25">-58.25</cx:pt>
          <cx:pt idx="26">-0.82999999999999996</cx:pt>
          <cx:pt idx="27">-2</cx:pt>
          <cx:pt idx="28">4.5899999999999999</cx:pt>
          <cx:pt idx="29">37.770000000000003</cx:pt>
          <cx:pt idx="30">-193.43000000000001</cx:pt>
          <cx:pt idx="31">-10.640000000000001</cx:pt>
          <cx:pt idx="32">-158.99000000000001</cx:pt>
          <cx:pt idx="33">-38.439999999999998</cx:pt>
          <cx:pt idx="34">-88.219999999999999</cx:pt>
          <cx:pt idx="35">-22.16</cx:pt>
          <cx:pt idx="36">5.8700000000000001</cx:pt>
          <cx:pt idx="37">-22.41</cx:pt>
          <cx:pt idx="38">19.359999999999999</cx:pt>
          <cx:pt idx="39">-264.22000000000003</cx:pt>
          <cx:pt idx="40">24.68</cx:pt>
          <cx:pt idx="41">-5.8200000000000003</cx:pt>
          <cx:pt idx="42">-43.619999999999997</cx:pt>
          <cx:pt idx="43">-622.30999999999995</cx:pt>
          <cx:pt idx="44">-90.109999999999999</cx:pt>
          <cx:pt idx="45">-129.38999999999999</cx:pt>
          <cx:pt idx="46">7.7800000000000002</cx:pt>
          <cx:pt idx="47">-116.23999999999999</cx:pt>
          <cx:pt idx="48">-91.829999999999998</cx:pt>
          <cx:pt idx="49">-2.48</cx:pt>
          <cx:pt idx="50">-3.02</cx:pt>
          <cx:pt idx="51">-8.2599999999999998</cx:pt>
          <cx:pt idx="52">335.07999999999998</cx:pt>
          <cx:pt idx="53">-15.9</cx:pt>
          <cx:pt idx="54">-88.090000000000003</cx:pt>
          <cx:pt idx="55">360.79000000000002</cx:pt>
          <cx:pt idx="56">-225.41</cx:pt>
          <cx:pt idx="57">213.94999999999999</cx:pt>
          <cx:pt idx="58">-96.25</cx:pt>
          <cx:pt idx="59">-441.38</cx:pt>
          <cx:pt idx="60">-135.99000000000001</cx:pt>
          <cx:pt idx="61">117.66</cx:pt>
          <cx:pt idx="62">-174.74000000000001</cx:pt>
          <cx:pt idx="63">-39.57</cx:pt>
          <cx:pt idx="64">-264.49000000000001</cx:pt>
          <cx:pt idx="65">-424.89999999999998</cx:pt>
          <cx:pt idx="66">-2.3700000000000001</cx:pt>
          <cx:pt idx="67">-146.81</cx:pt>
          <cx:pt idx="68">-103.43000000000001</cx:pt>
          <cx:pt idx="69">502.62</cx:pt>
          <cx:pt idx="70">-397.07999999999998</cx:pt>
          <cx:pt idx="71">-136.02000000000001</cx:pt>
          <cx:pt idx="72">-107.41</cx:pt>
          <cx:pt idx="73">-48.32</cx:pt>
          <cx:pt idx="74">13.73</cx:pt>
          <cx:pt idx="75">-35.060000000000002</cx:pt>
          <cx:pt idx="76">-179.22999999999999</cx:pt>
          <cx:pt idx="77">5.0099999999999998</cx:pt>
          <cx:pt idx="78">2.6699999999999999</cx:pt>
          <cx:pt idx="79">-76.150000000000006</cx:pt>
          <cx:pt idx="80">-145.68000000000001</cx:pt>
          <cx:pt idx="81">-93.519999999999996</cx:pt>
          <cx:pt idx="82">-85.469999999999999</cx:pt>
          <cx:pt idx="83">-4.6799999999999997</cx:pt>
          <cx:pt idx="84">-2.4100000000000001</cx:pt>
          <cx:pt idx="85">109.94</cx:pt>
          <cx:pt idx="86">42.479999999999997</cx:pt>
          <cx:pt idx="87">98.810000000000002</cx:pt>
          <cx:pt idx="88">-336.22000000000003</cx:pt>
          <cx:pt idx="89">4.2800000000000002</cx:pt>
          <cx:pt idx="90">-3.5699999999999998</cx:pt>
          <cx:pt idx="91">99.480000000000004</cx:pt>
          <cx:pt idx="92">24.600000000000001</cx:pt>
          <cx:pt idx="93">-61.68</cx:pt>
          <cx:pt idx="94">189.16</cx:pt>
          <cx:pt idx="95">150.61000000000001</cx:pt>
          <cx:pt idx="96">22.280000000000001</cx:pt>
          <cx:pt idx="97">8.9299999999999997</cx:pt>
          <cx:pt idx="98">-2.5699999999999998</cx:pt>
          <cx:pt idx="99">-147.47999999999999</cx:pt>
          <cx:pt idx="100">-149.62</cx:pt>
          <cx:pt idx="101">6.6799999999999997</cx:pt>
          <cx:pt idx="102">178.56</cx:pt>
          <cx:pt idx="103">189.11000000000001</cx:pt>
          <cx:pt idx="104">-121.98</cx:pt>
          <cx:pt idx="105">186.41999999999999</cx:pt>
          <cx:pt idx="106">9.4399999999999995</cx:pt>
          <cx:pt idx="107">1329.8199999999999</cx:pt>
          <cx:pt idx="108">0</cx:pt>
          <cx:pt idx="109">13.640000000000001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TNFSF12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1B20A5E2-2483-4002-8CDE-3AE9C9D93D34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 sz="9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箱ひげ.xlsx]箱ひげ　post'!$Z$2:$Z$111</cx:f>
        <cx:lvl ptCount="110">
          <cx:pt idx="0">なし</cx:pt>
          <cx:pt idx="1">あり</cx:pt>
          <cx:pt idx="2">なし</cx:pt>
          <cx:pt idx="3">なし</cx:pt>
          <cx:pt idx="4">なし</cx:pt>
          <cx:pt idx="5">あり</cx:pt>
          <cx:pt idx="6">なし</cx:pt>
          <cx:pt idx="7">なし</cx:pt>
          <cx:pt idx="8">なし</cx:pt>
          <cx:pt idx="9">なし</cx:pt>
          <cx:pt idx="10">なし</cx:pt>
          <cx:pt idx="11">なし</cx:pt>
          <cx:pt idx="12">あり</cx:pt>
          <cx:pt idx="13">なし</cx:pt>
          <cx:pt idx="14">なし</cx:pt>
          <cx:pt idx="15">なし</cx:pt>
          <cx:pt idx="16">あり</cx:pt>
          <cx:pt idx="17">あり</cx:pt>
          <cx:pt idx="18">あり</cx:pt>
          <cx:pt idx="19">なし</cx:pt>
          <cx:pt idx="20">なし</cx:pt>
          <cx:pt idx="21">あり</cx:pt>
          <cx:pt idx="22">あり</cx:pt>
          <cx:pt idx="23">なし</cx:pt>
          <cx:pt idx="24">なし</cx:pt>
          <cx:pt idx="25">なし</cx:pt>
          <cx:pt idx="26">なし</cx:pt>
          <cx:pt idx="27">なし</cx:pt>
          <cx:pt idx="28">あり</cx:pt>
          <cx:pt idx="29">なし</cx:pt>
          <cx:pt idx="30">なし</cx:pt>
          <cx:pt idx="31">なし</cx:pt>
          <cx:pt idx="32">あり</cx:pt>
          <cx:pt idx="33">なし</cx:pt>
          <cx:pt idx="34">あり</cx:pt>
          <cx:pt idx="35">なし</cx:pt>
          <cx:pt idx="36">なし</cx:pt>
          <cx:pt idx="37">なし</cx:pt>
          <cx:pt idx="38">なし</cx:pt>
          <cx:pt idx="39">なし</cx:pt>
          <cx:pt idx="40">あり</cx:pt>
          <cx:pt idx="41">あり</cx:pt>
          <cx:pt idx="42">なし</cx:pt>
          <cx:pt idx="43">なし</cx:pt>
          <cx:pt idx="44">なし</cx:pt>
          <cx:pt idx="45">なし</cx:pt>
          <cx:pt idx="46">なし</cx:pt>
          <cx:pt idx="47">なし</cx:pt>
          <cx:pt idx="48">なし</cx:pt>
          <cx:pt idx="49">なし</cx:pt>
          <cx:pt idx="50">なし</cx:pt>
          <cx:pt idx="51">なし</cx:pt>
          <cx:pt idx="52">あり</cx:pt>
          <cx:pt idx="53">なし</cx:pt>
          <cx:pt idx="54">あり</cx:pt>
          <cx:pt idx="55">なし</cx:pt>
          <cx:pt idx="56">あり</cx:pt>
          <cx:pt idx="57">あり</cx:pt>
          <cx:pt idx="58">あり</cx:pt>
          <cx:pt idx="59">なし</cx:pt>
          <cx:pt idx="60">あり</cx:pt>
          <cx:pt idx="61">なし</cx:pt>
          <cx:pt idx="62">なし</cx:pt>
          <cx:pt idx="63">なし</cx:pt>
          <cx:pt idx="64">なし</cx:pt>
          <cx:pt idx="65">なし</cx:pt>
          <cx:pt idx="66">なし</cx:pt>
          <cx:pt idx="67">あり</cx:pt>
          <cx:pt idx="68">なし</cx:pt>
          <cx:pt idx="69">なし</cx:pt>
          <cx:pt idx="70">なし</cx:pt>
          <cx:pt idx="71">なし</cx:pt>
          <cx:pt idx="72">あり</cx:pt>
          <cx:pt idx="73">あり</cx:pt>
          <cx:pt idx="74">なし</cx:pt>
          <cx:pt idx="75">あり</cx:pt>
          <cx:pt idx="76">あり</cx:pt>
          <cx:pt idx="77">なし</cx:pt>
          <cx:pt idx="78">あり</cx:pt>
          <cx:pt idx="79">なし</cx:pt>
          <cx:pt idx="80">あり</cx:pt>
          <cx:pt idx="81">あり</cx:pt>
          <cx:pt idx="82">あり</cx:pt>
          <cx:pt idx="83">あり</cx:pt>
          <cx:pt idx="84">なし</cx:pt>
          <cx:pt idx="85">なし</cx:pt>
          <cx:pt idx="86">あり</cx:pt>
          <cx:pt idx="87">なし</cx:pt>
          <cx:pt idx="88">なし</cx:pt>
          <cx:pt idx="89">なし</cx:pt>
          <cx:pt idx="90">あり</cx:pt>
          <cx:pt idx="91">なし</cx:pt>
          <cx:pt idx="92">あり</cx:pt>
          <cx:pt idx="93">あり</cx:pt>
          <cx:pt idx="94">なし</cx:pt>
          <cx:pt idx="95">あり</cx:pt>
          <cx:pt idx="96">あり</cx:pt>
          <cx:pt idx="97">なし</cx:pt>
          <cx:pt idx="98">あり</cx:pt>
          <cx:pt idx="99">なし</cx:pt>
          <cx:pt idx="100">あり</cx:pt>
          <cx:pt idx="101">あり</cx:pt>
          <cx:pt idx="102">なし</cx:pt>
          <cx:pt idx="103">なし</cx:pt>
          <cx:pt idx="104">なし</cx:pt>
          <cx:pt idx="105">あり</cx:pt>
          <cx:pt idx="106">あり</cx:pt>
          <cx:pt idx="107">あり</cx:pt>
          <cx:pt idx="108">あり</cx:pt>
          <cx:pt idx="109">あり</cx:pt>
        </cx:lvl>
      </cx:strDim>
      <cx:numDim type="val">
        <cx:f>'[figure用  post 箱ひげ.xlsx]箱ひげ　post'!$AA$2:$AA$111</cx:f>
        <cx:lvl ptCount="110" formatCode="G/標準">
          <cx:pt idx="0">-1428.49</cx:pt>
          <cx:pt idx="1">636.42999999999995</cx:pt>
          <cx:pt idx="2">0</cx:pt>
          <cx:pt idx="3">0</cx:pt>
          <cx:pt idx="4">-494.63999999999999</cx:pt>
          <cx:pt idx="5">-1218.9000000000001</cx:pt>
          <cx:pt idx="6">0</cx:pt>
          <cx:pt idx="7">2182.5799999999999</cx:pt>
          <cx:pt idx="8">-4641.0500000000002</cx:pt>
          <cx:pt idx="9">0</cx:pt>
          <cx:pt idx="10">152.91</cx:pt>
          <cx:pt idx="11">0</cx:pt>
          <cx:pt idx="12">0</cx:pt>
          <cx:pt idx="13">0</cx:pt>
          <cx:pt idx="14">0</cx:pt>
          <cx:pt idx="15">-2711.0599999999999</cx:pt>
          <cx:pt idx="16">238.68000000000001</cx:pt>
          <cx:pt idx="17">466.22000000000003</cx:pt>
          <cx:pt idx="18">0</cx:pt>
          <cx:pt idx="19">-389.89999999999998</cx:pt>
          <cx:pt idx="20">1055.4400000000001</cx:pt>
          <cx:pt idx="21">-1029.0899999999999</cx:pt>
          <cx:pt idx="22">-213.13999999999999</cx:pt>
          <cx:pt idx="23">-1362.49</cx:pt>
          <cx:pt idx="24">-134.24000000000001</cx:pt>
          <cx:pt idx="25">0</cx:pt>
          <cx:pt idx="26">0</cx:pt>
          <cx:pt idx="27">0</cx:pt>
          <cx:pt idx="28">0</cx:pt>
          <cx:pt idx="30">1539.97</cx:pt>
          <cx:pt idx="31">0</cx:pt>
          <cx:pt idx="32">-606.37</cx:pt>
          <cx:pt idx="33">1118.51</cx:pt>
          <cx:pt idx="34">-914.30999999999995</cx:pt>
          <cx:pt idx="35">-1843.5799999999999</cx:pt>
          <cx:pt idx="36">0</cx:pt>
          <cx:pt idx="37">0</cx:pt>
          <cx:pt idx="38">2459.29</cx:pt>
          <cx:pt idx="39">-5054.5100000000002</cx:pt>
          <cx:pt idx="40">516.80999999999995</cx:pt>
          <cx:pt idx="41">0</cx:pt>
          <cx:pt idx="42">-458.54000000000002</cx:pt>
          <cx:pt idx="43">0</cx:pt>
          <cx:pt idx="44">-945.57000000000005</cx:pt>
          <cx:pt idx="45">-3426.9200000000001</cx:pt>
          <cx:pt idx="46">213.09999999999999</cx:pt>
          <cx:pt idx="47">534.45000000000005</cx:pt>
          <cx:pt idx="48">-28.329999999999998</cx:pt>
          <cx:pt idx="49">0</cx:pt>
          <cx:pt idx="50">0</cx:pt>
          <cx:pt idx="51">-1601.8</cx:pt>
          <cx:pt idx="52">1811.5699999999999</cx:pt>
          <cx:pt idx="53">0</cx:pt>
          <cx:pt idx="54">1391.98</cx:pt>
          <cx:pt idx="55">1856.0699999999999</cx:pt>
          <cx:pt idx="56">-2650.3600000000001</cx:pt>
          <cx:pt idx="57">0</cx:pt>
          <cx:pt idx="58">1112.1199999999999</cx:pt>
          <cx:pt idx="59">-2279.02</cx:pt>
          <cx:pt idx="60">939.41999999999996</cx:pt>
          <cx:pt idx="61">1250.25</cx:pt>
          <cx:pt idx="62">-2000.9200000000001</cx:pt>
          <cx:pt idx="63">-140.49000000000001</cx:pt>
          <cx:pt idx="64">0</cx:pt>
          <cx:pt idx="65">-2277.98</cx:pt>
          <cx:pt idx="66">0</cx:pt>
          <cx:pt idx="67">0</cx:pt>
          <cx:pt idx="68">0</cx:pt>
          <cx:pt idx="69">0</cx:pt>
          <cx:pt idx="70">156.87</cx:pt>
          <cx:pt idx="71">1746.1099999999999</cx:pt>
          <cx:pt idx="72">2576.1300000000001</cx:pt>
          <cx:pt idx="73">-371.31999999999999</cx:pt>
          <cx:pt idx="74">0</cx:pt>
          <cx:pt idx="75">0</cx:pt>
          <cx:pt idx="76">0</cx:pt>
          <cx:pt idx="77">0</cx:pt>
          <cx:pt idx="78">0</cx:pt>
          <cx:pt idx="79">1767.55</cx:pt>
          <cx:pt idx="80">-389.89999999999998</cx:pt>
          <cx:pt idx="81">0</cx:pt>
          <cx:pt idx="82">318.67000000000002</cx:pt>
          <cx:pt idx="83">0</cx:pt>
          <cx:pt idx="84">0</cx:pt>
          <cx:pt idx="85">0</cx:pt>
          <cx:pt idx="86">-1305.9100000000001</cx:pt>
          <cx:pt idx="87">0</cx:pt>
          <cx:pt idx="88">11.68</cx:pt>
          <cx:pt idx="89">0</cx:pt>
          <cx:pt idx="90">0</cx:pt>
          <cx:pt idx="91">2319.71</cx:pt>
          <cx:pt idx="92">0</cx:pt>
          <cx:pt idx="93">1068.45</cx:pt>
          <cx:pt idx="94">-840.08000000000004</cx:pt>
          <cx:pt idx="95">-483.08999999999997</cx:pt>
          <cx:pt idx="96">3596.1799999999998</cx:pt>
          <cx:pt idx="97">0</cx:pt>
          <cx:pt idx="98">0</cx:pt>
          <cx:pt idx="99">-1233.6199999999999</cx:pt>
          <cx:pt idx="100">-238.68000000000001</cx:pt>
          <cx:pt idx="101">0</cx:pt>
          <cx:pt idx="102">-92.450000000000003</cx:pt>
          <cx:pt idx="103">437.89999999999998</cx:pt>
          <cx:pt idx="104">1608.24</cx:pt>
          <cx:pt idx="105">-1139.24</cx:pt>
          <cx:pt idx="106">-78.959999999999994</cx:pt>
          <cx:pt idx="107">3985.9299999999998</cx:pt>
          <cx:pt idx="108">0</cx:pt>
          <cx:pt idx="109">0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IL-34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57EFAA8F-3670-49FC-A5DF-644F9F9993C4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150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箱ひげ.xlsx]箱ひげ　post'!$T$2:$T$111</cx:f>
        <cx:lvl ptCount="110">
          <cx:pt idx="0">なし</cx:pt>
          <cx:pt idx="1">あり</cx:pt>
          <cx:pt idx="2">なし</cx:pt>
          <cx:pt idx="3">なし</cx:pt>
          <cx:pt idx="4">なし</cx:pt>
          <cx:pt idx="5">あり</cx:pt>
          <cx:pt idx="6">なし</cx:pt>
          <cx:pt idx="7">なし</cx:pt>
          <cx:pt idx="8">なし</cx:pt>
          <cx:pt idx="9">なし</cx:pt>
          <cx:pt idx="10">なし</cx:pt>
          <cx:pt idx="11">なし</cx:pt>
          <cx:pt idx="12">あり</cx:pt>
          <cx:pt idx="13">なし</cx:pt>
          <cx:pt idx="14">なし</cx:pt>
          <cx:pt idx="15">なし</cx:pt>
          <cx:pt idx="16">あり</cx:pt>
          <cx:pt idx="17">あり</cx:pt>
          <cx:pt idx="18">あり</cx:pt>
          <cx:pt idx="19">なし</cx:pt>
          <cx:pt idx="20">なし</cx:pt>
          <cx:pt idx="21">あり</cx:pt>
          <cx:pt idx="22">あり</cx:pt>
          <cx:pt idx="23">なし</cx:pt>
          <cx:pt idx="24">なし</cx:pt>
          <cx:pt idx="25">なし</cx:pt>
          <cx:pt idx="26">なし</cx:pt>
          <cx:pt idx="27">なし</cx:pt>
          <cx:pt idx="28">あり</cx:pt>
          <cx:pt idx="29">なし</cx:pt>
          <cx:pt idx="30">なし</cx:pt>
          <cx:pt idx="31">なし</cx:pt>
          <cx:pt idx="32">あり</cx:pt>
          <cx:pt idx="33">なし</cx:pt>
          <cx:pt idx="34">あり</cx:pt>
          <cx:pt idx="35">なし</cx:pt>
          <cx:pt idx="36">なし</cx:pt>
          <cx:pt idx="37">なし</cx:pt>
          <cx:pt idx="38">なし</cx:pt>
          <cx:pt idx="39">なし</cx:pt>
          <cx:pt idx="40">あり</cx:pt>
          <cx:pt idx="41">あり</cx:pt>
          <cx:pt idx="42">なし</cx:pt>
          <cx:pt idx="43">なし</cx:pt>
          <cx:pt idx="44">なし</cx:pt>
          <cx:pt idx="45">なし</cx:pt>
          <cx:pt idx="46">なし</cx:pt>
          <cx:pt idx="47">なし</cx:pt>
          <cx:pt idx="48">なし</cx:pt>
          <cx:pt idx="49">なし</cx:pt>
          <cx:pt idx="50">なし</cx:pt>
          <cx:pt idx="51">なし</cx:pt>
          <cx:pt idx="52">あり</cx:pt>
          <cx:pt idx="53">なし</cx:pt>
          <cx:pt idx="54">あり</cx:pt>
          <cx:pt idx="55">なし</cx:pt>
          <cx:pt idx="56">あり</cx:pt>
          <cx:pt idx="57">あり</cx:pt>
          <cx:pt idx="58">あり</cx:pt>
          <cx:pt idx="59">なし</cx:pt>
          <cx:pt idx="60">あり</cx:pt>
          <cx:pt idx="61">なし</cx:pt>
          <cx:pt idx="62">なし</cx:pt>
          <cx:pt idx="63">なし</cx:pt>
          <cx:pt idx="64">なし</cx:pt>
          <cx:pt idx="65">なし</cx:pt>
          <cx:pt idx="66">なし</cx:pt>
          <cx:pt idx="67">あり</cx:pt>
          <cx:pt idx="68">なし</cx:pt>
          <cx:pt idx="69">なし</cx:pt>
          <cx:pt idx="70">なし</cx:pt>
          <cx:pt idx="71">なし</cx:pt>
          <cx:pt idx="72">あり</cx:pt>
          <cx:pt idx="73">あり</cx:pt>
          <cx:pt idx="74">なし</cx:pt>
          <cx:pt idx="75">あり</cx:pt>
          <cx:pt idx="76">あり</cx:pt>
          <cx:pt idx="77">なし</cx:pt>
          <cx:pt idx="78">あり</cx:pt>
          <cx:pt idx="79">なし</cx:pt>
          <cx:pt idx="80">あり</cx:pt>
          <cx:pt idx="81">あり</cx:pt>
          <cx:pt idx="82">あり</cx:pt>
          <cx:pt idx="83">あり</cx:pt>
          <cx:pt idx="84">なし</cx:pt>
          <cx:pt idx="85">なし</cx:pt>
          <cx:pt idx="86">あり</cx:pt>
          <cx:pt idx="87">なし</cx:pt>
          <cx:pt idx="88">なし</cx:pt>
          <cx:pt idx="89">なし</cx:pt>
          <cx:pt idx="90">あり</cx:pt>
          <cx:pt idx="91">なし</cx:pt>
          <cx:pt idx="92">あり</cx:pt>
          <cx:pt idx="93">あり</cx:pt>
          <cx:pt idx="94">なし</cx:pt>
          <cx:pt idx="95">あり</cx:pt>
          <cx:pt idx="96">あり</cx:pt>
          <cx:pt idx="97">なし</cx:pt>
          <cx:pt idx="98">あり</cx:pt>
          <cx:pt idx="99">なし</cx:pt>
          <cx:pt idx="100">あり</cx:pt>
          <cx:pt idx="101">あり</cx:pt>
          <cx:pt idx="102">なし</cx:pt>
          <cx:pt idx="103">なし</cx:pt>
          <cx:pt idx="104">なし</cx:pt>
          <cx:pt idx="105">あり</cx:pt>
          <cx:pt idx="106">あり</cx:pt>
          <cx:pt idx="107">あり</cx:pt>
          <cx:pt idx="108">あり</cx:pt>
          <cx:pt idx="109">あり</cx:pt>
        </cx:lvl>
      </cx:strDim>
      <cx:numDim type="val">
        <cx:f>'[figure用  post 箱ひげ.xlsx]箱ひげ　post'!$U$2:$U$111</cx:f>
        <cx:lvl ptCount="110" formatCode="G/標準">
          <cx:pt idx="0">-128.33000000000001</cx:pt>
          <cx:pt idx="1">214.78</cx:pt>
          <cx:pt idx="2">-122.95999999999999</cx:pt>
          <cx:pt idx="3">22.100000000000001</cx:pt>
          <cx:pt idx="4">75.980000000000004</cx:pt>
          <cx:pt idx="5">-320.26999999999998</cx:pt>
          <cx:pt idx="6">119.11</cx:pt>
          <cx:pt idx="7">54.219999999999999</cx:pt>
          <cx:pt idx="8">-888.38999999999999</cx:pt>
          <cx:pt idx="9">304.37</cx:pt>
          <cx:pt idx="10">280.04000000000002</cx:pt>
          <cx:pt idx="11">71.439999999999998</cx:pt>
          <cx:pt idx="12">35.140000000000001</cx:pt>
          <cx:pt idx="13">61.210000000000001</cx:pt>
          <cx:pt idx="14">233.63999999999999</cx:pt>
          <cx:pt idx="15">-335.61000000000001</cx:pt>
          <cx:pt idx="16">-106.48999999999999</cx:pt>
          <cx:pt idx="17">-61.280000000000001</cx:pt>
          <cx:pt idx="18">0</cx:pt>
          <cx:pt idx="19">-105.17</cx:pt>
          <cx:pt idx="20">5.2599999999999998</cx:pt>
          <cx:pt idx="21">-94.900000000000006</cx:pt>
          <cx:pt idx="22">-214.69</cx:pt>
          <cx:pt idx="23">-155.78</cx:pt>
          <cx:pt idx="24">48.689999999999998</cx:pt>
          <cx:pt idx="25">24.649999999999999</cx:pt>
          <cx:pt idx="26">-167.78999999999999</cx:pt>
          <cx:pt idx="27">197.06</cx:pt>
          <cx:pt idx="28">-113.15000000000001</cx:pt>
          <cx:pt idx="29">3.2599999999999998</cx:pt>
          <cx:pt idx="30">88.840000000000003</cx:pt>
          <cx:pt idx="31">-306.50999999999999</cx:pt>
          <cx:pt idx="32">703.36000000000001</cx:pt>
          <cx:pt idx="33">103.26000000000001</cx:pt>
          <cx:pt idx="34">-117.73</cx:pt>
          <cx:pt idx="35">72.510000000000005</cx:pt>
          <cx:pt idx="36">79.200000000000003</cx:pt>
          <cx:pt idx="37">175.41999999999999</cx:pt>
          <cx:pt idx="38">82.950000000000003</cx:pt>
          <cx:pt idx="39">-2.9500000000000002</cx:pt>
          <cx:pt idx="40">-13.630000000000001</cx:pt>
          <cx:pt idx="41">-256.43000000000001</cx:pt>
          <cx:pt idx="42">63.920000000000002</cx:pt>
          <cx:pt idx="43">170.81999999999999</cx:pt>
          <cx:pt idx="44">-96.120000000000005</cx:pt>
          <cx:pt idx="45">46.960000000000001</cx:pt>
          <cx:pt idx="46">-14.82</cx:pt>
          <cx:pt idx="47">6.0300000000000002</cx:pt>
          <cx:pt idx="48">-38.109999999999999</cx:pt>
          <cx:pt idx="49">252.19999999999999</cx:pt>
          <cx:pt idx="50">6.54</cx:pt>
          <cx:pt idx="51">44.200000000000003</cx:pt>
          <cx:pt idx="52">-12.25</cx:pt>
          <cx:pt idx="53">-1.96</cx:pt>
          <cx:pt idx="54">38.18</cx:pt>
          <cx:pt idx="55">46.109999999999999</cx:pt>
          <cx:pt idx="56">-95.739999999999995</cx:pt>
          <cx:pt idx="57">-256</cx:pt>
          <cx:pt idx="58">166.16</cx:pt>
          <cx:pt idx="59">-14.029999999999999</cx:pt>
          <cx:pt idx="60">-8.7699999999999996</cx:pt>
          <cx:pt idx="61">97.829999999999998</cx:pt>
          <cx:pt idx="62">64.010000000000005</cx:pt>
          <cx:pt idx="63">445.63999999999999</cx:pt>
          <cx:pt idx="64">0</cx:pt>
          <cx:pt idx="65">-10.43</cx:pt>
          <cx:pt idx="66">7.7300000000000004</cx:pt>
          <cx:pt idx="67">18.920000000000002</cx:pt>
          <cx:pt idx="68">12.43</cx:pt>
          <cx:pt idx="69">3.1499999999999999</cx:pt>
          <cx:pt idx="70">12.99</cx:pt>
          <cx:pt idx="71">177.19</cx:pt>
          <cx:pt idx="72">180.19</cx:pt>
          <cx:pt idx="73">-134.34999999999999</cx:pt>
          <cx:pt idx="74">173.21000000000001</cx:pt>
          <cx:pt idx="75">-288.60000000000002</cx:pt>
          <cx:pt idx="76">35.57</cx:pt>
          <cx:pt idx="77">120.31</cx:pt>
          <cx:pt idx="78">-197.46000000000001</cx:pt>
          <cx:pt idx="79">520.13999999999999</cx:pt>
          <cx:pt idx="80">-103.73999999999999</cx:pt>
          <cx:pt idx="81">25.48</cx:pt>
          <cx:pt idx="82">-139.78999999999999</cx:pt>
          <cx:pt idx="83">64.180000000000007</cx:pt>
          <cx:pt idx="84">-80.069999999999993</cx:pt>
          <cx:pt idx="85">-190.63999999999999</cx:pt>
          <cx:pt idx="86">-20.030000000000001</cx:pt>
          <cx:pt idx="87">7.6399999999999997</cx:pt>
          <cx:pt idx="88">59.950000000000003</cx:pt>
          <cx:pt idx="89">-11.32</cx:pt>
          <cx:pt idx="90">-31.449999999999999</cx:pt>
          <cx:pt idx="91">527.62</cx:pt>
          <cx:pt idx="92">49.590000000000003</cx:pt>
          <cx:pt idx="93">133.25</cx:pt>
          <cx:pt idx="94">-16.920000000000002</cx:pt>
          <cx:pt idx="95">59.68</cx:pt>
          <cx:pt idx="96">-283.10000000000002</cx:pt>
          <cx:pt idx="97">2.1699999999999999</cx:pt>
          <cx:pt idx="98">4.2000000000000002</cx:pt>
          <cx:pt idx="99">-45.43</cx:pt>
          <cx:pt idx="100">-22.57</cx:pt>
          <cx:pt idx="101">-65.689999999999998</cx:pt>
          <cx:pt idx="102">-212.13</cx:pt>
          <cx:pt idx="103">0</cx:pt>
          <cx:pt idx="104">-75.390000000000001</cx:pt>
          <cx:pt idx="105">-206.37</cx:pt>
          <cx:pt idx="106">-49.189999999999998</cx:pt>
          <cx:pt idx="107">20.300000000000001</cx:pt>
          <cx:pt idx="108">-459.63</cx:pt>
          <cx:pt idx="109">-72.489999999999995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CCL23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6B95E38E-0B4A-4B06-9F90-93938810DDF0}">
          <cx:tx>
            <cx:txData>
              <cx:f>'[figure用  post 箱ひげ.xlsx]箱ひげ　post'!$U$1</cx:f>
              <cx:v>d016(CCL23)</cx:v>
            </cx:txData>
          </cx:tx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400" min="-400"/>
        <cx:majorGridlines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 sz="9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txPr>
      </cx:axis>
    </cx:plotArea>
  </cx:chart>
</cx:chartSpace>
</file>

<file path=ppt/charts/chartEx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箱ひげ.xlsx]箱ひげ　post'!$V$2:$V$111</cx:f>
        <cx:lvl ptCount="110">
          <cx:pt idx="0">なし</cx:pt>
          <cx:pt idx="1">あり</cx:pt>
          <cx:pt idx="2">なし</cx:pt>
          <cx:pt idx="3">なし</cx:pt>
          <cx:pt idx="4">なし</cx:pt>
          <cx:pt idx="5">あり</cx:pt>
          <cx:pt idx="6">なし</cx:pt>
          <cx:pt idx="7">なし</cx:pt>
          <cx:pt idx="8">なし</cx:pt>
          <cx:pt idx="9">なし</cx:pt>
          <cx:pt idx="10">なし</cx:pt>
          <cx:pt idx="11">なし</cx:pt>
          <cx:pt idx="12">あり</cx:pt>
          <cx:pt idx="13">なし</cx:pt>
          <cx:pt idx="14">なし</cx:pt>
          <cx:pt idx="15">なし</cx:pt>
          <cx:pt idx="16">あり</cx:pt>
          <cx:pt idx="17">あり</cx:pt>
          <cx:pt idx="18">あり</cx:pt>
          <cx:pt idx="19">なし</cx:pt>
          <cx:pt idx="20">なし</cx:pt>
          <cx:pt idx="21">あり</cx:pt>
          <cx:pt idx="22">あり</cx:pt>
          <cx:pt idx="23">なし</cx:pt>
          <cx:pt idx="24">なし</cx:pt>
          <cx:pt idx="25">なし</cx:pt>
          <cx:pt idx="26">なし</cx:pt>
          <cx:pt idx="27">なし</cx:pt>
          <cx:pt idx="28">あり</cx:pt>
          <cx:pt idx="29">なし</cx:pt>
          <cx:pt idx="30">なし</cx:pt>
          <cx:pt idx="31">なし</cx:pt>
          <cx:pt idx="32">あり</cx:pt>
          <cx:pt idx="33">なし</cx:pt>
          <cx:pt idx="34">あり</cx:pt>
          <cx:pt idx="35">なし</cx:pt>
          <cx:pt idx="36">なし</cx:pt>
          <cx:pt idx="37">なし</cx:pt>
          <cx:pt idx="38">なし</cx:pt>
          <cx:pt idx="39">なし</cx:pt>
          <cx:pt idx="40">あり</cx:pt>
          <cx:pt idx="41">あり</cx:pt>
          <cx:pt idx="42">なし</cx:pt>
          <cx:pt idx="43">なし</cx:pt>
          <cx:pt idx="44">なし</cx:pt>
          <cx:pt idx="45">なし</cx:pt>
          <cx:pt idx="46">なし</cx:pt>
          <cx:pt idx="47">なし</cx:pt>
          <cx:pt idx="48">なし</cx:pt>
          <cx:pt idx="49">なし</cx:pt>
          <cx:pt idx="50">なし</cx:pt>
          <cx:pt idx="51">なし</cx:pt>
          <cx:pt idx="52">あり</cx:pt>
          <cx:pt idx="53">なし</cx:pt>
          <cx:pt idx="54">あり</cx:pt>
          <cx:pt idx="55">なし</cx:pt>
          <cx:pt idx="56">あり</cx:pt>
          <cx:pt idx="57">あり</cx:pt>
          <cx:pt idx="58">あり</cx:pt>
          <cx:pt idx="59">なし</cx:pt>
          <cx:pt idx="60">あり</cx:pt>
          <cx:pt idx="61">なし</cx:pt>
          <cx:pt idx="62">なし</cx:pt>
          <cx:pt idx="63">なし</cx:pt>
          <cx:pt idx="64">なし</cx:pt>
          <cx:pt idx="65">なし</cx:pt>
          <cx:pt idx="66">なし</cx:pt>
          <cx:pt idx="67">あり</cx:pt>
          <cx:pt idx="68">なし</cx:pt>
          <cx:pt idx="69">なし</cx:pt>
          <cx:pt idx="70">なし</cx:pt>
          <cx:pt idx="71">なし</cx:pt>
          <cx:pt idx="72">あり</cx:pt>
          <cx:pt idx="73">あり</cx:pt>
          <cx:pt idx="74">なし</cx:pt>
          <cx:pt idx="75">あり</cx:pt>
          <cx:pt idx="76">あり</cx:pt>
          <cx:pt idx="77">なし</cx:pt>
          <cx:pt idx="78">あり</cx:pt>
          <cx:pt idx="79">なし</cx:pt>
          <cx:pt idx="80">あり</cx:pt>
          <cx:pt idx="81">あり</cx:pt>
          <cx:pt idx="82">あり</cx:pt>
          <cx:pt idx="83">あり</cx:pt>
          <cx:pt idx="84">なし</cx:pt>
          <cx:pt idx="85">なし</cx:pt>
          <cx:pt idx="86">あり</cx:pt>
          <cx:pt idx="87">なし</cx:pt>
          <cx:pt idx="88">なし</cx:pt>
          <cx:pt idx="89">なし</cx:pt>
          <cx:pt idx="90">あり</cx:pt>
          <cx:pt idx="91">なし</cx:pt>
          <cx:pt idx="92">あり</cx:pt>
          <cx:pt idx="93">あり</cx:pt>
          <cx:pt idx="94">なし</cx:pt>
          <cx:pt idx="95">あり</cx:pt>
          <cx:pt idx="96">あり</cx:pt>
          <cx:pt idx="97">なし</cx:pt>
          <cx:pt idx="98">あり</cx:pt>
          <cx:pt idx="99">なし</cx:pt>
          <cx:pt idx="100">あり</cx:pt>
          <cx:pt idx="101">あり</cx:pt>
          <cx:pt idx="102">なし</cx:pt>
          <cx:pt idx="103">なし</cx:pt>
          <cx:pt idx="104">なし</cx:pt>
          <cx:pt idx="105">あり</cx:pt>
          <cx:pt idx="106">あり</cx:pt>
          <cx:pt idx="107">あり</cx:pt>
          <cx:pt idx="108">あり</cx:pt>
          <cx:pt idx="109">あり</cx:pt>
        </cx:lvl>
      </cx:strDim>
      <cx:numDim type="val">
        <cx:f>'[figure用  post 箱ひげ.xlsx]箱ひげ　post'!$W$2:$W$111</cx:f>
        <cx:lvl ptCount="110" formatCode="G/標準">
          <cx:pt idx="0">-35.880000000000003</cx:pt>
          <cx:pt idx="1">76.909999999999997</cx:pt>
          <cx:pt idx="2">-1661.8900000000001</cx:pt>
          <cx:pt idx="3">11.44</cx:pt>
          <cx:pt idx="4">88.989999999999995</cx:pt>
          <cx:pt idx="5">-114.95</cx:pt>
          <cx:pt idx="6">-12.199999999999999</cx:pt>
          <cx:pt idx="7">146.90000000000001</cx:pt>
          <cx:pt idx="8">-160.25999999999999</cx:pt>
          <cx:pt idx="9">106.06999999999999</cx:pt>
          <cx:pt idx="10">20.670000000000002</cx:pt>
          <cx:pt idx="11">63.920000000000002</cx:pt>
          <cx:pt idx="12">14.199999999999999</cx:pt>
          <cx:pt idx="13">16</cx:pt>
          <cx:pt idx="14">9.2100000000000009</cx:pt>
          <cx:pt idx="15">85.290000000000006</cx:pt>
          <cx:pt idx="16">162.63999999999999</cx:pt>
          <cx:pt idx="17">21.440000000000001</cx:pt>
          <cx:pt idx="18">17.280000000000001</cx:pt>
          <cx:pt idx="19">-33.140000000000001</cx:pt>
          <cx:pt idx="20">-31.170000000000002</cx:pt>
          <cx:pt idx="21">-53.350000000000001</cx:pt>
          <cx:pt idx="22">59.380000000000003</cx:pt>
          <cx:pt idx="23">-129.75999999999999</cx:pt>
          <cx:pt idx="24">28.440000000000001</cx:pt>
          <cx:pt idx="25">21.289999999999999</cx:pt>
          <cx:pt idx="26">31.969999999999999</cx:pt>
          <cx:pt idx="27">-67.170000000000002</cx:pt>
          <cx:pt idx="28">16.149999999999999</cx:pt>
          <cx:pt idx="29">-46.740000000000002</cx:pt>
          <cx:pt idx="30">-352.24000000000001</cx:pt>
          <cx:pt idx="31">-81.730000000000004</cx:pt>
          <cx:pt idx="32">-211.19</cx:pt>
          <cx:pt idx="33">-100.78</cx:pt>
          <cx:pt idx="34">-61.490000000000002</cx:pt>
          <cx:pt idx="35">78.129999999999995</cx:pt>
          <cx:pt idx="36">-31.829999999999998</cx:pt>
          <cx:pt idx="37">-56.149999999999999</cx:pt>
          <cx:pt idx="38">2.98</cx:pt>
          <cx:pt idx="39">-47.469999999999999</cx:pt>
          <cx:pt idx="40">53.329999999999998</cx:pt>
          <cx:pt idx="41">2.9199999999999999</cx:pt>
          <cx:pt idx="42">63.609999999999999</cx:pt>
          <cx:pt idx="43">-1492.53</cx:pt>
          <cx:pt idx="44">17.760000000000002</cx:pt>
          <cx:pt idx="45">117.56</cx:pt>
          <cx:pt idx="46">108.47</cx:pt>
          <cx:pt idx="47">119.41</cx:pt>
          <cx:pt idx="48">-74.549999999999997</cx:pt>
          <cx:pt idx="49">50.859999999999999</cx:pt>
          <cx:pt idx="50">-6.9500000000000002</cx:pt>
          <cx:pt idx="51">-153.06</cx:pt>
          <cx:pt idx="52">1141.04</cx:pt>
          <cx:pt idx="53">-23.59</cx:pt>
          <cx:pt idx="54">22.100000000000001</cx:pt>
          <cx:pt idx="55">-83.790000000000006</cx:pt>
          <cx:pt idx="56">153.25</cx:pt>
          <cx:pt idx="57">-107.45</cx:pt>
          <cx:pt idx="58">295.91000000000003</cx:pt>
          <cx:pt idx="59">-533.95000000000005</cx:pt>
          <cx:pt idx="60">-160.11000000000001</cx:pt>
          <cx:pt idx="61">218.52000000000001</cx:pt>
          <cx:pt idx="62">-88.730000000000004</cx:pt>
          <cx:pt idx="63">154.46000000000001</cx:pt>
          <cx:pt idx="64">31.899999999999999</cx:pt>
          <cx:pt idx="65">-407.66000000000003</cx:pt>
          <cx:pt idx="66">5.7599999999999998</cx:pt>
          <cx:pt idx="67">74.879999999999995</cx:pt>
          <cx:pt idx="68">-38.700000000000003</cx:pt>
          <cx:pt idx="69">-28.190000000000001</cx:pt>
          <cx:pt idx="70">-180.65000000000001</cx:pt>
          <cx:pt idx="71">109.68000000000001</cx:pt>
          <cx:pt idx="72">231.74000000000001</cx:pt>
          <cx:pt idx="73">-74.739999999999995</cx:pt>
          <cx:pt idx="74">-18.16</cx:pt>
          <cx:pt idx="75">-148.09999999999999</cx:pt>
          <cx:pt idx="76">-89.989999999999995</cx:pt>
          <cx:pt idx="77">-32.460000000000001</cx:pt>
          <cx:pt idx="78">-89.760000000000005</cx:pt>
          <cx:pt idx="79">-4.4000000000000004</cx:pt>
          <cx:pt idx="80">-179.34999999999999</cx:pt>
          <cx:pt idx="81">84.189999999999998</cx:pt>
          <cx:pt idx="82">105.48</cx:pt>
          <cx:pt idx="83">10.130000000000001</cx:pt>
          <cx:pt idx="84">0</cx:pt>
          <cx:pt idx="85">8.1199999999999992</cx:pt>
          <cx:pt idx="86">-57.619999999999997</cx:pt>
          <cx:pt idx="87">27.960000000000001</cx:pt>
          <cx:pt idx="88">103.8</cx:pt>
          <cx:pt idx="89">-23.5</cx:pt>
          <cx:pt idx="90">-35.32</cx:pt>
          <cx:pt idx="91">219.69999999999999</cx:pt>
          <cx:pt idx="92">-34.890000000000001</cx:pt>
          <cx:pt idx="93">-66.310000000000002</cx:pt>
          <cx:pt idx="94">0</cx:pt>
          <cx:pt idx="95">46.439999999999998</cx:pt>
          <cx:pt idx="96">20.690000000000001</cx:pt>
          <cx:pt idx="97">42.560000000000002</cx:pt>
          <cx:pt idx="98">2.96</cx:pt>
          <cx:pt idx="99">-14.949999999999999</cx:pt>
          <cx:pt idx="100">-35.710000000000001</cx:pt>
          <cx:pt idx="101">2.98</cx:pt>
          <cx:pt idx="102">127.23999999999999</cx:pt>
          <cx:pt idx="103">508.5</cx:pt>
          <cx:pt idx="104">100.95</cx:pt>
          <cx:pt idx="105">-35.549999999999997</cx:pt>
          <cx:pt idx="106">59.270000000000003</cx:pt>
          <cx:pt idx="107">53.310000000000002</cx:pt>
          <cx:pt idx="108">-161.93000000000001</cx:pt>
          <cx:pt idx="109">-11.68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CCL25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007BC9F3-CBBB-4A33-94AE-E07F484B0C55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25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8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箱ひげ.xlsx]箱ひげ　post'!$AB$2:$AB$111</cx:f>
        <cx:lvl ptCount="110">
          <cx:pt idx="0">なし</cx:pt>
          <cx:pt idx="1">あり</cx:pt>
          <cx:pt idx="2">なし</cx:pt>
          <cx:pt idx="3">なし</cx:pt>
          <cx:pt idx="4">なし</cx:pt>
          <cx:pt idx="5">あり</cx:pt>
          <cx:pt idx="6">なし</cx:pt>
          <cx:pt idx="7">なし</cx:pt>
          <cx:pt idx="8">なし</cx:pt>
          <cx:pt idx="9">なし</cx:pt>
          <cx:pt idx="10">なし</cx:pt>
          <cx:pt idx="11">なし</cx:pt>
          <cx:pt idx="12">あり</cx:pt>
          <cx:pt idx="13">なし</cx:pt>
          <cx:pt idx="14">なし</cx:pt>
          <cx:pt idx="15">なし</cx:pt>
          <cx:pt idx="16">あり</cx:pt>
          <cx:pt idx="17">あり</cx:pt>
          <cx:pt idx="18">あり</cx:pt>
          <cx:pt idx="19">なし</cx:pt>
          <cx:pt idx="20">なし</cx:pt>
          <cx:pt idx="21">あり</cx:pt>
          <cx:pt idx="22">あり</cx:pt>
          <cx:pt idx="23">なし</cx:pt>
          <cx:pt idx="24">なし</cx:pt>
          <cx:pt idx="25">なし</cx:pt>
          <cx:pt idx="26">なし</cx:pt>
          <cx:pt idx="27">なし</cx:pt>
          <cx:pt idx="28">あり</cx:pt>
          <cx:pt idx="29">なし</cx:pt>
          <cx:pt idx="30">なし</cx:pt>
          <cx:pt idx="31">なし</cx:pt>
          <cx:pt idx="32">あり</cx:pt>
          <cx:pt idx="33">なし</cx:pt>
          <cx:pt idx="34">あり</cx:pt>
          <cx:pt idx="35">なし</cx:pt>
          <cx:pt idx="36">なし</cx:pt>
          <cx:pt idx="37">なし</cx:pt>
          <cx:pt idx="38">なし</cx:pt>
          <cx:pt idx="39">なし</cx:pt>
          <cx:pt idx="40">あり</cx:pt>
          <cx:pt idx="41">あり</cx:pt>
          <cx:pt idx="42">なし</cx:pt>
          <cx:pt idx="43">なし</cx:pt>
          <cx:pt idx="44">なし</cx:pt>
          <cx:pt idx="45">なし</cx:pt>
          <cx:pt idx="46">なし</cx:pt>
          <cx:pt idx="47">なし</cx:pt>
          <cx:pt idx="48">なし</cx:pt>
          <cx:pt idx="49">なし</cx:pt>
          <cx:pt idx="50">なし</cx:pt>
          <cx:pt idx="51">なし</cx:pt>
          <cx:pt idx="52">あり</cx:pt>
          <cx:pt idx="53">なし</cx:pt>
          <cx:pt idx="54">あり</cx:pt>
          <cx:pt idx="55">なし</cx:pt>
          <cx:pt idx="56">あり</cx:pt>
          <cx:pt idx="57">あり</cx:pt>
          <cx:pt idx="58">あり</cx:pt>
          <cx:pt idx="59">なし</cx:pt>
          <cx:pt idx="60">あり</cx:pt>
          <cx:pt idx="61">なし</cx:pt>
          <cx:pt idx="62">なし</cx:pt>
          <cx:pt idx="63">なし</cx:pt>
          <cx:pt idx="64">なし</cx:pt>
          <cx:pt idx="65">なし</cx:pt>
          <cx:pt idx="66">なし</cx:pt>
          <cx:pt idx="67">あり</cx:pt>
          <cx:pt idx="68">なし</cx:pt>
          <cx:pt idx="69">なし</cx:pt>
          <cx:pt idx="70">なし</cx:pt>
          <cx:pt idx="71">なし</cx:pt>
          <cx:pt idx="72">あり</cx:pt>
          <cx:pt idx="73">あり</cx:pt>
          <cx:pt idx="74">なし</cx:pt>
          <cx:pt idx="75">あり</cx:pt>
          <cx:pt idx="76">あり</cx:pt>
          <cx:pt idx="77">なし</cx:pt>
          <cx:pt idx="78">あり</cx:pt>
          <cx:pt idx="79">なし</cx:pt>
          <cx:pt idx="80">あり</cx:pt>
          <cx:pt idx="81">あり</cx:pt>
          <cx:pt idx="82">あり</cx:pt>
          <cx:pt idx="83">あり</cx:pt>
          <cx:pt idx="84">なし</cx:pt>
          <cx:pt idx="85">なし</cx:pt>
          <cx:pt idx="86">あり</cx:pt>
          <cx:pt idx="87">なし</cx:pt>
          <cx:pt idx="88">なし</cx:pt>
          <cx:pt idx="89">なし</cx:pt>
          <cx:pt idx="90">あり</cx:pt>
          <cx:pt idx="91">なし</cx:pt>
          <cx:pt idx="92">あり</cx:pt>
          <cx:pt idx="93">あり</cx:pt>
          <cx:pt idx="94">なし</cx:pt>
          <cx:pt idx="95">あり</cx:pt>
          <cx:pt idx="96">あり</cx:pt>
          <cx:pt idx="97">なし</cx:pt>
          <cx:pt idx="98">あり</cx:pt>
          <cx:pt idx="99">なし</cx:pt>
          <cx:pt idx="100">あり</cx:pt>
          <cx:pt idx="101">あり</cx:pt>
          <cx:pt idx="102">なし</cx:pt>
          <cx:pt idx="103">なし</cx:pt>
          <cx:pt idx="104">なし</cx:pt>
          <cx:pt idx="105">あり</cx:pt>
          <cx:pt idx="106">あり</cx:pt>
          <cx:pt idx="107">あり</cx:pt>
          <cx:pt idx="108">あり</cx:pt>
          <cx:pt idx="109">あり</cx:pt>
        </cx:lvl>
      </cx:strDim>
      <cx:numDim type="val">
        <cx:f>'[figure用  post 箱ひげ.xlsx]箱ひげ　post'!$AC$2:$AC$111</cx:f>
        <cx:lvl ptCount="110" formatCode="G/標準">
          <cx:pt idx="0">-466.55000000000001</cx:pt>
          <cx:pt idx="1">-28.719999999999999</cx:pt>
          <cx:pt idx="2">204.63</cx:pt>
          <cx:pt idx="3">27.629999999999999</cx:pt>
          <cx:pt idx="4">-37.109999999999999</cx:pt>
          <cx:pt idx="5">-106.23</cx:pt>
          <cx:pt idx="6">-36.640000000000001</cx:pt>
          <cx:pt idx="7">-258.54000000000002</cx:pt>
          <cx:pt idx="8">242.58000000000001</cx:pt>
          <cx:pt idx="9">-36.869999999999997</cx:pt>
          <cx:pt idx="10">-19.309999999999999</cx:pt>
          <cx:pt idx="11">-51.520000000000003</cx:pt>
          <cx:pt idx="12">0</cx:pt>
          <cx:pt idx="13">0</cx:pt>
          <cx:pt idx="14">0</cx:pt>
          <cx:pt idx="15">-213.55000000000001</cx:pt>
          <cx:pt idx="16">-25.579999999999998</cx:pt>
          <cx:pt idx="17">85.810000000000002</cx:pt>
          <cx:pt idx="18">0</cx:pt>
          <cx:pt idx="19">-71.590000000000003</cx:pt>
          <cx:pt idx="20">113.65000000000001</cx:pt>
          <cx:pt idx="21">-124.54000000000001</cx:pt>
          <cx:pt idx="22">195.50999999999999</cx:pt>
          <cx:pt idx="23">-77.129999999999995</cx:pt>
          <cx:pt idx="24">354.89999999999998</cx:pt>
          <cx:pt idx="25">0</cx:pt>
          <cx:pt idx="26">14.699999999999999</cx:pt>
          <cx:pt idx="27">0</cx:pt>
          <cx:pt idx="28">-15.48</cx:pt>
          <cx:pt idx="29">-194.47</cx:pt>
          <cx:pt idx="30">-30.809999999999999</cx:pt>
          <cx:pt idx="31">0</cx:pt>
          <cx:pt idx="32">-279.30000000000001</cx:pt>
          <cx:pt idx="33">218.24000000000001</cx:pt>
          <cx:pt idx="34">-284.44999999999999</cx:pt>
          <cx:pt idx="35">-125.31</cx:pt>
          <cx:pt idx="36">-19.469999999999999</cx:pt>
          <cx:pt idx="37">-2.3100000000000001</cx:pt>
          <cx:pt idx="38">-60.189999999999998</cx:pt>
          <cx:pt idx="39">-119.15000000000001</cx:pt>
          <cx:pt idx="40">-22.289999999999999</cx:pt>
          <cx:pt idx="41">32.369999999999997</cx:pt>
          <cx:pt idx="42">-118.12</cx:pt>
          <cx:pt idx="43">-105.67</cx:pt>
          <cx:pt idx="44">-24.34</cx:pt>
          <cx:pt idx="45">-160.28999999999999</cx:pt>
          <cx:pt idx="46">-104.23999999999999</cx:pt>
          <cx:pt idx="47">0</cx:pt>
          <cx:pt idx="48">-29.5</cx:pt>
          <cx:pt idx="49">-35.07</cx:pt>
          <cx:pt idx="50">0</cx:pt>
          <cx:pt idx="51">-85.629999999999995</cx:pt>
          <cx:pt idx="52">-49.670000000000002</cx:pt>
          <cx:pt idx="53">-20.170000000000002</cx:pt>
          <cx:pt idx="54">145.66999999999999</cx:pt>
          <cx:pt idx="55">322.88999999999999</cx:pt>
          <cx:pt idx="56">-227.18000000000001</cx:pt>
          <cx:pt idx="57">0</cx:pt>
          <cx:pt idx="58">-79.769999999999996</cx:pt>
          <cx:pt idx="59">-115.26000000000001</cx:pt>
          <cx:pt idx="60">216.56999999999999</cx:pt>
          <cx:pt idx="61">161.31</cx:pt>
          <cx:pt idx="62">-20.239999999999998</cx:pt>
          <cx:pt idx="63">-486.68000000000001</cx:pt>
          <cx:pt idx="64">-159.15000000000001</cx:pt>
          <cx:pt idx="65">-411.45999999999998</cx:pt>
          <cx:pt idx="66">0</cx:pt>
          <cx:pt idx="67">29.109999999999999</cx:pt>
          <cx:pt idx="68">0</cx:pt>
          <cx:pt idx="69">12.5</cx:pt>
          <cx:pt idx="70">297.24000000000001</cx:pt>
          <cx:pt idx="71">274.47000000000003</cx:pt>
          <cx:pt idx="72">326.04000000000002</cx:pt>
          <cx:pt idx="73">22.170000000000002</cx:pt>
          <cx:pt idx="74">26.399999999999999</cx:pt>
          <cx:pt idx="75">1.6599999999999999</cx:pt>
          <cx:pt idx="76">592.87</cx:pt>
          <cx:pt idx="77">-29.690000000000001</cx:pt>
          <cx:pt idx="78">-11.6</cx:pt>
          <cx:pt idx="79">-43.090000000000003</cx:pt>
          <cx:pt idx="80">6.9699999999999998</cx:pt>
          <cx:pt idx="81">69.5</cx:pt>
          <cx:pt idx="82">7.7199999999999998</cx:pt>
          <cx:pt idx="83">-3.6699999999999999</cx:pt>
          <cx:pt idx="84">7.0199999999999996</cx:pt>
          <cx:pt idx="85">-6.5599999999999996</cx:pt>
          <cx:pt idx="86">-88.560000000000002</cx:pt>
          <cx:pt idx="87">0</cx:pt>
          <cx:pt idx="88">0</cx:pt>
          <cx:pt idx="89">-1.8300000000000001</cx:pt>
          <cx:pt idx="90">20.460000000000001</cx:pt>
          <cx:pt idx="91">369.93000000000001</cx:pt>
          <cx:pt idx="92">-21.280000000000001</cx:pt>
          <cx:pt idx="93">-51.259999999999998</cx:pt>
          <cx:pt idx="94">838.98000000000002</cx:pt>
          <cx:pt idx="95">-107.62</cx:pt>
          <cx:pt idx="96">115.55</cx:pt>
          <cx:pt idx="97">3.9300000000000002</cx:pt>
          <cx:pt idx="98">-44.670000000000002</cx:pt>
          <cx:pt idx="99">102.90000000000001</cx:pt>
          <cx:pt idx="100">153.03999999999999</cx:pt>
          <cx:pt idx="101">1.8100000000000001</cx:pt>
          <cx:pt idx="102">-26.91</cx:pt>
          <cx:pt idx="103">224.63999999999999</cx:pt>
          <cx:pt idx="104">202.44999999999999</cx:pt>
          <cx:pt idx="105">-101.17</cx:pt>
          <cx:pt idx="106">13.02</cx:pt>
          <cx:pt idx="107">516.27999999999997</cx:pt>
          <cx:pt idx="108">0.69999999999999996</cx:pt>
          <cx:pt idx="109">-8.8900000000000006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IL-32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4F3BFAE8-AB00-430A-9373-7D10B32325DA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200" min="-20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9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箱ひげ.xlsx]PD-L1箱ひげ　post'!$S$2:$S$83</cx:f>
        <cx:lvl ptCount="82">
          <cx:pt idx="0">なし</cx:pt>
          <cx:pt idx="1">なし</cx:pt>
          <cx:pt idx="2">なし</cx:pt>
          <cx:pt idx="3">なし</cx:pt>
          <cx:pt idx="4">なし</cx:pt>
          <cx:pt idx="5">なし</cx:pt>
          <cx:pt idx="6">なし</cx:pt>
          <cx:pt idx="7">なし</cx:pt>
          <cx:pt idx="8">なし</cx:pt>
          <cx:pt idx="9">なし</cx:pt>
          <cx:pt idx="10">なし</cx:pt>
          <cx:pt idx="11">なし</cx:pt>
          <cx:pt idx="12">なし</cx:pt>
          <cx:pt idx="13">なし</cx:pt>
          <cx:pt idx="14">なし</cx:pt>
          <cx:pt idx="15">なし</cx:pt>
          <cx:pt idx="16">なし</cx:pt>
          <cx:pt idx="17">なし</cx:pt>
          <cx:pt idx="18">なし</cx:pt>
          <cx:pt idx="19">なし</cx:pt>
          <cx:pt idx="20">なし</cx:pt>
          <cx:pt idx="21">なし</cx:pt>
          <cx:pt idx="22">なし</cx:pt>
          <cx:pt idx="23">なし</cx:pt>
          <cx:pt idx="24">なし</cx:pt>
          <cx:pt idx="25">なし</cx:pt>
          <cx:pt idx="26">なし</cx:pt>
          <cx:pt idx="27">なし</cx:pt>
          <cx:pt idx="28">なし</cx:pt>
          <cx:pt idx="29">なし</cx:pt>
          <cx:pt idx="30">あり</cx:pt>
          <cx:pt idx="31">あり</cx:pt>
          <cx:pt idx="32">あり</cx:pt>
          <cx:pt idx="33">あり</cx:pt>
          <cx:pt idx="34">あり</cx:pt>
          <cx:pt idx="35">あり</cx:pt>
          <cx:pt idx="36">あり</cx:pt>
          <cx:pt idx="37">あり</cx:pt>
          <cx:pt idx="38">あり</cx:pt>
          <cx:pt idx="39">あり</cx:pt>
          <cx:pt idx="40">あり</cx:pt>
          <cx:pt idx="41">あり</cx:pt>
          <cx:pt idx="42">あり</cx:pt>
          <cx:pt idx="43">あり</cx:pt>
          <cx:pt idx="44">あり</cx:pt>
          <cx:pt idx="45">あり</cx:pt>
          <cx:pt idx="46">あり</cx:pt>
          <cx:pt idx="47">あり</cx:pt>
          <cx:pt idx="48">あり</cx:pt>
          <cx:pt idx="49">あり</cx:pt>
          <cx:pt idx="50">あり</cx:pt>
          <cx:pt idx="51">あり</cx:pt>
          <cx:pt idx="52">あり</cx:pt>
          <cx:pt idx="53">あり</cx:pt>
          <cx:pt idx="54">あり</cx:pt>
          <cx:pt idx="55">あり</cx:pt>
          <cx:pt idx="56">あり</cx:pt>
          <cx:pt idx="57">あり</cx:pt>
          <cx:pt idx="58">あり</cx:pt>
          <cx:pt idx="59">あり</cx:pt>
          <cx:pt idx="60">あり</cx:pt>
          <cx:pt idx="61">あり</cx:pt>
          <cx:pt idx="62">あり</cx:pt>
          <cx:pt idx="63">あり</cx:pt>
          <cx:pt idx="64">あり</cx:pt>
          <cx:pt idx="65">あり</cx:pt>
          <cx:pt idx="66">あり</cx:pt>
          <cx:pt idx="67">あり</cx:pt>
          <cx:pt idx="68">あり</cx:pt>
          <cx:pt idx="69">あり</cx:pt>
          <cx:pt idx="70">あり</cx:pt>
          <cx:pt idx="71">あり</cx:pt>
          <cx:pt idx="72">あり</cx:pt>
          <cx:pt idx="73">あり</cx:pt>
          <cx:pt idx="74">あり</cx:pt>
          <cx:pt idx="75">あり</cx:pt>
          <cx:pt idx="76">あり</cx:pt>
          <cx:pt idx="77">あり</cx:pt>
          <cx:pt idx="78">あり</cx:pt>
          <cx:pt idx="79">あり</cx:pt>
          <cx:pt idx="80">あり</cx:pt>
          <cx:pt idx="81">あり</cx:pt>
        </cx:lvl>
      </cx:strDim>
      <cx:numDim type="val">
        <cx:f>'[figure用  post 箱ひげ.xlsx]PD-L1箱ひげ　post'!$T$2:$T$83</cx:f>
        <cx:lvl ptCount="82" formatCode="G/標準">
          <cx:pt idx="0">0</cx:pt>
          <cx:pt idx="1">18.600000000000001</cx:pt>
          <cx:pt idx="2">0</cx:pt>
          <cx:pt idx="3">20.530000000000001</cx:pt>
          <cx:pt idx="4">14.539999999999999</cx:pt>
          <cx:pt idx="5">-0.96999999999999997</cx:pt>
          <cx:pt idx="6">-26.579999999999998</cx:pt>
          <cx:pt idx="7">0</cx:pt>
          <cx:pt idx="8">-5.46</cx:pt>
          <cx:pt idx="9">1.49</cx:pt>
          <cx:pt idx="10">-2.2400000000000002</cx:pt>
          <cx:pt idx="11">-30.359999999999999</cx:pt>
          <cx:pt idx="12">3.0800000000000001</cx:pt>
          <cx:pt idx="13">-1.1599999999999999</cx:pt>
          <cx:pt idx="14">-19.34</cx:pt>
          <cx:pt idx="15">-21.079999999999998</cx:pt>
          <cx:pt idx="16">-16.68</cx:pt>
          <cx:pt idx="17">0</cx:pt>
          <cx:pt idx="18">-6.6500000000000004</cx:pt>
          <cx:pt idx="19">-12.210000000000001</cx:pt>
          <cx:pt idx="20">0</cx:pt>
          <cx:pt idx="21">3.0099999999999998</cx:pt>
          <cx:pt idx="22">-1.47</cx:pt>
          <cx:pt idx="23">4.4199999999999999</cx:pt>
          <cx:pt idx="24">18.420000000000002</cx:pt>
          <cx:pt idx="25">3.6899999999999999</cx:pt>
          <cx:pt idx="26">0</cx:pt>
          <cx:pt idx="27">44.68</cx:pt>
          <cx:pt idx="28">-8.8200000000000003</cx:pt>
          <cx:pt idx="29">-14.470000000000001</cx:pt>
          <cx:pt idx="30">0</cx:pt>
          <cx:pt idx="31">20.550000000000001</cx:pt>
          <cx:pt idx="32">-28.399999999999999</cx:pt>
          <cx:pt idx="33">-237.38</cx:pt>
          <cx:pt idx="34">0</cx:pt>
          <cx:pt idx="35">0</cx:pt>
          <cx:pt idx="36">12.16</cx:pt>
          <cx:pt idx="37">31.739999999999998</cx:pt>
          <cx:pt idx="38">-35.100000000000001</cx:pt>
          <cx:pt idx="39">-14.26</cx:pt>
          <cx:pt idx="40">2.5800000000000001</cx:pt>
          <cx:pt idx="41">6.4800000000000004</cx:pt>
          <cx:pt idx="42">16.890000000000001</cx:pt>
          <cx:pt idx="43">5.9000000000000004</cx:pt>
          <cx:pt idx="44">-15.35</cx:pt>
          <cx:pt idx="45">7.79</cx:pt>
          <cx:pt idx="46">-20.760000000000002</cx:pt>
          <cx:pt idx="47">-24.329999999999998</cx:pt>
          <cx:pt idx="48">0</cx:pt>
          <cx:pt idx="49">21.530000000000001</cx:pt>
          <cx:pt idx="50">76.280000000000001</cx:pt>
          <cx:pt idx="51">-3.79</cx:pt>
          <cx:pt idx="52">0</cx:pt>
          <cx:pt idx="53">-3.4700000000000002</cx:pt>
          <cx:pt idx="54">1.96</cx:pt>
          <cx:pt idx="55">9.5999999999999996</cx:pt>
          <cx:pt idx="56">-9.4299999999999997</cx:pt>
          <cx:pt idx="57">0</cx:pt>
          <cx:pt idx="58">-25.129999999999999</cx:pt>
          <cx:pt idx="59">19.59</cx:pt>
          <cx:pt idx="60">115.97</cx:pt>
          <cx:pt idx="61">0</cx:pt>
          <cx:pt idx="62">0</cx:pt>
          <cx:pt idx="63">0</cx:pt>
          <cx:pt idx="64">9.7100000000000009</cx:pt>
          <cx:pt idx="65">-1.8100000000000001</cx:pt>
          <cx:pt idx="66">-142.22</cx:pt>
          <cx:pt idx="67">23.809999999999999</cx:pt>
          <cx:pt idx="68">-17.079999999999998</cx:pt>
          <cx:pt idx="69">45.880000000000003</cx:pt>
          <cx:pt idx="70">-42.560000000000002</cx:pt>
          <cx:pt idx="71">21.780000000000001</cx:pt>
          <cx:pt idx="72">-1.49</cx:pt>
          <cx:pt idx="73">11.09</cx:pt>
          <cx:pt idx="74">0</cx:pt>
          <cx:pt idx="75">-2.6800000000000002</cx:pt>
          <cx:pt idx="76">0.79000000000000004</cx:pt>
          <cx:pt idx="77">43.740000000000002</cx:pt>
          <cx:pt idx="78">17.120000000000001</cx:pt>
          <cx:pt idx="79">16.32</cx:pt>
          <cx:pt idx="80">0</cx:pt>
          <cx:pt idx="81">42.960000000000001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CCL7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47AF9264-A9C5-4CA0-ADE7-DBDFCE72F667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50" min="-5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10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箱ひげ.xlsx]PD-L1箱ひげ　post'!$U$2:$U$83</cx:f>
        <cx:lvl ptCount="82">
          <cx:pt idx="0">なし</cx:pt>
          <cx:pt idx="1">なし</cx:pt>
          <cx:pt idx="2">なし</cx:pt>
          <cx:pt idx="3">なし</cx:pt>
          <cx:pt idx="4">なし</cx:pt>
          <cx:pt idx="5">なし</cx:pt>
          <cx:pt idx="6">なし</cx:pt>
          <cx:pt idx="7">なし</cx:pt>
          <cx:pt idx="8">なし</cx:pt>
          <cx:pt idx="9">なし</cx:pt>
          <cx:pt idx="10">なし</cx:pt>
          <cx:pt idx="11">なし</cx:pt>
          <cx:pt idx="12">なし</cx:pt>
          <cx:pt idx="13">なし</cx:pt>
          <cx:pt idx="14">なし</cx:pt>
          <cx:pt idx="15">なし</cx:pt>
          <cx:pt idx="16">なし</cx:pt>
          <cx:pt idx="17">なし</cx:pt>
          <cx:pt idx="18">なし</cx:pt>
          <cx:pt idx="19">なし</cx:pt>
          <cx:pt idx="20">なし</cx:pt>
          <cx:pt idx="21">なし</cx:pt>
          <cx:pt idx="22">なし</cx:pt>
          <cx:pt idx="23">なし</cx:pt>
          <cx:pt idx="24">なし</cx:pt>
          <cx:pt idx="25">なし</cx:pt>
          <cx:pt idx="26">なし</cx:pt>
          <cx:pt idx="27">なし</cx:pt>
          <cx:pt idx="28">なし</cx:pt>
          <cx:pt idx="29">なし</cx:pt>
          <cx:pt idx="30">あり</cx:pt>
          <cx:pt idx="31">あり</cx:pt>
          <cx:pt idx="32">あり</cx:pt>
          <cx:pt idx="33">あり</cx:pt>
          <cx:pt idx="34">あり</cx:pt>
          <cx:pt idx="35">あり</cx:pt>
          <cx:pt idx="36">あり</cx:pt>
          <cx:pt idx="37">あり</cx:pt>
          <cx:pt idx="38">あり</cx:pt>
          <cx:pt idx="39">あり</cx:pt>
          <cx:pt idx="40">あり</cx:pt>
          <cx:pt idx="41">あり</cx:pt>
          <cx:pt idx="42">あり</cx:pt>
          <cx:pt idx="43">あり</cx:pt>
          <cx:pt idx="44">あり</cx:pt>
          <cx:pt idx="45">あり</cx:pt>
          <cx:pt idx="46">あり</cx:pt>
          <cx:pt idx="47">あり</cx:pt>
          <cx:pt idx="48">あり</cx:pt>
          <cx:pt idx="49">あり</cx:pt>
          <cx:pt idx="50">あり</cx:pt>
          <cx:pt idx="51">あり</cx:pt>
          <cx:pt idx="52">あり</cx:pt>
          <cx:pt idx="53">あり</cx:pt>
          <cx:pt idx="54">あり</cx:pt>
          <cx:pt idx="55">あり</cx:pt>
          <cx:pt idx="56">あり</cx:pt>
          <cx:pt idx="57">あり</cx:pt>
          <cx:pt idx="58">あり</cx:pt>
          <cx:pt idx="59">あり</cx:pt>
          <cx:pt idx="60">あり</cx:pt>
          <cx:pt idx="61">あり</cx:pt>
          <cx:pt idx="62">あり</cx:pt>
          <cx:pt idx="63">あり</cx:pt>
          <cx:pt idx="64">あり</cx:pt>
          <cx:pt idx="65">あり</cx:pt>
          <cx:pt idx="66">あり</cx:pt>
          <cx:pt idx="67">あり</cx:pt>
          <cx:pt idx="68">あり</cx:pt>
          <cx:pt idx="69">あり</cx:pt>
          <cx:pt idx="70">あり</cx:pt>
          <cx:pt idx="71">あり</cx:pt>
          <cx:pt idx="72">あり</cx:pt>
          <cx:pt idx="73">あり</cx:pt>
          <cx:pt idx="74">あり</cx:pt>
          <cx:pt idx="75">あり</cx:pt>
          <cx:pt idx="76">あり</cx:pt>
          <cx:pt idx="77">あり</cx:pt>
          <cx:pt idx="78">あり</cx:pt>
          <cx:pt idx="79">あり</cx:pt>
          <cx:pt idx="80">あり</cx:pt>
          <cx:pt idx="81">あり</cx:pt>
        </cx:lvl>
      </cx:strDim>
      <cx:numDim type="val">
        <cx:f>'[figure用  post 箱ひげ.xlsx]PD-L1箱ひげ　post'!$V$2:$V$83</cx:f>
        <cx:lvl ptCount="82" formatCode="G/標準">
          <cx:pt idx="0">-128.33000000000001</cx:pt>
          <cx:pt idx="1">214.78</cx:pt>
          <cx:pt idx="2">119.11</cx:pt>
          <cx:pt idx="3">280.04000000000002</cx:pt>
          <cx:pt idx="4">71.439999999999998</cx:pt>
          <cx:pt idx="5">61.210000000000001</cx:pt>
          <cx:pt idx="6">-155.78</cx:pt>
          <cx:pt idx="7">3.2599999999999998</cx:pt>
          <cx:pt idx="8">703.36000000000001</cx:pt>
          <cx:pt idx="9">79.200000000000003</cx:pt>
          <cx:pt idx="10">175.41999999999999</cx:pt>
          <cx:pt idx="11">82.950000000000003</cx:pt>
          <cx:pt idx="12">-256.43000000000001</cx:pt>
          <cx:pt idx="13">63.920000000000002</cx:pt>
          <cx:pt idx="14">170.81999999999999</cx:pt>
          <cx:pt idx="15">-8.7699999999999996</cx:pt>
          <cx:pt idx="16">-10.43</cx:pt>
          <cx:pt idx="17">12.43</cx:pt>
          <cx:pt idx="18">173.21000000000001</cx:pt>
          <cx:pt idx="19">-288.60000000000002</cx:pt>
          <cx:pt idx="20">120.31</cx:pt>
          <cx:pt idx="21">64.180000000000007</cx:pt>
          <cx:pt idx="22">-11.32</cx:pt>
          <cx:pt idx="23">133.25</cx:pt>
          <cx:pt idx="24">-283.10000000000002</cx:pt>
          <cx:pt idx="25">2.1699999999999999</cx:pt>
          <cx:pt idx="26">4.2000000000000002</cx:pt>
          <cx:pt idx="27">-45.43</cx:pt>
          <cx:pt idx="28">-206.37</cx:pt>
          <cx:pt idx="29">-459.63</cx:pt>
          <cx:pt idx="30">22.100000000000001</cx:pt>
          <cx:pt idx="31">75.980000000000004</cx:pt>
          <cx:pt idx="32">-320.26999999999998</cx:pt>
          <cx:pt idx="33">-888.38999999999999</cx:pt>
          <cx:pt idx="34">35.140000000000001</cx:pt>
          <cx:pt idx="35">233.63999999999999</cx:pt>
          <cx:pt idx="36">-106.48999999999999</cx:pt>
          <cx:pt idx="37">-61.280000000000001</cx:pt>
          <cx:pt idx="38">0</cx:pt>
          <cx:pt idx="39">-105.17</cx:pt>
          <cx:pt idx="40">5.2599999999999998</cx:pt>
          <cx:pt idx="41">-94.900000000000006</cx:pt>
          <cx:pt idx="42">-214.69</cx:pt>
          <cx:pt idx="43">48.689999999999998</cx:pt>
          <cx:pt idx="44">103.26000000000001</cx:pt>
          <cx:pt idx="45">-117.73</cx:pt>
          <cx:pt idx="46">72.510000000000005</cx:pt>
          <cx:pt idx="47">-2.9500000000000002</cx:pt>
          <cx:pt idx="48">-13.630000000000001</cx:pt>
          <cx:pt idx="49">-96.120000000000005</cx:pt>
          <cx:pt idx="50">46.960000000000001</cx:pt>
          <cx:pt idx="51">-14.82</cx:pt>
          <cx:pt idx="52">6.0300000000000002</cx:pt>
          <cx:pt idx="53">-38.109999999999999</cx:pt>
          <cx:pt idx="54">38.18</cx:pt>
          <cx:pt idx="55">46.109999999999999</cx:pt>
          <cx:pt idx="56">-95.739999999999995</cx:pt>
          <cx:pt idx="57">-256</cx:pt>
          <cx:pt idx="58">-14.029999999999999</cx:pt>
          <cx:pt idx="59">64.010000000000005</cx:pt>
          <cx:pt idx="60">445.63999999999999</cx:pt>
          <cx:pt idx="61">0</cx:pt>
          <cx:pt idx="62">18.920000000000002</cx:pt>
          <cx:pt idx="63">3.1499999999999999</cx:pt>
          <cx:pt idx="64">12.99</cx:pt>
          <cx:pt idx="65">-134.34999999999999</cx:pt>
          <cx:pt idx="66">35.57</cx:pt>
          <cx:pt idx="67">520.13999999999999</cx:pt>
          <cx:pt idx="68">-139.78999999999999</cx:pt>
          <cx:pt idx="69">-80.069999999999993</cx:pt>
          <cx:pt idx="70">-190.63999999999999</cx:pt>
          <cx:pt idx="71">59.950000000000003</cx:pt>
          <cx:pt idx="72">-31.449999999999999</cx:pt>
          <cx:pt idx="73">527.62</cx:pt>
          <cx:pt idx="74">-16.920000000000002</cx:pt>
          <cx:pt idx="75">-22.57</cx:pt>
          <cx:pt idx="76">-65.689999999999998</cx:pt>
          <cx:pt idx="77">-212.13</cx:pt>
          <cx:pt idx="78">0</cx:pt>
          <cx:pt idx="79">-75.390000000000001</cx:pt>
          <cx:pt idx="80">-49.189999999999998</cx:pt>
          <cx:pt idx="81">20.300000000000001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CCL23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6B95E38E-0B4A-4B06-9F90-93938810DDF0}">
          <cx:tx>
            <cx:txData>
              <cx:f>'[figure用  post 箱ひげ.xlsx]PD-L1箱ひげ　post'!$V$1</cx:f>
              <cx:v>d016(CCL23)</cx:v>
            </cx:txData>
          </cx:tx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300" min="-30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1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箱ひげ.xlsx]PD-L1箱ひげ　post'!$W$2:$W$83</cx:f>
        <cx:lvl ptCount="82">
          <cx:pt idx="0">なし</cx:pt>
          <cx:pt idx="1">なし</cx:pt>
          <cx:pt idx="2">なし</cx:pt>
          <cx:pt idx="3">なし</cx:pt>
          <cx:pt idx="4">なし</cx:pt>
          <cx:pt idx="5">なし</cx:pt>
          <cx:pt idx="6">なし</cx:pt>
          <cx:pt idx="7">なし</cx:pt>
          <cx:pt idx="8">なし</cx:pt>
          <cx:pt idx="9">なし</cx:pt>
          <cx:pt idx="10">なし</cx:pt>
          <cx:pt idx="11">なし</cx:pt>
          <cx:pt idx="12">なし</cx:pt>
          <cx:pt idx="13">なし</cx:pt>
          <cx:pt idx="14">なし</cx:pt>
          <cx:pt idx="15">なし</cx:pt>
          <cx:pt idx="16">なし</cx:pt>
          <cx:pt idx="17">なし</cx:pt>
          <cx:pt idx="18">なし</cx:pt>
          <cx:pt idx="19">なし</cx:pt>
          <cx:pt idx="20">なし</cx:pt>
          <cx:pt idx="21">なし</cx:pt>
          <cx:pt idx="22">なし</cx:pt>
          <cx:pt idx="23">なし</cx:pt>
          <cx:pt idx="24">なし</cx:pt>
          <cx:pt idx="25">なし</cx:pt>
          <cx:pt idx="26">なし</cx:pt>
          <cx:pt idx="27">なし</cx:pt>
          <cx:pt idx="28">なし</cx:pt>
          <cx:pt idx="29">なし</cx:pt>
          <cx:pt idx="30">あり</cx:pt>
          <cx:pt idx="31">あり</cx:pt>
          <cx:pt idx="32">あり</cx:pt>
          <cx:pt idx="33">あり</cx:pt>
          <cx:pt idx="34">あり</cx:pt>
          <cx:pt idx="35">あり</cx:pt>
          <cx:pt idx="36">あり</cx:pt>
          <cx:pt idx="37">あり</cx:pt>
          <cx:pt idx="38">あり</cx:pt>
          <cx:pt idx="39">あり</cx:pt>
          <cx:pt idx="40">あり</cx:pt>
          <cx:pt idx="41">あり</cx:pt>
          <cx:pt idx="42">あり</cx:pt>
          <cx:pt idx="43">あり</cx:pt>
          <cx:pt idx="44">あり</cx:pt>
          <cx:pt idx="45">あり</cx:pt>
          <cx:pt idx="46">あり</cx:pt>
          <cx:pt idx="47">あり</cx:pt>
          <cx:pt idx="48">あり</cx:pt>
          <cx:pt idx="49">あり</cx:pt>
          <cx:pt idx="50">あり</cx:pt>
          <cx:pt idx="51">あり</cx:pt>
          <cx:pt idx="52">あり</cx:pt>
          <cx:pt idx="53">あり</cx:pt>
          <cx:pt idx="54">あり</cx:pt>
          <cx:pt idx="55">あり</cx:pt>
          <cx:pt idx="56">あり</cx:pt>
          <cx:pt idx="57">あり</cx:pt>
          <cx:pt idx="58">あり</cx:pt>
          <cx:pt idx="59">あり</cx:pt>
          <cx:pt idx="60">あり</cx:pt>
          <cx:pt idx="61">あり</cx:pt>
          <cx:pt idx="62">あり</cx:pt>
          <cx:pt idx="63">あり</cx:pt>
          <cx:pt idx="64">あり</cx:pt>
          <cx:pt idx="65">あり</cx:pt>
          <cx:pt idx="66">あり</cx:pt>
          <cx:pt idx="67">あり</cx:pt>
          <cx:pt idx="68">あり</cx:pt>
          <cx:pt idx="69">あり</cx:pt>
          <cx:pt idx="70">あり</cx:pt>
          <cx:pt idx="71">あり</cx:pt>
          <cx:pt idx="72">あり</cx:pt>
          <cx:pt idx="73">あり</cx:pt>
          <cx:pt idx="74">あり</cx:pt>
          <cx:pt idx="75">あり</cx:pt>
          <cx:pt idx="76">あり</cx:pt>
          <cx:pt idx="77">あり</cx:pt>
          <cx:pt idx="78">あり</cx:pt>
          <cx:pt idx="79">あり</cx:pt>
          <cx:pt idx="80">あり</cx:pt>
          <cx:pt idx="81">あり</cx:pt>
        </cx:lvl>
      </cx:strDim>
      <cx:numDim type="val">
        <cx:f>'[figure用  post 箱ひげ.xlsx]PD-L1箱ひげ　post'!$X$2:$X$83</cx:f>
        <cx:lvl ptCount="82" formatCode="G/標準">
          <cx:pt idx="0">-35.880000000000003</cx:pt>
          <cx:pt idx="1">76.909999999999997</cx:pt>
          <cx:pt idx="2">-12.199999999999999</cx:pt>
          <cx:pt idx="3">20.670000000000002</cx:pt>
          <cx:pt idx="4">63.920000000000002</cx:pt>
          <cx:pt idx="5">16</cx:pt>
          <cx:pt idx="6">-129.75999999999999</cx:pt>
          <cx:pt idx="7">-46.740000000000002</cx:pt>
          <cx:pt idx="8">-211.19</cx:pt>
          <cx:pt idx="9">-31.829999999999998</cx:pt>
          <cx:pt idx="10">-56.149999999999999</cx:pt>
          <cx:pt idx="11">2.98</cx:pt>
          <cx:pt idx="12">2.9199999999999999</cx:pt>
          <cx:pt idx="13">63.609999999999999</cx:pt>
          <cx:pt idx="14">-1492.53</cx:pt>
          <cx:pt idx="15">-160.11000000000001</cx:pt>
          <cx:pt idx="16">-407.66000000000003</cx:pt>
          <cx:pt idx="17">-38.700000000000003</cx:pt>
          <cx:pt idx="18">-18.16</cx:pt>
          <cx:pt idx="19">-148.09999999999999</cx:pt>
          <cx:pt idx="20">-32.460000000000001</cx:pt>
          <cx:pt idx="21">10.130000000000001</cx:pt>
          <cx:pt idx="22">-23.5</cx:pt>
          <cx:pt idx="23">-66.310000000000002</cx:pt>
          <cx:pt idx="24">20.690000000000001</cx:pt>
          <cx:pt idx="25">42.560000000000002</cx:pt>
          <cx:pt idx="26">2.96</cx:pt>
          <cx:pt idx="27">-14.949999999999999</cx:pt>
          <cx:pt idx="28">-35.549999999999997</cx:pt>
          <cx:pt idx="29">-161.93000000000001</cx:pt>
          <cx:pt idx="30">11.44</cx:pt>
          <cx:pt idx="31">88.989999999999995</cx:pt>
          <cx:pt idx="32">-114.95</cx:pt>
          <cx:pt idx="33">-160.25999999999999</cx:pt>
          <cx:pt idx="34">14.199999999999999</cx:pt>
          <cx:pt idx="35">9.2100000000000009</cx:pt>
          <cx:pt idx="36">162.63999999999999</cx:pt>
          <cx:pt idx="37">21.440000000000001</cx:pt>
          <cx:pt idx="38">17.280000000000001</cx:pt>
          <cx:pt idx="39">-33.140000000000001</cx:pt>
          <cx:pt idx="40">-31.170000000000002</cx:pt>
          <cx:pt idx="41">-53.350000000000001</cx:pt>
          <cx:pt idx="42">59.380000000000003</cx:pt>
          <cx:pt idx="43">28.440000000000001</cx:pt>
          <cx:pt idx="44">-100.78</cx:pt>
          <cx:pt idx="45">-61.490000000000002</cx:pt>
          <cx:pt idx="46">78.129999999999995</cx:pt>
          <cx:pt idx="47">-47.469999999999999</cx:pt>
          <cx:pt idx="48">53.329999999999998</cx:pt>
          <cx:pt idx="49">17.760000000000002</cx:pt>
          <cx:pt idx="50">117.56</cx:pt>
          <cx:pt idx="51">108.47</cx:pt>
          <cx:pt idx="52">119.41</cx:pt>
          <cx:pt idx="53">-74.549999999999997</cx:pt>
          <cx:pt idx="54">22.100000000000001</cx:pt>
          <cx:pt idx="55">-83.790000000000006</cx:pt>
          <cx:pt idx="56">153.25</cx:pt>
          <cx:pt idx="57">-107.45</cx:pt>
          <cx:pt idx="58">-533.95000000000005</cx:pt>
          <cx:pt idx="59">-88.730000000000004</cx:pt>
          <cx:pt idx="60">154.46000000000001</cx:pt>
          <cx:pt idx="61">31.899999999999999</cx:pt>
          <cx:pt idx="62">74.879999999999995</cx:pt>
          <cx:pt idx="63">-28.190000000000001</cx:pt>
          <cx:pt idx="64">-180.65000000000001</cx:pt>
          <cx:pt idx="65">-74.739999999999995</cx:pt>
          <cx:pt idx="66">-89.989999999999995</cx:pt>
          <cx:pt idx="67">-4.4000000000000004</cx:pt>
          <cx:pt idx="68">105.48</cx:pt>
          <cx:pt idx="69">0</cx:pt>
          <cx:pt idx="70">8.1199999999999992</cx:pt>
          <cx:pt idx="71">103.8</cx:pt>
          <cx:pt idx="72">-35.32</cx:pt>
          <cx:pt idx="73">219.69999999999999</cx:pt>
          <cx:pt idx="74">0</cx:pt>
          <cx:pt idx="75">-35.710000000000001</cx:pt>
          <cx:pt idx="76">2.98</cx:pt>
          <cx:pt idx="77">127.23999999999999</cx:pt>
          <cx:pt idx="78">508.5</cx:pt>
          <cx:pt idx="79">100.95</cx:pt>
          <cx:pt idx="80">59.270000000000003</cx:pt>
          <cx:pt idx="81">53.310000000000002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CCL25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007BC9F3-CBBB-4A33-94AE-E07F484B0C55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1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箱ひげ.xlsx]PD-L1箱ひげ　post'!$Y$2:$Y$83</cx:f>
        <cx:lvl ptCount="82">
          <cx:pt idx="0">なし</cx:pt>
          <cx:pt idx="1">なし</cx:pt>
          <cx:pt idx="2">なし</cx:pt>
          <cx:pt idx="3">なし</cx:pt>
          <cx:pt idx="4">なし</cx:pt>
          <cx:pt idx="5">なし</cx:pt>
          <cx:pt idx="6">なし</cx:pt>
          <cx:pt idx="7">なし</cx:pt>
          <cx:pt idx="8">なし</cx:pt>
          <cx:pt idx="9">なし</cx:pt>
          <cx:pt idx="10">なし</cx:pt>
          <cx:pt idx="11">なし</cx:pt>
          <cx:pt idx="12">なし</cx:pt>
          <cx:pt idx="13">なし</cx:pt>
          <cx:pt idx="14">なし</cx:pt>
          <cx:pt idx="15">なし</cx:pt>
          <cx:pt idx="16">なし</cx:pt>
          <cx:pt idx="17">なし</cx:pt>
          <cx:pt idx="18">なし</cx:pt>
          <cx:pt idx="19">なし</cx:pt>
          <cx:pt idx="20">なし</cx:pt>
          <cx:pt idx="21">なし</cx:pt>
          <cx:pt idx="22">なし</cx:pt>
          <cx:pt idx="23">なし</cx:pt>
          <cx:pt idx="24">なし</cx:pt>
          <cx:pt idx="25">なし</cx:pt>
          <cx:pt idx="26">なし</cx:pt>
          <cx:pt idx="27">なし</cx:pt>
          <cx:pt idx="28">なし</cx:pt>
          <cx:pt idx="29">なし</cx:pt>
          <cx:pt idx="30">あり</cx:pt>
          <cx:pt idx="31">あり</cx:pt>
          <cx:pt idx="32">あり</cx:pt>
          <cx:pt idx="33">あり</cx:pt>
          <cx:pt idx="34">あり</cx:pt>
          <cx:pt idx="35">あり</cx:pt>
          <cx:pt idx="36">あり</cx:pt>
          <cx:pt idx="37">あり</cx:pt>
          <cx:pt idx="38">あり</cx:pt>
          <cx:pt idx="39">あり</cx:pt>
          <cx:pt idx="40">あり</cx:pt>
          <cx:pt idx="41">あり</cx:pt>
          <cx:pt idx="42">あり</cx:pt>
          <cx:pt idx="43">あり</cx:pt>
          <cx:pt idx="44">あり</cx:pt>
          <cx:pt idx="45">あり</cx:pt>
          <cx:pt idx="46">あり</cx:pt>
          <cx:pt idx="47">あり</cx:pt>
          <cx:pt idx="48">あり</cx:pt>
          <cx:pt idx="49">あり</cx:pt>
          <cx:pt idx="50">あり</cx:pt>
          <cx:pt idx="51">あり</cx:pt>
          <cx:pt idx="52">あり</cx:pt>
          <cx:pt idx="53">あり</cx:pt>
          <cx:pt idx="54">あり</cx:pt>
          <cx:pt idx="55">あり</cx:pt>
          <cx:pt idx="56">あり</cx:pt>
          <cx:pt idx="57">あり</cx:pt>
          <cx:pt idx="58">あり</cx:pt>
          <cx:pt idx="59">あり</cx:pt>
          <cx:pt idx="60">あり</cx:pt>
          <cx:pt idx="61">あり</cx:pt>
          <cx:pt idx="62">あり</cx:pt>
          <cx:pt idx="63">あり</cx:pt>
          <cx:pt idx="64">あり</cx:pt>
          <cx:pt idx="65">あり</cx:pt>
          <cx:pt idx="66">あり</cx:pt>
          <cx:pt idx="67">あり</cx:pt>
          <cx:pt idx="68">あり</cx:pt>
          <cx:pt idx="69">あり</cx:pt>
          <cx:pt idx="70">あり</cx:pt>
          <cx:pt idx="71">あり</cx:pt>
          <cx:pt idx="72">あり</cx:pt>
          <cx:pt idx="73">あり</cx:pt>
          <cx:pt idx="74">あり</cx:pt>
          <cx:pt idx="75">あり</cx:pt>
          <cx:pt idx="76">あり</cx:pt>
          <cx:pt idx="77">あり</cx:pt>
          <cx:pt idx="78">あり</cx:pt>
          <cx:pt idx="79">あり</cx:pt>
          <cx:pt idx="80">あり</cx:pt>
          <cx:pt idx="81">あり</cx:pt>
        </cx:lvl>
      </cx:strDim>
      <cx:numDim type="val">
        <cx:f>'[figure用  post 箱ひげ.xlsx]PD-L1箱ひげ　post'!$Z$2:$Z$83</cx:f>
        <cx:lvl ptCount="82" formatCode="G/標準">
          <cx:pt idx="0">6.5199999999999996</cx:pt>
          <cx:pt idx="1">32.32</cx:pt>
          <cx:pt idx="2">-1.0900000000000001</cx:pt>
          <cx:pt idx="3">49.100000000000001</cx:pt>
          <cx:pt idx="4">74.629999999999995</cx:pt>
          <cx:pt idx="5">7.4699999999999998</cx:pt>
          <cx:pt idx="6">-37.729999999999997</cx:pt>
          <cx:pt idx="7">-5.6799999999999997</cx:pt>
          <cx:pt idx="8">23.579999999999998</cx:pt>
          <cx:pt idx="9">27.199999999999999</cx:pt>
          <cx:pt idx="10">1.76</cx:pt>
          <cx:pt idx="11">-22.16</cx:pt>
          <cx:pt idx="12">4.7400000000000002</cx:pt>
          <cx:pt idx="13">-11.43</cx:pt>
          <cx:pt idx="14">-27.289999999999999</cx:pt>
          <cx:pt idx="15">-33.32</cx:pt>
          <cx:pt idx="16">3.02</cx:pt>
          <cx:pt idx="17">0</cx:pt>
          <cx:pt idx="18">-29.27</cx:pt>
          <cx:pt idx="19">2.1699999999999999</cx:pt>
          <cx:pt idx="20">19.359999999999999</cx:pt>
          <cx:pt idx="21">11.49</cx:pt>
          <cx:pt idx="22">1.9299999999999999</cx:pt>
          <cx:pt idx="23">23.469999999999999</cx:pt>
          <cx:pt idx="24">16.850000000000001</cx:pt>
          <cx:pt idx="25">14.74</cx:pt>
          <cx:pt idx="26">6.3300000000000001</cx:pt>
          <cx:pt idx="27">34.689999999999998</cx:pt>
          <cx:pt idx="28">-29.399999999999999</cx:pt>
          <cx:pt idx="29">-12.279999999999999</cx:pt>
          <cx:pt idx="30">0</cx:pt>
          <cx:pt idx="31">47.93</cx:pt>
          <cx:pt idx="32">-54.689999999999998</cx:pt>
          <cx:pt idx="33">-398.48000000000002</cx:pt>
          <cx:pt idx="35">10.859999999999999</cx:pt>
          <cx:pt idx="36">2.48</cx:pt>
          <cx:pt idx="37">9.1300000000000008</cx:pt>
          <cx:pt idx="38">-22.27</cx:pt>
          <cx:pt idx="39">-34.939999999999998</cx:pt>
          <cx:pt idx="40">-2.2400000000000002</cx:pt>
          <cx:pt idx="41">17.109999999999999</cx:pt>
          <cx:pt idx="42">24.609999999999999</cx:pt>
          <cx:pt idx="43">0.81999999999999995</cx:pt>
          <cx:pt idx="44">-5.1799999999999997</cx:pt>
          <cx:pt idx="45">9.1400000000000006</cx:pt>
          <cx:pt idx="46">-34.130000000000003</cx:pt>
          <cx:pt idx="47">-17.91</cx:pt>
          <cx:pt idx="48">0</cx:pt>
          <cx:pt idx="49">32.859999999999999</cx:pt>
          <cx:pt idx="50">158.50999999999999</cx:pt>
          <cx:pt idx="51">-18.539999999999999</cx:pt>
          <cx:pt idx="52">6.2199999999999998</cx:pt>
          <cx:pt idx="53">13.73</cx:pt>
          <cx:pt idx="54">7.3099999999999996</cx:pt>
          <cx:pt idx="55">19.359999999999999</cx:pt>
          <cx:pt idx="56">13.460000000000001</cx:pt>
          <cx:pt idx="57">-8.8300000000000001</cx:pt>
          <cx:pt idx="58">-41.119999999999997</cx:pt>
          <cx:pt idx="59">14.449999999999999</cx:pt>
          <cx:pt idx="60">189.77000000000001</cx:pt>
          <cx:pt idx="61">0</cx:pt>
          <cx:pt idx="62">13.82</cx:pt>
          <cx:pt idx="63">3.4700000000000002</cx:pt>
          <cx:pt idx="64">20.050000000000001</cx:pt>
          <cx:pt idx="65">-13.539999999999999</cx:pt>
          <cx:pt idx="66">0</cx:pt>
          <cx:pt idx="67">60.090000000000003</cx:pt>
          <cx:pt idx="68">-37.990000000000002</cx:pt>
          <cx:pt idx="69">-7.8499999999999996</cx:pt>
          <cx:pt idx="70">-15.710000000000001</cx:pt>
          <cx:pt idx="71">5.7699999999999996</cx:pt>
          <cx:pt idx="72">6.6200000000000001</cx:pt>
          <cx:pt idx="73">32.32</cx:pt>
          <cx:pt idx="74">4.8300000000000001</cx:pt>
          <cx:pt idx="75">-9.8800000000000008</cx:pt>
          <cx:pt idx="76">1.8300000000000001</cx:pt>
          <cx:pt idx="77">39.659999999999997</cx:pt>
          <cx:pt idx="78">17.210000000000001</cx:pt>
          <cx:pt idx="79">27.289999999999999</cx:pt>
          <cx:pt idx="80">8.7599999999999998</cx:pt>
          <cx:pt idx="81">38.850000000000001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CCL19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D4A7B650-F779-40BC-AD5D-13E5FD4C4CFB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5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1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箱ひげ.xlsx]PD-L1箱ひげ　post'!$AC$2:$AC$83</cx:f>
        <cx:lvl ptCount="82">
          <cx:pt idx="0">なし</cx:pt>
          <cx:pt idx="1">なし</cx:pt>
          <cx:pt idx="2">なし</cx:pt>
          <cx:pt idx="3">なし</cx:pt>
          <cx:pt idx="4">なし</cx:pt>
          <cx:pt idx="5">なし</cx:pt>
          <cx:pt idx="6">なし</cx:pt>
          <cx:pt idx="7">なし</cx:pt>
          <cx:pt idx="8">なし</cx:pt>
          <cx:pt idx="9">なし</cx:pt>
          <cx:pt idx="10">なし</cx:pt>
          <cx:pt idx="11">なし</cx:pt>
          <cx:pt idx="12">なし</cx:pt>
          <cx:pt idx="13">なし</cx:pt>
          <cx:pt idx="14">なし</cx:pt>
          <cx:pt idx="15">なし</cx:pt>
          <cx:pt idx="16">なし</cx:pt>
          <cx:pt idx="17">なし</cx:pt>
          <cx:pt idx="18">なし</cx:pt>
          <cx:pt idx="19">なし</cx:pt>
          <cx:pt idx="20">なし</cx:pt>
          <cx:pt idx="21">なし</cx:pt>
          <cx:pt idx="22">なし</cx:pt>
          <cx:pt idx="23">なし</cx:pt>
          <cx:pt idx="24">なし</cx:pt>
          <cx:pt idx="25">なし</cx:pt>
          <cx:pt idx="26">なし</cx:pt>
          <cx:pt idx="27">なし</cx:pt>
          <cx:pt idx="28">なし</cx:pt>
          <cx:pt idx="29">なし</cx:pt>
          <cx:pt idx="30">あり</cx:pt>
          <cx:pt idx="31">あり</cx:pt>
          <cx:pt idx="32">あり</cx:pt>
          <cx:pt idx="33">あり</cx:pt>
          <cx:pt idx="34">あり</cx:pt>
          <cx:pt idx="35">あり</cx:pt>
          <cx:pt idx="36">あり</cx:pt>
          <cx:pt idx="37">あり</cx:pt>
          <cx:pt idx="38">あり</cx:pt>
          <cx:pt idx="39">あり</cx:pt>
          <cx:pt idx="40">あり</cx:pt>
          <cx:pt idx="41">あり</cx:pt>
          <cx:pt idx="42">あり</cx:pt>
          <cx:pt idx="43">あり</cx:pt>
          <cx:pt idx="44">あり</cx:pt>
          <cx:pt idx="45">あり</cx:pt>
          <cx:pt idx="46">あり</cx:pt>
          <cx:pt idx="47">あり</cx:pt>
          <cx:pt idx="48">あり</cx:pt>
          <cx:pt idx="49">あり</cx:pt>
          <cx:pt idx="50">あり</cx:pt>
          <cx:pt idx="51">あり</cx:pt>
          <cx:pt idx="52">あり</cx:pt>
          <cx:pt idx="53">あり</cx:pt>
          <cx:pt idx="54">あり</cx:pt>
          <cx:pt idx="55">あり</cx:pt>
          <cx:pt idx="56">あり</cx:pt>
          <cx:pt idx="57">あり</cx:pt>
          <cx:pt idx="58">あり</cx:pt>
          <cx:pt idx="59">あり</cx:pt>
          <cx:pt idx="60">あり</cx:pt>
          <cx:pt idx="61">あり</cx:pt>
          <cx:pt idx="62">あり</cx:pt>
          <cx:pt idx="63">あり</cx:pt>
          <cx:pt idx="64">あり</cx:pt>
          <cx:pt idx="65">あり</cx:pt>
          <cx:pt idx="66">あり</cx:pt>
          <cx:pt idx="67">あり</cx:pt>
          <cx:pt idx="68">あり</cx:pt>
          <cx:pt idx="69">あり</cx:pt>
          <cx:pt idx="70">あり</cx:pt>
          <cx:pt idx="71">あり</cx:pt>
          <cx:pt idx="72">あり</cx:pt>
          <cx:pt idx="73">あり</cx:pt>
          <cx:pt idx="74">あり</cx:pt>
          <cx:pt idx="75">あり</cx:pt>
          <cx:pt idx="76">あり</cx:pt>
          <cx:pt idx="77">あり</cx:pt>
          <cx:pt idx="78">あり</cx:pt>
          <cx:pt idx="79">あり</cx:pt>
          <cx:pt idx="80">あり</cx:pt>
          <cx:pt idx="81">あり</cx:pt>
        </cx:lvl>
      </cx:strDim>
      <cx:numDim type="val">
        <cx:f>'[figure用  post 箱ひげ.xlsx]PD-L1箱ひげ　post'!$AD$2:$AD$83</cx:f>
        <cx:lvl ptCount="82" formatCode="G/標準">
          <cx:pt idx="0">-466.55000000000001</cx:pt>
          <cx:pt idx="1">-28.719999999999999</cx:pt>
          <cx:pt idx="2">-36.640000000000001</cx:pt>
          <cx:pt idx="3">-19.309999999999999</cx:pt>
          <cx:pt idx="4">-51.520000000000003</cx:pt>
          <cx:pt idx="5">0</cx:pt>
          <cx:pt idx="6">-77.129999999999995</cx:pt>
          <cx:pt idx="7">-194.47</cx:pt>
          <cx:pt idx="8">-279.30000000000001</cx:pt>
          <cx:pt idx="9">-19.469999999999999</cx:pt>
          <cx:pt idx="10">-2.3100000000000001</cx:pt>
          <cx:pt idx="11">-60.189999999999998</cx:pt>
          <cx:pt idx="12">32.369999999999997</cx:pt>
          <cx:pt idx="13">-118.12</cx:pt>
          <cx:pt idx="14">-105.67</cx:pt>
          <cx:pt idx="15">216.56999999999999</cx:pt>
          <cx:pt idx="16">-411.45999999999998</cx:pt>
          <cx:pt idx="17">0</cx:pt>
          <cx:pt idx="18">26.399999999999999</cx:pt>
          <cx:pt idx="19">1.6599999999999999</cx:pt>
          <cx:pt idx="20">-29.690000000000001</cx:pt>
          <cx:pt idx="21">-3.6699999999999999</cx:pt>
          <cx:pt idx="22">-1.8300000000000001</cx:pt>
          <cx:pt idx="23">-51.259999999999998</cx:pt>
          <cx:pt idx="24">115.55</cx:pt>
          <cx:pt idx="25">3.9300000000000002</cx:pt>
          <cx:pt idx="26">-44.670000000000002</cx:pt>
          <cx:pt idx="27">102.90000000000001</cx:pt>
          <cx:pt idx="28">-101.17</cx:pt>
          <cx:pt idx="29">0.69999999999999996</cx:pt>
          <cx:pt idx="30">27.629999999999999</cx:pt>
          <cx:pt idx="31">-37.109999999999999</cx:pt>
          <cx:pt idx="32">-106.23</cx:pt>
          <cx:pt idx="33">242.58000000000001</cx:pt>
          <cx:pt idx="34">0</cx:pt>
          <cx:pt idx="35">0</cx:pt>
          <cx:pt idx="36">-25.579999999999998</cx:pt>
          <cx:pt idx="37">85.810000000000002</cx:pt>
          <cx:pt idx="38">0</cx:pt>
          <cx:pt idx="39">-71.590000000000003</cx:pt>
          <cx:pt idx="40">113.65000000000001</cx:pt>
          <cx:pt idx="41">-124.54000000000001</cx:pt>
          <cx:pt idx="42">195.50999999999999</cx:pt>
          <cx:pt idx="43">354.89999999999998</cx:pt>
          <cx:pt idx="44">218.24000000000001</cx:pt>
          <cx:pt idx="45">-284.44999999999999</cx:pt>
          <cx:pt idx="46">-125.31</cx:pt>
          <cx:pt idx="47">-119.15000000000001</cx:pt>
          <cx:pt idx="48">-22.289999999999999</cx:pt>
          <cx:pt idx="49">-24.34</cx:pt>
          <cx:pt idx="50">-160.28999999999999</cx:pt>
          <cx:pt idx="51">-104.23999999999999</cx:pt>
          <cx:pt idx="52">0</cx:pt>
          <cx:pt idx="53">-29.5</cx:pt>
          <cx:pt idx="54">145.66999999999999</cx:pt>
          <cx:pt idx="55">322.88999999999999</cx:pt>
          <cx:pt idx="56">-227.18000000000001</cx:pt>
          <cx:pt idx="57">0</cx:pt>
          <cx:pt idx="58">-115.26000000000001</cx:pt>
          <cx:pt idx="59">-20.239999999999998</cx:pt>
          <cx:pt idx="60">-486.68000000000001</cx:pt>
          <cx:pt idx="61">-159.15000000000001</cx:pt>
          <cx:pt idx="62">29.109999999999999</cx:pt>
          <cx:pt idx="63">12.5</cx:pt>
          <cx:pt idx="64">297.24000000000001</cx:pt>
          <cx:pt idx="65">22.170000000000002</cx:pt>
          <cx:pt idx="66">592.87</cx:pt>
          <cx:pt idx="67">-43.090000000000003</cx:pt>
          <cx:pt idx="68">7.7199999999999998</cx:pt>
          <cx:pt idx="69">7.0199999999999996</cx:pt>
          <cx:pt idx="70">-6.5599999999999996</cx:pt>
          <cx:pt idx="71">0</cx:pt>
          <cx:pt idx="72">20.460000000000001</cx:pt>
          <cx:pt idx="73">369.93000000000001</cx:pt>
          <cx:pt idx="74">838.98000000000002</cx:pt>
          <cx:pt idx="75">153.03999999999999</cx:pt>
          <cx:pt idx="76">1.8100000000000001</cx:pt>
          <cx:pt idx="77">-26.91</cx:pt>
          <cx:pt idx="78">224.63999999999999</cx:pt>
          <cx:pt idx="79">202.44999999999999</cx:pt>
          <cx:pt idx="80">13.02</cx:pt>
          <cx:pt idx="81">516.27999999999997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IL-32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4F3BFAE8-AB00-430A-9373-7D10B32325DA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40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1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箱ひげ.xlsx]PD-L1箱ひげ　post'!$AE$2:$AE$83</cx:f>
        <cx:lvl ptCount="82">
          <cx:pt idx="0">なし</cx:pt>
          <cx:pt idx="1">なし</cx:pt>
          <cx:pt idx="2">なし</cx:pt>
          <cx:pt idx="3">なし</cx:pt>
          <cx:pt idx="4">なし</cx:pt>
          <cx:pt idx="5">なし</cx:pt>
          <cx:pt idx="6">なし</cx:pt>
          <cx:pt idx="7">なし</cx:pt>
          <cx:pt idx="8">なし</cx:pt>
          <cx:pt idx="9">なし</cx:pt>
          <cx:pt idx="10">なし</cx:pt>
          <cx:pt idx="11">なし</cx:pt>
          <cx:pt idx="12">なし</cx:pt>
          <cx:pt idx="13">なし</cx:pt>
          <cx:pt idx="14">なし</cx:pt>
          <cx:pt idx="15">なし</cx:pt>
          <cx:pt idx="16">なし</cx:pt>
          <cx:pt idx="17">なし</cx:pt>
          <cx:pt idx="18">なし</cx:pt>
          <cx:pt idx="19">なし</cx:pt>
          <cx:pt idx="20">なし</cx:pt>
          <cx:pt idx="21">なし</cx:pt>
          <cx:pt idx="22">なし</cx:pt>
          <cx:pt idx="23">なし</cx:pt>
          <cx:pt idx="24">なし</cx:pt>
          <cx:pt idx="25">なし</cx:pt>
          <cx:pt idx="26">なし</cx:pt>
          <cx:pt idx="27">なし</cx:pt>
          <cx:pt idx="28">なし</cx:pt>
          <cx:pt idx="29">なし</cx:pt>
          <cx:pt idx="30">あり</cx:pt>
          <cx:pt idx="31">あり</cx:pt>
          <cx:pt idx="32">あり</cx:pt>
          <cx:pt idx="33">あり</cx:pt>
          <cx:pt idx="34">あり</cx:pt>
          <cx:pt idx="35">あり</cx:pt>
          <cx:pt idx="36">あり</cx:pt>
          <cx:pt idx="37">あり</cx:pt>
          <cx:pt idx="38">あり</cx:pt>
          <cx:pt idx="39">あり</cx:pt>
          <cx:pt idx="40">あり</cx:pt>
          <cx:pt idx="41">あり</cx:pt>
          <cx:pt idx="42">あり</cx:pt>
          <cx:pt idx="43">あり</cx:pt>
          <cx:pt idx="44">あり</cx:pt>
          <cx:pt idx="45">あり</cx:pt>
          <cx:pt idx="46">あり</cx:pt>
          <cx:pt idx="47">あり</cx:pt>
          <cx:pt idx="48">あり</cx:pt>
          <cx:pt idx="49">あり</cx:pt>
          <cx:pt idx="50">あり</cx:pt>
          <cx:pt idx="51">あり</cx:pt>
          <cx:pt idx="52">あり</cx:pt>
          <cx:pt idx="53">あり</cx:pt>
          <cx:pt idx="54">あり</cx:pt>
          <cx:pt idx="55">あり</cx:pt>
          <cx:pt idx="56">あり</cx:pt>
          <cx:pt idx="57">あり</cx:pt>
          <cx:pt idx="58">あり</cx:pt>
          <cx:pt idx="59">あり</cx:pt>
          <cx:pt idx="60">あり</cx:pt>
          <cx:pt idx="61">あり</cx:pt>
          <cx:pt idx="62">あり</cx:pt>
          <cx:pt idx="63">あり</cx:pt>
          <cx:pt idx="64">あり</cx:pt>
          <cx:pt idx="65">あり</cx:pt>
          <cx:pt idx="66">あり</cx:pt>
          <cx:pt idx="67">あり</cx:pt>
          <cx:pt idx="68">あり</cx:pt>
          <cx:pt idx="69">あり</cx:pt>
          <cx:pt idx="70">あり</cx:pt>
          <cx:pt idx="71">あり</cx:pt>
          <cx:pt idx="72">あり</cx:pt>
          <cx:pt idx="73">あり</cx:pt>
          <cx:pt idx="74">あり</cx:pt>
          <cx:pt idx="75">あり</cx:pt>
          <cx:pt idx="76">あり</cx:pt>
          <cx:pt idx="77">あり</cx:pt>
          <cx:pt idx="78">あり</cx:pt>
          <cx:pt idx="79">あり</cx:pt>
          <cx:pt idx="80">あり</cx:pt>
          <cx:pt idx="81">あり</cx:pt>
        </cx:lvl>
      </cx:strDim>
      <cx:numDim type="val">
        <cx:f>'[figure用  post 箱ひげ.xlsx]PD-L1箱ひげ　post'!$AF$2:$AF$83</cx:f>
        <cx:lvl ptCount="82" formatCode="G/標準">
          <cx:pt idx="0">-29.43</cx:pt>
          <cx:pt idx="1">2.46</cx:pt>
          <cx:pt idx="2">-1.05</cx:pt>
          <cx:pt idx="3">-7.4500000000000002</cx:pt>
          <cx:pt idx="4">8.5</cx:pt>
          <cx:pt idx="5">-0.080000000000000002</cx:pt>
          <cx:pt idx="6">-21.760000000000002</cx:pt>
          <cx:pt idx="7">86.480000000000004</cx:pt>
          <cx:pt idx="8">-29.050000000000001</cx:pt>
          <cx:pt idx="9">0</cx:pt>
          <cx:pt idx="10">0.14999999999999999</cx:pt>
          <cx:pt idx="11">-7.5199999999999996</cx:pt>
          <cx:pt idx="12">1.04</cx:pt>
          <cx:pt idx="13">-4.2199999999999998</cx:pt>
          <cx:pt idx="14">-6.8499999999999996</cx:pt>
          <cx:pt idx="15">48.640000000000001</cx:pt>
          <cx:pt idx="16">-65.799999999999997</cx:pt>
          <cx:pt idx="17">-4.0899999999999999</cx:pt>
          <cx:pt idx="18">1.2</cx:pt>
          <cx:pt idx="19">0.16</cx:pt>
          <cx:pt idx="20">-1.03</cx:pt>
          <cx:pt idx="21">-0.40000000000000002</cx:pt>
          <cx:pt idx="22">1.6699999999999999</cx:pt>
          <cx:pt idx="23">6.1200000000000001</cx:pt>
          <cx:pt idx="24">13.18</cx:pt>
          <cx:pt idx="25">0.62</cx:pt>
          <cx:pt idx="26">-1.51</cx:pt>
          <cx:pt idx="27">0</cx:pt>
          <cx:pt idx="28">12.710000000000001</cx:pt>
          <cx:pt idx="29">0.79000000000000004</cx:pt>
          <cx:pt idx="30">49.659999999999997</cx:pt>
          <cx:pt idx="31">-19.809999999999999</cx:pt>
          <cx:pt idx="32">-17.25</cx:pt>
          <cx:pt idx="33">48.299999999999997</cx:pt>
          <cx:pt idx="34">-41.259999999999998</cx:pt>
          <cx:pt idx="35">8.9100000000000001</cx:pt>
          <cx:pt idx="36">-16.41</cx:pt>
          <cx:pt idx="37">-25.530000000000001</cx:pt>
          <cx:pt idx="38">-3.7599999999999998</cx:pt>
          <cx:pt idx="39">-13.77</cx:pt>
          <cx:pt idx="40">18.190000000000001</cx:pt>
          <cx:pt idx="41">-35.369999999999997</cx:pt>
          <cx:pt idx="42">39.039999999999999</cx:pt>
          <cx:pt idx="43">40.640000000000001</cx:pt>
          <cx:pt idx="44">30.84</cx:pt>
          <cx:pt idx="45">-41.649999999999999</cx:pt>
          <cx:pt idx="46">32.079999999999998</cx:pt>
          <cx:pt idx="47">-13.32</cx:pt>
          <cx:pt idx="48">5.7000000000000002</cx:pt>
          <cx:pt idx="49">-10.16</cx:pt>
          <cx:pt idx="50">-13.6</cx:pt>
          <cx:pt idx="51">-20.77</cx:pt>
          <cx:pt idx="52">14.470000000000001</cx:pt>
          <cx:pt idx="53">-5.4699999999999998</cx:pt>
          <cx:pt idx="54">22.260000000000002</cx:pt>
          <cx:pt idx="55">68.030000000000001</cx:pt>
          <cx:pt idx="56">-555.74000000000001</cx:pt>
          <cx:pt idx="57">-26.91</cx:pt>
          <cx:pt idx="58">-25.460000000000001</cx:pt>
          <cx:pt idx="59">-26.25</cx:pt>
          <cx:pt idx="60">-85.810000000000002</cx:pt>
          <cx:pt idx="61">-143.44999999999999</cx:pt>
          <cx:pt idx="62">20.989999999999998</cx:pt>
          <cx:pt idx="63">85.420000000000002</cx:pt>
          <cx:pt idx="64">20.460000000000001</cx:pt>
          <cx:pt idx="65">-2.1600000000000001</cx:pt>
          <cx:pt idx="66">-122.89</cx:pt>
          <cx:pt idx="67">-15.27</cx:pt>
          <cx:pt idx="68">7.2800000000000002</cx:pt>
          <cx:pt idx="69">10.66</cx:pt>
          <cx:pt idx="70">-3.9500000000000002</cx:pt>
          <cx:pt idx="71">-38.979999999999997</cx:pt>
          <cx:pt idx="72">1.03</cx:pt>
          <cx:pt idx="73">60.329999999999998</cx:pt>
          <cx:pt idx="74">-14.359999999999999</cx:pt>
          <cx:pt idx="75">-4.3099999999999996</cx:pt>
          <cx:pt idx="76">0.79000000000000004</cx:pt>
          <cx:pt idx="77">23.82</cx:pt>
          <cx:pt idx="78">38.869999999999997</cx:pt>
          <cx:pt idx="79">29.050000000000001</cx:pt>
          <cx:pt idx="80">9.7100000000000009</cx:pt>
          <cx:pt idx="81">788.52999999999997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IL-10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6F85A001-1F3B-4D46-BE4F-663B9A99BF8D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1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箱ひげ.xlsx]PD-L1箱ひげ　post'!$AG$2:$AG$83</cx:f>
        <cx:lvl ptCount="82">
          <cx:pt idx="0">なし</cx:pt>
          <cx:pt idx="1">なし</cx:pt>
          <cx:pt idx="2">なし</cx:pt>
          <cx:pt idx="3">なし</cx:pt>
          <cx:pt idx="4">なし</cx:pt>
          <cx:pt idx="5">なし</cx:pt>
          <cx:pt idx="6">なし</cx:pt>
          <cx:pt idx="7">なし</cx:pt>
          <cx:pt idx="8">なし</cx:pt>
          <cx:pt idx="9">なし</cx:pt>
          <cx:pt idx="10">なし</cx:pt>
          <cx:pt idx="11">なし</cx:pt>
          <cx:pt idx="12">なし</cx:pt>
          <cx:pt idx="13">なし</cx:pt>
          <cx:pt idx="14">なし</cx:pt>
          <cx:pt idx="15">なし</cx:pt>
          <cx:pt idx="16">なし</cx:pt>
          <cx:pt idx="17">なし</cx:pt>
          <cx:pt idx="18">なし</cx:pt>
          <cx:pt idx="19">なし</cx:pt>
          <cx:pt idx="20">なし</cx:pt>
          <cx:pt idx="21">なし</cx:pt>
          <cx:pt idx="22">なし</cx:pt>
          <cx:pt idx="23">なし</cx:pt>
          <cx:pt idx="24">なし</cx:pt>
          <cx:pt idx="25">なし</cx:pt>
          <cx:pt idx="26">なし</cx:pt>
          <cx:pt idx="27">なし</cx:pt>
          <cx:pt idx="28">なし</cx:pt>
          <cx:pt idx="29">なし</cx:pt>
          <cx:pt idx="30">あり</cx:pt>
          <cx:pt idx="31">あり</cx:pt>
          <cx:pt idx="32">あり</cx:pt>
          <cx:pt idx="33">あり</cx:pt>
          <cx:pt idx="34">あり</cx:pt>
          <cx:pt idx="35">あり</cx:pt>
          <cx:pt idx="36">あり</cx:pt>
          <cx:pt idx="37">あり</cx:pt>
          <cx:pt idx="38">あり</cx:pt>
          <cx:pt idx="39">あり</cx:pt>
          <cx:pt idx="40">あり</cx:pt>
          <cx:pt idx="41">あり</cx:pt>
          <cx:pt idx="42">あり</cx:pt>
          <cx:pt idx="43">あり</cx:pt>
          <cx:pt idx="44">あり</cx:pt>
          <cx:pt idx="45">あり</cx:pt>
          <cx:pt idx="46">あり</cx:pt>
          <cx:pt idx="47">あり</cx:pt>
          <cx:pt idx="48">あり</cx:pt>
          <cx:pt idx="49">あり</cx:pt>
          <cx:pt idx="50">あり</cx:pt>
          <cx:pt idx="51">あり</cx:pt>
          <cx:pt idx="52">あり</cx:pt>
          <cx:pt idx="53">あり</cx:pt>
          <cx:pt idx="54">あり</cx:pt>
          <cx:pt idx="55">あり</cx:pt>
          <cx:pt idx="56">あり</cx:pt>
          <cx:pt idx="57">あり</cx:pt>
          <cx:pt idx="58">あり</cx:pt>
          <cx:pt idx="59">あり</cx:pt>
          <cx:pt idx="60">あり</cx:pt>
          <cx:pt idx="61">あり</cx:pt>
          <cx:pt idx="62">あり</cx:pt>
          <cx:pt idx="63">あり</cx:pt>
          <cx:pt idx="64">あり</cx:pt>
          <cx:pt idx="65">あり</cx:pt>
          <cx:pt idx="66">あり</cx:pt>
          <cx:pt idx="67">あり</cx:pt>
          <cx:pt idx="68">あり</cx:pt>
          <cx:pt idx="69">あり</cx:pt>
          <cx:pt idx="70">あり</cx:pt>
          <cx:pt idx="71">あり</cx:pt>
          <cx:pt idx="72">あり</cx:pt>
          <cx:pt idx="73">あり</cx:pt>
          <cx:pt idx="74">あり</cx:pt>
          <cx:pt idx="75">あり</cx:pt>
          <cx:pt idx="76">あり</cx:pt>
          <cx:pt idx="77">あり</cx:pt>
          <cx:pt idx="78">あり</cx:pt>
          <cx:pt idx="79">あり</cx:pt>
          <cx:pt idx="80">あり</cx:pt>
          <cx:pt idx="81">あり</cx:pt>
        </cx:lvl>
      </cx:strDim>
      <cx:numDim type="val">
        <cx:f>'[figure用  post 箱ひげ.xlsx]PD-L1箱ひげ　post'!$AH$2:$AH$83</cx:f>
        <cx:lvl ptCount="82" formatCode="G/標準">
          <cx:pt idx="0">148.53</cx:pt>
          <cx:pt idx="1">74.859999999999999</cx:pt>
          <cx:pt idx="2">-81.189999999999998</cx:pt>
          <cx:pt idx="3">-62.75</cx:pt>
          <cx:pt idx="4">-16.32</cx:pt>
          <cx:pt idx="5">-2</cx:pt>
          <cx:pt idx="6">175.62</cx:pt>
          <cx:pt idx="7">37.770000000000003</cx:pt>
          <cx:pt idx="8">-158.99000000000001</cx:pt>
          <cx:pt idx="9">5.8700000000000001</cx:pt>
          <cx:pt idx="10">-22.41</cx:pt>
          <cx:pt idx="11">19.359999999999999</cx:pt>
          <cx:pt idx="12">-5.8200000000000003</cx:pt>
          <cx:pt idx="13">-43.619999999999997</cx:pt>
          <cx:pt idx="14">-622.30999999999995</cx:pt>
          <cx:pt idx="15">-135.99000000000001</cx:pt>
          <cx:pt idx="16">-424.89999999999998</cx:pt>
          <cx:pt idx="17">-103.43000000000001</cx:pt>
          <cx:pt idx="18">13.73</cx:pt>
          <cx:pt idx="19">-35.060000000000002</cx:pt>
          <cx:pt idx="20">5.0099999999999998</cx:pt>
          <cx:pt idx="21">-4.6799999999999997</cx:pt>
          <cx:pt idx="22">4.2800000000000002</cx:pt>
          <cx:pt idx="23">-61.68</cx:pt>
          <cx:pt idx="24">22.280000000000001</cx:pt>
          <cx:pt idx="25">8.9299999999999997</cx:pt>
          <cx:pt idx="26">-2.5699999999999998</cx:pt>
          <cx:pt idx="27">-147.47999999999999</cx:pt>
          <cx:pt idx="28">186.41999999999999</cx:pt>
          <cx:pt idx="29">0</cx:pt>
          <cx:pt idx="30">409.67000000000002</cx:pt>
          <cx:pt idx="31">194.05000000000001</cx:pt>
          <cx:pt idx="32">202.84999999999999</cx:pt>
          <cx:pt idx="33">386.02999999999997</cx:pt>
          <cx:pt idx="34">-554.66999999999996</cx:pt>
          <cx:pt idx="35">-50.509999999999998</cx:pt>
          <cx:pt idx="36">-3.2999999999999998</cx:pt>
          <cx:pt idx="37">78.370000000000005</cx:pt>
          <cx:pt idx="38">-31.899999999999999</cx:pt>
          <cx:pt idx="39">-31.329999999999998</cx:pt>
          <cx:pt idx="40">124.84</cx:pt>
          <cx:pt idx="41">139.96000000000001</cx:pt>
          <cx:pt idx="42">-3.5299999999999998</cx:pt>
          <cx:pt idx="43">-168.30000000000001</cx:pt>
          <cx:pt idx="44">-38.439999999999998</cx:pt>
          <cx:pt idx="45">-88.219999999999999</cx:pt>
          <cx:pt idx="46">-22.16</cx:pt>
          <cx:pt idx="47">-264.22000000000003</cx:pt>
          <cx:pt idx="48">24.68</cx:pt>
          <cx:pt idx="49">-90.109999999999999</cx:pt>
          <cx:pt idx="50">-129.38999999999999</cx:pt>
          <cx:pt idx="51">7.7800000000000002</cx:pt>
          <cx:pt idx="52">-116.23999999999999</cx:pt>
          <cx:pt idx="53">-91.829999999999998</cx:pt>
          <cx:pt idx="54">-88.090000000000003</cx:pt>
          <cx:pt idx="55">360.79000000000002</cx:pt>
          <cx:pt idx="56">-225.41</cx:pt>
          <cx:pt idx="57">213.94999999999999</cx:pt>
          <cx:pt idx="58">-441.38</cx:pt>
          <cx:pt idx="59">-174.74000000000001</cx:pt>
          <cx:pt idx="60">-39.57</cx:pt>
          <cx:pt idx="61">-264.49000000000001</cx:pt>
          <cx:pt idx="62">-146.81</cx:pt>
          <cx:pt idx="63">502.62</cx:pt>
          <cx:pt idx="64">-397.07999999999998</cx:pt>
          <cx:pt idx="65">-48.32</cx:pt>
          <cx:pt idx="66">-179.22999999999999</cx:pt>
          <cx:pt idx="67">-76.150000000000006</cx:pt>
          <cx:pt idx="68">-85.469999999999999</cx:pt>
          <cx:pt idx="69">-2.4100000000000001</cx:pt>
          <cx:pt idx="70">109.94</cx:pt>
          <cx:pt idx="71">-336.22000000000003</cx:pt>
          <cx:pt idx="72">-3.5699999999999998</cx:pt>
          <cx:pt idx="73">99.480000000000004</cx:pt>
          <cx:pt idx="74">189.16</cx:pt>
          <cx:pt idx="75">-149.62</cx:pt>
          <cx:pt idx="76">6.6799999999999997</cx:pt>
          <cx:pt idx="77">178.56</cx:pt>
          <cx:pt idx="78">189.11000000000001</cx:pt>
          <cx:pt idx="79">-121.98</cx:pt>
          <cx:pt idx="80">9.4399999999999995</cx:pt>
          <cx:pt idx="81">1329.8199999999999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TNFSF12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1B20A5E2-2483-4002-8CDE-3AE9C9D93D34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1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箱ひげ.xlsx]PD-L1箱ひげ　post'!$AA$2:$AA$83</cx:f>
        <cx:lvl ptCount="82">
          <cx:pt idx="0">なし</cx:pt>
          <cx:pt idx="1">なし</cx:pt>
          <cx:pt idx="2">なし</cx:pt>
          <cx:pt idx="3">なし</cx:pt>
          <cx:pt idx="4">なし</cx:pt>
          <cx:pt idx="5">なし</cx:pt>
          <cx:pt idx="6">なし</cx:pt>
          <cx:pt idx="7">なし</cx:pt>
          <cx:pt idx="8">なし</cx:pt>
          <cx:pt idx="9">なし</cx:pt>
          <cx:pt idx="10">なし</cx:pt>
          <cx:pt idx="11">なし</cx:pt>
          <cx:pt idx="12">なし</cx:pt>
          <cx:pt idx="13">なし</cx:pt>
          <cx:pt idx="14">なし</cx:pt>
          <cx:pt idx="15">なし</cx:pt>
          <cx:pt idx="16">なし</cx:pt>
          <cx:pt idx="17">なし</cx:pt>
          <cx:pt idx="18">なし</cx:pt>
          <cx:pt idx="19">なし</cx:pt>
          <cx:pt idx="20">なし</cx:pt>
          <cx:pt idx="21">なし</cx:pt>
          <cx:pt idx="22">なし</cx:pt>
          <cx:pt idx="23">なし</cx:pt>
          <cx:pt idx="24">なし</cx:pt>
          <cx:pt idx="25">なし</cx:pt>
          <cx:pt idx="26">なし</cx:pt>
          <cx:pt idx="27">なし</cx:pt>
          <cx:pt idx="28">なし</cx:pt>
          <cx:pt idx="29">なし</cx:pt>
          <cx:pt idx="30">あり</cx:pt>
          <cx:pt idx="31">あり</cx:pt>
          <cx:pt idx="32">あり</cx:pt>
          <cx:pt idx="33">あり</cx:pt>
          <cx:pt idx="34">あり</cx:pt>
          <cx:pt idx="35">あり</cx:pt>
          <cx:pt idx="36">あり</cx:pt>
          <cx:pt idx="37">あり</cx:pt>
          <cx:pt idx="38">あり</cx:pt>
          <cx:pt idx="39">あり</cx:pt>
          <cx:pt idx="40">あり</cx:pt>
          <cx:pt idx="41">あり</cx:pt>
          <cx:pt idx="42">あり</cx:pt>
          <cx:pt idx="43">あり</cx:pt>
          <cx:pt idx="44">あり</cx:pt>
          <cx:pt idx="45">あり</cx:pt>
          <cx:pt idx="46">あり</cx:pt>
          <cx:pt idx="47">あり</cx:pt>
          <cx:pt idx="48">あり</cx:pt>
          <cx:pt idx="49">あり</cx:pt>
          <cx:pt idx="50">あり</cx:pt>
          <cx:pt idx="51">あり</cx:pt>
          <cx:pt idx="52">あり</cx:pt>
          <cx:pt idx="53">あり</cx:pt>
          <cx:pt idx="54">あり</cx:pt>
          <cx:pt idx="55">あり</cx:pt>
          <cx:pt idx="56">あり</cx:pt>
          <cx:pt idx="57">あり</cx:pt>
          <cx:pt idx="58">あり</cx:pt>
          <cx:pt idx="59">あり</cx:pt>
          <cx:pt idx="60">あり</cx:pt>
          <cx:pt idx="61">あり</cx:pt>
          <cx:pt idx="62">あり</cx:pt>
          <cx:pt idx="63">あり</cx:pt>
          <cx:pt idx="64">あり</cx:pt>
          <cx:pt idx="65">あり</cx:pt>
          <cx:pt idx="66">あり</cx:pt>
          <cx:pt idx="67">あり</cx:pt>
          <cx:pt idx="68">あり</cx:pt>
          <cx:pt idx="69">あり</cx:pt>
          <cx:pt idx="70">あり</cx:pt>
          <cx:pt idx="71">あり</cx:pt>
          <cx:pt idx="72">あり</cx:pt>
          <cx:pt idx="73">あり</cx:pt>
          <cx:pt idx="74">あり</cx:pt>
          <cx:pt idx="75">あり</cx:pt>
          <cx:pt idx="76">あり</cx:pt>
          <cx:pt idx="77">あり</cx:pt>
          <cx:pt idx="78">あり</cx:pt>
          <cx:pt idx="79">あり</cx:pt>
          <cx:pt idx="80">あり</cx:pt>
          <cx:pt idx="81">あり</cx:pt>
        </cx:lvl>
      </cx:strDim>
      <cx:numDim type="val">
        <cx:f>'[figure用  post 箱ひげ.xlsx]PD-L1箱ひげ　post'!$AB$2:$AB$83</cx:f>
        <cx:lvl ptCount="82" formatCode="G/標準">
          <cx:pt idx="0">-1428.49</cx:pt>
          <cx:pt idx="1">636.42999999999995</cx:pt>
          <cx:pt idx="2">0</cx:pt>
          <cx:pt idx="3">152.91</cx:pt>
          <cx:pt idx="4">0</cx:pt>
          <cx:pt idx="5">0</cx:pt>
          <cx:pt idx="6">-1362.49</cx:pt>
          <cx:pt idx="8">-606.37</cx:pt>
          <cx:pt idx="9">0</cx:pt>
          <cx:pt idx="10">0</cx:pt>
          <cx:pt idx="11">2459.29</cx:pt>
          <cx:pt idx="12">0</cx:pt>
          <cx:pt idx="13">-458.54000000000002</cx:pt>
          <cx:pt idx="14">0</cx:pt>
          <cx:pt idx="15">939.41999999999996</cx:pt>
          <cx:pt idx="16">-2277.98</cx:pt>
          <cx:pt idx="17">0</cx:pt>
          <cx:pt idx="18">0</cx:pt>
          <cx:pt idx="19">0</cx:pt>
          <cx:pt idx="20">0</cx:pt>
          <cx:pt idx="21">0</cx:pt>
          <cx:pt idx="22">0</cx:pt>
          <cx:pt idx="23">1068.45</cx:pt>
          <cx:pt idx="24">3596.1799999999998</cx:pt>
          <cx:pt idx="25">0</cx:pt>
          <cx:pt idx="26">0</cx:pt>
          <cx:pt idx="27">-1233.6199999999999</cx:pt>
          <cx:pt idx="28">-1139.24</cx:pt>
          <cx:pt idx="29">0</cx:pt>
          <cx:pt idx="30">0</cx:pt>
          <cx:pt idx="31">-494.63999999999999</cx:pt>
          <cx:pt idx="32">-1218.9000000000001</cx:pt>
          <cx:pt idx="33">-4641.0500000000002</cx:pt>
          <cx:pt idx="34">0</cx:pt>
          <cx:pt idx="35">0</cx:pt>
          <cx:pt idx="36">238.68000000000001</cx:pt>
          <cx:pt idx="37">466.22000000000003</cx:pt>
          <cx:pt idx="38">0</cx:pt>
          <cx:pt idx="39">-389.89999999999998</cx:pt>
          <cx:pt idx="40">1055.4400000000001</cx:pt>
          <cx:pt idx="41">-1029.0899999999999</cx:pt>
          <cx:pt idx="42">-213.13999999999999</cx:pt>
          <cx:pt idx="43">-134.24000000000001</cx:pt>
          <cx:pt idx="44">1118.51</cx:pt>
          <cx:pt idx="45">-914.30999999999995</cx:pt>
          <cx:pt idx="46">-1843.5799999999999</cx:pt>
          <cx:pt idx="47">-5054.5100000000002</cx:pt>
          <cx:pt idx="48">516.80999999999995</cx:pt>
          <cx:pt idx="49">-945.57000000000005</cx:pt>
          <cx:pt idx="50">-3426.9200000000001</cx:pt>
          <cx:pt idx="51">213.09999999999999</cx:pt>
          <cx:pt idx="52">534.45000000000005</cx:pt>
          <cx:pt idx="53">-28.329999999999998</cx:pt>
          <cx:pt idx="54">1391.98</cx:pt>
          <cx:pt idx="55">1856.0699999999999</cx:pt>
          <cx:pt idx="56">-2650.3600000000001</cx:pt>
          <cx:pt idx="57">0</cx:pt>
          <cx:pt idx="58">-2279.02</cx:pt>
          <cx:pt idx="59">-2000.9200000000001</cx:pt>
          <cx:pt idx="60">-140.49000000000001</cx:pt>
          <cx:pt idx="61">0</cx:pt>
          <cx:pt idx="62">0</cx:pt>
          <cx:pt idx="63">0</cx:pt>
          <cx:pt idx="64">156.87</cx:pt>
          <cx:pt idx="65">-371.31999999999999</cx:pt>
          <cx:pt idx="66">0</cx:pt>
          <cx:pt idx="67">1767.55</cx:pt>
          <cx:pt idx="68">318.67000000000002</cx:pt>
          <cx:pt idx="69">0</cx:pt>
          <cx:pt idx="70">0</cx:pt>
          <cx:pt idx="71">11.68</cx:pt>
          <cx:pt idx="72">0</cx:pt>
          <cx:pt idx="73">2319.71</cx:pt>
          <cx:pt idx="74">-840.08000000000004</cx:pt>
          <cx:pt idx="75">-238.68000000000001</cx:pt>
          <cx:pt idx="76">0</cx:pt>
          <cx:pt idx="77">-92.450000000000003</cx:pt>
          <cx:pt idx="78">437.89999999999998</cx:pt>
          <cx:pt idx="79">1608.24</cx:pt>
          <cx:pt idx="80">-78.959999999999994</cx:pt>
          <cx:pt idx="81">3985.9299999999998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IL-34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57EFAA8F-3670-49FC-A5DF-644F9F9993C4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150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1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箱ひげ.xlsx]CD8箱ひげ　post'!$T$2:$T$69</cx:f>
        <cx:lvl ptCount="68">
          <cx:pt idx="0">Low</cx:pt>
          <cx:pt idx="1">Low</cx:pt>
          <cx:pt idx="2">Low</cx:pt>
          <cx:pt idx="3">Low</cx:pt>
          <cx:pt idx="4">Low</cx:pt>
          <cx:pt idx="5">Low</cx:pt>
          <cx:pt idx="6">Low</cx:pt>
          <cx:pt idx="7">Low</cx:pt>
          <cx:pt idx="8">Low</cx:pt>
          <cx:pt idx="9">Low</cx:pt>
          <cx:pt idx="10">Low</cx:pt>
          <cx:pt idx="11">Low</cx:pt>
          <cx:pt idx="12">Low</cx:pt>
          <cx:pt idx="13">Low</cx:pt>
          <cx:pt idx="14">Low</cx:pt>
          <cx:pt idx="15">Low</cx:pt>
          <cx:pt idx="16">Low</cx:pt>
          <cx:pt idx="17">Low</cx:pt>
          <cx:pt idx="18">Low</cx:pt>
          <cx:pt idx="19">Low</cx:pt>
          <cx:pt idx="20">Low</cx:pt>
          <cx:pt idx="21">Low</cx:pt>
          <cx:pt idx="22">Low</cx:pt>
          <cx:pt idx="23">Low</cx:pt>
          <cx:pt idx="24">Low</cx:pt>
          <cx:pt idx="25">Low</cx:pt>
          <cx:pt idx="26">Low</cx:pt>
          <cx:pt idx="27">Low</cx:pt>
          <cx:pt idx="28">Low</cx:pt>
          <cx:pt idx="29">Low</cx:pt>
          <cx:pt idx="30">Low</cx:pt>
          <cx:pt idx="31">Low</cx:pt>
          <cx:pt idx="32">Low</cx:pt>
          <cx:pt idx="33">High</cx:pt>
          <cx:pt idx="34">High</cx:pt>
          <cx:pt idx="35">High</cx:pt>
          <cx:pt idx="36">High</cx:pt>
          <cx:pt idx="37">High</cx:pt>
          <cx:pt idx="38">High</cx:pt>
          <cx:pt idx="39">High</cx:pt>
          <cx:pt idx="40">High</cx:pt>
          <cx:pt idx="41">High</cx:pt>
          <cx:pt idx="42">High</cx:pt>
          <cx:pt idx="43">High</cx:pt>
          <cx:pt idx="44">High</cx:pt>
          <cx:pt idx="45">High</cx:pt>
          <cx:pt idx="46">High</cx:pt>
          <cx:pt idx="47">High</cx:pt>
          <cx:pt idx="48">High</cx:pt>
          <cx:pt idx="49">High</cx:pt>
          <cx:pt idx="50">High</cx:pt>
          <cx:pt idx="51">High</cx:pt>
          <cx:pt idx="52">High</cx:pt>
          <cx:pt idx="53">High</cx:pt>
          <cx:pt idx="54">High</cx:pt>
          <cx:pt idx="55">High</cx:pt>
          <cx:pt idx="56">High</cx:pt>
          <cx:pt idx="57">High</cx:pt>
          <cx:pt idx="58">High</cx:pt>
          <cx:pt idx="59">High</cx:pt>
          <cx:pt idx="60">High</cx:pt>
          <cx:pt idx="61">High</cx:pt>
          <cx:pt idx="62">High</cx:pt>
          <cx:pt idx="63">High</cx:pt>
          <cx:pt idx="64">High</cx:pt>
          <cx:pt idx="65">High</cx:pt>
          <cx:pt idx="66">High</cx:pt>
          <cx:pt idx="67">High</cx:pt>
        </cx:lvl>
      </cx:strDim>
      <cx:numDim type="val">
        <cx:f>'[figure用  post 箱ひげ.xlsx]CD8箱ひげ　post'!$U$2:$U$69</cx:f>
        <cx:lvl ptCount="68" formatCode="G/標準">
          <cx:pt idx="0">-26.579999999999998</cx:pt>
          <cx:pt idx="1">-1.1599999999999999</cx:pt>
          <cx:pt idx="2">-15.35</cx:pt>
          <cx:pt idx="3">-14.470000000000001</cx:pt>
          <cx:pt idx="4">-16.68</cx:pt>
          <cx:pt idx="5">-142.22</cx:pt>
          <cx:pt idx="6">0</cx:pt>
          <cx:pt idx="7">-12.210000000000001</cx:pt>
          <cx:pt idx="8">76.280000000000001</cx:pt>
          <cx:pt idx="9">-24.329999999999998</cx:pt>
          <cx:pt idx="10">12.16</cx:pt>
          <cx:pt idx="11">2.5800000000000001</cx:pt>
          <cx:pt idx="12">1.49</cx:pt>
          <cx:pt idx="13">3.6899999999999999</cx:pt>
          <cx:pt idx="14">0</cx:pt>
          <cx:pt idx="15">11.09</cx:pt>
          <cx:pt idx="16">4.4199999999999999</cx:pt>
          <cx:pt idx="17">0</cx:pt>
          <cx:pt idx="18">-14.26</cx:pt>
          <cx:pt idx="19">18.420000000000002</cx:pt>
          <cx:pt idx="20">-35.100000000000001</cx:pt>
          <cx:pt idx="21">14.539999999999999</cx:pt>
          <cx:pt idx="22">-237.38</cx:pt>
          <cx:pt idx="23">3.0099999999999998</cx:pt>
          <cx:pt idx="24">115.97</cx:pt>
          <cx:pt idx="25">3.0800000000000001</cx:pt>
          <cx:pt idx="26">42.960000000000001</cx:pt>
          <cx:pt idx="27">9.7100000000000009</cx:pt>
          <cx:pt idx="28">0</cx:pt>
          <cx:pt idx="29">-17.079999999999998</cx:pt>
          <cx:pt idx="30">23.809999999999999</cx:pt>
          <cx:pt idx="31">21.780000000000001</cx:pt>
          <cx:pt idx="32">-42.560000000000002</cx:pt>
          <cx:pt idx="33">0</cx:pt>
          <cx:pt idx="34">0</cx:pt>
          <cx:pt idx="35">0</cx:pt>
          <cx:pt idx="36">9.5999999999999996</cx:pt>
          <cx:pt idx="37">-9.4299999999999997</cx:pt>
          <cx:pt idx="38">6.4800000000000004</cx:pt>
          <cx:pt idx="39">-25.129999999999999</cx:pt>
          <cx:pt idx="40">16.32</cx:pt>
          <cx:pt idx="41">-3.4700000000000002</cx:pt>
          <cx:pt idx="42">20.530000000000001</cx:pt>
          <cx:pt idx="43">-1.47</cx:pt>
          <cx:pt idx="44">0</cx:pt>
          <cx:pt idx="45">0</cx:pt>
          <cx:pt idx="46">43.740000000000002</cx:pt>
          <cx:pt idx="47">-1.8100000000000001</cx:pt>
          <cx:pt idx="48">45.880000000000003</cx:pt>
          <cx:pt idx="49">0</cx:pt>
          <cx:pt idx="50">-3.79</cx:pt>
          <cx:pt idx="51">1.96</cx:pt>
          <cx:pt idx="52">0</cx:pt>
          <cx:pt idx="53">18.600000000000001</cx:pt>
          <cx:pt idx="54">0</cx:pt>
          <cx:pt idx="55">7.79</cx:pt>
          <cx:pt idx="56">-5.46</cx:pt>
          <cx:pt idx="57">21.530000000000001</cx:pt>
          <cx:pt idx="58">19.59</cx:pt>
          <cx:pt idx="59">0.79000000000000004</cx:pt>
          <cx:pt idx="60">0</cx:pt>
          <cx:pt idx="61">20.550000000000001</cx:pt>
          <cx:pt idx="62">17.120000000000001</cx:pt>
          <cx:pt idx="63">5.9000000000000004</cx:pt>
          <cx:pt idx="64">-8.8200000000000003</cx:pt>
          <cx:pt idx="65">0</cx:pt>
          <cx:pt idx="66">-1.49</cx:pt>
          <cx:pt idx="67">-2.6800000000000002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CCL7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47AF9264-A9C5-4CA0-ADE7-DBDFCE72F667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18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箱ひげ.xlsx]CD8箱ひげ　post'!$Z$2:$Z$69</cx:f>
        <cx:lvl ptCount="68">
          <cx:pt idx="0">Low</cx:pt>
          <cx:pt idx="1">Low</cx:pt>
          <cx:pt idx="2">Low</cx:pt>
          <cx:pt idx="3">Low</cx:pt>
          <cx:pt idx="4">Low</cx:pt>
          <cx:pt idx="5">Low</cx:pt>
          <cx:pt idx="6">Low</cx:pt>
          <cx:pt idx="7">Low</cx:pt>
          <cx:pt idx="8">Low</cx:pt>
          <cx:pt idx="9">Low</cx:pt>
          <cx:pt idx="10">Low</cx:pt>
          <cx:pt idx="11">Low</cx:pt>
          <cx:pt idx="12">Low</cx:pt>
          <cx:pt idx="13">Low</cx:pt>
          <cx:pt idx="14">Low</cx:pt>
          <cx:pt idx="15">Low</cx:pt>
          <cx:pt idx="16">Low</cx:pt>
          <cx:pt idx="17">Low</cx:pt>
          <cx:pt idx="18">Low</cx:pt>
          <cx:pt idx="19">Low</cx:pt>
          <cx:pt idx="20">Low</cx:pt>
          <cx:pt idx="21">Low</cx:pt>
          <cx:pt idx="22">Low</cx:pt>
          <cx:pt idx="23">Low</cx:pt>
          <cx:pt idx="24">Low</cx:pt>
          <cx:pt idx="25">Low</cx:pt>
          <cx:pt idx="26">Low</cx:pt>
          <cx:pt idx="27">Low</cx:pt>
          <cx:pt idx="28">Low</cx:pt>
          <cx:pt idx="29">Low</cx:pt>
          <cx:pt idx="30">Low</cx:pt>
          <cx:pt idx="31">Low</cx:pt>
          <cx:pt idx="32">Low</cx:pt>
          <cx:pt idx="33">High</cx:pt>
          <cx:pt idx="34">High</cx:pt>
          <cx:pt idx="35">High</cx:pt>
          <cx:pt idx="36">High</cx:pt>
          <cx:pt idx="37">High</cx:pt>
          <cx:pt idx="38">High</cx:pt>
          <cx:pt idx="39">High</cx:pt>
          <cx:pt idx="40">High</cx:pt>
          <cx:pt idx="41">High</cx:pt>
          <cx:pt idx="42">High</cx:pt>
          <cx:pt idx="43">High</cx:pt>
          <cx:pt idx="44">High</cx:pt>
          <cx:pt idx="45">High</cx:pt>
          <cx:pt idx="46">High</cx:pt>
          <cx:pt idx="47">High</cx:pt>
          <cx:pt idx="48">High</cx:pt>
          <cx:pt idx="49">High</cx:pt>
          <cx:pt idx="50">High</cx:pt>
          <cx:pt idx="51">High</cx:pt>
          <cx:pt idx="52">High</cx:pt>
          <cx:pt idx="53">High</cx:pt>
          <cx:pt idx="54">High</cx:pt>
          <cx:pt idx="55">High</cx:pt>
          <cx:pt idx="56">High</cx:pt>
          <cx:pt idx="57">High</cx:pt>
          <cx:pt idx="58">High</cx:pt>
          <cx:pt idx="59">High</cx:pt>
          <cx:pt idx="60">High</cx:pt>
          <cx:pt idx="61">High</cx:pt>
          <cx:pt idx="62">High</cx:pt>
          <cx:pt idx="63">High</cx:pt>
          <cx:pt idx="64">High</cx:pt>
          <cx:pt idx="65">High</cx:pt>
          <cx:pt idx="66">High</cx:pt>
          <cx:pt idx="67">High</cx:pt>
        </cx:lvl>
      </cx:strDim>
      <cx:numDim type="val">
        <cx:f>'[figure用  post 箱ひげ.xlsx]CD8箱ひげ　post'!$AA$2:$AA$69</cx:f>
        <cx:lvl ptCount="68" formatCode="G/標準">
          <cx:pt idx="0">-37.729999999999997</cx:pt>
          <cx:pt idx="1">-11.43</cx:pt>
          <cx:pt idx="2">-5.1799999999999997</cx:pt>
          <cx:pt idx="3">-12.279999999999999</cx:pt>
          <cx:pt idx="4">3.02</cx:pt>
          <cx:pt idx="5">0</cx:pt>
          <cx:pt idx="6">-1.0900000000000001</cx:pt>
          <cx:pt idx="7">2.1699999999999999</cx:pt>
          <cx:pt idx="8">158.50999999999999</cx:pt>
          <cx:pt idx="9">-17.91</cx:pt>
          <cx:pt idx="10">2.48</cx:pt>
          <cx:pt idx="11">-2.2400000000000002</cx:pt>
          <cx:pt idx="12">27.199999999999999</cx:pt>
          <cx:pt idx="13">14.74</cx:pt>
          <cx:pt idx="14">0</cx:pt>
          <cx:pt idx="15">32.32</cx:pt>
          <cx:pt idx="16">23.469999999999999</cx:pt>
          <cx:pt idx="17">6.3300000000000001</cx:pt>
          <cx:pt idx="18">-34.939999999999998</cx:pt>
          <cx:pt idx="19">16.850000000000001</cx:pt>
          <cx:pt idx="20">-22.27</cx:pt>
          <cx:pt idx="21">74.629999999999995</cx:pt>
          <cx:pt idx="22">-398.48000000000002</cx:pt>
          <cx:pt idx="23">11.49</cx:pt>
          <cx:pt idx="24">189.77000000000001</cx:pt>
          <cx:pt idx="25">4.7400000000000002</cx:pt>
          <cx:pt idx="26">38.850000000000001</cx:pt>
          <cx:pt idx="27">20.050000000000001</cx:pt>
          <cx:pt idx="28">3.4700000000000002</cx:pt>
          <cx:pt idx="29">-37.990000000000002</cx:pt>
          <cx:pt idx="30">60.090000000000003</cx:pt>
          <cx:pt idx="31">5.7699999999999996</cx:pt>
          <cx:pt idx="32">-15.710000000000001</cx:pt>
          <cx:pt idx="33">6.2199999999999998</cx:pt>
          <cx:pt idx="34">4.8300000000000001</cx:pt>
          <cx:pt idx="35">0</cx:pt>
          <cx:pt idx="36">19.359999999999999</cx:pt>
          <cx:pt idx="37">13.460000000000001</cx:pt>
          <cx:pt idx="38">17.109999999999999</cx:pt>
          <cx:pt idx="39">-41.119999999999997</cx:pt>
          <cx:pt idx="40">27.289999999999999</cx:pt>
          <cx:pt idx="41">13.73</cx:pt>
          <cx:pt idx="42">49.100000000000001</cx:pt>
          <cx:pt idx="43">1.9299999999999999</cx:pt>
          <cx:pt idx="44">6.5199999999999996</cx:pt>
          <cx:pt idx="45">10.859999999999999</cx:pt>
          <cx:pt idx="46">39.659999999999997</cx:pt>
          <cx:pt idx="47">-13.539999999999999</cx:pt>
          <cx:pt idx="48">-7.8499999999999996</cx:pt>
          <cx:pt idx="49">0</cx:pt>
          <cx:pt idx="50">-18.539999999999999</cx:pt>
          <cx:pt idx="51">7.3099999999999996</cx:pt>
          <cx:pt idx="52">-5.6799999999999997</cx:pt>
          <cx:pt idx="53">32.32</cx:pt>
          <cx:pt idx="55">9.1400000000000006</cx:pt>
          <cx:pt idx="56">23.579999999999998</cx:pt>
          <cx:pt idx="57">32.859999999999999</cx:pt>
          <cx:pt idx="58">14.449999999999999</cx:pt>
          <cx:pt idx="59">1.8300000000000001</cx:pt>
          <cx:pt idx="60">0</cx:pt>
          <cx:pt idx="61">47.93</cx:pt>
          <cx:pt idx="62">17.210000000000001</cx:pt>
          <cx:pt idx="63">0.81999999999999995</cx:pt>
          <cx:pt idx="64">-29.399999999999999</cx:pt>
          <cx:pt idx="65">8.7599999999999998</cx:pt>
          <cx:pt idx="66">6.6200000000000001</cx:pt>
          <cx:pt idx="67">-9.8800000000000008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CCL19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D4A7B650-F779-40BC-AD5D-13E5FD4C4CFB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6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19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箱ひげ.xlsx]CD8箱ひげ　post'!$V$2:$V$69</cx:f>
        <cx:lvl ptCount="68">
          <cx:pt idx="0">Low</cx:pt>
          <cx:pt idx="1">Low</cx:pt>
          <cx:pt idx="2">Low</cx:pt>
          <cx:pt idx="3">Low</cx:pt>
          <cx:pt idx="4">Low</cx:pt>
          <cx:pt idx="5">Low</cx:pt>
          <cx:pt idx="6">Low</cx:pt>
          <cx:pt idx="7">Low</cx:pt>
          <cx:pt idx="8">Low</cx:pt>
          <cx:pt idx="9">Low</cx:pt>
          <cx:pt idx="10">Low</cx:pt>
          <cx:pt idx="11">Low</cx:pt>
          <cx:pt idx="12">Low</cx:pt>
          <cx:pt idx="13">Low</cx:pt>
          <cx:pt idx="14">Low</cx:pt>
          <cx:pt idx="15">Low</cx:pt>
          <cx:pt idx="16">Low</cx:pt>
          <cx:pt idx="17">Low</cx:pt>
          <cx:pt idx="18">Low</cx:pt>
          <cx:pt idx="19">Low</cx:pt>
          <cx:pt idx="20">Low</cx:pt>
          <cx:pt idx="21">Low</cx:pt>
          <cx:pt idx="22">Low</cx:pt>
          <cx:pt idx="23">Low</cx:pt>
          <cx:pt idx="24">Low</cx:pt>
          <cx:pt idx="25">Low</cx:pt>
          <cx:pt idx="26">Low</cx:pt>
          <cx:pt idx="27">Low</cx:pt>
          <cx:pt idx="28">Low</cx:pt>
          <cx:pt idx="29">Low</cx:pt>
          <cx:pt idx="30">Low</cx:pt>
          <cx:pt idx="31">Low</cx:pt>
          <cx:pt idx="32">Low</cx:pt>
          <cx:pt idx="33">High</cx:pt>
          <cx:pt idx="34">High</cx:pt>
          <cx:pt idx="35">High</cx:pt>
          <cx:pt idx="36">High</cx:pt>
          <cx:pt idx="37">High</cx:pt>
          <cx:pt idx="38">High</cx:pt>
          <cx:pt idx="39">High</cx:pt>
          <cx:pt idx="40">High</cx:pt>
          <cx:pt idx="41">High</cx:pt>
          <cx:pt idx="42">High</cx:pt>
          <cx:pt idx="43">High</cx:pt>
          <cx:pt idx="44">High</cx:pt>
          <cx:pt idx="45">High</cx:pt>
          <cx:pt idx="46">High</cx:pt>
          <cx:pt idx="47">High</cx:pt>
          <cx:pt idx="48">High</cx:pt>
          <cx:pt idx="49">High</cx:pt>
          <cx:pt idx="50">High</cx:pt>
          <cx:pt idx="51">High</cx:pt>
          <cx:pt idx="52">High</cx:pt>
          <cx:pt idx="53">High</cx:pt>
          <cx:pt idx="54">High</cx:pt>
          <cx:pt idx="55">High</cx:pt>
          <cx:pt idx="56">High</cx:pt>
          <cx:pt idx="57">High</cx:pt>
          <cx:pt idx="58">High</cx:pt>
          <cx:pt idx="59">High</cx:pt>
          <cx:pt idx="60">High</cx:pt>
          <cx:pt idx="61">High</cx:pt>
          <cx:pt idx="62">High</cx:pt>
          <cx:pt idx="63">High</cx:pt>
          <cx:pt idx="64">High</cx:pt>
          <cx:pt idx="65">High</cx:pt>
          <cx:pt idx="66">High</cx:pt>
          <cx:pt idx="67">High</cx:pt>
        </cx:lvl>
      </cx:strDim>
      <cx:numDim type="val">
        <cx:f>'[figure用  post 箱ひげ.xlsx]CD8箱ひげ　post'!$W$2:$W$69</cx:f>
        <cx:lvl ptCount="68" formatCode="G/標準">
          <cx:pt idx="0">-155.78</cx:pt>
          <cx:pt idx="1">63.920000000000002</cx:pt>
          <cx:pt idx="2">103.26000000000001</cx:pt>
          <cx:pt idx="3">-459.63</cx:pt>
          <cx:pt idx="4">-10.43</cx:pt>
          <cx:pt idx="5">35.57</cx:pt>
          <cx:pt idx="6">119.11</cx:pt>
          <cx:pt idx="7">-288.60000000000002</cx:pt>
          <cx:pt idx="8">46.960000000000001</cx:pt>
          <cx:pt idx="9">-2.9500000000000002</cx:pt>
          <cx:pt idx="10">-106.48999999999999</cx:pt>
          <cx:pt idx="11">5.2599999999999998</cx:pt>
          <cx:pt idx="12">79.200000000000003</cx:pt>
          <cx:pt idx="13">2.1699999999999999</cx:pt>
          <cx:pt idx="14">-13.630000000000001</cx:pt>
          <cx:pt idx="15">527.62</cx:pt>
          <cx:pt idx="16">133.25</cx:pt>
          <cx:pt idx="17">4.2000000000000002</cx:pt>
          <cx:pt idx="18">-105.17</cx:pt>
          <cx:pt idx="19">-283.10000000000002</cx:pt>
          <cx:pt idx="20">0</cx:pt>
          <cx:pt idx="21">71.439999999999998</cx:pt>
          <cx:pt idx="22">-888.38999999999999</cx:pt>
          <cx:pt idx="23">64.180000000000007</cx:pt>
          <cx:pt idx="24">445.63999999999999</cx:pt>
          <cx:pt idx="25">-256.43000000000001</cx:pt>
          <cx:pt idx="26">20.300000000000001</cx:pt>
          <cx:pt idx="27">12.99</cx:pt>
          <cx:pt idx="28">3.1499999999999999</cx:pt>
          <cx:pt idx="29">-139.78999999999999</cx:pt>
          <cx:pt idx="30">520.13999999999999</cx:pt>
          <cx:pt idx="31">59.950000000000003</cx:pt>
          <cx:pt idx="32">-190.63999999999999</cx:pt>
          <cx:pt idx="33">6.0300000000000002</cx:pt>
          <cx:pt idx="34">-16.920000000000002</cx:pt>
          <cx:pt idx="35">12.43</cx:pt>
          <cx:pt idx="36">46.109999999999999</cx:pt>
          <cx:pt idx="37">-95.739999999999995</cx:pt>
          <cx:pt idx="38">-94.900000000000006</cx:pt>
          <cx:pt idx="39">-14.029999999999999</cx:pt>
          <cx:pt idx="40">-75.390000000000001</cx:pt>
          <cx:pt idx="41">-38.109999999999999</cx:pt>
          <cx:pt idx="42">280.04000000000002</cx:pt>
          <cx:pt idx="43">-11.32</cx:pt>
          <cx:pt idx="44">-128.33000000000001</cx:pt>
          <cx:pt idx="45">233.63999999999999</cx:pt>
          <cx:pt idx="46">-212.13</cx:pt>
          <cx:pt idx="47">-134.34999999999999</cx:pt>
          <cx:pt idx="48">-80.069999999999993</cx:pt>
          <cx:pt idx="49">22.100000000000001</cx:pt>
          <cx:pt idx="50">-14.82</cx:pt>
          <cx:pt idx="51">38.18</cx:pt>
          <cx:pt idx="52">3.2599999999999998</cx:pt>
          <cx:pt idx="53">214.78</cx:pt>
          <cx:pt idx="54">35.140000000000001</cx:pt>
          <cx:pt idx="55">-117.73</cx:pt>
          <cx:pt idx="56">703.36000000000001</cx:pt>
          <cx:pt idx="57">-96.120000000000005</cx:pt>
          <cx:pt idx="58">64.010000000000005</cx:pt>
          <cx:pt idx="59">-65.689999999999998</cx:pt>
          <cx:pt idx="60">0</cx:pt>
          <cx:pt idx="61">75.980000000000004</cx:pt>
          <cx:pt idx="62">0</cx:pt>
          <cx:pt idx="63">48.689999999999998</cx:pt>
          <cx:pt idx="64">-206.37</cx:pt>
          <cx:pt idx="65">-49.189999999999998</cx:pt>
          <cx:pt idx="66">-31.449999999999999</cx:pt>
          <cx:pt idx="67">-22.57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CCL23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6B95E38E-0B4A-4B06-9F90-93938810DDF0}">
          <cx:tx>
            <cx:txData>
              <cx:f>'[figure用  post 箱ひげ.xlsx]CD8箱ひげ　post'!$W$1</cx:f>
              <cx:v>d016(CCL23)</cx:v>
            </cx:txData>
          </cx:tx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in="-30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20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箱ひげ.xlsx]CD8箱ひげ　post'!$X$2:$X$69</cx:f>
        <cx:lvl ptCount="68">
          <cx:pt idx="0">Low</cx:pt>
          <cx:pt idx="1">Low</cx:pt>
          <cx:pt idx="2">Low</cx:pt>
          <cx:pt idx="3">Low</cx:pt>
          <cx:pt idx="4">Low</cx:pt>
          <cx:pt idx="5">Low</cx:pt>
          <cx:pt idx="6">Low</cx:pt>
          <cx:pt idx="7">Low</cx:pt>
          <cx:pt idx="8">Low</cx:pt>
          <cx:pt idx="9">Low</cx:pt>
          <cx:pt idx="10">Low</cx:pt>
          <cx:pt idx="11">Low</cx:pt>
          <cx:pt idx="12">Low</cx:pt>
          <cx:pt idx="13">Low</cx:pt>
          <cx:pt idx="14">Low</cx:pt>
          <cx:pt idx="15">Low</cx:pt>
          <cx:pt idx="16">Low</cx:pt>
          <cx:pt idx="17">Low</cx:pt>
          <cx:pt idx="18">Low</cx:pt>
          <cx:pt idx="19">Low</cx:pt>
          <cx:pt idx="20">Low</cx:pt>
          <cx:pt idx="21">Low</cx:pt>
          <cx:pt idx="22">Low</cx:pt>
          <cx:pt idx="23">Low</cx:pt>
          <cx:pt idx="24">Low</cx:pt>
          <cx:pt idx="25">Low</cx:pt>
          <cx:pt idx="26">Low</cx:pt>
          <cx:pt idx="27">Low</cx:pt>
          <cx:pt idx="28">Low</cx:pt>
          <cx:pt idx="29">Low</cx:pt>
          <cx:pt idx="30">Low</cx:pt>
          <cx:pt idx="31">Low</cx:pt>
          <cx:pt idx="32">Low</cx:pt>
          <cx:pt idx="33">High</cx:pt>
          <cx:pt idx="34">High</cx:pt>
          <cx:pt idx="35">High</cx:pt>
          <cx:pt idx="36">High</cx:pt>
          <cx:pt idx="37">High</cx:pt>
          <cx:pt idx="38">High</cx:pt>
          <cx:pt idx="39">High</cx:pt>
          <cx:pt idx="40">High</cx:pt>
          <cx:pt idx="41">High</cx:pt>
          <cx:pt idx="42">High</cx:pt>
          <cx:pt idx="43">High</cx:pt>
          <cx:pt idx="44">High</cx:pt>
          <cx:pt idx="45">High</cx:pt>
          <cx:pt idx="46">High</cx:pt>
          <cx:pt idx="47">High</cx:pt>
          <cx:pt idx="48">High</cx:pt>
          <cx:pt idx="49">High</cx:pt>
          <cx:pt idx="50">High</cx:pt>
          <cx:pt idx="51">High</cx:pt>
          <cx:pt idx="52">High</cx:pt>
          <cx:pt idx="53">High</cx:pt>
          <cx:pt idx="54">High</cx:pt>
          <cx:pt idx="55">High</cx:pt>
          <cx:pt idx="56">High</cx:pt>
          <cx:pt idx="57">High</cx:pt>
          <cx:pt idx="58">High</cx:pt>
          <cx:pt idx="59">High</cx:pt>
          <cx:pt idx="60">High</cx:pt>
          <cx:pt idx="61">High</cx:pt>
          <cx:pt idx="62">High</cx:pt>
          <cx:pt idx="63">High</cx:pt>
          <cx:pt idx="64">High</cx:pt>
          <cx:pt idx="65">High</cx:pt>
          <cx:pt idx="66">High</cx:pt>
          <cx:pt idx="67">High</cx:pt>
        </cx:lvl>
      </cx:strDim>
      <cx:numDim type="val">
        <cx:f>'[figure用  post 箱ひげ.xlsx]CD8箱ひげ　post'!$Y$2:$Y$69</cx:f>
        <cx:lvl ptCount="68" formatCode="G/標準">
          <cx:pt idx="0">-129.75999999999999</cx:pt>
          <cx:pt idx="1">63.609999999999999</cx:pt>
          <cx:pt idx="2">-100.78</cx:pt>
          <cx:pt idx="3">-161.93000000000001</cx:pt>
          <cx:pt idx="4">-407.66000000000003</cx:pt>
          <cx:pt idx="5">-89.989999999999995</cx:pt>
          <cx:pt idx="6">-12.199999999999999</cx:pt>
          <cx:pt idx="7">-148.09999999999999</cx:pt>
          <cx:pt idx="8">117.56</cx:pt>
          <cx:pt idx="9">-47.469999999999999</cx:pt>
          <cx:pt idx="10">162.63999999999999</cx:pt>
          <cx:pt idx="11">-31.170000000000002</cx:pt>
          <cx:pt idx="12">-31.829999999999998</cx:pt>
          <cx:pt idx="13">42.560000000000002</cx:pt>
          <cx:pt idx="14">53.329999999999998</cx:pt>
          <cx:pt idx="15">219.69999999999999</cx:pt>
          <cx:pt idx="16">-66.310000000000002</cx:pt>
          <cx:pt idx="17">2.96</cx:pt>
          <cx:pt idx="18">-33.140000000000001</cx:pt>
          <cx:pt idx="19">20.690000000000001</cx:pt>
          <cx:pt idx="20">17.280000000000001</cx:pt>
          <cx:pt idx="21">63.920000000000002</cx:pt>
          <cx:pt idx="22">-160.25999999999999</cx:pt>
          <cx:pt idx="23">10.130000000000001</cx:pt>
          <cx:pt idx="24">154.46000000000001</cx:pt>
          <cx:pt idx="25">2.9199999999999999</cx:pt>
          <cx:pt idx="26">53.310000000000002</cx:pt>
          <cx:pt idx="27">-180.65000000000001</cx:pt>
          <cx:pt idx="28">-28.190000000000001</cx:pt>
          <cx:pt idx="29">105.48</cx:pt>
          <cx:pt idx="30">-4.4000000000000004</cx:pt>
          <cx:pt idx="31">103.8</cx:pt>
          <cx:pt idx="32">8.1199999999999992</cx:pt>
          <cx:pt idx="33">119.41</cx:pt>
          <cx:pt idx="34">0</cx:pt>
          <cx:pt idx="35">-38.700000000000003</cx:pt>
          <cx:pt idx="36">-83.790000000000006</cx:pt>
          <cx:pt idx="37">153.25</cx:pt>
          <cx:pt idx="38">-53.350000000000001</cx:pt>
          <cx:pt idx="39">-533.95000000000005</cx:pt>
          <cx:pt idx="40">100.95</cx:pt>
          <cx:pt idx="41">-74.549999999999997</cx:pt>
          <cx:pt idx="42">20.670000000000002</cx:pt>
          <cx:pt idx="43">-23.5</cx:pt>
          <cx:pt idx="44">-35.880000000000003</cx:pt>
          <cx:pt idx="45">9.2100000000000009</cx:pt>
          <cx:pt idx="46">127.23999999999999</cx:pt>
          <cx:pt idx="47">-74.739999999999995</cx:pt>
          <cx:pt idx="48">0</cx:pt>
          <cx:pt idx="49">11.44</cx:pt>
          <cx:pt idx="50">108.47</cx:pt>
          <cx:pt idx="51">22.100000000000001</cx:pt>
          <cx:pt idx="52">-46.740000000000002</cx:pt>
          <cx:pt idx="53">76.909999999999997</cx:pt>
          <cx:pt idx="54">14.199999999999999</cx:pt>
          <cx:pt idx="55">-61.490000000000002</cx:pt>
          <cx:pt idx="56">-211.19</cx:pt>
          <cx:pt idx="57">17.760000000000002</cx:pt>
          <cx:pt idx="58">-88.730000000000004</cx:pt>
          <cx:pt idx="59">2.98</cx:pt>
          <cx:pt idx="60">31.899999999999999</cx:pt>
          <cx:pt idx="61">88.989999999999995</cx:pt>
          <cx:pt idx="62">508.5</cx:pt>
          <cx:pt idx="63">28.440000000000001</cx:pt>
          <cx:pt idx="64">-35.549999999999997</cx:pt>
          <cx:pt idx="65">59.270000000000003</cx:pt>
          <cx:pt idx="66">-35.32</cx:pt>
          <cx:pt idx="67">-35.710000000000001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CCL25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007BC9F3-CBBB-4A33-94AE-E07F484B0C55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2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箱ひげ.xlsx]CD8箱ひげ　post'!$AF$2:$AF$69</cx:f>
        <cx:lvl ptCount="68">
          <cx:pt idx="0">Low</cx:pt>
          <cx:pt idx="1">Low</cx:pt>
          <cx:pt idx="2">Low</cx:pt>
          <cx:pt idx="3">Low</cx:pt>
          <cx:pt idx="4">Low</cx:pt>
          <cx:pt idx="5">Low</cx:pt>
          <cx:pt idx="6">Low</cx:pt>
          <cx:pt idx="7">Low</cx:pt>
          <cx:pt idx="8">Low</cx:pt>
          <cx:pt idx="9">Low</cx:pt>
          <cx:pt idx="10">Low</cx:pt>
          <cx:pt idx="11">Low</cx:pt>
          <cx:pt idx="12">Low</cx:pt>
          <cx:pt idx="13">Low</cx:pt>
          <cx:pt idx="14">Low</cx:pt>
          <cx:pt idx="15">Low</cx:pt>
          <cx:pt idx="16">Low</cx:pt>
          <cx:pt idx="17">Low</cx:pt>
          <cx:pt idx="18">Low</cx:pt>
          <cx:pt idx="19">Low</cx:pt>
          <cx:pt idx="20">Low</cx:pt>
          <cx:pt idx="21">Low</cx:pt>
          <cx:pt idx="22">Low</cx:pt>
          <cx:pt idx="23">Low</cx:pt>
          <cx:pt idx="24">Low</cx:pt>
          <cx:pt idx="25">Low</cx:pt>
          <cx:pt idx="26">Low</cx:pt>
          <cx:pt idx="27">Low</cx:pt>
          <cx:pt idx="28">Low</cx:pt>
          <cx:pt idx="29">Low</cx:pt>
          <cx:pt idx="30">Low</cx:pt>
          <cx:pt idx="31">Low</cx:pt>
          <cx:pt idx="32">Low</cx:pt>
          <cx:pt idx="33">High</cx:pt>
          <cx:pt idx="34">High</cx:pt>
          <cx:pt idx="35">High</cx:pt>
          <cx:pt idx="36">High</cx:pt>
          <cx:pt idx="37">High</cx:pt>
          <cx:pt idx="38">High</cx:pt>
          <cx:pt idx="39">High</cx:pt>
          <cx:pt idx="40">High</cx:pt>
          <cx:pt idx="41">High</cx:pt>
          <cx:pt idx="42">High</cx:pt>
          <cx:pt idx="43">High</cx:pt>
          <cx:pt idx="44">High</cx:pt>
          <cx:pt idx="45">High</cx:pt>
          <cx:pt idx="46">High</cx:pt>
          <cx:pt idx="47">High</cx:pt>
          <cx:pt idx="48">High</cx:pt>
          <cx:pt idx="49">High</cx:pt>
          <cx:pt idx="50">High</cx:pt>
          <cx:pt idx="51">High</cx:pt>
          <cx:pt idx="52">High</cx:pt>
          <cx:pt idx="53">High</cx:pt>
          <cx:pt idx="54">High</cx:pt>
          <cx:pt idx="55">High</cx:pt>
          <cx:pt idx="56">High</cx:pt>
          <cx:pt idx="57">High</cx:pt>
          <cx:pt idx="58">High</cx:pt>
          <cx:pt idx="59">High</cx:pt>
          <cx:pt idx="60">High</cx:pt>
          <cx:pt idx="61">High</cx:pt>
          <cx:pt idx="62">High</cx:pt>
          <cx:pt idx="63">High</cx:pt>
          <cx:pt idx="64">High</cx:pt>
          <cx:pt idx="65">High</cx:pt>
          <cx:pt idx="66">High</cx:pt>
          <cx:pt idx="67">High</cx:pt>
        </cx:lvl>
      </cx:strDim>
      <cx:numDim type="val">
        <cx:f>'[figure用  post 箱ひげ.xlsx]CD8箱ひげ　post'!$AG$2:$AG$69</cx:f>
        <cx:lvl ptCount="68" formatCode="G/標準">
          <cx:pt idx="0">-21.760000000000002</cx:pt>
          <cx:pt idx="1">-4.2199999999999998</cx:pt>
          <cx:pt idx="2">30.84</cx:pt>
          <cx:pt idx="3">0.79000000000000004</cx:pt>
          <cx:pt idx="4">-65.799999999999997</cx:pt>
          <cx:pt idx="5">-122.89</cx:pt>
          <cx:pt idx="6">-1.05</cx:pt>
          <cx:pt idx="7">0.16</cx:pt>
          <cx:pt idx="8">-13.6</cx:pt>
          <cx:pt idx="9">-13.32</cx:pt>
          <cx:pt idx="10">-16.41</cx:pt>
          <cx:pt idx="11">18.190000000000001</cx:pt>
          <cx:pt idx="12">0</cx:pt>
          <cx:pt idx="13">0.62</cx:pt>
          <cx:pt idx="14">5.7000000000000002</cx:pt>
          <cx:pt idx="15">60.329999999999998</cx:pt>
          <cx:pt idx="16">6.1200000000000001</cx:pt>
          <cx:pt idx="17">-1.51</cx:pt>
          <cx:pt idx="18">-13.77</cx:pt>
          <cx:pt idx="19">13.18</cx:pt>
          <cx:pt idx="20">-3.7599999999999998</cx:pt>
          <cx:pt idx="21">8.5</cx:pt>
          <cx:pt idx="22">48.299999999999997</cx:pt>
          <cx:pt idx="23">-0.40000000000000002</cx:pt>
          <cx:pt idx="24">-85.810000000000002</cx:pt>
          <cx:pt idx="25">1.04</cx:pt>
          <cx:pt idx="26">788.52999999999997</cx:pt>
          <cx:pt idx="27">20.460000000000001</cx:pt>
          <cx:pt idx="28">85.420000000000002</cx:pt>
          <cx:pt idx="29">7.2800000000000002</cx:pt>
          <cx:pt idx="30">-15.27</cx:pt>
          <cx:pt idx="31">-38.979999999999997</cx:pt>
          <cx:pt idx="32">-3.9500000000000002</cx:pt>
          <cx:pt idx="33">14.470000000000001</cx:pt>
          <cx:pt idx="34">-14.359999999999999</cx:pt>
          <cx:pt idx="35">-4.0899999999999999</cx:pt>
          <cx:pt idx="36">68.030000000000001</cx:pt>
          <cx:pt idx="37">-555.74000000000001</cx:pt>
          <cx:pt idx="38">-35.369999999999997</cx:pt>
          <cx:pt idx="39">-25.460000000000001</cx:pt>
          <cx:pt idx="40">29.050000000000001</cx:pt>
          <cx:pt idx="41">-5.4699999999999998</cx:pt>
          <cx:pt idx="42">-7.4500000000000002</cx:pt>
          <cx:pt idx="43">1.6699999999999999</cx:pt>
          <cx:pt idx="44">-29.43</cx:pt>
          <cx:pt idx="45">8.9100000000000001</cx:pt>
          <cx:pt idx="46">23.82</cx:pt>
          <cx:pt idx="47">-2.1600000000000001</cx:pt>
          <cx:pt idx="48">10.66</cx:pt>
          <cx:pt idx="49">49.659999999999997</cx:pt>
          <cx:pt idx="50">-20.77</cx:pt>
          <cx:pt idx="51">22.260000000000002</cx:pt>
          <cx:pt idx="52">86.480000000000004</cx:pt>
          <cx:pt idx="53">2.46</cx:pt>
          <cx:pt idx="54">-41.259999999999998</cx:pt>
          <cx:pt idx="55">-41.649999999999999</cx:pt>
          <cx:pt idx="56">-29.050000000000001</cx:pt>
          <cx:pt idx="57">-10.16</cx:pt>
          <cx:pt idx="58">-26.25</cx:pt>
          <cx:pt idx="59">0.79000000000000004</cx:pt>
          <cx:pt idx="60">-143.44999999999999</cx:pt>
          <cx:pt idx="61">-19.809999999999999</cx:pt>
          <cx:pt idx="62">38.869999999999997</cx:pt>
          <cx:pt idx="63">40.640000000000001</cx:pt>
          <cx:pt idx="64">12.710000000000001</cx:pt>
          <cx:pt idx="65">9.7100000000000009</cx:pt>
          <cx:pt idx="66">1.03</cx:pt>
          <cx:pt idx="67">-4.3099999999999996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IL-10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6F85A001-1F3B-4D46-BE4F-663B9A99BF8D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in="-8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2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箱ひげ.xlsx]CD8箱ひげ　post'!$AD$2:$AD$69</cx:f>
        <cx:lvl ptCount="68">
          <cx:pt idx="0">Low</cx:pt>
          <cx:pt idx="1">Low</cx:pt>
          <cx:pt idx="2">Low</cx:pt>
          <cx:pt idx="3">Low</cx:pt>
          <cx:pt idx="4">Low</cx:pt>
          <cx:pt idx="5">Low</cx:pt>
          <cx:pt idx="6">Low</cx:pt>
          <cx:pt idx="7">Low</cx:pt>
          <cx:pt idx="8">Low</cx:pt>
          <cx:pt idx="9">Low</cx:pt>
          <cx:pt idx="10">Low</cx:pt>
          <cx:pt idx="11">Low</cx:pt>
          <cx:pt idx="12">Low</cx:pt>
          <cx:pt idx="13">Low</cx:pt>
          <cx:pt idx="14">Low</cx:pt>
          <cx:pt idx="15">Low</cx:pt>
          <cx:pt idx="16">Low</cx:pt>
          <cx:pt idx="17">Low</cx:pt>
          <cx:pt idx="18">Low</cx:pt>
          <cx:pt idx="19">Low</cx:pt>
          <cx:pt idx="20">Low</cx:pt>
          <cx:pt idx="21">Low</cx:pt>
          <cx:pt idx="22">Low</cx:pt>
          <cx:pt idx="23">Low</cx:pt>
          <cx:pt idx="24">Low</cx:pt>
          <cx:pt idx="25">Low</cx:pt>
          <cx:pt idx="26">Low</cx:pt>
          <cx:pt idx="27">Low</cx:pt>
          <cx:pt idx="28">Low</cx:pt>
          <cx:pt idx="29">Low</cx:pt>
          <cx:pt idx="30">Low</cx:pt>
          <cx:pt idx="31">Low</cx:pt>
          <cx:pt idx="32">Low</cx:pt>
          <cx:pt idx="33">High</cx:pt>
          <cx:pt idx="34">High</cx:pt>
          <cx:pt idx="35">High</cx:pt>
          <cx:pt idx="36">High</cx:pt>
          <cx:pt idx="37">High</cx:pt>
          <cx:pt idx="38">High</cx:pt>
          <cx:pt idx="39">High</cx:pt>
          <cx:pt idx="40">High</cx:pt>
          <cx:pt idx="41">High</cx:pt>
          <cx:pt idx="42">High</cx:pt>
          <cx:pt idx="43">High</cx:pt>
          <cx:pt idx="44">High</cx:pt>
          <cx:pt idx="45">High</cx:pt>
          <cx:pt idx="46">High</cx:pt>
          <cx:pt idx="47">High</cx:pt>
          <cx:pt idx="48">High</cx:pt>
          <cx:pt idx="49">High</cx:pt>
          <cx:pt idx="50">High</cx:pt>
          <cx:pt idx="51">High</cx:pt>
          <cx:pt idx="52">High</cx:pt>
          <cx:pt idx="53">High</cx:pt>
          <cx:pt idx="54">High</cx:pt>
          <cx:pt idx="55">High</cx:pt>
          <cx:pt idx="56">High</cx:pt>
          <cx:pt idx="57">High</cx:pt>
          <cx:pt idx="58">High</cx:pt>
          <cx:pt idx="59">High</cx:pt>
          <cx:pt idx="60">High</cx:pt>
          <cx:pt idx="61">High</cx:pt>
          <cx:pt idx="62">High</cx:pt>
          <cx:pt idx="63">High</cx:pt>
          <cx:pt idx="64">High</cx:pt>
          <cx:pt idx="65">High</cx:pt>
          <cx:pt idx="66">High</cx:pt>
          <cx:pt idx="67">High</cx:pt>
        </cx:lvl>
      </cx:strDim>
      <cx:numDim type="val">
        <cx:f>'[figure用  post 箱ひげ.xlsx]CD8箱ひげ　post'!$AE$2:$AE$69</cx:f>
        <cx:lvl ptCount="68" formatCode="G/標準">
          <cx:pt idx="0">-77.129999999999995</cx:pt>
          <cx:pt idx="1">-118.12</cx:pt>
          <cx:pt idx="2">218.24000000000001</cx:pt>
          <cx:pt idx="3">0.69999999999999996</cx:pt>
          <cx:pt idx="4">-411.45999999999998</cx:pt>
          <cx:pt idx="5">592.87</cx:pt>
          <cx:pt idx="6">-36.640000000000001</cx:pt>
          <cx:pt idx="7">1.6599999999999999</cx:pt>
          <cx:pt idx="8">-160.28999999999999</cx:pt>
          <cx:pt idx="9">-119.15000000000001</cx:pt>
          <cx:pt idx="10">-25.579999999999998</cx:pt>
          <cx:pt idx="11">113.65000000000001</cx:pt>
          <cx:pt idx="12">-19.469999999999999</cx:pt>
          <cx:pt idx="13">3.9300000000000002</cx:pt>
          <cx:pt idx="14">-22.289999999999999</cx:pt>
          <cx:pt idx="15">369.93000000000001</cx:pt>
          <cx:pt idx="16">-51.259999999999998</cx:pt>
          <cx:pt idx="17">-44.670000000000002</cx:pt>
          <cx:pt idx="18">-71.590000000000003</cx:pt>
          <cx:pt idx="19">115.55</cx:pt>
          <cx:pt idx="20">0</cx:pt>
          <cx:pt idx="21">-51.520000000000003</cx:pt>
          <cx:pt idx="22">242.58000000000001</cx:pt>
          <cx:pt idx="23">-3.6699999999999999</cx:pt>
          <cx:pt idx="24">-486.68000000000001</cx:pt>
          <cx:pt idx="25">32.369999999999997</cx:pt>
          <cx:pt idx="26">516.27999999999997</cx:pt>
          <cx:pt idx="27">297.24000000000001</cx:pt>
          <cx:pt idx="28">12.5</cx:pt>
          <cx:pt idx="29">7.7199999999999998</cx:pt>
          <cx:pt idx="30">-43.090000000000003</cx:pt>
          <cx:pt idx="31">0</cx:pt>
          <cx:pt idx="32">-6.5599999999999996</cx:pt>
          <cx:pt idx="33">0</cx:pt>
          <cx:pt idx="34">838.98000000000002</cx:pt>
          <cx:pt idx="35">0</cx:pt>
          <cx:pt idx="36">322.88999999999999</cx:pt>
          <cx:pt idx="37">-227.18000000000001</cx:pt>
          <cx:pt idx="38">-124.54000000000001</cx:pt>
          <cx:pt idx="39">-115.26000000000001</cx:pt>
          <cx:pt idx="40">202.44999999999999</cx:pt>
          <cx:pt idx="41">-29.5</cx:pt>
          <cx:pt idx="42">-19.309999999999999</cx:pt>
          <cx:pt idx="43">-1.8300000000000001</cx:pt>
          <cx:pt idx="44">-466.55000000000001</cx:pt>
          <cx:pt idx="45">0</cx:pt>
          <cx:pt idx="46">-26.91</cx:pt>
          <cx:pt idx="47">22.170000000000002</cx:pt>
          <cx:pt idx="48">7.0199999999999996</cx:pt>
          <cx:pt idx="49">27.629999999999999</cx:pt>
          <cx:pt idx="50">-104.23999999999999</cx:pt>
          <cx:pt idx="51">145.66999999999999</cx:pt>
          <cx:pt idx="52">-194.47</cx:pt>
          <cx:pt idx="53">-28.719999999999999</cx:pt>
          <cx:pt idx="54">0</cx:pt>
          <cx:pt idx="55">-284.44999999999999</cx:pt>
          <cx:pt idx="56">-279.30000000000001</cx:pt>
          <cx:pt idx="57">-24.34</cx:pt>
          <cx:pt idx="58">-20.239999999999998</cx:pt>
          <cx:pt idx="59">1.8100000000000001</cx:pt>
          <cx:pt idx="60">-159.15000000000001</cx:pt>
          <cx:pt idx="61">-37.109999999999999</cx:pt>
          <cx:pt idx="62">224.63999999999999</cx:pt>
          <cx:pt idx="63">354.89999999999998</cx:pt>
          <cx:pt idx="64">-101.17</cx:pt>
          <cx:pt idx="65">13.02</cx:pt>
          <cx:pt idx="66">20.460000000000001</cx:pt>
          <cx:pt idx="67">153.03999999999999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IL-32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4F3BFAE8-AB00-430A-9373-7D10B32325DA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in="-30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2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箱ひげ.xlsx]CD8箱ひげ　post'!$AB$2:$AB$69</cx:f>
        <cx:lvl ptCount="68">
          <cx:pt idx="0">Low</cx:pt>
          <cx:pt idx="1">Low</cx:pt>
          <cx:pt idx="2">Low</cx:pt>
          <cx:pt idx="3">Low</cx:pt>
          <cx:pt idx="4">Low</cx:pt>
          <cx:pt idx="5">Low</cx:pt>
          <cx:pt idx="6">Low</cx:pt>
          <cx:pt idx="7">Low</cx:pt>
          <cx:pt idx="8">Low</cx:pt>
          <cx:pt idx="9">Low</cx:pt>
          <cx:pt idx="10">Low</cx:pt>
          <cx:pt idx="11">Low</cx:pt>
          <cx:pt idx="12">Low</cx:pt>
          <cx:pt idx="13">Low</cx:pt>
          <cx:pt idx="14">Low</cx:pt>
          <cx:pt idx="15">Low</cx:pt>
          <cx:pt idx="16">Low</cx:pt>
          <cx:pt idx="17">Low</cx:pt>
          <cx:pt idx="18">Low</cx:pt>
          <cx:pt idx="19">Low</cx:pt>
          <cx:pt idx="20">Low</cx:pt>
          <cx:pt idx="21">Low</cx:pt>
          <cx:pt idx="22">Low</cx:pt>
          <cx:pt idx="23">Low</cx:pt>
          <cx:pt idx="24">Low</cx:pt>
          <cx:pt idx="25">Low</cx:pt>
          <cx:pt idx="26">Low</cx:pt>
          <cx:pt idx="27">Low</cx:pt>
          <cx:pt idx="28">Low</cx:pt>
          <cx:pt idx="29">Low</cx:pt>
          <cx:pt idx="30">Low</cx:pt>
          <cx:pt idx="31">Low</cx:pt>
          <cx:pt idx="32">Low</cx:pt>
          <cx:pt idx="33">High</cx:pt>
          <cx:pt idx="34">High</cx:pt>
          <cx:pt idx="35">High</cx:pt>
          <cx:pt idx="36">High</cx:pt>
          <cx:pt idx="37">High</cx:pt>
          <cx:pt idx="38">High</cx:pt>
          <cx:pt idx="39">High</cx:pt>
          <cx:pt idx="40">High</cx:pt>
          <cx:pt idx="41">High</cx:pt>
          <cx:pt idx="42">High</cx:pt>
          <cx:pt idx="43">High</cx:pt>
          <cx:pt idx="44">High</cx:pt>
          <cx:pt idx="45">High</cx:pt>
          <cx:pt idx="46">High</cx:pt>
          <cx:pt idx="47">High</cx:pt>
          <cx:pt idx="48">High</cx:pt>
          <cx:pt idx="49">High</cx:pt>
          <cx:pt idx="50">High</cx:pt>
          <cx:pt idx="51">High</cx:pt>
          <cx:pt idx="52">High</cx:pt>
          <cx:pt idx="53">High</cx:pt>
          <cx:pt idx="54">High</cx:pt>
          <cx:pt idx="55">High</cx:pt>
          <cx:pt idx="56">High</cx:pt>
          <cx:pt idx="57">High</cx:pt>
          <cx:pt idx="58">High</cx:pt>
          <cx:pt idx="59">High</cx:pt>
          <cx:pt idx="60">High</cx:pt>
          <cx:pt idx="61">High</cx:pt>
          <cx:pt idx="62">High</cx:pt>
          <cx:pt idx="63">High</cx:pt>
          <cx:pt idx="64">High</cx:pt>
          <cx:pt idx="65">High</cx:pt>
          <cx:pt idx="66">High</cx:pt>
          <cx:pt idx="67">High</cx:pt>
        </cx:lvl>
      </cx:strDim>
      <cx:numDim type="val">
        <cx:f>'[figure用  post 箱ひげ.xlsx]CD8箱ひげ　post'!$AC$2:$AC$69</cx:f>
        <cx:lvl ptCount="68" formatCode="G/標準">
          <cx:pt idx="0">-1362.49</cx:pt>
          <cx:pt idx="1">-458.54000000000002</cx:pt>
          <cx:pt idx="2">1118.51</cx:pt>
          <cx:pt idx="3">0</cx:pt>
          <cx:pt idx="4">-2277.98</cx:pt>
          <cx:pt idx="5">0</cx:pt>
          <cx:pt idx="6">0</cx:pt>
          <cx:pt idx="7">0</cx:pt>
          <cx:pt idx="8">-3426.9200000000001</cx:pt>
          <cx:pt idx="9">-5054.5100000000002</cx:pt>
          <cx:pt idx="10">238.68000000000001</cx:pt>
          <cx:pt idx="11">1055.4400000000001</cx:pt>
          <cx:pt idx="12">0</cx:pt>
          <cx:pt idx="13">0</cx:pt>
          <cx:pt idx="14">516.80999999999995</cx:pt>
          <cx:pt idx="15">2319.71</cx:pt>
          <cx:pt idx="16">1068.45</cx:pt>
          <cx:pt idx="17">0</cx:pt>
          <cx:pt idx="18">-389.89999999999998</cx:pt>
          <cx:pt idx="19">3596.1799999999998</cx:pt>
          <cx:pt idx="20">0</cx:pt>
          <cx:pt idx="21">0</cx:pt>
          <cx:pt idx="22">-4641.0500000000002</cx:pt>
          <cx:pt idx="23">0</cx:pt>
          <cx:pt idx="24">-140.49000000000001</cx:pt>
          <cx:pt idx="25">0</cx:pt>
          <cx:pt idx="26">3985.9299999999998</cx:pt>
          <cx:pt idx="27">156.87</cx:pt>
          <cx:pt idx="28">0</cx:pt>
          <cx:pt idx="29">318.67000000000002</cx:pt>
          <cx:pt idx="30">1767.55</cx:pt>
          <cx:pt idx="31">11.68</cx:pt>
          <cx:pt idx="32">0</cx:pt>
          <cx:pt idx="33">534.45000000000005</cx:pt>
          <cx:pt idx="34">-840.08000000000004</cx:pt>
          <cx:pt idx="35">0</cx:pt>
          <cx:pt idx="36">1856.0699999999999</cx:pt>
          <cx:pt idx="37">-2650.3600000000001</cx:pt>
          <cx:pt idx="38">-1029.0899999999999</cx:pt>
          <cx:pt idx="39">-2279.02</cx:pt>
          <cx:pt idx="40">1608.24</cx:pt>
          <cx:pt idx="41">-28.329999999999998</cx:pt>
          <cx:pt idx="42">152.91</cx:pt>
          <cx:pt idx="43">0</cx:pt>
          <cx:pt idx="44">-1428.49</cx:pt>
          <cx:pt idx="45">0</cx:pt>
          <cx:pt idx="46">-92.450000000000003</cx:pt>
          <cx:pt idx="47">-371.31999999999999</cx:pt>
          <cx:pt idx="48">0</cx:pt>
          <cx:pt idx="49">0</cx:pt>
          <cx:pt idx="50">213.09999999999999</cx:pt>
          <cx:pt idx="51">1391.98</cx:pt>
          <cx:pt idx="53">636.42999999999995</cx:pt>
          <cx:pt idx="54">0</cx:pt>
          <cx:pt idx="55">-914.30999999999995</cx:pt>
          <cx:pt idx="56">-606.37</cx:pt>
          <cx:pt idx="57">-945.57000000000005</cx:pt>
          <cx:pt idx="58">-2000.9200000000001</cx:pt>
          <cx:pt idx="59">0</cx:pt>
          <cx:pt idx="60">0</cx:pt>
          <cx:pt idx="61">-494.63999999999999</cx:pt>
          <cx:pt idx="62">437.89999999999998</cx:pt>
          <cx:pt idx="63">-134.24000000000001</cx:pt>
          <cx:pt idx="64">-1139.24</cx:pt>
          <cx:pt idx="65">-78.959999999999994</cx:pt>
          <cx:pt idx="66">0</cx:pt>
          <cx:pt idx="67">-238.68000000000001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IL-34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57EFAA8F-3670-49FC-A5DF-644F9F9993C4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 max="2100" min="-2100"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hartEx2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'[figure用  post 箱ひげ.xlsx]CD8箱ひげ　post'!$AH$2:$AH$69</cx:f>
        <cx:lvl ptCount="68">
          <cx:pt idx="0">Low</cx:pt>
          <cx:pt idx="1">Low</cx:pt>
          <cx:pt idx="2">Low</cx:pt>
          <cx:pt idx="3">Low</cx:pt>
          <cx:pt idx="4">Low</cx:pt>
          <cx:pt idx="5">Low</cx:pt>
          <cx:pt idx="6">Low</cx:pt>
          <cx:pt idx="7">Low</cx:pt>
          <cx:pt idx="8">Low</cx:pt>
          <cx:pt idx="9">Low</cx:pt>
          <cx:pt idx="10">Low</cx:pt>
          <cx:pt idx="11">Low</cx:pt>
          <cx:pt idx="12">Low</cx:pt>
          <cx:pt idx="13">Low</cx:pt>
          <cx:pt idx="14">Low</cx:pt>
          <cx:pt idx="15">Low</cx:pt>
          <cx:pt idx="16">Low</cx:pt>
          <cx:pt idx="17">Low</cx:pt>
          <cx:pt idx="18">Low</cx:pt>
          <cx:pt idx="19">Low</cx:pt>
          <cx:pt idx="20">Low</cx:pt>
          <cx:pt idx="21">Low</cx:pt>
          <cx:pt idx="22">Low</cx:pt>
          <cx:pt idx="23">Low</cx:pt>
          <cx:pt idx="24">Low</cx:pt>
          <cx:pt idx="25">Low</cx:pt>
          <cx:pt idx="26">Low</cx:pt>
          <cx:pt idx="27">Low</cx:pt>
          <cx:pt idx="28">Low</cx:pt>
          <cx:pt idx="29">Low</cx:pt>
          <cx:pt idx="30">Low</cx:pt>
          <cx:pt idx="31">Low</cx:pt>
          <cx:pt idx="32">Low</cx:pt>
          <cx:pt idx="33">High</cx:pt>
          <cx:pt idx="34">High</cx:pt>
          <cx:pt idx="35">High</cx:pt>
          <cx:pt idx="36">High</cx:pt>
          <cx:pt idx="37">High</cx:pt>
          <cx:pt idx="38">High</cx:pt>
          <cx:pt idx="39">High</cx:pt>
          <cx:pt idx="40">High</cx:pt>
          <cx:pt idx="41">High</cx:pt>
          <cx:pt idx="42">High</cx:pt>
          <cx:pt idx="43">High</cx:pt>
          <cx:pt idx="44">High</cx:pt>
          <cx:pt idx="45">High</cx:pt>
          <cx:pt idx="46">High</cx:pt>
          <cx:pt idx="47">High</cx:pt>
          <cx:pt idx="48">High</cx:pt>
          <cx:pt idx="49">High</cx:pt>
          <cx:pt idx="50">High</cx:pt>
          <cx:pt idx="51">High</cx:pt>
          <cx:pt idx="52">High</cx:pt>
          <cx:pt idx="53">High</cx:pt>
          <cx:pt idx="54">High</cx:pt>
          <cx:pt idx="55">High</cx:pt>
          <cx:pt idx="56">High</cx:pt>
          <cx:pt idx="57">High</cx:pt>
          <cx:pt idx="58">High</cx:pt>
          <cx:pt idx="59">High</cx:pt>
          <cx:pt idx="60">High</cx:pt>
          <cx:pt idx="61">High</cx:pt>
          <cx:pt idx="62">High</cx:pt>
          <cx:pt idx="63">High</cx:pt>
          <cx:pt idx="64">High</cx:pt>
          <cx:pt idx="65">High</cx:pt>
          <cx:pt idx="66">High</cx:pt>
          <cx:pt idx="67">High</cx:pt>
        </cx:lvl>
      </cx:strDim>
      <cx:numDim type="val">
        <cx:f>'[figure用  post 箱ひげ.xlsx]CD8箱ひげ　post'!$AI$2:$AI$69</cx:f>
        <cx:lvl ptCount="68" formatCode="G/標準">
          <cx:pt idx="0">175.62</cx:pt>
          <cx:pt idx="1">-43.619999999999997</cx:pt>
          <cx:pt idx="2">-38.439999999999998</cx:pt>
          <cx:pt idx="3">0</cx:pt>
          <cx:pt idx="4">-424.89999999999998</cx:pt>
          <cx:pt idx="5">-179.22999999999999</cx:pt>
          <cx:pt idx="6">-81.189999999999998</cx:pt>
          <cx:pt idx="7">-35.060000000000002</cx:pt>
          <cx:pt idx="8">-129.38999999999999</cx:pt>
          <cx:pt idx="9">-264.22000000000003</cx:pt>
          <cx:pt idx="10">-3.2999999999999998</cx:pt>
          <cx:pt idx="11">124.84</cx:pt>
          <cx:pt idx="12">5.8700000000000001</cx:pt>
          <cx:pt idx="13">8.9299999999999997</cx:pt>
          <cx:pt idx="14">24.68</cx:pt>
          <cx:pt idx="15">99.480000000000004</cx:pt>
          <cx:pt idx="16">-61.68</cx:pt>
          <cx:pt idx="17">-2.5699999999999998</cx:pt>
          <cx:pt idx="18">-31.329999999999998</cx:pt>
          <cx:pt idx="19">22.280000000000001</cx:pt>
          <cx:pt idx="20">-31.899999999999999</cx:pt>
          <cx:pt idx="21">-16.32</cx:pt>
          <cx:pt idx="22">386.02999999999997</cx:pt>
          <cx:pt idx="23">-4.6799999999999997</cx:pt>
          <cx:pt idx="24">-39.57</cx:pt>
          <cx:pt idx="25">-5.8200000000000003</cx:pt>
          <cx:pt idx="26">1329.8199999999999</cx:pt>
          <cx:pt idx="27">-397.07999999999998</cx:pt>
          <cx:pt idx="28">502.62</cx:pt>
          <cx:pt idx="29">-85.469999999999999</cx:pt>
          <cx:pt idx="30">-76.150000000000006</cx:pt>
          <cx:pt idx="31">-336.22000000000003</cx:pt>
          <cx:pt idx="32">109.94</cx:pt>
          <cx:pt idx="33">-116.23999999999999</cx:pt>
          <cx:pt idx="34">189.16</cx:pt>
          <cx:pt idx="35">-103.43000000000001</cx:pt>
          <cx:pt idx="36">360.79000000000002</cx:pt>
          <cx:pt idx="37">-225.41</cx:pt>
          <cx:pt idx="38">139.96000000000001</cx:pt>
          <cx:pt idx="39">-441.38</cx:pt>
          <cx:pt idx="40">-121.98</cx:pt>
          <cx:pt idx="41">-91.829999999999998</cx:pt>
          <cx:pt idx="42">-62.75</cx:pt>
          <cx:pt idx="43">4.2800000000000002</cx:pt>
          <cx:pt idx="44">148.53</cx:pt>
          <cx:pt idx="45">-50.509999999999998</cx:pt>
          <cx:pt idx="46">178.56</cx:pt>
          <cx:pt idx="47">-48.32</cx:pt>
          <cx:pt idx="48">-2.4100000000000001</cx:pt>
          <cx:pt idx="49">409.67000000000002</cx:pt>
          <cx:pt idx="50">7.7800000000000002</cx:pt>
          <cx:pt idx="51">-88.090000000000003</cx:pt>
          <cx:pt idx="52">37.770000000000003</cx:pt>
          <cx:pt idx="53">74.859999999999999</cx:pt>
          <cx:pt idx="54">-554.66999999999996</cx:pt>
          <cx:pt idx="55">-88.219999999999999</cx:pt>
          <cx:pt idx="56">-158.99000000000001</cx:pt>
          <cx:pt idx="57">-90.109999999999999</cx:pt>
          <cx:pt idx="58">-174.74000000000001</cx:pt>
          <cx:pt idx="59">6.6799999999999997</cx:pt>
          <cx:pt idx="60">-264.49000000000001</cx:pt>
          <cx:pt idx="61">194.05000000000001</cx:pt>
          <cx:pt idx="62">189.11000000000001</cx:pt>
          <cx:pt idx="63">-168.30000000000001</cx:pt>
          <cx:pt idx="64">186.41999999999999</cx:pt>
          <cx:pt idx="65">9.4399999999999995</cx:pt>
          <cx:pt idx="66">-3.5699999999999998</cx:pt>
          <cx:pt idx="67">-149.62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TNFSF12</a:t>
            </a:r>
            <a:endParaRPr lang="ja-JP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cx:rich>
      </cx:tx>
    </cx:title>
    <cx:plotArea>
      <cx:plotAreaRegion>
        <cx:series layoutId="boxWhisker" uniqueId="{1B20A5E2-2483-4002-8CDE-3AE9C9D93D34}">
          <cx:spPr>
            <a:solidFill>
              <a:schemeClr val="tx1"/>
            </a:solidFill>
            <a:ln>
              <a:solidFill>
                <a:schemeClr val="tx1"/>
              </a:solidFill>
            </a:ln>
          </cx:spPr>
          <cx:dataId val="0"/>
          <cx:layoutPr>
            <cx:visibility meanLine="0" meanMarker="0" nonoutliers="0" outliers="0"/>
            <cx:statistics quartileMethod="exclusive"/>
          </cx:layoutPr>
        </cx:series>
      </cx:plotAreaRegion>
      <cx:axis id="0">
        <cx:catScaling gapWidth="1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majorGridlines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7A486-3563-4F53-9FD6-C4DB62855EC1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CFC15-B67D-47BA-9A61-E38C49672F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82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A2FD4F-75D3-1F86-75EE-099DA1EAA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F07728C-D2D5-863F-AD23-63A799E42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FBB45F-797F-4857-55C3-2F30B1FDB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2863C7-18AF-C107-0BA6-0DAB0F6A1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6F9EAB-E277-E7CC-E016-CDB500A5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21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70CD41-5D23-6F14-70A5-6A85FD551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54A661-3D1C-DE6C-D544-D337151C6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F7BFF6-CB8D-9334-F408-96E1793BD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2EBFB2-848D-D49B-F3B5-5D005E21B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CD7A9C-686F-E221-E635-F3BE5E23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402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3FB59F-163B-C081-D43E-CBE47E9CE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A58BA1B-2A6D-36BD-F5F8-5AE123507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1A6180-368C-42C9-0302-44BB2617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17740A-803E-FCFE-092B-1C4922DCF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B1C645-3B68-1F7C-79E4-E7D8D8EC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918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7E29AE-18B5-2C44-16AE-894248CB9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2840E2-FB2F-881B-54A2-10B948FB00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651B194-EE36-2702-F352-2FECD2FF5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5FE7E5-8994-96AD-7697-6C4C739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1CCAE47-F615-0B3A-885F-0E4A2EBAD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68D57D-2175-5897-00C5-C5972EC4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95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107CBF-B34B-F39D-C017-E9A4A89B1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7812AB-14C0-88A9-291D-F86A9F9F4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B22BE7E-23F1-E8D8-C2BF-BB9EB14C6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F584ACB-3809-F888-2381-930B3E18A0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726ED3B-798D-D856-BB22-784363732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250437F-2E99-A300-4A75-ECC4D6EA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BCF3BFF-EAB6-983C-EF17-6B65CFC03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A461B3B-EB5A-75CF-3FD2-8DAB0162D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CBC660-4D74-DD95-4DF6-5FE5AAF7C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80A6697-E557-730B-989E-4D551A625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C593B7C-97DE-0F0E-2596-1561A9D7F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350361-260E-C749-6BF2-D8E23709C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070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FE79577-2E38-5069-7756-06A962884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8D866AB-8002-0808-6AB7-E2D906205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4F90CB-DF4D-F6B9-E7DC-9988E9DC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23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AA2969-A7EA-027D-E3C8-71A5E9316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E23741-0D5F-E6E3-C35A-E4DAC75F0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0DD68F0-FD13-DFB0-BB2A-4DE62D808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FDD268E-7160-357B-4238-B7CC543DB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8F67FF2-CBF8-DDC1-AB1D-DE6BB9B5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D7F493-FBA1-1E64-567F-920819F3E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42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11A498-6B95-1CE2-241A-643D0C8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3A1C235-5D70-4449-DC69-C273572CAB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6F4E3B3-7B4C-2DD4-38F8-ABE382BA3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82723D6-F295-B29E-FD42-45632C333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587CF2-CCBE-9F57-5D71-32E27C5B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9687BC-3CE3-2568-5211-6193E4026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6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FE3D60-2ACF-B3BC-CB09-F65F273F9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22E6A99-D78A-4629-B319-050A2ED42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D86E6C-F731-2C8C-9108-2EA1B0A7E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0E7CA8-F09D-BDE1-A216-07606EC46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7753BF-EC89-F094-74E9-5C28BB2C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1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B35974F-4A12-F4D7-C745-B65028858E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83C2A87-FD05-14D0-3CDB-D72803D6B7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6D20AE-6905-D864-DB61-CF2776A23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C69168-6F8D-DDC7-81B4-7E7F46FA9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FE0DEC-FDED-289B-E460-F830027D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76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8B71D88-C093-4B8C-1D24-8B7AF924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A4FA46-7A6B-3915-03FE-A08CC31D5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A65800-F59D-E6E9-09D8-DD5CB3F674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D87E6-80F4-496D-A9E2-44161AFE2BE9}" type="datetimeFigureOut">
              <a:rPr kumimoji="1" lang="ja-JP" altLang="en-US" smtClean="0"/>
              <a:t>2024/2/11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0E457A-6B41-B4A4-BA62-F45EC3E281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E9D7D4-C23E-8915-C982-968D30ACA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E4C68-2334-4E72-A4CB-3C9CE75CE8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17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microsoft.com/office/2014/relationships/chartEx" Target="../charts/chartEx9.xml"/><Relationship Id="rId26" Type="http://schemas.microsoft.com/office/2014/relationships/chartEx" Target="../charts/chartEx13.xml"/><Relationship Id="rId39" Type="http://schemas.openxmlformats.org/officeDocument/2006/relationships/image" Target="NULL"/><Relationship Id="rId21" Type="http://schemas.openxmlformats.org/officeDocument/2006/relationships/image" Target="NULL"/><Relationship Id="rId34" Type="http://schemas.microsoft.com/office/2014/relationships/chartEx" Target="../charts/chartEx17.xml"/><Relationship Id="rId42" Type="http://schemas.microsoft.com/office/2014/relationships/chartEx" Target="../charts/chartEx21.xml"/><Relationship Id="rId47" Type="http://schemas.openxmlformats.org/officeDocument/2006/relationships/image" Target="NULL"/><Relationship Id="rId7" Type="http://schemas.openxmlformats.org/officeDocument/2006/relationships/image" Target="NULL"/><Relationship Id="rId2" Type="http://schemas.microsoft.com/office/2014/relationships/chartEx" Target="../charts/chartEx1.xml"/><Relationship Id="rId16" Type="http://schemas.microsoft.com/office/2014/relationships/chartEx" Target="../charts/chartEx8.xml"/><Relationship Id="rId29" Type="http://schemas.openxmlformats.org/officeDocument/2006/relationships/image" Target="NULL"/><Relationship Id="rId11" Type="http://schemas.openxmlformats.org/officeDocument/2006/relationships/image" Target="NULL"/><Relationship Id="rId24" Type="http://schemas.microsoft.com/office/2014/relationships/chartEx" Target="../charts/chartEx12.xml"/><Relationship Id="rId32" Type="http://schemas.microsoft.com/office/2014/relationships/chartEx" Target="../charts/chartEx16.xml"/><Relationship Id="rId37" Type="http://schemas.openxmlformats.org/officeDocument/2006/relationships/image" Target="NULL"/><Relationship Id="rId40" Type="http://schemas.microsoft.com/office/2014/relationships/chartEx" Target="../charts/chartEx20.xml"/><Relationship Id="rId45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microsoft.com/office/2014/relationships/chartEx" Target="../charts/chartEx14.xml"/><Relationship Id="rId36" Type="http://schemas.microsoft.com/office/2014/relationships/chartEx" Target="../charts/chartEx18.xml"/><Relationship Id="rId49" Type="http://schemas.openxmlformats.org/officeDocument/2006/relationships/image" Target="NULL"/><Relationship Id="rId10" Type="http://schemas.microsoft.com/office/2014/relationships/chartEx" Target="../charts/chartEx5.xml"/><Relationship Id="rId19" Type="http://schemas.openxmlformats.org/officeDocument/2006/relationships/image" Target="NULL"/><Relationship Id="rId31" Type="http://schemas.openxmlformats.org/officeDocument/2006/relationships/image" Target="NULL"/><Relationship Id="rId44" Type="http://schemas.microsoft.com/office/2014/relationships/chartEx" Target="../charts/chartEx22.xml"/><Relationship Id="rId4" Type="http://schemas.microsoft.com/office/2014/relationships/chartEx" Target="../charts/chartEx2.xml"/><Relationship Id="rId9" Type="http://schemas.openxmlformats.org/officeDocument/2006/relationships/image" Target="NULL"/><Relationship Id="rId14" Type="http://schemas.microsoft.com/office/2014/relationships/chartEx" Target="../charts/chartEx7.xml"/><Relationship Id="rId22" Type="http://schemas.microsoft.com/office/2014/relationships/chartEx" Target="../charts/chartEx11.xml"/><Relationship Id="rId27" Type="http://schemas.openxmlformats.org/officeDocument/2006/relationships/image" Target="NULL"/><Relationship Id="rId30" Type="http://schemas.microsoft.com/office/2014/relationships/chartEx" Target="../charts/chartEx15.xml"/><Relationship Id="rId35" Type="http://schemas.openxmlformats.org/officeDocument/2006/relationships/image" Target="NULL"/><Relationship Id="rId43" Type="http://schemas.openxmlformats.org/officeDocument/2006/relationships/image" Target="NULL"/><Relationship Id="rId48" Type="http://schemas.microsoft.com/office/2014/relationships/chartEx" Target="../charts/chartEx24.xml"/><Relationship Id="rId8" Type="http://schemas.microsoft.com/office/2014/relationships/chartEx" Target="../charts/chartEx4.xml"/><Relationship Id="rId3" Type="http://schemas.openxmlformats.org/officeDocument/2006/relationships/image" Target="NULL"/><Relationship Id="rId12" Type="http://schemas.microsoft.com/office/2014/relationships/chartEx" Target="../charts/chartEx6.xml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image" Target="NULL"/><Relationship Id="rId38" Type="http://schemas.microsoft.com/office/2014/relationships/chartEx" Target="../charts/chartEx19.xml"/><Relationship Id="rId46" Type="http://schemas.microsoft.com/office/2014/relationships/chartEx" Target="../charts/chartEx23.xml"/><Relationship Id="rId20" Type="http://schemas.microsoft.com/office/2014/relationships/chartEx" Target="../charts/chartEx10.xml"/><Relationship Id="rId41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microsoft.com/office/2014/relationships/chartEx" Target="../charts/chartEx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グラフ 3">
                <a:extLst>
                  <a:ext uri="{FF2B5EF4-FFF2-40B4-BE49-F238E27FC236}">
                    <a16:creationId xmlns:a16="http://schemas.microsoft.com/office/drawing/2014/main" id="{936C5149-B265-98D0-4BCE-678C43F82799}"/>
                  </a:ext>
                </a:extLst>
              </p:cNvPr>
              <p:cNvGraphicFramePr/>
              <p:nvPr/>
            </p:nvGraphicFramePr>
            <p:xfrm>
              <a:off x="723536" y="554505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グラフ 3">
                <a:extLst>
                  <a:ext uri="{FF2B5EF4-FFF2-40B4-BE49-F238E27FC236}">
                    <a16:creationId xmlns:a16="http://schemas.microsoft.com/office/drawing/2014/main" id="{936C5149-B265-98D0-4BCE-678C43F827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3536" y="554505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" name="グラフ 4">
                <a:extLst>
                  <a:ext uri="{FF2B5EF4-FFF2-40B4-BE49-F238E27FC236}">
                    <a16:creationId xmlns:a16="http://schemas.microsoft.com/office/drawing/2014/main" id="{95D3C6DB-1300-4063-7E22-EFDEAB93C53A}"/>
                  </a:ext>
                </a:extLst>
              </p:cNvPr>
              <p:cNvGraphicFramePr/>
              <p:nvPr/>
            </p:nvGraphicFramePr>
            <p:xfrm>
              <a:off x="1965829" y="540651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5" name="グラフ 4">
                <a:extLst>
                  <a:ext uri="{FF2B5EF4-FFF2-40B4-BE49-F238E27FC236}">
                    <a16:creationId xmlns:a16="http://schemas.microsoft.com/office/drawing/2014/main" id="{95D3C6DB-1300-4063-7E22-EFDEAB93C53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65829" y="540651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グラフ 5">
                <a:extLst>
                  <a:ext uri="{FF2B5EF4-FFF2-40B4-BE49-F238E27FC236}">
                    <a16:creationId xmlns:a16="http://schemas.microsoft.com/office/drawing/2014/main" id="{D15BC3AE-AA18-D59C-02C7-B7DC576781B9}"/>
                  </a:ext>
                </a:extLst>
              </p:cNvPr>
              <p:cNvGraphicFramePr/>
              <p:nvPr/>
            </p:nvGraphicFramePr>
            <p:xfrm>
              <a:off x="5677082" y="551907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6" name="グラフ 5">
                <a:extLst>
                  <a:ext uri="{FF2B5EF4-FFF2-40B4-BE49-F238E27FC236}">
                    <a16:creationId xmlns:a16="http://schemas.microsoft.com/office/drawing/2014/main" id="{D15BC3AE-AA18-D59C-02C7-B7DC576781B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77082" y="551907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" name="グラフ 6">
                <a:extLst>
                  <a:ext uri="{FF2B5EF4-FFF2-40B4-BE49-F238E27FC236}">
                    <a16:creationId xmlns:a16="http://schemas.microsoft.com/office/drawing/2014/main" id="{B57C2D81-F26D-0AB3-C8C0-EBC88D42593A}"/>
                  </a:ext>
                </a:extLst>
              </p:cNvPr>
              <p:cNvGraphicFramePr/>
              <p:nvPr/>
            </p:nvGraphicFramePr>
            <p:xfrm>
              <a:off x="9388285" y="547578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8"/>
              </a:graphicData>
            </a:graphic>
          </p:graphicFrame>
        </mc:Choice>
        <mc:Fallback xmlns="">
          <p:pic>
            <p:nvPicPr>
              <p:cNvPr id="7" name="グラフ 6">
                <a:extLst>
                  <a:ext uri="{FF2B5EF4-FFF2-40B4-BE49-F238E27FC236}">
                    <a16:creationId xmlns:a16="http://schemas.microsoft.com/office/drawing/2014/main" id="{B57C2D81-F26D-0AB3-C8C0-EBC88D42593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88285" y="547578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グラフ 7">
                <a:extLst>
                  <a:ext uri="{FF2B5EF4-FFF2-40B4-BE49-F238E27FC236}">
                    <a16:creationId xmlns:a16="http://schemas.microsoft.com/office/drawing/2014/main" id="{5ACA888A-8EEA-53AE-950F-7574C80624CC}"/>
                  </a:ext>
                </a:extLst>
              </p:cNvPr>
              <p:cNvGraphicFramePr/>
              <p:nvPr/>
            </p:nvGraphicFramePr>
            <p:xfrm>
              <a:off x="8187021" y="549309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0"/>
              </a:graphicData>
            </a:graphic>
          </p:graphicFrame>
        </mc:Choice>
        <mc:Fallback xmlns="">
          <p:pic>
            <p:nvPicPr>
              <p:cNvPr id="8" name="グラフ 7">
                <a:extLst>
                  <a:ext uri="{FF2B5EF4-FFF2-40B4-BE49-F238E27FC236}">
                    <a16:creationId xmlns:a16="http://schemas.microsoft.com/office/drawing/2014/main" id="{5ACA888A-8EEA-53AE-950F-7574C80624C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87021" y="549309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9" name="グラフ 8">
                <a:extLst>
                  <a:ext uri="{FF2B5EF4-FFF2-40B4-BE49-F238E27FC236}">
                    <a16:creationId xmlns:a16="http://schemas.microsoft.com/office/drawing/2014/main" id="{803F90D7-CA34-2AF1-5E4B-C2A5E0F6A750}"/>
                  </a:ext>
                </a:extLst>
              </p:cNvPr>
              <p:cNvGraphicFramePr/>
              <p:nvPr/>
            </p:nvGraphicFramePr>
            <p:xfrm>
              <a:off x="3201144" y="547578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2"/>
              </a:graphicData>
            </a:graphic>
          </p:graphicFrame>
        </mc:Choice>
        <mc:Fallback xmlns="">
          <p:pic>
            <p:nvPicPr>
              <p:cNvPr id="9" name="グラフ 8">
                <a:extLst>
                  <a:ext uri="{FF2B5EF4-FFF2-40B4-BE49-F238E27FC236}">
                    <a16:creationId xmlns:a16="http://schemas.microsoft.com/office/drawing/2014/main" id="{803F90D7-CA34-2AF1-5E4B-C2A5E0F6A75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1144" y="547578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0" name="グラフ 9">
                <a:extLst>
                  <a:ext uri="{FF2B5EF4-FFF2-40B4-BE49-F238E27FC236}">
                    <a16:creationId xmlns:a16="http://schemas.microsoft.com/office/drawing/2014/main" id="{163CE890-5436-2C2D-199C-3B5CB760FBA5}"/>
                  </a:ext>
                </a:extLst>
              </p:cNvPr>
              <p:cNvGraphicFramePr/>
              <p:nvPr/>
            </p:nvGraphicFramePr>
            <p:xfrm>
              <a:off x="4444037" y="547578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4"/>
              </a:graphicData>
            </a:graphic>
          </p:graphicFrame>
        </mc:Choice>
        <mc:Fallback xmlns="">
          <p:pic>
            <p:nvPicPr>
              <p:cNvPr id="10" name="グラフ 9">
                <a:extLst>
                  <a:ext uri="{FF2B5EF4-FFF2-40B4-BE49-F238E27FC236}">
                    <a16:creationId xmlns:a16="http://schemas.microsoft.com/office/drawing/2014/main" id="{163CE890-5436-2C2D-199C-3B5CB760FBA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44037" y="547578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1" name="グラフ 10">
                <a:extLst>
                  <a:ext uri="{FF2B5EF4-FFF2-40B4-BE49-F238E27FC236}">
                    <a16:creationId xmlns:a16="http://schemas.microsoft.com/office/drawing/2014/main" id="{70F2C24E-FE81-D959-07E6-531E3251F023}"/>
                  </a:ext>
                </a:extLst>
              </p:cNvPr>
              <p:cNvGraphicFramePr/>
              <p:nvPr/>
            </p:nvGraphicFramePr>
            <p:xfrm>
              <a:off x="6914976" y="540651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6"/>
              </a:graphicData>
            </a:graphic>
          </p:graphicFrame>
        </mc:Choice>
        <mc:Fallback xmlns="">
          <p:pic>
            <p:nvPicPr>
              <p:cNvPr id="11" name="グラフ 10">
                <a:extLst>
                  <a:ext uri="{FF2B5EF4-FFF2-40B4-BE49-F238E27FC236}">
                    <a16:creationId xmlns:a16="http://schemas.microsoft.com/office/drawing/2014/main" id="{70F2C24E-FE81-D959-07E6-531E3251F02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914976" y="540651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2" name="グラフ 61">
                <a:extLst>
                  <a:ext uri="{FF2B5EF4-FFF2-40B4-BE49-F238E27FC236}">
                    <a16:creationId xmlns:a16="http://schemas.microsoft.com/office/drawing/2014/main" id="{6E0039D3-9952-AFF2-350C-DF00B34A1CD0}"/>
                  </a:ext>
                </a:extLst>
              </p:cNvPr>
              <p:cNvGraphicFramePr/>
              <p:nvPr/>
            </p:nvGraphicFramePr>
            <p:xfrm>
              <a:off x="723309" y="2723477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8"/>
              </a:graphicData>
            </a:graphic>
          </p:graphicFrame>
        </mc:Choice>
        <mc:Fallback xmlns="">
          <p:pic>
            <p:nvPicPr>
              <p:cNvPr id="62" name="グラフ 61">
                <a:extLst>
                  <a:ext uri="{FF2B5EF4-FFF2-40B4-BE49-F238E27FC236}">
                    <a16:creationId xmlns:a16="http://schemas.microsoft.com/office/drawing/2014/main" id="{6E0039D3-9952-AFF2-350C-DF00B34A1CD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23309" y="2723477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3" name="グラフ 62">
                <a:extLst>
                  <a:ext uri="{FF2B5EF4-FFF2-40B4-BE49-F238E27FC236}">
                    <a16:creationId xmlns:a16="http://schemas.microsoft.com/office/drawing/2014/main" id="{CCE7AC43-F6D7-6647-2BF1-8BBC6CAC8072}"/>
                  </a:ext>
                </a:extLst>
              </p:cNvPr>
              <p:cNvGraphicFramePr/>
              <p:nvPr/>
            </p:nvGraphicFramePr>
            <p:xfrm>
              <a:off x="3202403" y="2726331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0"/>
              </a:graphicData>
            </a:graphic>
          </p:graphicFrame>
        </mc:Choice>
        <mc:Fallback xmlns="">
          <p:pic>
            <p:nvPicPr>
              <p:cNvPr id="63" name="グラフ 62">
                <a:extLst>
                  <a:ext uri="{FF2B5EF4-FFF2-40B4-BE49-F238E27FC236}">
                    <a16:creationId xmlns:a16="http://schemas.microsoft.com/office/drawing/2014/main" id="{CCE7AC43-F6D7-6647-2BF1-8BBC6CAC80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202403" y="2726331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4" name="グラフ 63">
                <a:extLst>
                  <a:ext uri="{FF2B5EF4-FFF2-40B4-BE49-F238E27FC236}">
                    <a16:creationId xmlns:a16="http://schemas.microsoft.com/office/drawing/2014/main" id="{D155DD98-72AE-0BC0-8362-167AD4A0FEE5}"/>
                  </a:ext>
                </a:extLst>
              </p:cNvPr>
              <p:cNvGraphicFramePr/>
              <p:nvPr/>
            </p:nvGraphicFramePr>
            <p:xfrm>
              <a:off x="4449112" y="2719563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2"/>
              </a:graphicData>
            </a:graphic>
          </p:graphicFrame>
        </mc:Choice>
        <mc:Fallback xmlns="">
          <p:pic>
            <p:nvPicPr>
              <p:cNvPr id="64" name="グラフ 63">
                <a:extLst>
                  <a:ext uri="{FF2B5EF4-FFF2-40B4-BE49-F238E27FC236}">
                    <a16:creationId xmlns:a16="http://schemas.microsoft.com/office/drawing/2014/main" id="{D155DD98-72AE-0BC0-8362-167AD4A0F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49112" y="2719563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5" name="グラフ 64">
                <a:extLst>
                  <a:ext uri="{FF2B5EF4-FFF2-40B4-BE49-F238E27FC236}">
                    <a16:creationId xmlns:a16="http://schemas.microsoft.com/office/drawing/2014/main" id="{DBC0AB9C-160E-FA17-40CC-CF38BD8A9F44}"/>
                  </a:ext>
                </a:extLst>
              </p:cNvPr>
              <p:cNvGraphicFramePr/>
              <p:nvPr/>
            </p:nvGraphicFramePr>
            <p:xfrm>
              <a:off x="1965443" y="2718379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4"/>
              </a:graphicData>
            </a:graphic>
          </p:graphicFrame>
        </mc:Choice>
        <mc:Fallback xmlns="">
          <p:pic>
            <p:nvPicPr>
              <p:cNvPr id="65" name="グラフ 64">
                <a:extLst>
                  <a:ext uri="{FF2B5EF4-FFF2-40B4-BE49-F238E27FC236}">
                    <a16:creationId xmlns:a16="http://schemas.microsoft.com/office/drawing/2014/main" id="{DBC0AB9C-160E-FA17-40CC-CF38BD8A9F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65443" y="2718379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6" name="グラフ 65">
                <a:extLst>
                  <a:ext uri="{FF2B5EF4-FFF2-40B4-BE49-F238E27FC236}">
                    <a16:creationId xmlns:a16="http://schemas.microsoft.com/office/drawing/2014/main" id="{8B3E6A1D-39DA-3605-E235-BFB3D1C6D9CC}"/>
                  </a:ext>
                </a:extLst>
              </p:cNvPr>
              <p:cNvGraphicFramePr/>
              <p:nvPr/>
            </p:nvGraphicFramePr>
            <p:xfrm>
              <a:off x="6914703" y="2719756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6"/>
              </a:graphicData>
            </a:graphic>
          </p:graphicFrame>
        </mc:Choice>
        <mc:Fallback xmlns="">
          <p:pic>
            <p:nvPicPr>
              <p:cNvPr id="66" name="グラフ 65">
                <a:extLst>
                  <a:ext uri="{FF2B5EF4-FFF2-40B4-BE49-F238E27FC236}">
                    <a16:creationId xmlns:a16="http://schemas.microsoft.com/office/drawing/2014/main" id="{8B3E6A1D-39DA-3605-E235-BFB3D1C6D9C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14703" y="2719756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7" name="グラフ 66">
                <a:extLst>
                  <a:ext uri="{FF2B5EF4-FFF2-40B4-BE49-F238E27FC236}">
                    <a16:creationId xmlns:a16="http://schemas.microsoft.com/office/drawing/2014/main" id="{26C16D36-9F3C-E634-D81E-1690264EB153}"/>
                  </a:ext>
                </a:extLst>
              </p:cNvPr>
              <p:cNvGraphicFramePr/>
              <p:nvPr/>
            </p:nvGraphicFramePr>
            <p:xfrm>
              <a:off x="5676540" y="2722957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8"/>
              </a:graphicData>
            </a:graphic>
          </p:graphicFrame>
        </mc:Choice>
        <mc:Fallback xmlns="">
          <p:pic>
            <p:nvPicPr>
              <p:cNvPr id="67" name="グラフ 66">
                <a:extLst>
                  <a:ext uri="{FF2B5EF4-FFF2-40B4-BE49-F238E27FC236}">
                    <a16:creationId xmlns:a16="http://schemas.microsoft.com/office/drawing/2014/main" id="{26C16D36-9F3C-E634-D81E-1690264EB15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76540" y="2722957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8" name="グラフ 67">
                <a:extLst>
                  <a:ext uri="{FF2B5EF4-FFF2-40B4-BE49-F238E27FC236}">
                    <a16:creationId xmlns:a16="http://schemas.microsoft.com/office/drawing/2014/main" id="{FFB5FD62-22B4-AC78-B127-2EF6659AEE0E}"/>
                  </a:ext>
                </a:extLst>
              </p:cNvPr>
              <p:cNvGraphicFramePr/>
              <p:nvPr/>
            </p:nvGraphicFramePr>
            <p:xfrm>
              <a:off x="9375796" y="2712126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0"/>
              </a:graphicData>
            </a:graphic>
          </p:graphicFrame>
        </mc:Choice>
        <mc:Fallback xmlns="">
          <p:pic>
            <p:nvPicPr>
              <p:cNvPr id="68" name="グラフ 67">
                <a:extLst>
                  <a:ext uri="{FF2B5EF4-FFF2-40B4-BE49-F238E27FC236}">
                    <a16:creationId xmlns:a16="http://schemas.microsoft.com/office/drawing/2014/main" id="{FFB5FD62-22B4-AC78-B127-2EF6659AEE0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375796" y="2712126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9" name="グラフ 68">
                <a:extLst>
                  <a:ext uri="{FF2B5EF4-FFF2-40B4-BE49-F238E27FC236}">
                    <a16:creationId xmlns:a16="http://schemas.microsoft.com/office/drawing/2014/main" id="{DE405A60-6F22-7D6F-928D-C87751C2798C}"/>
                  </a:ext>
                </a:extLst>
              </p:cNvPr>
              <p:cNvGraphicFramePr/>
              <p:nvPr/>
            </p:nvGraphicFramePr>
            <p:xfrm>
              <a:off x="8181802" y="2720969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2"/>
              </a:graphicData>
            </a:graphic>
          </p:graphicFrame>
        </mc:Choice>
        <mc:Fallback xmlns="">
          <p:pic>
            <p:nvPicPr>
              <p:cNvPr id="69" name="グラフ 68">
                <a:extLst>
                  <a:ext uri="{FF2B5EF4-FFF2-40B4-BE49-F238E27FC236}">
                    <a16:creationId xmlns:a16="http://schemas.microsoft.com/office/drawing/2014/main" id="{DE405A60-6F22-7D6F-928D-C87751C2798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181802" y="2720969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0" name="グラフ 69">
                <a:extLst>
                  <a:ext uri="{FF2B5EF4-FFF2-40B4-BE49-F238E27FC236}">
                    <a16:creationId xmlns:a16="http://schemas.microsoft.com/office/drawing/2014/main" id="{F8E63918-B713-0D42-E574-EB2C17FAC77D}"/>
                  </a:ext>
                </a:extLst>
              </p:cNvPr>
              <p:cNvGraphicFramePr/>
              <p:nvPr/>
            </p:nvGraphicFramePr>
            <p:xfrm>
              <a:off x="723102" y="4869078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4"/>
              </a:graphicData>
            </a:graphic>
          </p:graphicFrame>
        </mc:Choice>
        <mc:Fallback xmlns="">
          <p:pic>
            <p:nvPicPr>
              <p:cNvPr id="70" name="グラフ 69">
                <a:extLst>
                  <a:ext uri="{FF2B5EF4-FFF2-40B4-BE49-F238E27FC236}">
                    <a16:creationId xmlns:a16="http://schemas.microsoft.com/office/drawing/2014/main" id="{F8E63918-B713-0D42-E574-EB2C17FAC77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23102" y="4869078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1" name="グラフ 70">
                <a:extLst>
                  <a:ext uri="{FF2B5EF4-FFF2-40B4-BE49-F238E27FC236}">
                    <a16:creationId xmlns:a16="http://schemas.microsoft.com/office/drawing/2014/main" id="{E0E28D0E-A860-5034-1C6C-5110C725750B}"/>
                  </a:ext>
                </a:extLst>
              </p:cNvPr>
              <p:cNvGraphicFramePr/>
              <p:nvPr/>
            </p:nvGraphicFramePr>
            <p:xfrm>
              <a:off x="1967253" y="4872845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6"/>
              </a:graphicData>
            </a:graphic>
          </p:graphicFrame>
        </mc:Choice>
        <mc:Fallback xmlns="">
          <p:pic>
            <p:nvPicPr>
              <p:cNvPr id="71" name="グラフ 70">
                <a:extLst>
                  <a:ext uri="{FF2B5EF4-FFF2-40B4-BE49-F238E27FC236}">
                    <a16:creationId xmlns:a16="http://schemas.microsoft.com/office/drawing/2014/main" id="{E0E28D0E-A860-5034-1C6C-5110C72575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967253" y="4872845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2" name="グラフ 71">
                <a:extLst>
                  <a:ext uri="{FF2B5EF4-FFF2-40B4-BE49-F238E27FC236}">
                    <a16:creationId xmlns:a16="http://schemas.microsoft.com/office/drawing/2014/main" id="{D0AAC1D5-CE84-59E5-B973-EE54AE345AA2}"/>
                  </a:ext>
                </a:extLst>
              </p:cNvPr>
              <p:cNvGraphicFramePr/>
              <p:nvPr/>
            </p:nvGraphicFramePr>
            <p:xfrm>
              <a:off x="3201194" y="4865918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8"/>
              </a:graphicData>
            </a:graphic>
          </p:graphicFrame>
        </mc:Choice>
        <mc:Fallback xmlns="">
          <p:pic>
            <p:nvPicPr>
              <p:cNvPr id="72" name="グラフ 71">
                <a:extLst>
                  <a:ext uri="{FF2B5EF4-FFF2-40B4-BE49-F238E27FC236}">
                    <a16:creationId xmlns:a16="http://schemas.microsoft.com/office/drawing/2014/main" id="{D0AAC1D5-CE84-59E5-B973-EE54AE345AA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201194" y="4865918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3" name="グラフ 72">
                <a:extLst>
                  <a:ext uri="{FF2B5EF4-FFF2-40B4-BE49-F238E27FC236}">
                    <a16:creationId xmlns:a16="http://schemas.microsoft.com/office/drawing/2014/main" id="{563BC6D4-7357-1C4E-FF6F-806359A94F2C}"/>
                  </a:ext>
                </a:extLst>
              </p:cNvPr>
              <p:cNvGraphicFramePr/>
              <p:nvPr/>
            </p:nvGraphicFramePr>
            <p:xfrm>
              <a:off x="4444652" y="4865919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0"/>
              </a:graphicData>
            </a:graphic>
          </p:graphicFrame>
        </mc:Choice>
        <mc:Fallback xmlns="">
          <p:pic>
            <p:nvPicPr>
              <p:cNvPr id="73" name="グラフ 72">
                <a:extLst>
                  <a:ext uri="{FF2B5EF4-FFF2-40B4-BE49-F238E27FC236}">
                    <a16:creationId xmlns:a16="http://schemas.microsoft.com/office/drawing/2014/main" id="{563BC6D4-7357-1C4E-FF6F-806359A94F2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444652" y="4865919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4" name="グラフ 73">
                <a:extLst>
                  <a:ext uri="{FF2B5EF4-FFF2-40B4-BE49-F238E27FC236}">
                    <a16:creationId xmlns:a16="http://schemas.microsoft.com/office/drawing/2014/main" id="{610FC48D-CAF1-09E2-F226-E1F1A725E5A8}"/>
                  </a:ext>
                </a:extLst>
              </p:cNvPr>
              <p:cNvGraphicFramePr/>
              <p:nvPr/>
            </p:nvGraphicFramePr>
            <p:xfrm>
              <a:off x="5677371" y="4869244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2"/>
              </a:graphicData>
            </a:graphic>
          </p:graphicFrame>
        </mc:Choice>
        <mc:Fallback xmlns="">
          <p:pic>
            <p:nvPicPr>
              <p:cNvPr id="74" name="グラフ 73">
                <a:extLst>
                  <a:ext uri="{FF2B5EF4-FFF2-40B4-BE49-F238E27FC236}">
                    <a16:creationId xmlns:a16="http://schemas.microsoft.com/office/drawing/2014/main" id="{610FC48D-CAF1-09E2-F226-E1F1A725E5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677371" y="4869244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5" name="グラフ 74">
                <a:extLst>
                  <a:ext uri="{FF2B5EF4-FFF2-40B4-BE49-F238E27FC236}">
                    <a16:creationId xmlns:a16="http://schemas.microsoft.com/office/drawing/2014/main" id="{B70FBB0B-BCB5-77FC-8D4E-90A2BCE52F43}"/>
                  </a:ext>
                </a:extLst>
              </p:cNvPr>
              <p:cNvGraphicFramePr/>
              <p:nvPr/>
            </p:nvGraphicFramePr>
            <p:xfrm>
              <a:off x="6918120" y="4870108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4"/>
              </a:graphicData>
            </a:graphic>
          </p:graphicFrame>
        </mc:Choice>
        <mc:Fallback xmlns="">
          <p:pic>
            <p:nvPicPr>
              <p:cNvPr id="75" name="グラフ 74">
                <a:extLst>
                  <a:ext uri="{FF2B5EF4-FFF2-40B4-BE49-F238E27FC236}">
                    <a16:creationId xmlns:a16="http://schemas.microsoft.com/office/drawing/2014/main" id="{B70FBB0B-BCB5-77FC-8D4E-90A2BCE52F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918120" y="4870108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6" name="グラフ 75">
                <a:extLst>
                  <a:ext uri="{FF2B5EF4-FFF2-40B4-BE49-F238E27FC236}">
                    <a16:creationId xmlns:a16="http://schemas.microsoft.com/office/drawing/2014/main" id="{55544A1C-0DD3-84DA-6A37-4E53117385B9}"/>
                  </a:ext>
                </a:extLst>
              </p:cNvPr>
              <p:cNvGraphicFramePr/>
              <p:nvPr/>
            </p:nvGraphicFramePr>
            <p:xfrm>
              <a:off x="8177286" y="4866492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6"/>
              </a:graphicData>
            </a:graphic>
          </p:graphicFrame>
        </mc:Choice>
        <mc:Fallback xmlns="">
          <p:pic>
            <p:nvPicPr>
              <p:cNvPr id="76" name="グラフ 75">
                <a:extLst>
                  <a:ext uri="{FF2B5EF4-FFF2-40B4-BE49-F238E27FC236}">
                    <a16:creationId xmlns:a16="http://schemas.microsoft.com/office/drawing/2014/main" id="{55544A1C-0DD3-84DA-6A37-4E53117385B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177286" y="4866492"/>
                <a:ext cx="1260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7" name="グラフ 76">
                <a:extLst>
                  <a:ext uri="{FF2B5EF4-FFF2-40B4-BE49-F238E27FC236}">
                    <a16:creationId xmlns:a16="http://schemas.microsoft.com/office/drawing/2014/main" id="{117E44D7-0039-CB2A-3471-4CADB21AEBFB}"/>
                  </a:ext>
                </a:extLst>
              </p:cNvPr>
              <p:cNvGraphicFramePr/>
              <p:nvPr/>
            </p:nvGraphicFramePr>
            <p:xfrm>
              <a:off x="9445070" y="4871880"/>
              <a:ext cx="1260000" cy="1980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8"/>
              </a:graphicData>
            </a:graphic>
          </p:graphicFrame>
        </mc:Choice>
        <mc:Fallback xmlns="">
          <p:pic>
            <p:nvPicPr>
              <p:cNvPr id="77" name="グラフ 76">
                <a:extLst>
                  <a:ext uri="{FF2B5EF4-FFF2-40B4-BE49-F238E27FC236}">
                    <a16:creationId xmlns:a16="http://schemas.microsoft.com/office/drawing/2014/main" id="{117E44D7-0039-CB2A-3471-4CADB21AEBF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445070" y="4871880"/>
                <a:ext cx="1260000" cy="1980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50113F-47C6-6DE0-0E0A-5F332AE8841D}"/>
              </a:ext>
            </a:extLst>
          </p:cNvPr>
          <p:cNvSpPr txBox="1"/>
          <p:nvPr/>
        </p:nvSpPr>
        <p:spPr>
          <a:xfrm>
            <a:off x="1103436" y="4419712"/>
            <a:ext cx="7938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0%     </a:t>
            </a:r>
            <a:r>
              <a:rPr lang="ja-JP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≧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C3C0C4D-E21B-B9B0-4F22-BF210A226DDD}"/>
              </a:ext>
            </a:extLst>
          </p:cNvPr>
          <p:cNvSpPr txBox="1"/>
          <p:nvPr/>
        </p:nvSpPr>
        <p:spPr>
          <a:xfrm>
            <a:off x="3603068" y="4421873"/>
            <a:ext cx="7938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0%     </a:t>
            </a:r>
            <a:r>
              <a:rPr lang="ja-JP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≧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E5DE435-5D63-5556-A72E-9AC3B169E2E8}"/>
              </a:ext>
            </a:extLst>
          </p:cNvPr>
          <p:cNvSpPr txBox="1"/>
          <p:nvPr/>
        </p:nvSpPr>
        <p:spPr>
          <a:xfrm>
            <a:off x="2353252" y="4421873"/>
            <a:ext cx="7938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0%     </a:t>
            </a:r>
            <a:r>
              <a:rPr lang="ja-JP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≧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AE39E99-4668-6F89-FE7B-810C7682AFFF}"/>
              </a:ext>
            </a:extLst>
          </p:cNvPr>
          <p:cNvSpPr txBox="1"/>
          <p:nvPr/>
        </p:nvSpPr>
        <p:spPr>
          <a:xfrm>
            <a:off x="6089224" y="4421873"/>
            <a:ext cx="7938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0%     </a:t>
            </a:r>
            <a:r>
              <a:rPr lang="ja-JP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≧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074E73B-896E-8FE7-9DD6-F2044A775494}"/>
              </a:ext>
            </a:extLst>
          </p:cNvPr>
          <p:cNvSpPr txBox="1"/>
          <p:nvPr/>
        </p:nvSpPr>
        <p:spPr>
          <a:xfrm>
            <a:off x="4854656" y="4421873"/>
            <a:ext cx="7938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0%     </a:t>
            </a:r>
            <a:r>
              <a:rPr lang="ja-JP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≧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9F78EB-CDDF-7489-7CDC-0B0BC5E8CCFB}"/>
              </a:ext>
            </a:extLst>
          </p:cNvPr>
          <p:cNvSpPr txBox="1"/>
          <p:nvPr/>
        </p:nvSpPr>
        <p:spPr>
          <a:xfrm>
            <a:off x="7332611" y="4421873"/>
            <a:ext cx="7938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0%     </a:t>
            </a:r>
            <a:r>
              <a:rPr lang="ja-JP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≧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0FDDCE-FAB8-9FB7-80FA-4E2E7986CFAA}"/>
              </a:ext>
            </a:extLst>
          </p:cNvPr>
          <p:cNvSpPr txBox="1"/>
          <p:nvPr/>
        </p:nvSpPr>
        <p:spPr>
          <a:xfrm>
            <a:off x="8639136" y="4421873"/>
            <a:ext cx="7938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0%     </a:t>
            </a:r>
            <a:r>
              <a:rPr lang="ja-JP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≧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3F727F8-15D5-289B-CE2F-CFCD54E303DC}"/>
              </a:ext>
            </a:extLst>
          </p:cNvPr>
          <p:cNvSpPr txBox="1"/>
          <p:nvPr/>
        </p:nvSpPr>
        <p:spPr>
          <a:xfrm>
            <a:off x="9780896" y="4417943"/>
            <a:ext cx="7938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0%     </a:t>
            </a:r>
            <a:r>
              <a:rPr lang="ja-JP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≧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8E2666D-BE09-F689-A597-93CE8D4C014E}"/>
              </a:ext>
            </a:extLst>
          </p:cNvPr>
          <p:cNvSpPr txBox="1"/>
          <p:nvPr/>
        </p:nvSpPr>
        <p:spPr>
          <a:xfrm>
            <a:off x="1064478" y="2263067"/>
            <a:ext cx="79701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( - )       ( + )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D5DCFC3-1FB0-2EE9-87AD-D3EBE46D3BA5}"/>
              </a:ext>
            </a:extLst>
          </p:cNvPr>
          <p:cNvSpPr txBox="1"/>
          <p:nvPr/>
        </p:nvSpPr>
        <p:spPr>
          <a:xfrm>
            <a:off x="3574744" y="2271927"/>
            <a:ext cx="79701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( - )       ( + )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F804899-88A5-A7A5-51D2-3E9D55460EAA}"/>
              </a:ext>
            </a:extLst>
          </p:cNvPr>
          <p:cNvSpPr txBox="1"/>
          <p:nvPr/>
        </p:nvSpPr>
        <p:spPr>
          <a:xfrm>
            <a:off x="2324930" y="2264840"/>
            <a:ext cx="79701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( - )       ( + )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7920C19-4700-D9F0-EBCD-CE5E8F53A98A}"/>
              </a:ext>
            </a:extLst>
          </p:cNvPr>
          <p:cNvSpPr txBox="1"/>
          <p:nvPr/>
        </p:nvSpPr>
        <p:spPr>
          <a:xfrm>
            <a:off x="7302515" y="2269371"/>
            <a:ext cx="79701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( - )       ( + )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06E20AE-229B-763D-1C00-FFFABB657F89}"/>
              </a:ext>
            </a:extLst>
          </p:cNvPr>
          <p:cNvSpPr txBox="1"/>
          <p:nvPr/>
        </p:nvSpPr>
        <p:spPr>
          <a:xfrm>
            <a:off x="6041407" y="2269371"/>
            <a:ext cx="79701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( - )       ( + )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2A7FAB2-23EA-E1A6-A4FE-8AA14DA902B0}"/>
              </a:ext>
            </a:extLst>
          </p:cNvPr>
          <p:cNvSpPr txBox="1"/>
          <p:nvPr/>
        </p:nvSpPr>
        <p:spPr>
          <a:xfrm>
            <a:off x="4828103" y="2269371"/>
            <a:ext cx="79701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( - )       ( + )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511C8F2-579E-7A54-833D-9E20206EC620}"/>
              </a:ext>
            </a:extLst>
          </p:cNvPr>
          <p:cNvSpPr txBox="1"/>
          <p:nvPr/>
        </p:nvSpPr>
        <p:spPr>
          <a:xfrm>
            <a:off x="9791554" y="2269371"/>
            <a:ext cx="79701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( - )       ( + )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498A0B-823B-28AA-42AE-7C9A606A7197}"/>
              </a:ext>
            </a:extLst>
          </p:cNvPr>
          <p:cNvSpPr txBox="1"/>
          <p:nvPr/>
        </p:nvSpPr>
        <p:spPr>
          <a:xfrm>
            <a:off x="8642704" y="2269371"/>
            <a:ext cx="73289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( - )     ( + )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5C77C8-9147-1DB8-B50F-924F296A4AA7}"/>
              </a:ext>
            </a:extLst>
          </p:cNvPr>
          <p:cNvSpPr txBox="1"/>
          <p:nvPr/>
        </p:nvSpPr>
        <p:spPr>
          <a:xfrm>
            <a:off x="115653" y="1442585"/>
            <a:ext cx="52450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irAE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81EF778-CAB6-3F19-2328-81BDEB561FEB}"/>
              </a:ext>
            </a:extLst>
          </p:cNvPr>
          <p:cNvSpPr txBox="1"/>
          <p:nvPr/>
        </p:nvSpPr>
        <p:spPr>
          <a:xfrm>
            <a:off x="3004" y="3599222"/>
            <a:ext cx="69281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DB4BC04-70C6-C752-13B8-601F50F2F302}"/>
              </a:ext>
            </a:extLst>
          </p:cNvPr>
          <p:cNvSpPr txBox="1"/>
          <p:nvPr/>
        </p:nvSpPr>
        <p:spPr>
          <a:xfrm>
            <a:off x="-3771" y="5532095"/>
            <a:ext cx="752129" cy="7386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CD8+</a:t>
            </a:r>
          </a:p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</a:p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density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41A32B1-A29F-33B5-AC57-39C973DA9FE8}"/>
              </a:ext>
            </a:extLst>
          </p:cNvPr>
          <p:cNvSpPr txBox="1"/>
          <p:nvPr/>
        </p:nvSpPr>
        <p:spPr>
          <a:xfrm>
            <a:off x="10581674" y="379019"/>
            <a:ext cx="11929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Post-treatment</a:t>
            </a:r>
            <a:endParaRPr lang="en-US" altLang="ja-JP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3FE7ED45-6618-8250-29BF-083488E2426B}"/>
              </a:ext>
            </a:extLst>
          </p:cNvPr>
          <p:cNvCxnSpPr/>
          <p:nvPr/>
        </p:nvCxnSpPr>
        <p:spPr>
          <a:xfrm>
            <a:off x="1042483" y="1589610"/>
            <a:ext cx="86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767EBA12-38DD-C2BF-2003-D024B7D029A9}"/>
              </a:ext>
            </a:extLst>
          </p:cNvPr>
          <p:cNvCxnSpPr/>
          <p:nvPr/>
        </p:nvCxnSpPr>
        <p:spPr>
          <a:xfrm>
            <a:off x="2284928" y="1578205"/>
            <a:ext cx="86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59561981-06F8-B7F4-3D82-4EE9F0361313}"/>
              </a:ext>
            </a:extLst>
          </p:cNvPr>
          <p:cNvCxnSpPr/>
          <p:nvPr/>
        </p:nvCxnSpPr>
        <p:spPr>
          <a:xfrm>
            <a:off x="3581156" y="1584975"/>
            <a:ext cx="82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09683ADB-4488-A251-045D-4CCF647453D7}"/>
              </a:ext>
            </a:extLst>
          </p:cNvPr>
          <p:cNvCxnSpPr/>
          <p:nvPr/>
        </p:nvCxnSpPr>
        <p:spPr>
          <a:xfrm>
            <a:off x="4824594" y="1582368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6D29C1A4-3436-5000-6115-5C6046E50CF2}"/>
              </a:ext>
            </a:extLst>
          </p:cNvPr>
          <p:cNvCxnSpPr/>
          <p:nvPr/>
        </p:nvCxnSpPr>
        <p:spPr>
          <a:xfrm>
            <a:off x="5993007" y="1587547"/>
            <a:ext cx="86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41580B98-2A2F-9B43-2DC2-18BAB2446B1F}"/>
              </a:ext>
            </a:extLst>
          </p:cNvPr>
          <p:cNvCxnSpPr/>
          <p:nvPr/>
        </p:nvCxnSpPr>
        <p:spPr>
          <a:xfrm>
            <a:off x="7296316" y="1576145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4174FCCA-0DAD-FA27-133B-8320C37690C2}"/>
              </a:ext>
            </a:extLst>
          </p:cNvPr>
          <p:cNvCxnSpPr/>
          <p:nvPr/>
        </p:nvCxnSpPr>
        <p:spPr>
          <a:xfrm>
            <a:off x="8634627" y="1582918"/>
            <a:ext cx="75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7F60E930-24FC-A493-34A7-684042A21D3D}"/>
              </a:ext>
            </a:extLst>
          </p:cNvPr>
          <p:cNvCxnSpPr/>
          <p:nvPr/>
        </p:nvCxnSpPr>
        <p:spPr>
          <a:xfrm>
            <a:off x="9769001" y="1583955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5717E1B0-724A-8EDE-C1DE-DDD3601FA15C}"/>
              </a:ext>
            </a:extLst>
          </p:cNvPr>
          <p:cNvCxnSpPr/>
          <p:nvPr/>
        </p:nvCxnSpPr>
        <p:spPr>
          <a:xfrm>
            <a:off x="1041188" y="3760487"/>
            <a:ext cx="86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3CEA2AE2-8665-C405-35D6-624E5FA9BAFE}"/>
              </a:ext>
            </a:extLst>
          </p:cNvPr>
          <p:cNvCxnSpPr/>
          <p:nvPr/>
        </p:nvCxnSpPr>
        <p:spPr>
          <a:xfrm>
            <a:off x="2283633" y="3747128"/>
            <a:ext cx="86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4CEC7DD2-414B-0AD0-BF7C-09D2BCE2AFE3}"/>
              </a:ext>
            </a:extLst>
          </p:cNvPr>
          <p:cNvCxnSpPr/>
          <p:nvPr/>
        </p:nvCxnSpPr>
        <p:spPr>
          <a:xfrm>
            <a:off x="3585723" y="3757806"/>
            <a:ext cx="82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8A3BC73D-9D54-B405-8489-3C5B5D1C01DF}"/>
              </a:ext>
            </a:extLst>
          </p:cNvPr>
          <p:cNvCxnSpPr/>
          <p:nvPr/>
        </p:nvCxnSpPr>
        <p:spPr>
          <a:xfrm>
            <a:off x="4833069" y="3753245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946DC548-3493-8CDC-F76B-D9B5F5623B88}"/>
              </a:ext>
            </a:extLst>
          </p:cNvPr>
          <p:cNvCxnSpPr/>
          <p:nvPr/>
        </p:nvCxnSpPr>
        <p:spPr>
          <a:xfrm>
            <a:off x="6058148" y="3756470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5D49C7FF-6F5D-888A-8A39-3BDD02F4CE09}"/>
              </a:ext>
            </a:extLst>
          </p:cNvPr>
          <p:cNvCxnSpPr/>
          <p:nvPr/>
        </p:nvCxnSpPr>
        <p:spPr>
          <a:xfrm>
            <a:off x="7296975" y="3745068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47FEEBC6-8FC5-A4D8-A279-7BDBCADC08C3}"/>
              </a:ext>
            </a:extLst>
          </p:cNvPr>
          <p:cNvCxnSpPr/>
          <p:nvPr/>
        </p:nvCxnSpPr>
        <p:spPr>
          <a:xfrm>
            <a:off x="8627470" y="3749887"/>
            <a:ext cx="75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8E2C12D7-8096-9C5A-BA15-AAC6DCF0111C}"/>
              </a:ext>
            </a:extLst>
          </p:cNvPr>
          <p:cNvCxnSpPr/>
          <p:nvPr/>
        </p:nvCxnSpPr>
        <p:spPr>
          <a:xfrm>
            <a:off x="9757936" y="3748970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EA52FDC8-823F-A00A-115B-0F5DE48527AF}"/>
              </a:ext>
            </a:extLst>
          </p:cNvPr>
          <p:cNvCxnSpPr/>
          <p:nvPr/>
        </p:nvCxnSpPr>
        <p:spPr>
          <a:xfrm>
            <a:off x="1038691" y="5913468"/>
            <a:ext cx="86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180DBB5C-EEF7-95C1-C14F-7383F47A25A3}"/>
              </a:ext>
            </a:extLst>
          </p:cNvPr>
          <p:cNvCxnSpPr/>
          <p:nvPr/>
        </p:nvCxnSpPr>
        <p:spPr>
          <a:xfrm>
            <a:off x="2285164" y="5907076"/>
            <a:ext cx="86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912F1AD1-640A-9934-6B71-1FF9695A8D2D}"/>
              </a:ext>
            </a:extLst>
          </p:cNvPr>
          <p:cNvCxnSpPr/>
          <p:nvPr/>
        </p:nvCxnSpPr>
        <p:spPr>
          <a:xfrm>
            <a:off x="3582301" y="5911150"/>
            <a:ext cx="82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CDCD41D9-75D4-78EF-8A6E-C954C661772D}"/>
              </a:ext>
            </a:extLst>
          </p:cNvPr>
          <p:cNvCxnSpPr/>
          <p:nvPr/>
        </p:nvCxnSpPr>
        <p:spPr>
          <a:xfrm>
            <a:off x="4827996" y="5906589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1A8C93DB-BCDE-A2D0-4873-31744902939A}"/>
              </a:ext>
            </a:extLst>
          </p:cNvPr>
          <p:cNvCxnSpPr/>
          <p:nvPr/>
        </p:nvCxnSpPr>
        <p:spPr>
          <a:xfrm>
            <a:off x="5998603" y="5913116"/>
            <a:ext cx="86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DCFCDFFE-91F0-F349-1C79-E9187AE1B697}"/>
              </a:ext>
            </a:extLst>
          </p:cNvPr>
          <p:cNvCxnSpPr/>
          <p:nvPr/>
        </p:nvCxnSpPr>
        <p:spPr>
          <a:xfrm>
            <a:off x="7295204" y="5905016"/>
            <a:ext cx="82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D374417C-769A-56C7-97A2-141505D76D16}"/>
              </a:ext>
            </a:extLst>
          </p:cNvPr>
          <p:cNvCxnSpPr/>
          <p:nvPr/>
        </p:nvCxnSpPr>
        <p:spPr>
          <a:xfrm>
            <a:off x="8625699" y="5906533"/>
            <a:ext cx="75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441D915C-C43D-8787-9CE8-32E9B453EEAF}"/>
              </a:ext>
            </a:extLst>
          </p:cNvPr>
          <p:cNvCxnSpPr/>
          <p:nvPr/>
        </p:nvCxnSpPr>
        <p:spPr>
          <a:xfrm>
            <a:off x="9828791" y="5912220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E9081FD-A716-4135-3620-2D088B1D1A54}"/>
              </a:ext>
            </a:extLst>
          </p:cNvPr>
          <p:cNvSpPr txBox="1"/>
          <p:nvPr/>
        </p:nvSpPr>
        <p:spPr>
          <a:xfrm>
            <a:off x="10782272" y="1128259"/>
            <a:ext cx="8034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3F5B126-3532-4A58-B49E-9F2D53A2DEB2}"/>
              </a:ext>
            </a:extLst>
          </p:cNvPr>
          <p:cNvSpPr txBox="1"/>
          <p:nvPr/>
        </p:nvSpPr>
        <p:spPr>
          <a:xfrm>
            <a:off x="10776225" y="1762060"/>
            <a:ext cx="8996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Decreased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A4E0EC32-2D13-CBD3-FE8A-19AD1426A070}"/>
              </a:ext>
            </a:extLst>
          </p:cNvPr>
          <p:cNvCxnSpPr/>
          <p:nvPr/>
        </p:nvCxnSpPr>
        <p:spPr>
          <a:xfrm flipV="1">
            <a:off x="10710489" y="939103"/>
            <a:ext cx="0" cy="576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A323E681-FDDD-7E19-76C6-9567211CFC6B}"/>
              </a:ext>
            </a:extLst>
          </p:cNvPr>
          <p:cNvCxnSpPr>
            <a:cxnSpLocks/>
          </p:cNvCxnSpPr>
          <p:nvPr/>
        </p:nvCxnSpPr>
        <p:spPr>
          <a:xfrm>
            <a:off x="10707808" y="1645351"/>
            <a:ext cx="0" cy="576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F7B1171-F741-A974-D9E9-13DA9D4B427B}"/>
              </a:ext>
            </a:extLst>
          </p:cNvPr>
          <p:cNvSpPr txBox="1"/>
          <p:nvPr/>
        </p:nvSpPr>
        <p:spPr>
          <a:xfrm>
            <a:off x="10779285" y="3294724"/>
            <a:ext cx="8034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9C915CA-94CF-75FE-6F83-91F4D35C7658}"/>
              </a:ext>
            </a:extLst>
          </p:cNvPr>
          <p:cNvSpPr txBox="1"/>
          <p:nvPr/>
        </p:nvSpPr>
        <p:spPr>
          <a:xfrm>
            <a:off x="10773238" y="3928525"/>
            <a:ext cx="8996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Decreased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3553C5BA-52F7-DA5D-67FC-FA61CC043BCB}"/>
              </a:ext>
            </a:extLst>
          </p:cNvPr>
          <p:cNvCxnSpPr/>
          <p:nvPr/>
        </p:nvCxnSpPr>
        <p:spPr>
          <a:xfrm flipV="1">
            <a:off x="10707502" y="3105568"/>
            <a:ext cx="0" cy="576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00F7808C-8392-3561-BD20-C2FBAC95AE9A}"/>
              </a:ext>
            </a:extLst>
          </p:cNvPr>
          <p:cNvCxnSpPr>
            <a:cxnSpLocks/>
          </p:cNvCxnSpPr>
          <p:nvPr/>
        </p:nvCxnSpPr>
        <p:spPr>
          <a:xfrm>
            <a:off x="10704821" y="3811816"/>
            <a:ext cx="0" cy="576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B6BDCAD5-6DAE-0CF7-D998-641C70A1959B}"/>
              </a:ext>
            </a:extLst>
          </p:cNvPr>
          <p:cNvSpPr txBox="1"/>
          <p:nvPr/>
        </p:nvSpPr>
        <p:spPr>
          <a:xfrm>
            <a:off x="10776301" y="5461194"/>
            <a:ext cx="8034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BF01CD8-3681-583F-0A9C-D91BBB2A8CF7}"/>
              </a:ext>
            </a:extLst>
          </p:cNvPr>
          <p:cNvSpPr txBox="1"/>
          <p:nvPr/>
        </p:nvSpPr>
        <p:spPr>
          <a:xfrm>
            <a:off x="10770254" y="6094995"/>
            <a:ext cx="8996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Decreased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AF2D9D33-D754-1E52-CD3F-7246358D8F1C}"/>
              </a:ext>
            </a:extLst>
          </p:cNvPr>
          <p:cNvCxnSpPr/>
          <p:nvPr/>
        </p:nvCxnSpPr>
        <p:spPr>
          <a:xfrm flipV="1">
            <a:off x="10704518" y="5272038"/>
            <a:ext cx="0" cy="576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32015AD3-F954-942A-BEEF-4DFB9F451EC5}"/>
              </a:ext>
            </a:extLst>
          </p:cNvPr>
          <p:cNvCxnSpPr>
            <a:cxnSpLocks/>
          </p:cNvCxnSpPr>
          <p:nvPr/>
        </p:nvCxnSpPr>
        <p:spPr>
          <a:xfrm>
            <a:off x="10701837" y="5978286"/>
            <a:ext cx="0" cy="576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0E78C42D-3F28-B20E-B67F-3ED049C314D3}"/>
              </a:ext>
            </a:extLst>
          </p:cNvPr>
          <p:cNvSpPr txBox="1"/>
          <p:nvPr/>
        </p:nvSpPr>
        <p:spPr>
          <a:xfrm>
            <a:off x="17033" y="11360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Supplemental Figure 1.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533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130</Words>
  <Application>Microsoft Office PowerPoint</Application>
  <PresentationFormat>ワイド画面</PresentationFormat>
  <Paragraphs>54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大樹 村田</dc:creator>
  <cp:lastModifiedBy>大樹 村田</cp:lastModifiedBy>
  <cp:revision>8</cp:revision>
  <dcterms:created xsi:type="dcterms:W3CDTF">2023-09-20T09:53:16Z</dcterms:created>
  <dcterms:modified xsi:type="dcterms:W3CDTF">2024-02-11T13:00:21Z</dcterms:modified>
</cp:coreProperties>
</file>