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2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89AAD2-886F-57C0-3659-5190A92048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58EBEB-D771-0F5E-9D61-1C03A1489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2E864D-5AA3-F5E9-22C9-FDE15B4EA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7B5B-78AA-4022-8AFF-0F465CA1008E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E479B-4306-FC1B-4A95-6740CA01F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E0AEEB-30BE-718B-0669-3CA286987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EE95-4678-4812-89EA-D8BCEEB13F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8623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27859E-8CE5-E890-9F9E-31D5CE169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E6DEE7-8597-396B-5EC9-149AF56DF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CE0518-A81D-1597-FB74-0B0E1FA7F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7B5B-78AA-4022-8AFF-0F465CA1008E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5D19E4-2770-8265-8232-B8FF262D9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F69C35-75D0-B7F5-2CB0-FCB0B6D5D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EE95-4678-4812-89EA-D8BCEEB13F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8450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B2949F-CD3A-9684-6E09-552934B2C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79302D-B76B-D8C1-5FBA-2B87B9BF6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2E7273-1068-D24A-ECF0-42D3013F9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7B5B-78AA-4022-8AFF-0F465CA1008E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247820-52BF-EE00-1F67-576B6FC68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29EF79-FC06-B85F-7B5D-9390ADC06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EE95-4678-4812-89EA-D8BCEEB13F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34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6406F-9DE6-8BF8-F4AE-5AF0573B8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81B377-25FB-578C-127D-423016AB7B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0E28DAC-C40E-734F-77EA-4EF1BCCA3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91B370-E61C-CB78-4DA0-2651EAA81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7B5B-78AA-4022-8AFF-0F465CA1008E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21D837-93D9-10A2-AFB9-D4EDA9EC0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A51EA9-5CC5-3F38-8EC7-4F70AE4BA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EE95-4678-4812-89EA-D8BCEEB13F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700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6CD078-ED27-44ED-0EA5-A76D82DF1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33A4C8-D776-6A9B-E299-90D165118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219F66-DE71-AB31-161B-53B8FA642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CF0790-07DE-C8DF-1801-AA506487D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8390076-F562-928E-476E-194FC726CA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3272B49-849F-8DAA-DB7C-079C4C3A0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7B5B-78AA-4022-8AFF-0F465CA1008E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2E132B0-78A3-EBDF-5199-5D97A1500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60D0DB1-7947-C405-1FC9-ACB4DA02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EE95-4678-4812-89EA-D8BCEEB13F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4028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D99AD0-722C-1DC1-4A5F-6C7D3171F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938C0A-7396-8FAE-396D-3CB95FDBA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7B5B-78AA-4022-8AFF-0F465CA1008E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22A477-C366-77C3-7ECD-85A7126E8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4D7993A-FA80-4344-E449-E6A1B8D9E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EE95-4678-4812-89EA-D8BCEEB13F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409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6E62211-63F0-7902-CD6C-6ECD1545E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7B5B-78AA-4022-8AFF-0F465CA1008E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07DF59B-9897-125B-A399-AC889FFC8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5C6D35-F850-55C8-ADAE-FF44E9AD8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EE95-4678-4812-89EA-D8BCEEB13F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9441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EA787-D0EF-AA17-A4A4-773EF86A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86754D-CCF5-DE62-9FF5-7E5811BCA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44A4D4-9EC5-972C-9A35-5B31960278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AD9DCF-F770-5212-3C9B-90DE61F08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7B5B-78AA-4022-8AFF-0F465CA1008E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F3F95E-8070-F90A-DDB9-A11755CF7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A86EF9-9797-8AA5-0BA7-953B728E5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EE95-4678-4812-89EA-D8BCEEB13F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9742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2ED8E6-725A-5FA0-1118-F174529AA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B7B9880-FF06-3C5D-9F19-90AEA0914F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B78810F-206E-8F62-31C8-C07DAD631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1D12C7-9696-D66C-3301-C8256945B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7B5B-78AA-4022-8AFF-0F465CA1008E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851B6F1-4324-FB24-02A4-60D0FE53F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05D6141-1132-5014-A1B6-EC76FF152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EE95-4678-4812-89EA-D8BCEEB13F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5448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7D18C5-08EF-FC3F-0468-6AE833BA7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4BC1EAB-E77F-24C6-F1D3-CEFC69C77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904ADA-18C7-B578-6371-2675D9E1F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7B5B-78AA-4022-8AFF-0F465CA1008E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75BF6F-CB14-1C36-BE76-7ED12B8B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E9AA5A-6AE2-7F0D-4A6B-0898A23A1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EE95-4678-4812-89EA-D8BCEEB13F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903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8E82833-5E3A-75A9-8FB5-9BABD0470A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97989E-DC48-7FE8-6E8F-0A885D854E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112CD9-B837-E890-0FCF-3E8446F04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7B5B-78AA-4022-8AFF-0F465CA1008E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69DB34-F5D1-A8B4-5CCF-02E309B8F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102B69-ACA9-5969-FDB3-5FAF32E4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3EE95-4678-4812-89EA-D8BCEEB13F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3086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4086292-1922-0F6C-A9B7-8B8BB3BD2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22F392-1BB9-C0B8-F79A-3C6E80061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95F617-8C51-F7D3-924E-3C57B21D24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387B5B-78AA-4022-8AFF-0F465CA1008E}" type="datetimeFigureOut">
              <a:rPr lang="es-ES" smtClean="0"/>
              <a:t>06/03/2024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78D51D-1C24-5CCE-7D32-6BED49BD99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BDC620-4828-3D69-2D4B-07EDBDF485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53EE95-4678-4812-89EA-D8BCEEB13F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5752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1174-A3BD-F37B-99F9-BB0663DE9C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914" y="676049"/>
            <a:ext cx="5138057" cy="260123"/>
          </a:xfrm>
        </p:spPr>
        <p:txBody>
          <a:bodyPr>
            <a:normAutofit fontScale="90000"/>
          </a:bodyPr>
          <a:lstStyle/>
          <a:p>
            <a:r>
              <a:rPr lang="es-ES" sz="4400"/>
              <a:t>Upper membranes</a:t>
            </a:r>
            <a:endParaRPr lang="es-ES" sz="4400" dirty="0"/>
          </a:p>
        </p:txBody>
      </p:sp>
      <p:pic>
        <p:nvPicPr>
          <p:cNvPr id="5" name="Imagen 4" descr="Imagen que contiene interior, gabinete, refrigerador, cocina&#10;&#10;Descripción generada automáticamente">
            <a:extLst>
              <a:ext uri="{FF2B5EF4-FFF2-40B4-BE49-F238E27FC236}">
                <a16:creationId xmlns:a16="http://schemas.microsoft.com/office/drawing/2014/main" id="{17BFFBCF-4173-EB58-A799-14E2D8E3E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9" y="1624512"/>
            <a:ext cx="2981992" cy="4100239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0E334CE-CF8E-B472-36C3-6A116015DF5C}"/>
              </a:ext>
            </a:extLst>
          </p:cNvPr>
          <p:cNvSpPr txBox="1">
            <a:spLocks/>
          </p:cNvSpPr>
          <p:nvPr/>
        </p:nvSpPr>
        <p:spPr>
          <a:xfrm>
            <a:off x="-979714" y="1364389"/>
            <a:ext cx="5138057" cy="2601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 err="1"/>
              <a:t>Upper</a:t>
            </a:r>
            <a:r>
              <a:rPr lang="es-ES" sz="2200" dirty="0"/>
              <a:t> GAPDH</a:t>
            </a:r>
          </a:p>
        </p:txBody>
      </p:sp>
      <p:pic>
        <p:nvPicPr>
          <p:cNvPr id="10" name="Imagen 9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88D8A56D-3736-DEB1-30DC-C506DCC09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702" y="1624302"/>
            <a:ext cx="2982298" cy="4100659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8ECE2DC8-F875-E00B-6F57-D592A6B1935F}"/>
              </a:ext>
            </a:extLst>
          </p:cNvPr>
          <p:cNvSpPr txBox="1">
            <a:spLocks/>
          </p:cNvSpPr>
          <p:nvPr/>
        </p:nvSpPr>
        <p:spPr>
          <a:xfrm>
            <a:off x="3080311" y="1362835"/>
            <a:ext cx="2873828" cy="2601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 err="1"/>
              <a:t>Upper</a:t>
            </a:r>
            <a:r>
              <a:rPr lang="es-ES" sz="2200" dirty="0"/>
              <a:t> GAPDH </a:t>
            </a:r>
            <a:r>
              <a:rPr lang="es-ES" sz="2200" dirty="0" err="1"/>
              <a:t>used</a:t>
            </a:r>
            <a:endParaRPr lang="es-ES" sz="2200" dirty="0"/>
          </a:p>
        </p:txBody>
      </p:sp>
      <p:pic>
        <p:nvPicPr>
          <p:cNvPr id="13" name="Imagen 12" descr="Imagen que contiene Texto&#10;&#10;Descripción generada automáticamente">
            <a:extLst>
              <a:ext uri="{FF2B5EF4-FFF2-40B4-BE49-F238E27FC236}">
                <a16:creationId xmlns:a16="http://schemas.microsoft.com/office/drawing/2014/main" id="{9E0D9BC6-1C11-EABE-E20B-902806F641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22958"/>
            <a:ext cx="2982298" cy="4100659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EE8F64E6-6E53-AEB9-1492-8B4E487EB0F0}"/>
              </a:ext>
            </a:extLst>
          </p:cNvPr>
          <p:cNvSpPr txBox="1">
            <a:spLocks/>
          </p:cNvSpPr>
          <p:nvPr/>
        </p:nvSpPr>
        <p:spPr>
          <a:xfrm>
            <a:off x="6008374" y="1361491"/>
            <a:ext cx="2873828" cy="2601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 err="1"/>
              <a:t>iNOS</a:t>
            </a:r>
            <a:endParaRPr lang="es-ES" sz="2200" dirty="0"/>
          </a:p>
        </p:txBody>
      </p:sp>
      <p:pic>
        <p:nvPicPr>
          <p:cNvPr id="16" name="Imagen 15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2C846E0C-98F4-A82A-6769-65846DEF57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924" y="1491552"/>
            <a:ext cx="2813090" cy="3867271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0A1E2A6E-AF24-215B-D8D5-375F4BDA2028}"/>
              </a:ext>
            </a:extLst>
          </p:cNvPr>
          <p:cNvSpPr txBox="1">
            <a:spLocks/>
          </p:cNvSpPr>
          <p:nvPr/>
        </p:nvSpPr>
        <p:spPr>
          <a:xfrm>
            <a:off x="9165924" y="1369115"/>
            <a:ext cx="2873828" cy="2601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/>
              <a:t>CX3CR1</a:t>
            </a:r>
          </a:p>
        </p:txBody>
      </p:sp>
    </p:spTree>
    <p:extLst>
      <p:ext uri="{BB962C8B-B14F-4D97-AF65-F5344CB8AC3E}">
        <p14:creationId xmlns:p14="http://schemas.microsoft.com/office/powerpoint/2010/main" val="3519935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520B3-7956-D795-B9CB-1E36F246E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4CB78-8DF5-F2C4-2EE5-E440E113E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914" y="676049"/>
            <a:ext cx="5138057" cy="260123"/>
          </a:xfrm>
        </p:spPr>
        <p:txBody>
          <a:bodyPr>
            <a:normAutofit fontScale="90000"/>
          </a:bodyPr>
          <a:lstStyle/>
          <a:p>
            <a:r>
              <a:rPr lang="es-ES" sz="4400" dirty="0" err="1"/>
              <a:t>Lower</a:t>
            </a:r>
            <a:r>
              <a:rPr lang="es-ES" sz="4400" dirty="0"/>
              <a:t> </a:t>
            </a:r>
            <a:r>
              <a:rPr lang="es-ES" sz="4400" dirty="0" err="1"/>
              <a:t>membranes</a:t>
            </a:r>
            <a:endParaRPr lang="es-ES" sz="440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6FFEB34-1084-985A-AE6A-42E9C051DDB6}"/>
              </a:ext>
            </a:extLst>
          </p:cNvPr>
          <p:cNvSpPr txBox="1">
            <a:spLocks/>
          </p:cNvSpPr>
          <p:nvPr/>
        </p:nvSpPr>
        <p:spPr>
          <a:xfrm>
            <a:off x="-555172" y="1369115"/>
            <a:ext cx="5138057" cy="2601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 err="1"/>
              <a:t>Lower</a:t>
            </a:r>
            <a:r>
              <a:rPr lang="es-ES" sz="2200" dirty="0"/>
              <a:t> GAPDH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598DF6E5-8A3B-64CE-F09E-2CD4EAC2D41C}"/>
              </a:ext>
            </a:extLst>
          </p:cNvPr>
          <p:cNvSpPr txBox="1">
            <a:spLocks/>
          </p:cNvSpPr>
          <p:nvPr/>
        </p:nvSpPr>
        <p:spPr>
          <a:xfrm>
            <a:off x="3995057" y="1369115"/>
            <a:ext cx="2873828" cy="2601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/>
              <a:t>CCR2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4E499302-996B-2098-E094-DB247114BFB6}"/>
              </a:ext>
            </a:extLst>
          </p:cNvPr>
          <p:cNvSpPr txBox="1">
            <a:spLocks/>
          </p:cNvSpPr>
          <p:nvPr/>
        </p:nvSpPr>
        <p:spPr>
          <a:xfrm>
            <a:off x="7489523" y="1369115"/>
            <a:ext cx="2873828" cy="2601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/>
              <a:t>MSR1</a:t>
            </a:r>
          </a:p>
        </p:txBody>
      </p:sp>
      <p:pic>
        <p:nvPicPr>
          <p:cNvPr id="4" name="Imagen 3" descr="Imagen que contiene coche, refrigerador, cocina, camioneta&#10;&#10;Descripción generada automáticamente">
            <a:extLst>
              <a:ext uri="{FF2B5EF4-FFF2-40B4-BE49-F238E27FC236}">
                <a16:creationId xmlns:a16="http://schemas.microsoft.com/office/drawing/2014/main" id="{679595D3-CD05-EBA6-EDF7-AC5EB68E0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61" y="1825194"/>
            <a:ext cx="2981992" cy="4100239"/>
          </a:xfrm>
          <a:prstGeom prst="rect">
            <a:avLst/>
          </a:prstGeom>
        </p:spPr>
      </p:pic>
      <p:pic>
        <p:nvPicPr>
          <p:cNvPr id="7" name="Imagen 6" descr="Imagen que contiene vuelo, nieve, avión, esquiando&#10;&#10;Descripción generada automáticamente">
            <a:extLst>
              <a:ext uri="{FF2B5EF4-FFF2-40B4-BE49-F238E27FC236}">
                <a16:creationId xmlns:a16="http://schemas.microsoft.com/office/drawing/2014/main" id="{3F382BE2-0D0D-3B53-8E19-DD92B46AE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975" y="1825193"/>
            <a:ext cx="2981992" cy="4100239"/>
          </a:xfrm>
          <a:prstGeom prst="rect">
            <a:avLst/>
          </a:prstGeom>
        </p:spPr>
      </p:pic>
      <p:pic>
        <p:nvPicPr>
          <p:cNvPr id="12" name="Imagen 11" descr="Imagen que contiene avión, calle, nieve, grande&#10;&#10;Descripción generada automáticamente">
            <a:extLst>
              <a:ext uri="{FF2B5EF4-FFF2-40B4-BE49-F238E27FC236}">
                <a16:creationId xmlns:a16="http://schemas.microsoft.com/office/drawing/2014/main" id="{08E38B83-347F-DBC3-5CE6-C2E8E40B5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441" y="1825193"/>
            <a:ext cx="2981992" cy="410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1203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</Words>
  <Application>Microsoft Office PowerPoint</Application>
  <PresentationFormat>Panorámica</PresentationFormat>
  <Paragraphs>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de Office</vt:lpstr>
      <vt:lpstr>Upper membranes</vt:lpstr>
      <vt:lpstr>Lower membranes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Upper membranes</dc:title>
  <dc:creator>Elena Amaro Prellezo</dc:creator>
  <cp:lastModifiedBy>Elena Amaro Prellezo</cp:lastModifiedBy>
  <cp:revision>2</cp:revision>
  <dcterms:created xsi:type="dcterms:W3CDTF">2024-03-06T10:41:48Z</dcterms:created>
  <dcterms:modified xsi:type="dcterms:W3CDTF">2024-03-06T10:47:09Z</dcterms:modified>
</cp:coreProperties>
</file>