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6A75A5-DE00-0D10-0BEE-535ACB8D8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74E15-6C31-FF30-8734-C8F0BC905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72E896-4CEC-EB92-AB36-EE6528C6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161DAB-F170-176B-4FD2-305DC5414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D2EB6A-5A2B-798E-6A90-5D4707BF0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9146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425C71-5594-FF4C-4B4F-C45D11A9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BA8DD2-B3ED-722E-B2B7-536CC1789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9B9236-C694-DF3A-6540-A9DDE8A21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B7BBB-B766-DA1C-E13C-1BAE5DEF4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0BA84B-9FB8-C315-CFA0-08B864823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89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32D40D-72BC-E44D-8B51-AA210EAD6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4130E4-6B63-16D2-A6BF-E40FECD0C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AE7BAA-2B7F-7235-5E21-771086E78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91DEC4-6F4D-84A2-EB79-A6D1A4EB5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BBA4C2-BBC9-F580-E109-C24302FC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26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01A96-D59D-391C-39ED-2B3C5E12E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7902A0-FB5A-0325-AA73-A989BF286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2D5D08-B233-A9AE-7AF2-0C21021BB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4EF422-3C81-7F7C-8CCB-FD652E33F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1F688A-F9D8-4C6B-0008-A772659BB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23DBF0-9153-27F6-942A-AEDA53F07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77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C3BF6-DB3F-7FBE-8DE0-D11E93F3C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6E74B0-7A47-1EE1-B62B-60FA9965D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C3E62C-D861-7092-E570-C2FF380A5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15EA0C-2556-F61D-5F05-26769D6E43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18D9C12-DB98-B31A-A0F6-703A3E7B68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A50C823-6757-7099-BD8B-49A7CE2B0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E6F5C73-0F65-5E7F-35C0-3C2B9CAD5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5FC4F19-CF6F-CAE2-08E0-4F57891F6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880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06513-A89E-5D36-C6E3-1FA51689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EA330C6-61C9-2B0B-997D-78B81627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E31A64-028C-E3B7-04A5-400E00AA6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975356-7D20-A06E-BA3E-C0E915EE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189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F9A46F-6DCC-C056-E4B5-14929A3D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33D6FF-3BF9-918A-6031-E7DC3C90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630EEA-1554-2773-809F-424D468F6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4244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0BDC91-018B-5B5B-0582-9643A498B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842E86-5371-2DEF-E36A-A97C1DB1A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2C88821-E5DF-A1E4-098D-D1FA5F5A3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12068A-4BB3-282F-ED1D-25F4FDC70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A3DACD-56F5-0B96-4D39-0C966AD7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A4A2B1-3022-44E1-CD64-49688B56F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886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1D4ED6-EB4A-10D9-BD67-1F08016C0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9FEBF5F-A1A0-D6D9-E1AA-928F9869B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2B526F6-EB17-F484-C782-7EB5B8E22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E635FE-657E-8EED-E36C-A88B152FB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6EC451-404D-3FEA-14F0-11931382D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FF5A4A-F8AC-996C-E2E0-D4D986362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0340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1D49E5-DC35-F7D8-5C4A-6A246E271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ECECCB-83A6-45B6-3F9B-C92ADF386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C28D3A-337F-4C5B-74D6-B24D32A43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F28324-A394-2222-8D9E-E99C7778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712D70-4827-CFDB-3D76-5B71B09B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299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3DAF7E-B870-A6E0-A8EA-3C878E4DF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ACA3182-FB10-F9E3-3D47-65FAF32F9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DA50D4-F571-9BA2-145E-E83B4BF0E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EF3C1B-A65C-A06B-F116-414AD17AC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44719C-7DAF-E2BE-3C5B-32DB08246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707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40B1A7D-2BCC-EA8F-CBA2-9C3170BD0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A70EC5-BE8F-5F3A-8253-59127FEA9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1F2F57-B073-987B-202D-4D7F29708F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F60C08-EFC3-4161-8DA4-9E329DE45BC6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FC9235-2C31-26A9-32CF-450A3F829D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D3AD46-9651-9945-21BB-B834CE377D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7FC733-E231-4B96-AA05-A4034961F4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4214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B706C-2DE6-DDCB-3E16-125C93A9F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9" y="556306"/>
            <a:ext cx="3211286" cy="390751"/>
          </a:xfrm>
        </p:spPr>
        <p:txBody>
          <a:bodyPr>
            <a:noAutofit/>
          </a:bodyPr>
          <a:lstStyle/>
          <a:p>
            <a:r>
              <a:rPr lang="es-ES" sz="4000" dirty="0" err="1"/>
              <a:t>Biopsy</a:t>
            </a:r>
            <a:r>
              <a:rPr lang="es-ES" sz="4000" dirty="0"/>
              <a:t> 1</a:t>
            </a:r>
          </a:p>
        </p:txBody>
      </p:sp>
      <p:pic>
        <p:nvPicPr>
          <p:cNvPr id="5" name="Imagen 4" descr="Imagen que contiene refrigerador, nieve, puerta, esquiando&#10;&#10;Descripción generada automáticamente">
            <a:extLst>
              <a:ext uri="{FF2B5EF4-FFF2-40B4-BE49-F238E27FC236}">
                <a16:creationId xmlns:a16="http://schemas.microsoft.com/office/drawing/2014/main" id="{AA34088A-FD90-2944-600B-5B0F80233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4" y="1661909"/>
            <a:ext cx="2981992" cy="410023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035DDAEC-9F8F-DFC9-1908-ACFAB3B5F158}"/>
              </a:ext>
            </a:extLst>
          </p:cNvPr>
          <p:cNvSpPr txBox="1">
            <a:spLocks/>
          </p:cNvSpPr>
          <p:nvPr/>
        </p:nvSpPr>
        <p:spPr>
          <a:xfrm>
            <a:off x="-37753" y="1271158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CD9 </a:t>
            </a:r>
            <a:r>
              <a:rPr lang="es-ES" sz="2400" dirty="0" err="1"/>
              <a:t>Biopsy</a:t>
            </a:r>
            <a:r>
              <a:rPr lang="es-ES" sz="2400" dirty="0"/>
              <a:t> 1</a:t>
            </a:r>
          </a:p>
        </p:txBody>
      </p:sp>
      <p:pic>
        <p:nvPicPr>
          <p:cNvPr id="8" name="Imagen 7" descr="Imagen que contiene conector, nieve, refrigerador, vuelo&#10;&#10;Descripción generada automáticamente">
            <a:extLst>
              <a:ext uri="{FF2B5EF4-FFF2-40B4-BE49-F238E27FC236}">
                <a16:creationId xmlns:a16="http://schemas.microsoft.com/office/drawing/2014/main" id="{B709C490-4F6C-20CF-6AC1-F235923A8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533" y="1661909"/>
            <a:ext cx="2981992" cy="4100239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763ADECB-5AD2-9F7F-1196-68C13F85E47B}"/>
              </a:ext>
            </a:extLst>
          </p:cNvPr>
          <p:cNvSpPr txBox="1">
            <a:spLocks/>
          </p:cNvSpPr>
          <p:nvPr/>
        </p:nvSpPr>
        <p:spPr>
          <a:xfrm>
            <a:off x="2944239" y="1271158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CD81 </a:t>
            </a:r>
            <a:r>
              <a:rPr lang="es-ES" sz="2400" dirty="0" err="1"/>
              <a:t>Biopsy</a:t>
            </a:r>
            <a:r>
              <a:rPr lang="es-ES" sz="2400" dirty="0"/>
              <a:t> 1</a:t>
            </a:r>
          </a:p>
        </p:txBody>
      </p:sp>
      <p:pic>
        <p:nvPicPr>
          <p:cNvPr id="11" name="Imagen 10" descr="Texto, Pizarra&#10;&#10;Descripción generada automáticamente">
            <a:extLst>
              <a:ext uri="{FF2B5EF4-FFF2-40B4-BE49-F238E27FC236}">
                <a16:creationId xmlns:a16="http://schemas.microsoft.com/office/drawing/2014/main" id="{5BF76319-E9AD-2F77-5999-2F809E17A4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2" y="1661909"/>
            <a:ext cx="2981992" cy="4100239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994F4844-BC8A-7283-05FE-CC4831D19946}"/>
              </a:ext>
            </a:extLst>
          </p:cNvPr>
          <p:cNvSpPr txBox="1">
            <a:spLocks/>
          </p:cNvSpPr>
          <p:nvPr/>
        </p:nvSpPr>
        <p:spPr>
          <a:xfrm>
            <a:off x="6122868" y="1271158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HSP70 </a:t>
            </a:r>
            <a:r>
              <a:rPr lang="es-ES" sz="2400" dirty="0" err="1"/>
              <a:t>Biopsy</a:t>
            </a:r>
            <a:r>
              <a:rPr lang="es-ES" sz="2400" dirty="0"/>
              <a:t> 1</a:t>
            </a:r>
          </a:p>
        </p:txBody>
      </p:sp>
      <p:pic>
        <p:nvPicPr>
          <p:cNvPr id="14" name="Imagen 13" descr="Imagen que contiene interior, refrigerador, cocina, firmar&#10;&#10;Descripción generada automáticamente">
            <a:extLst>
              <a:ext uri="{FF2B5EF4-FFF2-40B4-BE49-F238E27FC236}">
                <a16:creationId xmlns:a16="http://schemas.microsoft.com/office/drawing/2014/main" id="{E3274515-A69F-F0F1-7C84-33539A6770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497" y="1661908"/>
            <a:ext cx="2981992" cy="4100239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791BAE98-C933-A984-9543-0AD58055799B}"/>
              </a:ext>
            </a:extLst>
          </p:cNvPr>
          <p:cNvSpPr txBox="1">
            <a:spLocks/>
          </p:cNvSpPr>
          <p:nvPr/>
        </p:nvSpPr>
        <p:spPr>
          <a:xfrm>
            <a:off x="9104860" y="1271156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TSG101 </a:t>
            </a:r>
            <a:r>
              <a:rPr lang="es-ES" sz="2400" dirty="0" err="1"/>
              <a:t>Biopsy</a:t>
            </a:r>
            <a:r>
              <a:rPr lang="es-ES" sz="2400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455573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3BB31-CC9A-C931-9847-1AC39F051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D69DF-60AF-74C4-2D8A-C54AE28C44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9" y="556306"/>
            <a:ext cx="3211286" cy="390751"/>
          </a:xfrm>
        </p:spPr>
        <p:txBody>
          <a:bodyPr>
            <a:noAutofit/>
          </a:bodyPr>
          <a:lstStyle/>
          <a:p>
            <a:r>
              <a:rPr lang="es-ES" sz="4000" dirty="0" err="1"/>
              <a:t>Biopsy</a:t>
            </a:r>
            <a:r>
              <a:rPr lang="es-ES" sz="4000" dirty="0"/>
              <a:t> 2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E89C5EC-8F04-4770-8278-B6E1F8674154}"/>
              </a:ext>
            </a:extLst>
          </p:cNvPr>
          <p:cNvSpPr txBox="1">
            <a:spLocks/>
          </p:cNvSpPr>
          <p:nvPr/>
        </p:nvSpPr>
        <p:spPr>
          <a:xfrm>
            <a:off x="-37753" y="1271158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CD9 </a:t>
            </a:r>
            <a:r>
              <a:rPr lang="es-ES" sz="2400" dirty="0" err="1"/>
              <a:t>Biopsy</a:t>
            </a:r>
            <a:r>
              <a:rPr lang="es-ES" sz="2400" dirty="0"/>
              <a:t> 2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AC9E999-22DF-1997-331F-F347494ECDF1}"/>
              </a:ext>
            </a:extLst>
          </p:cNvPr>
          <p:cNvSpPr txBox="1">
            <a:spLocks/>
          </p:cNvSpPr>
          <p:nvPr/>
        </p:nvSpPr>
        <p:spPr>
          <a:xfrm>
            <a:off x="2944239" y="1271158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CD81 </a:t>
            </a:r>
            <a:r>
              <a:rPr lang="es-ES" sz="2400" dirty="0" err="1"/>
              <a:t>Biopsy</a:t>
            </a:r>
            <a:r>
              <a:rPr lang="es-ES" sz="2400" dirty="0"/>
              <a:t> 2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77AE3276-217A-1FB7-3C13-378F4131D342}"/>
              </a:ext>
            </a:extLst>
          </p:cNvPr>
          <p:cNvSpPr txBox="1">
            <a:spLocks/>
          </p:cNvSpPr>
          <p:nvPr/>
        </p:nvSpPr>
        <p:spPr>
          <a:xfrm>
            <a:off x="6122868" y="1271158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HSP70 </a:t>
            </a:r>
            <a:r>
              <a:rPr lang="es-ES" sz="2400" dirty="0" err="1"/>
              <a:t>Biopsy</a:t>
            </a:r>
            <a:r>
              <a:rPr lang="es-ES" sz="2400" dirty="0"/>
              <a:t> 2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49CD6310-DCE1-4682-9A89-974F9DAF68CC}"/>
              </a:ext>
            </a:extLst>
          </p:cNvPr>
          <p:cNvSpPr txBox="1">
            <a:spLocks/>
          </p:cNvSpPr>
          <p:nvPr/>
        </p:nvSpPr>
        <p:spPr>
          <a:xfrm>
            <a:off x="9104860" y="1271156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TSG101 </a:t>
            </a:r>
            <a:r>
              <a:rPr lang="es-ES" sz="2400" dirty="0" err="1"/>
              <a:t>Biopsy</a:t>
            </a:r>
            <a:r>
              <a:rPr lang="es-ES" sz="2400" dirty="0"/>
              <a:t> 2</a:t>
            </a:r>
          </a:p>
        </p:txBody>
      </p:sp>
      <p:pic>
        <p:nvPicPr>
          <p:cNvPr id="4" name="Imagen 3" descr="Imagen que contiene interior, aparato, cocina, refrigerador&#10;&#10;Descripción generada automáticamente">
            <a:extLst>
              <a:ext uri="{FF2B5EF4-FFF2-40B4-BE49-F238E27FC236}">
                <a16:creationId xmlns:a16="http://schemas.microsoft.com/office/drawing/2014/main" id="{76AF6846-B32A-C9DB-8A06-31322ECBE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4" y="1661907"/>
            <a:ext cx="2981992" cy="4100239"/>
          </a:xfrm>
          <a:prstGeom prst="rect">
            <a:avLst/>
          </a:prstGeom>
        </p:spPr>
      </p:pic>
      <p:pic>
        <p:nvPicPr>
          <p:cNvPr id="10" name="Imagen 9" descr="Imagen que contiene refrigerador, cocina, puerta, caminando&#10;&#10;Descripción generada automáticamente">
            <a:extLst>
              <a:ext uri="{FF2B5EF4-FFF2-40B4-BE49-F238E27FC236}">
                <a16:creationId xmlns:a16="http://schemas.microsoft.com/office/drawing/2014/main" id="{8FB22A98-209C-A221-26FA-616195E58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08" y="1661907"/>
            <a:ext cx="2981992" cy="4100239"/>
          </a:xfrm>
          <a:prstGeom prst="rect">
            <a:avLst/>
          </a:prstGeom>
        </p:spPr>
      </p:pic>
      <p:pic>
        <p:nvPicPr>
          <p:cNvPr id="16" name="Imagen 15" descr="Imagen que contiene interior, tabla, cocina, mostrador&#10;&#10;Descripción generada automáticamente">
            <a:extLst>
              <a:ext uri="{FF2B5EF4-FFF2-40B4-BE49-F238E27FC236}">
                <a16:creationId xmlns:a16="http://schemas.microsoft.com/office/drawing/2014/main" id="{08A81819-0504-E22E-9672-401FB1A110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525" y="1661906"/>
            <a:ext cx="2981992" cy="4100239"/>
          </a:xfrm>
          <a:prstGeom prst="rect">
            <a:avLst/>
          </a:prstGeom>
        </p:spPr>
      </p:pic>
      <p:pic>
        <p:nvPicPr>
          <p:cNvPr id="18" name="Imagen 17" descr="Imagen que contiene nieve, refrigerador, cocina, avión&#10;&#10;Descripción generada automáticamente">
            <a:extLst>
              <a:ext uri="{FF2B5EF4-FFF2-40B4-BE49-F238E27FC236}">
                <a16:creationId xmlns:a16="http://schemas.microsoft.com/office/drawing/2014/main" id="{951BCB51-BFB0-A1AF-1176-B36DA4188E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174" y="1661906"/>
            <a:ext cx="2981992" cy="410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07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926FB-C175-3476-FC89-9A954F7C9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0A0B3-747B-86D3-1EC9-D73E082F5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9" y="556306"/>
            <a:ext cx="3211286" cy="390751"/>
          </a:xfrm>
        </p:spPr>
        <p:txBody>
          <a:bodyPr>
            <a:noAutofit/>
          </a:bodyPr>
          <a:lstStyle/>
          <a:p>
            <a:r>
              <a:rPr lang="es-ES" sz="4000" dirty="0" err="1"/>
              <a:t>Biopsy</a:t>
            </a:r>
            <a:r>
              <a:rPr lang="es-ES" sz="4000" dirty="0"/>
              <a:t> 3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9426E93-C613-25BB-B837-84ACE4F109D1}"/>
              </a:ext>
            </a:extLst>
          </p:cNvPr>
          <p:cNvSpPr txBox="1">
            <a:spLocks/>
          </p:cNvSpPr>
          <p:nvPr/>
        </p:nvSpPr>
        <p:spPr>
          <a:xfrm>
            <a:off x="-37753" y="1271158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CD9 </a:t>
            </a:r>
            <a:r>
              <a:rPr lang="es-ES" sz="2400" dirty="0" err="1"/>
              <a:t>Biopsy</a:t>
            </a:r>
            <a:r>
              <a:rPr lang="es-ES" sz="2400" dirty="0"/>
              <a:t> 3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0986362F-DCD9-B3C3-D4D5-040B3406E1C6}"/>
              </a:ext>
            </a:extLst>
          </p:cNvPr>
          <p:cNvSpPr txBox="1">
            <a:spLocks/>
          </p:cNvSpPr>
          <p:nvPr/>
        </p:nvSpPr>
        <p:spPr>
          <a:xfrm>
            <a:off x="2944239" y="1271158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CD81 </a:t>
            </a:r>
            <a:r>
              <a:rPr lang="es-ES" sz="2400" dirty="0" err="1"/>
              <a:t>Biopsy</a:t>
            </a:r>
            <a:r>
              <a:rPr lang="es-ES" sz="2400" dirty="0"/>
              <a:t> 3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E077D53B-8282-A859-9C46-0011BCD21E9E}"/>
              </a:ext>
            </a:extLst>
          </p:cNvPr>
          <p:cNvSpPr txBox="1">
            <a:spLocks/>
          </p:cNvSpPr>
          <p:nvPr/>
        </p:nvSpPr>
        <p:spPr>
          <a:xfrm>
            <a:off x="6122868" y="1271158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HSP70 </a:t>
            </a:r>
            <a:r>
              <a:rPr lang="es-ES" sz="2400" dirty="0" err="1"/>
              <a:t>Biopsy</a:t>
            </a:r>
            <a:r>
              <a:rPr lang="es-ES" sz="2400" dirty="0"/>
              <a:t> 3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0B1449B9-F6C0-A0D5-C3C5-041FCBE36866}"/>
              </a:ext>
            </a:extLst>
          </p:cNvPr>
          <p:cNvSpPr txBox="1">
            <a:spLocks/>
          </p:cNvSpPr>
          <p:nvPr/>
        </p:nvSpPr>
        <p:spPr>
          <a:xfrm>
            <a:off x="9104860" y="1271156"/>
            <a:ext cx="3211286" cy="3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/>
              <a:t>TSG101 </a:t>
            </a:r>
            <a:r>
              <a:rPr lang="es-ES" sz="2400" dirty="0" err="1"/>
              <a:t>Biopsy</a:t>
            </a:r>
            <a:r>
              <a:rPr lang="es-ES" sz="2400" dirty="0"/>
              <a:t> 3</a:t>
            </a:r>
          </a:p>
        </p:txBody>
      </p:sp>
      <p:pic>
        <p:nvPicPr>
          <p:cNvPr id="5" name="Imagen 4" descr="Texto&#10;&#10;Descripción generada automáticamente con confianza baja">
            <a:extLst>
              <a:ext uri="{FF2B5EF4-FFF2-40B4-BE49-F238E27FC236}">
                <a16:creationId xmlns:a16="http://schemas.microsoft.com/office/drawing/2014/main" id="{F4F6160E-451F-39B7-240B-B6AB00670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1907"/>
            <a:ext cx="2982296" cy="4100658"/>
          </a:xfrm>
          <a:prstGeom prst="rect">
            <a:avLst/>
          </a:prstGeom>
        </p:spPr>
      </p:pic>
      <p:pic>
        <p:nvPicPr>
          <p:cNvPr id="8" name="Imagen 7" descr="Imagen que contiene pizarrón, refrigerador, puerta, vuelo&#10;&#10;Descripción generada automáticamente">
            <a:extLst>
              <a:ext uri="{FF2B5EF4-FFF2-40B4-BE49-F238E27FC236}">
                <a16:creationId xmlns:a16="http://schemas.microsoft.com/office/drawing/2014/main" id="{D919303C-DC42-800A-A730-06EABA454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239" y="1803423"/>
            <a:ext cx="2981992" cy="4100239"/>
          </a:xfrm>
          <a:prstGeom prst="rect">
            <a:avLst/>
          </a:prstGeom>
        </p:spPr>
      </p:pic>
      <p:pic>
        <p:nvPicPr>
          <p:cNvPr id="13" name="Imagen 12" descr="Imagen que contiene pizarrón, texto, cocina, hombre&#10;&#10;Descripción generada automáticamente">
            <a:extLst>
              <a:ext uri="{FF2B5EF4-FFF2-40B4-BE49-F238E27FC236}">
                <a16:creationId xmlns:a16="http://schemas.microsoft.com/office/drawing/2014/main" id="{A1965820-607E-A313-4D51-AF7A9B839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631" y="1803422"/>
            <a:ext cx="2981992" cy="4100239"/>
          </a:xfrm>
          <a:prstGeom prst="rect">
            <a:avLst/>
          </a:prstGeom>
        </p:spPr>
      </p:pic>
      <p:pic>
        <p:nvPicPr>
          <p:cNvPr id="17" name="Imagen 16" descr="Una puerta blanca&#10;&#10;Descripción generada automáticamente con confianza baja">
            <a:extLst>
              <a:ext uri="{FF2B5EF4-FFF2-40B4-BE49-F238E27FC236}">
                <a16:creationId xmlns:a16="http://schemas.microsoft.com/office/drawing/2014/main" id="{2C7B3FB5-878B-D55A-27AC-CC2D12E1D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860" y="1803421"/>
            <a:ext cx="2981992" cy="410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431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42</Words>
  <Application>Microsoft Office PowerPoint</Application>
  <PresentationFormat>Panorámica</PresentationFormat>
  <Paragraphs>15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de Office</vt:lpstr>
      <vt:lpstr>Biopsy 1</vt:lpstr>
      <vt:lpstr>Biopsy 2</vt:lpstr>
      <vt:lpstr>Biopsy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Biopsy 1</dc:title>
  <dc:creator>Elena Amaro Prellezo</dc:creator>
  <cp:lastModifiedBy>Elena Amaro Prellezo</cp:lastModifiedBy>
  <cp:revision>2</cp:revision>
  <dcterms:created xsi:type="dcterms:W3CDTF">2024-03-06T10:34:15Z</dcterms:created>
  <dcterms:modified xsi:type="dcterms:W3CDTF">2024-03-06T10:39:16Z</dcterms:modified>
</cp:coreProperties>
</file>