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07"/>
    <p:restoredTop sz="90830"/>
  </p:normalViewPr>
  <p:slideViewPr>
    <p:cSldViewPr snapToGrid="0" snapToObjects="1">
      <p:cViewPr>
        <p:scale>
          <a:sx n="77" d="100"/>
          <a:sy n="77" d="100"/>
        </p:scale>
        <p:origin x="11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254FC-7E06-3346-A0F1-0BE3FBC8CE2A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945EC-4DCC-704F-BC65-1E5AD0806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6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Blot #510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945EC-4DCC-704F-BC65-1E5AD08066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02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Blot #473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945EC-4DCC-704F-BC65-1E5AD08066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05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Blot #477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945EC-4DCC-704F-BC65-1E5AD08066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5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Blot #497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945EC-4DCC-704F-BC65-1E5AD08066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7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2D1D-B782-FD41-BE68-3F88DB21C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97667-4382-F64F-84C1-1E3CEBDB8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AD81-807D-9D42-995D-B79834033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BD940-323F-2340-9B45-E8D35C884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8D262-987C-F34E-87EE-7BF78CB99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4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7433-4E1E-CD4F-9F90-02B7327A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FAA67-7344-6D45-BF5F-C83EFC0E4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8264B-F59A-AE41-B649-792F6597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D3988-255A-D244-9B61-1959034B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7415C-9911-0E47-821C-0E585C4FA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8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C46F-74A9-C541-B35A-08DA251C3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BA19-DD1E-8049-BF46-1662FC874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F1F5F-7BC4-7640-8CE7-463CE1413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2FDC6-F1EB-334A-AC54-FB32E1D1C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2711B-D00D-F146-8749-20A7CF90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7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F8F68-1D60-614A-9379-72E6C30F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A63DA-249B-4A47-8ABC-E18F3D9EF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BBBBC-657D-B344-B4B0-29B0103DB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05517-D014-404F-B941-E853E40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A8F73-233D-854A-A3E4-13BDC9F4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94856-E7E0-EA46-A2EF-EE43699C0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1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4DFA-DB56-D747-8C5C-8D9E3CA3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44DE7-FBED-4144-B0ED-ED76E0455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D145D-AD7A-184E-BD01-5C1196CAF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B7C901-6372-8446-885C-821157BBE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F94FE2-3AEA-3F42-A2F3-BE1A4E6F4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ED3ED2-F635-D74B-9D91-C2A5E8A4A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92B0AD-0A8D-5C41-AD1E-6EFEF6852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E5387-8BEF-1644-BFBA-E5C1E547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81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E4F9-539B-464B-B170-6FBFF75F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A5C86-CC7F-AE4E-A9E5-C4977EA2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0B213-DFA7-7A42-9D42-15B32C48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6CD39-2665-C94E-9229-18DB147C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0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6A30CA-AA0A-8F43-86C8-7D1EA98E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FEAF92-1294-DF44-A531-552A22D7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3FE61-CA05-1241-8B34-122F7F76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6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A0051-C3A7-7A4A-81F4-BFF8BB76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15859-39D8-FB46-91A3-50C821074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1ED67-D2A5-DA44-9F94-281FB86B2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ABA79-D625-324F-843D-60597271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FE511-F5A5-3649-930B-44127EA6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66760-E0E0-1541-A82C-B0E147CAD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7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1090-5C64-D246-BBF5-6812CA4E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6CD9F-1E65-7645-A605-6A47669CF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D7D69-B24C-8A4D-8F98-70948EFFF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75C9B-61E0-D744-B7E6-5E79B44E4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42C75-3DDA-7247-88FC-0160FC12B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56AB4-58DA-554B-B528-DA23510E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8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DF0C-B58E-C24E-ADA0-5B42F3AA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C9DD51-1487-1340-BBC3-9CEE329E9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F1E2F-6353-EB42-B91B-14468A1D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4747B-CBC3-6B40-ACD2-BD9197E6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3A469-B3BB-9D4D-AD5F-6A6B50E0E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8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7FDCD3-687B-7E4B-A2C8-75DA7CE77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1B670-55AC-3D44-9894-AED322EE1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2FF9C-EA3B-CD48-BF3E-6539AAA6E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28C50-CDAC-F749-B065-2FBDE7157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5E32B-9036-5245-B8E4-853B6B50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5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15D37-C08F-194D-A4E0-CD42BC45D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0D909-A341-BA4A-8A83-88D9CB392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983C8-3E10-9B46-8927-D007460BE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87F61-1B57-6E4F-B08B-ABA164C2E7E0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4016D-DDC3-684C-9682-4A374AA02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26F7F-AA75-1E48-818C-1A35EC1E3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8302-1892-8349-888E-11D90BB65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16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2E39EC-EFC8-CD41-B237-86988BBA5673}"/>
              </a:ext>
            </a:extLst>
          </p:cNvPr>
          <p:cNvSpPr txBox="1"/>
          <p:nvPr/>
        </p:nvSpPr>
        <p:spPr>
          <a:xfrm>
            <a:off x="203199" y="152400"/>
            <a:ext cx="9139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GFP and Beta Actin Blots (Blot on the left of the two blots is the blot in the figure)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FA55D-0E0E-BF4A-AB2C-7092D2563A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06" t="8803" r="12487" b="23270"/>
          <a:stretch/>
        </p:blipFill>
        <p:spPr>
          <a:xfrm>
            <a:off x="401984" y="1887485"/>
            <a:ext cx="5191504" cy="41308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E1A995-68A3-464A-BA55-7333815DEF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44" t="13639" r="9371" b="20145"/>
          <a:stretch/>
        </p:blipFill>
        <p:spPr>
          <a:xfrm>
            <a:off x="6467061" y="1887485"/>
            <a:ext cx="5247861" cy="39302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14AD2A-96A4-CD4D-9A12-E0843075A5A7}"/>
              </a:ext>
            </a:extLst>
          </p:cNvPr>
          <p:cNvSpPr txBox="1"/>
          <p:nvPr/>
        </p:nvSpPr>
        <p:spPr>
          <a:xfrm>
            <a:off x="415235" y="1215019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GFP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36F05-1B51-FF45-A8BC-A6E7957B24FF}"/>
              </a:ext>
            </a:extLst>
          </p:cNvPr>
          <p:cNvSpPr txBox="1"/>
          <p:nvPr/>
        </p:nvSpPr>
        <p:spPr>
          <a:xfrm>
            <a:off x="6610548" y="1215019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 Actin</a:t>
            </a:r>
          </a:p>
        </p:txBody>
      </p:sp>
    </p:spTree>
    <p:extLst>
      <p:ext uri="{BB962C8B-B14F-4D97-AF65-F5344CB8AC3E}">
        <p14:creationId xmlns:p14="http://schemas.microsoft.com/office/powerpoint/2010/main" val="107026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4B6278-D8C7-CA4A-8521-1FE926E2A98B}"/>
              </a:ext>
            </a:extLst>
          </p:cNvPr>
          <p:cNvSpPr txBox="1"/>
          <p:nvPr/>
        </p:nvSpPr>
        <p:spPr>
          <a:xfrm>
            <a:off x="203200" y="152400"/>
            <a:ext cx="408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VHL and Beta Actin Blots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3C424C-74C0-C647-8E56-7906CA324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81" t="12692" r="6774" b="24662"/>
          <a:stretch/>
        </p:blipFill>
        <p:spPr>
          <a:xfrm>
            <a:off x="415235" y="1643267"/>
            <a:ext cx="5881421" cy="3840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E2B08D-4C85-AA48-8D72-7DC722D5EC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5" t="11077" r="13844" b="25163"/>
          <a:stretch/>
        </p:blipFill>
        <p:spPr>
          <a:xfrm>
            <a:off x="6610548" y="1643267"/>
            <a:ext cx="5330322" cy="3840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82A2E0-CAF8-F044-8CBD-185CB3F2676E}"/>
              </a:ext>
            </a:extLst>
          </p:cNvPr>
          <p:cNvSpPr txBox="1"/>
          <p:nvPr/>
        </p:nvSpPr>
        <p:spPr>
          <a:xfrm>
            <a:off x="415235" y="1215019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VHL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D9139D-AB77-C240-A24D-9615C800066C}"/>
              </a:ext>
            </a:extLst>
          </p:cNvPr>
          <p:cNvSpPr txBox="1"/>
          <p:nvPr/>
        </p:nvSpPr>
        <p:spPr>
          <a:xfrm>
            <a:off x="6610548" y="1215019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 Actin</a:t>
            </a:r>
          </a:p>
        </p:txBody>
      </p:sp>
    </p:spTree>
    <p:extLst>
      <p:ext uri="{BB962C8B-B14F-4D97-AF65-F5344CB8AC3E}">
        <p14:creationId xmlns:p14="http://schemas.microsoft.com/office/powerpoint/2010/main" val="88105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4B6278-D8C7-CA4A-8521-1FE926E2A98B}"/>
              </a:ext>
            </a:extLst>
          </p:cNvPr>
          <p:cNvSpPr txBox="1"/>
          <p:nvPr/>
        </p:nvSpPr>
        <p:spPr>
          <a:xfrm>
            <a:off x="203199" y="152400"/>
            <a:ext cx="442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HIF1Alpha and Beta Tubulin Blots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0CD6D8-A222-674D-9D45-23A14A0475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83" t="17611" r="29899" b="18332"/>
          <a:stretch/>
        </p:blipFill>
        <p:spPr>
          <a:xfrm>
            <a:off x="808383" y="1325217"/>
            <a:ext cx="3988905" cy="50358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5D6353-7E9C-5241-A5DF-3ECDAD34A7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27" t="16324" r="32039" b="21240"/>
          <a:stretch/>
        </p:blipFill>
        <p:spPr>
          <a:xfrm>
            <a:off x="6612835" y="1205947"/>
            <a:ext cx="4015408" cy="5155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8DE549-7D39-7D4B-97AE-673EAF03B756}"/>
              </a:ext>
            </a:extLst>
          </p:cNvPr>
          <p:cNvSpPr txBox="1"/>
          <p:nvPr/>
        </p:nvSpPr>
        <p:spPr>
          <a:xfrm>
            <a:off x="415235" y="777696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HIF1Alpha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9813E0-CEF6-5443-B589-D6F25778756B}"/>
              </a:ext>
            </a:extLst>
          </p:cNvPr>
          <p:cNvSpPr txBox="1"/>
          <p:nvPr/>
        </p:nvSpPr>
        <p:spPr>
          <a:xfrm>
            <a:off x="6610548" y="777696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 Tubulin</a:t>
            </a:r>
          </a:p>
        </p:txBody>
      </p:sp>
    </p:spTree>
    <p:extLst>
      <p:ext uri="{BB962C8B-B14F-4D97-AF65-F5344CB8AC3E}">
        <p14:creationId xmlns:p14="http://schemas.microsoft.com/office/powerpoint/2010/main" val="2277389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9387FB-D7AD-4748-A245-918CC787E80D}"/>
              </a:ext>
            </a:extLst>
          </p:cNvPr>
          <p:cNvSpPr txBox="1"/>
          <p:nvPr/>
        </p:nvSpPr>
        <p:spPr>
          <a:xfrm>
            <a:off x="203199" y="152400"/>
            <a:ext cx="442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5: HIF1Alpha and Beta Tubulin Blots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6571D1-BFCB-B749-B93F-00AAE33A58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40" t="11595" r="7553" b="27609"/>
          <a:stretch/>
        </p:blipFill>
        <p:spPr>
          <a:xfrm>
            <a:off x="203199" y="1683025"/>
            <a:ext cx="5764762" cy="3869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D8BC74-8E7E-4340-B3AC-40F2BE527D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43" t="11122" r="11784" b="28867"/>
          <a:stretch/>
        </p:blipFill>
        <p:spPr>
          <a:xfrm>
            <a:off x="6303811" y="1683025"/>
            <a:ext cx="5782171" cy="39624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C62F3C-D0AD-674D-9322-C815E2090E05}"/>
              </a:ext>
            </a:extLst>
          </p:cNvPr>
          <p:cNvSpPr txBox="1"/>
          <p:nvPr/>
        </p:nvSpPr>
        <p:spPr>
          <a:xfrm>
            <a:off x="108498" y="1109000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HIF1Alpha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04D75C-A595-A041-8D44-7F8F9C53241B}"/>
              </a:ext>
            </a:extLst>
          </p:cNvPr>
          <p:cNvSpPr txBox="1"/>
          <p:nvPr/>
        </p:nvSpPr>
        <p:spPr>
          <a:xfrm>
            <a:off x="6303811" y="1109000"/>
            <a:ext cx="1917148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 Tubulin</a:t>
            </a:r>
          </a:p>
        </p:txBody>
      </p:sp>
    </p:spTree>
    <p:extLst>
      <p:ext uri="{BB962C8B-B14F-4D97-AF65-F5344CB8AC3E}">
        <p14:creationId xmlns:p14="http://schemas.microsoft.com/office/powerpoint/2010/main" val="2481650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76</Words>
  <Application>Microsoft Macintosh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Carina Magdaleno</dc:creator>
  <cp:lastModifiedBy>Carina Magdaleno</cp:lastModifiedBy>
  <cp:revision>5</cp:revision>
  <dcterms:created xsi:type="dcterms:W3CDTF">2024-02-21T01:53:32Z</dcterms:created>
  <dcterms:modified xsi:type="dcterms:W3CDTF">2024-02-21T02:42:29Z</dcterms:modified>
</cp:coreProperties>
</file>