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7" r:id="rId2"/>
  </p:sldIdLst>
  <p:sldSz cx="6858000" cy="9906000" type="A4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A7866-651D-2FD3-F0CB-91A6B9B607D4}" v="5" dt="2024-01-19T10:48:51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26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PABLO MARCZUK ROJAS" userId="df909f13-3a7f-45da-8458-f0bb45e61e3e" providerId="ADAL" clId="{F15EE7B4-FF22-446D-820B-F9CFEDBEF0BD}"/>
    <pc:docChg chg="custSel addSld modSld sldOrd">
      <pc:chgData name="JUAN PABLO MARCZUK ROJAS" userId="df909f13-3a7f-45da-8458-f0bb45e61e3e" providerId="ADAL" clId="{F15EE7B4-FF22-446D-820B-F9CFEDBEF0BD}" dt="2023-06-19T19:11:38.873" v="16" actId="1076"/>
      <pc:docMkLst>
        <pc:docMk/>
      </pc:docMkLst>
      <pc:sldChg chg="addSp delSp modSp mod">
        <pc:chgData name="JUAN PABLO MARCZUK ROJAS" userId="df909f13-3a7f-45da-8458-f0bb45e61e3e" providerId="ADAL" clId="{F15EE7B4-FF22-446D-820B-F9CFEDBEF0BD}" dt="2023-06-19T19:11:38.873" v="16" actId="1076"/>
        <pc:sldMkLst>
          <pc:docMk/>
          <pc:sldMk cId="3090063002" sldId="265"/>
        </pc:sldMkLst>
        <pc:grpChg chg="del">
          <ac:chgData name="JUAN PABLO MARCZUK ROJAS" userId="df909f13-3a7f-45da-8458-f0bb45e61e3e" providerId="ADAL" clId="{F15EE7B4-FF22-446D-820B-F9CFEDBEF0BD}" dt="2023-06-19T19:05:38.641" v="8" actId="478"/>
          <ac:grpSpMkLst>
            <pc:docMk/>
            <pc:sldMk cId="3090063002" sldId="265"/>
            <ac:grpSpMk id="4" creationId="{5EE3931F-A519-26AA-D79A-8C99CC890D54}"/>
          </ac:grpSpMkLst>
        </pc:grpChg>
        <pc:picChg chg="add del mod">
          <ac:chgData name="JUAN PABLO MARCZUK ROJAS" userId="df909f13-3a7f-45da-8458-f0bb45e61e3e" providerId="ADAL" clId="{F15EE7B4-FF22-446D-820B-F9CFEDBEF0BD}" dt="2023-06-19T19:09:08.883" v="12" actId="478"/>
          <ac:picMkLst>
            <pc:docMk/>
            <pc:sldMk cId="3090063002" sldId="265"/>
            <ac:picMk id="6" creationId="{89DF6171-900F-9C89-8188-B320939D9FE0}"/>
          </ac:picMkLst>
        </pc:picChg>
        <pc:picChg chg="add mod">
          <ac:chgData name="JUAN PABLO MARCZUK ROJAS" userId="df909f13-3a7f-45da-8458-f0bb45e61e3e" providerId="ADAL" clId="{F15EE7B4-FF22-446D-820B-F9CFEDBEF0BD}" dt="2023-06-19T19:11:38.873" v="16" actId="1076"/>
          <ac:picMkLst>
            <pc:docMk/>
            <pc:sldMk cId="3090063002" sldId="265"/>
            <ac:picMk id="9" creationId="{7AF0A0A3-2AD6-67A5-17CA-405487AD068B}"/>
          </ac:picMkLst>
        </pc:picChg>
      </pc:sldChg>
      <pc:sldChg chg="addSp delSp modSp add mod ord">
        <pc:chgData name="JUAN PABLO MARCZUK ROJAS" userId="df909f13-3a7f-45da-8458-f0bb45e61e3e" providerId="ADAL" clId="{F15EE7B4-FF22-446D-820B-F9CFEDBEF0BD}" dt="2023-06-19T11:44:06.296" v="7" actId="1076"/>
        <pc:sldMkLst>
          <pc:docMk/>
          <pc:sldMk cId="1341636146" sldId="267"/>
        </pc:sldMkLst>
        <pc:picChg chg="add mod">
          <ac:chgData name="JUAN PABLO MARCZUK ROJAS" userId="df909f13-3a7f-45da-8458-f0bb45e61e3e" providerId="ADAL" clId="{F15EE7B4-FF22-446D-820B-F9CFEDBEF0BD}" dt="2023-06-19T11:44:06.296" v="7" actId="1076"/>
          <ac:picMkLst>
            <pc:docMk/>
            <pc:sldMk cId="1341636146" sldId="267"/>
            <ac:picMk id="3" creationId="{554B3E89-E815-A384-8B2C-B5F896450385}"/>
          </ac:picMkLst>
        </pc:picChg>
        <pc:picChg chg="del">
          <ac:chgData name="JUAN PABLO MARCZUK ROJAS" userId="df909f13-3a7f-45da-8458-f0bb45e61e3e" providerId="ADAL" clId="{F15EE7B4-FF22-446D-820B-F9CFEDBEF0BD}" dt="2023-06-19T11:12:10.997" v="1" actId="478"/>
          <ac:picMkLst>
            <pc:docMk/>
            <pc:sldMk cId="1341636146" sldId="267"/>
            <ac:picMk id="4" creationId="{A4D085D7-53D5-DF8F-391E-A38589C8B5E9}"/>
          </ac:picMkLst>
        </pc:picChg>
      </pc:sldChg>
      <pc:sldChg chg="add">
        <pc:chgData name="JUAN PABLO MARCZUK ROJAS" userId="df909f13-3a7f-45da-8458-f0bb45e61e3e" providerId="ADAL" clId="{F15EE7B4-FF22-446D-820B-F9CFEDBEF0BD}" dt="2023-06-19T11:12:16.402" v="2" actId="2890"/>
        <pc:sldMkLst>
          <pc:docMk/>
          <pc:sldMk cId="1252512826" sldId="268"/>
        </pc:sldMkLst>
      </pc:sldChg>
    </pc:docChg>
  </pc:docChgLst>
  <pc:docChgLst>
    <pc:chgData name="JUAN PABLO MARCZUK ROJAS" userId="S::jmr386@inlumine.ual.es::df909f13-3a7f-45da-8458-f0bb45e61e3e" providerId="AD" clId="Web-{6EC11DA4-108F-5F74-5927-F97BA43DC065}"/>
    <pc:docChg chg="modSld">
      <pc:chgData name="JUAN PABLO MARCZUK ROJAS" userId="S::jmr386@inlumine.ual.es::df909f13-3a7f-45da-8458-f0bb45e61e3e" providerId="AD" clId="Web-{6EC11DA4-108F-5F74-5927-F97BA43DC065}" dt="2024-01-02T18:05:43.973" v="6" actId="20577"/>
      <pc:docMkLst>
        <pc:docMk/>
      </pc:docMkLst>
      <pc:sldChg chg="modSp">
        <pc:chgData name="JUAN PABLO MARCZUK ROJAS" userId="S::jmr386@inlumine.ual.es::df909f13-3a7f-45da-8458-f0bb45e61e3e" providerId="AD" clId="Web-{6EC11DA4-108F-5F74-5927-F97BA43DC065}" dt="2024-01-02T18:05:43.973" v="6" actId="20577"/>
        <pc:sldMkLst>
          <pc:docMk/>
          <pc:sldMk cId="1341636146" sldId="267"/>
        </pc:sldMkLst>
        <pc:spChg chg="mod">
          <ac:chgData name="JUAN PABLO MARCZUK ROJAS" userId="S::jmr386@inlumine.ual.es::df909f13-3a7f-45da-8458-f0bb45e61e3e" providerId="AD" clId="Web-{6EC11DA4-108F-5F74-5927-F97BA43DC065}" dt="2024-01-02T18:05:43.973" v="6" actId="20577"/>
          <ac:spMkLst>
            <pc:docMk/>
            <pc:sldMk cId="1341636146" sldId="267"/>
            <ac:spMk id="3" creationId="{4BEBF515-52D5-F2DE-7BE5-094BA4DB5193}"/>
          </ac:spMkLst>
        </pc:spChg>
      </pc:sldChg>
    </pc:docChg>
  </pc:docChgLst>
  <pc:docChgLst>
    <pc:chgData name="JUAN PABLO MARCZUK ROJAS" userId="df909f13-3a7f-45da-8458-f0bb45e61e3e" providerId="ADAL" clId="{B48DA0EE-BD6B-40DB-ACB5-0F7516936BC8}"/>
    <pc:docChg chg="undo custSel addSld delSld modSld">
      <pc:chgData name="JUAN PABLO MARCZUK ROJAS" userId="df909f13-3a7f-45da-8458-f0bb45e61e3e" providerId="ADAL" clId="{B48DA0EE-BD6B-40DB-ACB5-0F7516936BC8}" dt="2023-06-12T18:50:09.848" v="677" actId="2696"/>
      <pc:docMkLst>
        <pc:docMk/>
      </pc:docMkLst>
      <pc:sldChg chg="addSp delSp modSp mod">
        <pc:chgData name="JUAN PABLO MARCZUK ROJAS" userId="df909f13-3a7f-45da-8458-f0bb45e61e3e" providerId="ADAL" clId="{B48DA0EE-BD6B-40DB-ACB5-0F7516936BC8}" dt="2023-06-12T16:54:13.856" v="673" actId="171"/>
        <pc:sldMkLst>
          <pc:docMk/>
          <pc:sldMk cId="3090063002" sldId="265"/>
        </pc:sldMkLst>
        <pc:spChg chg="add del mod">
          <ac:chgData name="JUAN PABLO MARCZUK ROJAS" userId="df909f13-3a7f-45da-8458-f0bb45e61e3e" providerId="ADAL" clId="{B48DA0EE-BD6B-40DB-ACB5-0F7516936BC8}" dt="2023-06-12T16:53:26.091" v="667" actId="478"/>
          <ac:spMkLst>
            <pc:docMk/>
            <pc:sldMk cId="3090063002" sldId="265"/>
            <ac:spMk id="2" creationId="{AD4D2860-B588-609F-2F8C-60C4ED44348C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5" creationId="{CDAB1F81-9775-BDDE-C809-EE89CC98E5AC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6" creationId="{34BBB8D3-9369-8191-098C-D315F24EB412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8" creationId="{644140D9-310F-78EE-CDF8-162791EC5FD3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9" creationId="{4D92985E-AFF3-ADB3-CA0C-8F4419298599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0" creationId="{8FD922C0-44D9-0348-F7D6-02412A3D43C0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1" creationId="{5975DCAC-D597-CE67-BC3B-0CC9598B2FF1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2" creationId="{541C4BC5-FD22-008F-73E6-F5A5BDFE574B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3" creationId="{045CBEB1-A194-3CCC-DB6B-9CA135AB6E5C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4" creationId="{8094DD82-B9AE-EB4C-53F8-45FA5F4C3FFA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5" creationId="{C52353C0-8DBA-DD73-1CC2-C04474EC352D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6" creationId="{5DCE6C6B-8338-3185-5303-894677D85392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7" creationId="{9161E4B7-3C15-BEF1-3648-CE9EBB49145A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8" creationId="{F4571EC5-B146-1149-EF84-9DAE2A8A7F0B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19" creationId="{C939AC97-5E52-9562-2C03-22A1633EF4B2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0" creationId="{5B2B6BBC-54DC-CDDF-F287-3F2EFB92579D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1" creationId="{BD62534E-6B7A-7256-0A7F-8C81886D6ACF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2" creationId="{84029489-AE99-A069-FD39-1968376E9A73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3" creationId="{58BBC477-8BD1-931E-9A7D-273BEEBC3961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4" creationId="{A7F1B2A5-7E9F-AFE2-1966-3043483B2EF8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5" creationId="{A2E1A0CE-77E7-9318-A607-52847A4A8FC7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6" creationId="{399A0A9C-9F1D-3975-1B44-C11759EEDED3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7" creationId="{AAF26F8F-3AB6-7D5A-5F44-32F8160CF2BB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8" creationId="{CF9A9442-506D-DE6F-F9A3-97DA09C3A18F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29" creationId="{4F1898E3-885C-8AAD-B68A-00117E29C99C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0" creationId="{072094AB-AA28-4C1F-2B1B-644407B4C175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1" creationId="{0C0C55CC-0A1B-0F29-7740-66CA8E79950D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2" creationId="{27B26FEB-9128-0BA1-BB54-55FAE9292ED1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3" creationId="{280049EE-7482-728E-9A95-E5081911C77A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4" creationId="{EA171605-A401-B95E-6393-C3140F321EFC}"/>
          </ac:spMkLst>
        </pc:spChg>
        <pc:spChg chg="add mod">
          <ac:chgData name="JUAN PABLO MARCZUK ROJAS" userId="df909f13-3a7f-45da-8458-f0bb45e61e3e" providerId="ADAL" clId="{B48DA0EE-BD6B-40DB-ACB5-0F7516936BC8}" dt="2023-06-12T15:48:28.684" v="635" actId="164"/>
          <ac:spMkLst>
            <pc:docMk/>
            <pc:sldMk cId="3090063002" sldId="265"/>
            <ac:spMk id="35" creationId="{264FA580-549D-E55A-4CF8-1EA45CB22CBB}"/>
          </ac:spMkLst>
        </pc:spChg>
        <pc:grpChg chg="add del mod">
          <ac:chgData name="JUAN PABLO MARCZUK ROJAS" userId="df909f13-3a7f-45da-8458-f0bb45e61e3e" providerId="ADAL" clId="{B48DA0EE-BD6B-40DB-ACB5-0F7516936BC8}" dt="2023-06-12T16:53:29.475" v="668" actId="478"/>
          <ac:grpSpMkLst>
            <pc:docMk/>
            <pc:sldMk cId="3090063002" sldId="265"/>
            <ac:grpSpMk id="36" creationId="{AB334942-2FE9-3DD7-E908-2C5928CEC8BA}"/>
          </ac:grpSpMkLst>
        </pc:grpChg>
        <pc:picChg chg="add del mod">
          <ac:chgData name="JUAN PABLO MARCZUK ROJAS" userId="df909f13-3a7f-45da-8458-f0bb45e61e3e" providerId="ADAL" clId="{B48DA0EE-BD6B-40DB-ACB5-0F7516936BC8}" dt="2023-06-08T15:30:22.680" v="18" actId="478"/>
          <ac:picMkLst>
            <pc:docMk/>
            <pc:sldMk cId="3090063002" sldId="265"/>
            <ac:picMk id="4" creationId="{222D0733-BBD9-F214-F874-9694CB121197}"/>
          </ac:picMkLst>
        </pc:picChg>
        <pc:picChg chg="add mod">
          <ac:chgData name="JUAN PABLO MARCZUK ROJAS" userId="df909f13-3a7f-45da-8458-f0bb45e61e3e" providerId="ADAL" clId="{B48DA0EE-BD6B-40DB-ACB5-0F7516936BC8}" dt="2023-06-12T15:48:28.684" v="635" actId="164"/>
          <ac:picMkLst>
            <pc:docMk/>
            <pc:sldMk cId="3090063002" sldId="265"/>
            <ac:picMk id="4" creationId="{66429642-DC6E-94FC-2DB3-A329BF9FDCA4}"/>
          </ac:picMkLst>
        </pc:picChg>
        <pc:picChg chg="add mod">
          <ac:chgData name="JUAN PABLO MARCZUK ROJAS" userId="df909f13-3a7f-45da-8458-f0bb45e61e3e" providerId="ADAL" clId="{B48DA0EE-BD6B-40DB-ACB5-0F7516936BC8}" dt="2023-06-08T15:30:40.614" v="23" actId="1076"/>
          <ac:picMkLst>
            <pc:docMk/>
            <pc:sldMk cId="3090063002" sldId="265"/>
            <ac:picMk id="5" creationId="{A9B34A2D-7E1F-14E1-C071-6A9B9147C506}"/>
          </ac:picMkLst>
        </pc:picChg>
        <pc:picChg chg="del mod">
          <ac:chgData name="JUAN PABLO MARCZUK ROJAS" userId="df909f13-3a7f-45da-8458-f0bb45e61e3e" providerId="ADAL" clId="{B48DA0EE-BD6B-40DB-ACB5-0F7516936BC8}" dt="2023-06-07T19:45:18.564" v="11" actId="478"/>
          <ac:picMkLst>
            <pc:docMk/>
            <pc:sldMk cId="3090063002" sldId="265"/>
            <ac:picMk id="5" creationId="{C459E6FF-9693-4346-88E0-828AF143EAAB}"/>
          </ac:picMkLst>
        </pc:picChg>
        <pc:picChg chg="add mod ord">
          <ac:chgData name="JUAN PABLO MARCZUK ROJAS" userId="df909f13-3a7f-45da-8458-f0bb45e61e3e" providerId="ADAL" clId="{B48DA0EE-BD6B-40DB-ACB5-0F7516936BC8}" dt="2023-06-12T16:54:13.856" v="673" actId="171"/>
          <ac:picMkLst>
            <pc:docMk/>
            <pc:sldMk cId="3090063002" sldId="265"/>
            <ac:picMk id="7" creationId="{0BA1A1C9-0D40-8D32-BD50-8E88894A2C5C}"/>
          </ac:picMkLst>
        </pc:picChg>
        <pc:picChg chg="del mod">
          <ac:chgData name="JUAN PABLO MARCZUK ROJAS" userId="df909f13-3a7f-45da-8458-f0bb45e61e3e" providerId="ADAL" clId="{B48DA0EE-BD6B-40DB-ACB5-0F7516936BC8}" dt="2023-06-12T15:35:39.267" v="31" actId="478"/>
          <ac:picMkLst>
            <pc:docMk/>
            <pc:sldMk cId="3090063002" sldId="265"/>
            <ac:picMk id="7" creationId="{DA28464A-160F-8786-DDDF-8ECF5E1ECBF5}"/>
          </ac:picMkLst>
        </pc:picChg>
      </pc:sldChg>
      <pc:sldChg chg="del">
        <pc:chgData name="JUAN PABLO MARCZUK ROJAS" userId="df909f13-3a7f-45da-8458-f0bb45e61e3e" providerId="ADAL" clId="{B48DA0EE-BD6B-40DB-ACB5-0F7516936BC8}" dt="2023-06-07T16:50:29.101" v="5" actId="2696"/>
        <pc:sldMkLst>
          <pc:docMk/>
          <pc:sldMk cId="1129833638" sldId="266"/>
        </pc:sldMkLst>
      </pc:sldChg>
      <pc:sldChg chg="modSp del mod">
        <pc:chgData name="JUAN PABLO MARCZUK ROJAS" userId="df909f13-3a7f-45da-8458-f0bb45e61e3e" providerId="ADAL" clId="{B48DA0EE-BD6B-40DB-ACB5-0F7516936BC8}" dt="2023-06-12T18:50:01.528" v="674" actId="2696"/>
        <pc:sldMkLst>
          <pc:docMk/>
          <pc:sldMk cId="534069638" sldId="267"/>
        </pc:sldMkLst>
        <pc:spChg chg="mod">
          <ac:chgData name="JUAN PABLO MARCZUK ROJAS" userId="df909f13-3a7f-45da-8458-f0bb45e61e3e" providerId="ADAL" clId="{B48DA0EE-BD6B-40DB-ACB5-0F7516936BC8}" dt="2023-06-07T16:50:06.688" v="4" actId="20577"/>
          <ac:spMkLst>
            <pc:docMk/>
            <pc:sldMk cId="534069638" sldId="267"/>
            <ac:spMk id="2" creationId="{AD4D2860-B588-609F-2F8C-60C4ED44348C}"/>
          </ac:spMkLst>
        </pc:spChg>
      </pc:sldChg>
      <pc:sldChg chg="addSp modSp del">
        <pc:chgData name="JUAN PABLO MARCZUK ROJAS" userId="df909f13-3a7f-45da-8458-f0bb45e61e3e" providerId="ADAL" clId="{B48DA0EE-BD6B-40DB-ACB5-0F7516936BC8}" dt="2023-06-12T18:50:07.750" v="676" actId="2696"/>
        <pc:sldMkLst>
          <pc:docMk/>
          <pc:sldMk cId="3526440584" sldId="269"/>
        </pc:sldMkLst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5" creationId="{B19E650F-547E-D4CB-0AF2-CBBF39B099BF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6" creationId="{1AD6BBD3-39DC-A117-32F1-9261B1B8653E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7" creationId="{53AC7068-25F6-FA30-0D7E-AAFD6F4D58BC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8" creationId="{C345BE0D-C461-7809-F319-70AED2C936B6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9" creationId="{9640766F-F462-A229-840D-F8C01B3EFE35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10" creationId="{68566728-86D1-2266-4252-B730B42D5C6F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11" creationId="{428F8449-57C9-DD6E-A573-74F1A52F616F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12" creationId="{F44462B6-09E7-3609-F302-D576551CB057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13" creationId="{FA347C4C-2D07-3945-1BC8-6C63A0AC962A}"/>
          </ac:spMkLst>
        </pc:spChg>
        <pc:spChg chg="mod">
          <ac:chgData name="JUAN PABLO MARCZUK ROJAS" userId="df909f13-3a7f-45da-8458-f0bb45e61e3e" providerId="ADAL" clId="{B48DA0EE-BD6B-40DB-ACB5-0F7516936BC8}" dt="2023-06-12T15:36:09.479" v="33"/>
          <ac:spMkLst>
            <pc:docMk/>
            <pc:sldMk cId="3526440584" sldId="269"/>
            <ac:spMk id="14" creationId="{191EF6A0-997C-C6AB-0EF7-574EA08C2DB1}"/>
          </ac:spMkLst>
        </pc:spChg>
        <pc:grpChg chg="add mod">
          <ac:chgData name="JUAN PABLO MARCZUK ROJAS" userId="df909f13-3a7f-45da-8458-f0bb45e61e3e" providerId="ADAL" clId="{B48DA0EE-BD6B-40DB-ACB5-0F7516936BC8}" dt="2023-06-12T15:36:09.479" v="33"/>
          <ac:grpSpMkLst>
            <pc:docMk/>
            <pc:sldMk cId="3526440584" sldId="269"/>
            <ac:grpSpMk id="3" creationId="{11CF5B3A-830B-0B42-B087-6A5F28CF23CB}"/>
          </ac:grpSpMkLst>
        </pc:grpChg>
        <pc:picChg chg="mod">
          <ac:chgData name="JUAN PABLO MARCZUK ROJAS" userId="df909f13-3a7f-45da-8458-f0bb45e61e3e" providerId="ADAL" clId="{B48DA0EE-BD6B-40DB-ACB5-0F7516936BC8}" dt="2023-06-12T15:36:09.479" v="33"/>
          <ac:picMkLst>
            <pc:docMk/>
            <pc:sldMk cId="3526440584" sldId="269"/>
            <ac:picMk id="4" creationId="{0CD9D730-015D-5906-FCA8-F40D25A8FEE5}"/>
          </ac:picMkLst>
        </pc:picChg>
      </pc:sldChg>
      <pc:sldChg chg="delSp del mod">
        <pc:chgData name="JUAN PABLO MARCZUK ROJAS" userId="df909f13-3a7f-45da-8458-f0bb45e61e3e" providerId="ADAL" clId="{B48DA0EE-BD6B-40DB-ACB5-0F7516936BC8}" dt="2023-06-07T16:50:02.196" v="1" actId="2696"/>
        <pc:sldMkLst>
          <pc:docMk/>
          <pc:sldMk cId="2467039157" sldId="270"/>
        </pc:sldMkLst>
        <pc:grpChg chg="del">
          <ac:chgData name="JUAN PABLO MARCZUK ROJAS" userId="df909f13-3a7f-45da-8458-f0bb45e61e3e" providerId="ADAL" clId="{B48DA0EE-BD6B-40DB-ACB5-0F7516936BC8}" dt="2023-06-07T16:49:59.273" v="0" actId="478"/>
          <ac:grpSpMkLst>
            <pc:docMk/>
            <pc:sldMk cId="2467039157" sldId="270"/>
            <ac:grpSpMk id="4" creationId="{9FDC31C2-718F-6422-FDA2-407F91EAB7AF}"/>
          </ac:grpSpMkLst>
        </pc:grpChg>
        <pc:picChg chg="del">
          <ac:chgData name="JUAN PABLO MARCZUK ROJAS" userId="df909f13-3a7f-45da-8458-f0bb45e61e3e" providerId="ADAL" clId="{B48DA0EE-BD6B-40DB-ACB5-0F7516936BC8}" dt="2023-06-07T16:49:59.273" v="0" actId="478"/>
          <ac:picMkLst>
            <pc:docMk/>
            <pc:sldMk cId="2467039157" sldId="270"/>
            <ac:picMk id="3" creationId="{5ABBD97E-7647-1FE7-C935-DBD63110A8C5}"/>
          </ac:picMkLst>
        </pc:picChg>
      </pc:sldChg>
      <pc:sldChg chg="add del">
        <pc:chgData name="JUAN PABLO MARCZUK ROJAS" userId="df909f13-3a7f-45da-8458-f0bb45e61e3e" providerId="ADAL" clId="{B48DA0EE-BD6B-40DB-ACB5-0F7516936BC8}" dt="2023-06-12T18:50:09.848" v="677" actId="2696"/>
        <pc:sldMkLst>
          <pc:docMk/>
          <pc:sldMk cId="3255234522" sldId="270"/>
        </pc:sldMkLst>
      </pc:sldChg>
    </pc:docChg>
  </pc:docChgLst>
  <pc:docChgLst>
    <pc:chgData name="JUAN PABLO MARCZUK ROJAS" userId="S::jmr386@inlumine.ual.es::df909f13-3a7f-45da-8458-f0bb45e61e3e" providerId="AD" clId="Web-{234A7866-651D-2FD3-F0CB-91A6B9B607D4}"/>
    <pc:docChg chg="modSld">
      <pc:chgData name="JUAN PABLO MARCZUK ROJAS" userId="S::jmr386@inlumine.ual.es::df909f13-3a7f-45da-8458-f0bb45e61e3e" providerId="AD" clId="Web-{234A7866-651D-2FD3-F0CB-91A6B9B607D4}" dt="2024-01-19T10:48:51.815" v="1"/>
      <pc:docMkLst>
        <pc:docMk/>
      </pc:docMkLst>
      <pc:sldChg chg="delSp modSp">
        <pc:chgData name="JUAN PABLO MARCZUK ROJAS" userId="S::jmr386@inlumine.ual.es::df909f13-3a7f-45da-8458-f0bb45e61e3e" providerId="AD" clId="Web-{234A7866-651D-2FD3-F0CB-91A6B9B607D4}" dt="2024-01-19T10:48:51.815" v="1"/>
        <pc:sldMkLst>
          <pc:docMk/>
          <pc:sldMk cId="1341636146" sldId="267"/>
        </pc:sldMkLst>
        <pc:spChg chg="del mod">
          <ac:chgData name="JUAN PABLO MARCZUK ROJAS" userId="S::jmr386@inlumine.ual.es::df909f13-3a7f-45da-8458-f0bb45e61e3e" providerId="AD" clId="Web-{234A7866-651D-2FD3-F0CB-91A6B9B607D4}" dt="2024-01-19T10:48:51.815" v="1"/>
          <ac:spMkLst>
            <pc:docMk/>
            <pc:sldMk cId="1341636146" sldId="267"/>
            <ac:spMk id="3" creationId="{4BEBF515-52D5-F2DE-7BE5-094BA4DB5193}"/>
          </ac:spMkLst>
        </pc:spChg>
      </pc:sldChg>
    </pc:docChg>
  </pc:docChgLst>
  <pc:docChgLst>
    <pc:chgData name="JUAN PABLO MARCZUK ROJAS" userId="S::jmr386@inlumine.ual.es::df909f13-3a7f-45da-8458-f0bb45e61e3e" providerId="AD" clId="Web-{9D8FEABF-743C-592B-313C-395BCD2ED538}"/>
    <pc:docChg chg="modSld">
      <pc:chgData name="JUAN PABLO MARCZUK ROJAS" userId="S::jmr386@inlumine.ual.es::df909f13-3a7f-45da-8458-f0bb45e61e3e" providerId="AD" clId="Web-{9D8FEABF-743C-592B-313C-395BCD2ED538}" dt="2023-06-19T11:58:32.154" v="1" actId="20577"/>
      <pc:docMkLst>
        <pc:docMk/>
      </pc:docMkLst>
      <pc:sldChg chg="modSp">
        <pc:chgData name="JUAN PABLO MARCZUK ROJAS" userId="S::jmr386@inlumine.ual.es::df909f13-3a7f-45da-8458-f0bb45e61e3e" providerId="AD" clId="Web-{9D8FEABF-743C-592B-313C-395BCD2ED538}" dt="2023-06-19T11:58:32.154" v="1" actId="20577"/>
        <pc:sldMkLst>
          <pc:docMk/>
          <pc:sldMk cId="1331021141" sldId="266"/>
        </pc:sldMkLst>
        <pc:spChg chg="mod">
          <ac:chgData name="JUAN PABLO MARCZUK ROJAS" userId="S::jmr386@inlumine.ual.es::df909f13-3a7f-45da-8458-f0bb45e61e3e" providerId="AD" clId="Web-{9D8FEABF-743C-592B-313C-395BCD2ED538}" dt="2023-06-19T11:58:32.154" v="1" actId="20577"/>
          <ac:spMkLst>
            <pc:docMk/>
            <pc:sldMk cId="1331021141" sldId="266"/>
            <ac:spMk id="7" creationId="{23324A74-5301-BE2C-0EA2-EA7F533DFB7E}"/>
          </ac:spMkLst>
        </pc:spChg>
      </pc:sldChg>
    </pc:docChg>
  </pc:docChgLst>
  <pc:docChgLst>
    <pc:chgData name="JUAN PABLO MARCZUK ROJAS" userId="S::jmr386@inlumine.ual.es::df909f13-3a7f-45da-8458-f0bb45e61e3e" providerId="AD" clId="Web-{87917012-8BCC-9A96-C25F-F8FF1EE49E9A}"/>
    <pc:docChg chg="addSld modSld">
      <pc:chgData name="JUAN PABLO MARCZUK ROJAS" userId="S::jmr386@inlumine.ual.es::df909f13-3a7f-45da-8458-f0bb45e61e3e" providerId="AD" clId="Web-{87917012-8BCC-9A96-C25F-F8FF1EE49E9A}" dt="2023-12-19T12:33:38.409" v="5" actId="14100"/>
      <pc:docMkLst>
        <pc:docMk/>
      </pc:docMkLst>
      <pc:sldChg chg="addSp delSp modSp new">
        <pc:chgData name="JUAN PABLO MARCZUK ROJAS" userId="S::jmr386@inlumine.ual.es::df909f13-3a7f-45da-8458-f0bb45e61e3e" providerId="AD" clId="Web-{87917012-8BCC-9A96-C25F-F8FF1EE49E9A}" dt="2023-12-19T12:33:38.409" v="5" actId="14100"/>
        <pc:sldMkLst>
          <pc:docMk/>
          <pc:sldMk cId="3206541783" sldId="268"/>
        </pc:sldMkLst>
        <pc:spChg chg="del">
          <ac:chgData name="JUAN PABLO MARCZUK ROJAS" userId="S::jmr386@inlumine.ual.es::df909f13-3a7f-45da-8458-f0bb45e61e3e" providerId="AD" clId="Web-{87917012-8BCC-9A96-C25F-F8FF1EE49E9A}" dt="2023-12-19T12:33:12.080" v="4"/>
          <ac:spMkLst>
            <pc:docMk/>
            <pc:sldMk cId="3206541783" sldId="268"/>
            <ac:spMk id="2" creationId="{C45BEC98-1FD5-3FD6-D668-8F15917331A3}"/>
          </ac:spMkLst>
        </pc:spChg>
        <pc:spChg chg="del">
          <ac:chgData name="JUAN PABLO MARCZUK ROJAS" userId="S::jmr386@inlumine.ual.es::df909f13-3a7f-45da-8458-f0bb45e61e3e" providerId="AD" clId="Web-{87917012-8BCC-9A96-C25F-F8FF1EE49E9A}" dt="2023-12-19T12:33:01.517" v="1"/>
          <ac:spMkLst>
            <pc:docMk/>
            <pc:sldMk cId="3206541783" sldId="268"/>
            <ac:spMk id="3" creationId="{E49551A2-D67F-7BF8-5AC7-2DD523239B62}"/>
          </ac:spMkLst>
        </pc:spChg>
        <pc:picChg chg="add mod ord">
          <ac:chgData name="JUAN PABLO MARCZUK ROJAS" userId="S::jmr386@inlumine.ual.es::df909f13-3a7f-45da-8458-f0bb45e61e3e" providerId="AD" clId="Web-{87917012-8BCC-9A96-C25F-F8FF1EE49E9A}" dt="2023-12-19T12:33:38.409" v="5" actId="14100"/>
          <ac:picMkLst>
            <pc:docMk/>
            <pc:sldMk cId="3206541783" sldId="268"/>
            <ac:picMk id="4" creationId="{0967B07D-4EBA-4119-B476-42F42554B123}"/>
          </ac:picMkLst>
        </pc:picChg>
      </pc:sldChg>
    </pc:docChg>
  </pc:docChgLst>
  <pc:docChgLst>
    <pc:chgData name="JUAN PABLO MARCZUK ROJAS" userId="df909f13-3a7f-45da-8458-f0bb45e61e3e" providerId="ADAL" clId="{7113CA13-88AA-460C-BB06-038634CCBB67}"/>
    <pc:docChg chg="custSel modSld">
      <pc:chgData name="JUAN PABLO MARCZUK ROJAS" userId="df909f13-3a7f-45da-8458-f0bb45e61e3e" providerId="ADAL" clId="{7113CA13-88AA-460C-BB06-038634CCBB67}" dt="2023-06-12T11:00:11.880" v="9" actId="1076"/>
      <pc:docMkLst>
        <pc:docMk/>
      </pc:docMkLst>
      <pc:sldChg chg="addSp delSp modSp mod">
        <pc:chgData name="JUAN PABLO MARCZUK ROJAS" userId="df909f13-3a7f-45da-8458-f0bb45e61e3e" providerId="ADAL" clId="{7113CA13-88AA-460C-BB06-038634CCBB67}" dt="2023-06-12T11:00:11.880" v="9" actId="1076"/>
        <pc:sldMkLst>
          <pc:docMk/>
          <pc:sldMk cId="3090063002" sldId="265"/>
        </pc:sldMkLst>
        <pc:spChg chg="mod">
          <ac:chgData name="JUAN PABLO MARCZUK ROJAS" userId="df909f13-3a7f-45da-8458-f0bb45e61e3e" providerId="ADAL" clId="{7113CA13-88AA-460C-BB06-038634CCBB67}" dt="2023-06-12T10:58:25.238" v="5" actId="20577"/>
          <ac:spMkLst>
            <pc:docMk/>
            <pc:sldMk cId="3090063002" sldId="265"/>
            <ac:spMk id="2" creationId="{AD4D2860-B588-609F-2F8C-60C4ED44348C}"/>
          </ac:spMkLst>
        </pc:spChg>
        <pc:picChg chg="add del mod">
          <ac:chgData name="JUAN PABLO MARCZUK ROJAS" userId="df909f13-3a7f-45da-8458-f0bb45e61e3e" providerId="ADAL" clId="{7113CA13-88AA-460C-BB06-038634CCBB67}" dt="2023-06-12T10:59:37.297" v="6" actId="478"/>
          <ac:picMkLst>
            <pc:docMk/>
            <pc:sldMk cId="3090063002" sldId="265"/>
            <ac:picMk id="4" creationId="{AAEF309E-3B62-AEEA-D3AE-33A86ED79767}"/>
          </ac:picMkLst>
        </pc:picChg>
        <pc:picChg chg="del">
          <ac:chgData name="JUAN PABLO MARCZUK ROJAS" userId="df909f13-3a7f-45da-8458-f0bb45e61e3e" providerId="ADAL" clId="{7113CA13-88AA-460C-BB06-038634CCBB67}" dt="2023-06-12T10:58:10.035" v="0" actId="478"/>
          <ac:picMkLst>
            <pc:docMk/>
            <pc:sldMk cId="3090063002" sldId="265"/>
            <ac:picMk id="5" creationId="{A9B34A2D-7E1F-14E1-C071-6A9B9147C506}"/>
          </ac:picMkLst>
        </pc:picChg>
        <pc:picChg chg="add mod">
          <ac:chgData name="JUAN PABLO MARCZUK ROJAS" userId="df909f13-3a7f-45da-8458-f0bb45e61e3e" providerId="ADAL" clId="{7113CA13-88AA-460C-BB06-038634CCBB67}" dt="2023-06-12T11:00:11.880" v="9" actId="1076"/>
          <ac:picMkLst>
            <pc:docMk/>
            <pc:sldMk cId="3090063002" sldId="265"/>
            <ac:picMk id="7" creationId="{DA28464A-160F-8786-DDDF-8ECF5E1ECBF5}"/>
          </ac:picMkLst>
        </pc:picChg>
      </pc:sldChg>
    </pc:docChg>
  </pc:docChgLst>
  <pc:docChgLst>
    <pc:chgData name="JUAN PABLO MARCZUK ROJAS" userId="df909f13-3a7f-45da-8458-f0bb45e61e3e" providerId="ADAL" clId="{44925584-2E02-4C32-B6FD-0A7C2F57C3BF}"/>
    <pc:docChg chg="modSld">
      <pc:chgData name="JUAN PABLO MARCZUK ROJAS" userId="df909f13-3a7f-45da-8458-f0bb45e61e3e" providerId="ADAL" clId="{44925584-2E02-4C32-B6FD-0A7C2F57C3BF}" dt="2023-06-14T08:32:01.345" v="169" actId="1037"/>
      <pc:docMkLst>
        <pc:docMk/>
      </pc:docMkLst>
      <pc:sldChg chg="addSp modSp mod">
        <pc:chgData name="JUAN PABLO MARCZUK ROJAS" userId="df909f13-3a7f-45da-8458-f0bb45e61e3e" providerId="ADAL" clId="{44925584-2E02-4C32-B6FD-0A7C2F57C3BF}" dt="2023-06-14T08:32:01.345" v="169" actId="1037"/>
        <pc:sldMkLst>
          <pc:docMk/>
          <pc:sldMk cId="3090063002" sldId="265"/>
        </pc:sldMkLst>
        <pc:spChg chg="add mod">
          <ac:chgData name="JUAN PABLO MARCZUK ROJAS" userId="df909f13-3a7f-45da-8458-f0bb45e61e3e" providerId="ADAL" clId="{44925584-2E02-4C32-B6FD-0A7C2F57C3BF}" dt="2023-06-14T08:32:01.345" v="169" actId="1037"/>
          <ac:spMkLst>
            <pc:docMk/>
            <pc:sldMk cId="3090063002" sldId="265"/>
            <ac:spMk id="3" creationId="{CD2F1715-A7FA-C71E-2D7C-5ADB2A62486B}"/>
          </ac:spMkLst>
        </pc:spChg>
        <pc:grpChg chg="add mod">
          <ac:chgData name="JUAN PABLO MARCZUK ROJAS" userId="df909f13-3a7f-45da-8458-f0bb45e61e3e" providerId="ADAL" clId="{44925584-2E02-4C32-B6FD-0A7C2F57C3BF}" dt="2023-06-14T08:31:39.139" v="167" actId="164"/>
          <ac:grpSpMkLst>
            <pc:docMk/>
            <pc:sldMk cId="3090063002" sldId="265"/>
            <ac:grpSpMk id="4" creationId="{5EE3931F-A519-26AA-D79A-8C99CC890D54}"/>
          </ac:grpSpMkLst>
        </pc:grpChg>
        <pc:picChg chg="mod">
          <ac:chgData name="JUAN PABLO MARCZUK ROJAS" userId="df909f13-3a7f-45da-8458-f0bb45e61e3e" providerId="ADAL" clId="{44925584-2E02-4C32-B6FD-0A7C2F57C3BF}" dt="2023-06-14T08:31:39.139" v="167" actId="164"/>
          <ac:picMkLst>
            <pc:docMk/>
            <pc:sldMk cId="3090063002" sldId="265"/>
            <ac:picMk id="7" creationId="{0BA1A1C9-0D40-8D32-BD50-8E88894A2C5C}"/>
          </ac:picMkLst>
        </pc:picChg>
      </pc:sldChg>
    </pc:docChg>
  </pc:docChgLst>
  <pc:docChgLst>
    <pc:chgData name="JUAN PABLO MARCZUK ROJAS" userId="df909f13-3a7f-45da-8458-f0bb45e61e3e" providerId="ADAL" clId="{D5417FB1-DAA1-47FC-8D75-994067236074}"/>
    <pc:docChg chg="custSel delSld modSld sldOrd">
      <pc:chgData name="JUAN PABLO MARCZUK ROJAS" userId="df909f13-3a7f-45da-8458-f0bb45e61e3e" providerId="ADAL" clId="{D5417FB1-DAA1-47FC-8D75-994067236074}" dt="2023-12-30T13:54:20.087" v="26" actId="1076"/>
      <pc:docMkLst>
        <pc:docMk/>
      </pc:docMkLst>
      <pc:sldChg chg="delSp del mod">
        <pc:chgData name="JUAN PABLO MARCZUK ROJAS" userId="df909f13-3a7f-45da-8458-f0bb45e61e3e" providerId="ADAL" clId="{D5417FB1-DAA1-47FC-8D75-994067236074}" dt="2023-12-30T13:50:42.920" v="20" actId="2696"/>
        <pc:sldMkLst>
          <pc:docMk/>
          <pc:sldMk cId="3090063002" sldId="265"/>
        </pc:sldMkLst>
        <pc:picChg chg="del">
          <ac:chgData name="JUAN PABLO MARCZUK ROJAS" userId="df909f13-3a7f-45da-8458-f0bb45e61e3e" providerId="ADAL" clId="{D5417FB1-DAA1-47FC-8D75-994067236074}" dt="2023-12-16T19:54:10.834" v="4" actId="478"/>
          <ac:picMkLst>
            <pc:docMk/>
            <pc:sldMk cId="3090063002" sldId="265"/>
            <ac:picMk id="9" creationId="{7AF0A0A3-2AD6-67A5-17CA-405487AD068B}"/>
          </ac:picMkLst>
        </pc:picChg>
      </pc:sldChg>
      <pc:sldChg chg="ord">
        <pc:chgData name="JUAN PABLO MARCZUK ROJAS" userId="df909f13-3a7f-45da-8458-f0bb45e61e3e" providerId="ADAL" clId="{D5417FB1-DAA1-47FC-8D75-994067236074}" dt="2023-12-16T19:54:15.308" v="6"/>
        <pc:sldMkLst>
          <pc:docMk/>
          <pc:sldMk cId="1331021141" sldId="266"/>
        </pc:sldMkLst>
      </pc:sldChg>
      <pc:sldChg chg="addSp delSp modSp mod">
        <pc:chgData name="JUAN PABLO MARCZUK ROJAS" userId="df909f13-3a7f-45da-8458-f0bb45e61e3e" providerId="ADAL" clId="{D5417FB1-DAA1-47FC-8D75-994067236074}" dt="2023-12-30T13:54:20.087" v="26" actId="1076"/>
        <pc:sldMkLst>
          <pc:docMk/>
          <pc:sldMk cId="1341636146" sldId="267"/>
        </pc:sldMkLst>
        <pc:spChg chg="add mod">
          <ac:chgData name="JUAN PABLO MARCZUK ROJAS" userId="df909f13-3a7f-45da-8458-f0bb45e61e3e" providerId="ADAL" clId="{D5417FB1-DAA1-47FC-8D75-994067236074}" dt="2023-12-16T21:33:48.880" v="14" actId="1076"/>
          <ac:spMkLst>
            <pc:docMk/>
            <pc:sldMk cId="1341636146" sldId="267"/>
            <ac:spMk id="3" creationId="{4BEBF515-52D5-F2DE-7BE5-094BA4DB5193}"/>
          </ac:spMkLst>
        </pc:spChg>
        <pc:picChg chg="del">
          <ac:chgData name="JUAN PABLO MARCZUK ROJAS" userId="df909f13-3a7f-45da-8458-f0bb45e61e3e" providerId="ADAL" clId="{D5417FB1-DAA1-47FC-8D75-994067236074}" dt="2023-12-30T13:52:29.039" v="22" actId="478"/>
          <ac:picMkLst>
            <pc:docMk/>
            <pc:sldMk cId="1341636146" sldId="267"/>
            <ac:picMk id="4" creationId="{CEA5F55E-43EF-011B-26F8-93C0C98E0D3E}"/>
          </ac:picMkLst>
        </pc:picChg>
        <pc:picChg chg="add mod">
          <ac:chgData name="JUAN PABLO MARCZUK ROJAS" userId="df909f13-3a7f-45da-8458-f0bb45e61e3e" providerId="ADAL" clId="{D5417FB1-DAA1-47FC-8D75-994067236074}" dt="2023-12-30T13:54:20.087" v="26" actId="1076"/>
          <ac:picMkLst>
            <pc:docMk/>
            <pc:sldMk cId="1341636146" sldId="267"/>
            <ac:picMk id="5" creationId="{6A568DFD-42A9-96A2-FE40-9E0A18D3C5AA}"/>
          </ac:picMkLst>
        </pc:picChg>
      </pc:sldChg>
      <pc:sldChg chg="addSp modSp mod ord">
        <pc:chgData name="JUAN PABLO MARCZUK ROJAS" userId="df909f13-3a7f-45da-8458-f0bb45e61e3e" providerId="ADAL" clId="{D5417FB1-DAA1-47FC-8D75-994067236074}" dt="2023-12-16T21:34:46.229" v="19" actId="1076"/>
        <pc:sldMkLst>
          <pc:docMk/>
          <pc:sldMk cId="1252512826" sldId="268"/>
        </pc:sldMkLst>
        <pc:spChg chg="add mod">
          <ac:chgData name="JUAN PABLO MARCZUK ROJAS" userId="df909f13-3a7f-45da-8458-f0bb45e61e3e" providerId="ADAL" clId="{D5417FB1-DAA1-47FC-8D75-994067236074}" dt="2023-12-16T21:34:46.229" v="19" actId="1076"/>
          <ac:spMkLst>
            <pc:docMk/>
            <pc:sldMk cId="1252512826" sldId="268"/>
            <ac:spMk id="5" creationId="{00E79F92-E8A5-6F04-39C7-24C33564BCB9}"/>
          </ac:spMkLst>
        </pc:spChg>
        <pc:spChg chg="mod">
          <ac:chgData name="JUAN PABLO MARCZUK ROJAS" userId="df909f13-3a7f-45da-8458-f0bb45e61e3e" providerId="ADAL" clId="{D5417FB1-DAA1-47FC-8D75-994067236074}" dt="2023-12-16T19:55:47.698" v="8" actId="20577"/>
          <ac:spMkLst>
            <pc:docMk/>
            <pc:sldMk cId="1252512826" sldId="268"/>
            <ac:spMk id="7" creationId="{23324A74-5301-BE2C-0EA2-EA7F533DFB7E}"/>
          </ac:spMkLst>
        </pc:spChg>
        <pc:picChg chg="add mod">
          <ac:chgData name="JUAN PABLO MARCZUK ROJAS" userId="df909f13-3a7f-45da-8458-f0bb45e61e3e" providerId="ADAL" clId="{D5417FB1-DAA1-47FC-8D75-994067236074}" dt="2023-12-16T19:53:52.502" v="3" actId="1076"/>
          <ac:picMkLst>
            <pc:docMk/>
            <pc:sldMk cId="1252512826" sldId="268"/>
            <ac:picMk id="3" creationId="{B5AC026D-F94F-720A-C3BC-403B6E3F0135}"/>
          </ac:picMkLst>
        </pc:picChg>
      </pc:sldChg>
      <pc:sldChg chg="del">
        <pc:chgData name="JUAN PABLO MARCZUK ROJAS" userId="df909f13-3a7f-45da-8458-f0bb45e61e3e" providerId="ADAL" clId="{D5417FB1-DAA1-47FC-8D75-994067236074}" dt="2023-12-30T13:50:45.819" v="21" actId="2696"/>
        <pc:sldMkLst>
          <pc:docMk/>
          <pc:sldMk cId="3206541783" sldId="268"/>
        </pc:sldMkLst>
      </pc:sldChg>
    </pc:docChg>
  </pc:docChgLst>
  <pc:docChgLst>
    <pc:chgData name="JUAN PABLO MARCZUK ROJAS" userId="S::jmr386@inlumine.ual.es::df909f13-3a7f-45da-8458-f0bb45e61e3e" providerId="AD" clId="Web-{F66AF94B-7423-6B6D-875C-7630AB31B0CF}"/>
    <pc:docChg chg="modSld">
      <pc:chgData name="JUAN PABLO MARCZUK ROJAS" userId="S::jmr386@inlumine.ual.es::df909f13-3a7f-45da-8458-f0bb45e61e3e" providerId="AD" clId="Web-{F66AF94B-7423-6B6D-875C-7630AB31B0CF}" dt="2023-06-19T11:51:54.632" v="0" actId="1076"/>
      <pc:docMkLst>
        <pc:docMk/>
      </pc:docMkLst>
      <pc:sldChg chg="modSp">
        <pc:chgData name="JUAN PABLO MARCZUK ROJAS" userId="S::jmr386@inlumine.ual.es::df909f13-3a7f-45da-8458-f0bb45e61e3e" providerId="AD" clId="Web-{F66AF94B-7423-6B6D-875C-7630AB31B0CF}" dt="2023-06-19T11:51:54.632" v="0" actId="1076"/>
        <pc:sldMkLst>
          <pc:docMk/>
          <pc:sldMk cId="1341636146" sldId="267"/>
        </pc:sldMkLst>
        <pc:picChg chg="mod">
          <ac:chgData name="JUAN PABLO MARCZUK ROJAS" userId="S::jmr386@inlumine.ual.es::df909f13-3a7f-45da-8458-f0bb45e61e3e" providerId="AD" clId="Web-{F66AF94B-7423-6B6D-875C-7630AB31B0CF}" dt="2023-06-19T11:51:54.632" v="0" actId="1076"/>
          <ac:picMkLst>
            <pc:docMk/>
            <pc:sldMk cId="1341636146" sldId="267"/>
            <ac:picMk id="3" creationId="{554B3E89-E815-A384-8B2C-B5F896450385}"/>
          </ac:picMkLst>
        </pc:picChg>
      </pc:sldChg>
    </pc:docChg>
  </pc:docChgLst>
  <pc:docChgLst>
    <pc:chgData name="JUAN PABLO MARCZUK ROJAS" userId="df909f13-3a7f-45da-8458-f0bb45e61e3e" providerId="ADAL" clId="{FA8F5252-199F-476E-A44B-36EE77743901}"/>
    <pc:docChg chg="custSel modSld">
      <pc:chgData name="JUAN PABLO MARCZUK ROJAS" userId="df909f13-3a7f-45da-8458-f0bb45e61e3e" providerId="ADAL" clId="{FA8F5252-199F-476E-A44B-36EE77743901}" dt="2023-10-29T18:26:05.867" v="3" actId="1076"/>
      <pc:docMkLst>
        <pc:docMk/>
      </pc:docMkLst>
      <pc:sldChg chg="addSp delSp modSp mod">
        <pc:chgData name="JUAN PABLO MARCZUK ROJAS" userId="df909f13-3a7f-45da-8458-f0bb45e61e3e" providerId="ADAL" clId="{FA8F5252-199F-476E-A44B-36EE77743901}" dt="2023-10-29T18:26:05.867" v="3" actId="1076"/>
        <pc:sldMkLst>
          <pc:docMk/>
          <pc:sldMk cId="1341636146" sldId="267"/>
        </pc:sldMkLst>
        <pc:picChg chg="del">
          <ac:chgData name="JUAN PABLO MARCZUK ROJAS" userId="df909f13-3a7f-45da-8458-f0bb45e61e3e" providerId="ADAL" clId="{FA8F5252-199F-476E-A44B-36EE77743901}" dt="2023-10-29T18:25:43.497" v="0" actId="478"/>
          <ac:picMkLst>
            <pc:docMk/>
            <pc:sldMk cId="1341636146" sldId="267"/>
            <ac:picMk id="3" creationId="{554B3E89-E815-A384-8B2C-B5F896450385}"/>
          </ac:picMkLst>
        </pc:picChg>
        <pc:picChg chg="add mod">
          <ac:chgData name="JUAN PABLO MARCZUK ROJAS" userId="df909f13-3a7f-45da-8458-f0bb45e61e3e" providerId="ADAL" clId="{FA8F5252-199F-476E-A44B-36EE77743901}" dt="2023-10-29T18:26:05.867" v="3" actId="1076"/>
          <ac:picMkLst>
            <pc:docMk/>
            <pc:sldMk cId="1341636146" sldId="267"/>
            <ac:picMk id="4" creationId="{CEA5F55E-43EF-011B-26F8-93C0C98E0D3E}"/>
          </ac:picMkLst>
        </pc:picChg>
      </pc:sldChg>
    </pc:docChg>
  </pc:docChgLst>
  <pc:docChgLst>
    <pc:chgData name="JUAN PABLO MARCZUK ROJAS" userId="df909f13-3a7f-45da-8458-f0bb45e61e3e" providerId="ADAL" clId="{5E7EEE63-E539-4DA9-AA00-B1EAF47DE825}"/>
    <pc:docChg chg="delSld modSld">
      <pc:chgData name="JUAN PABLO MARCZUK ROJAS" userId="df909f13-3a7f-45da-8458-f0bb45e61e3e" providerId="ADAL" clId="{5E7EEE63-E539-4DA9-AA00-B1EAF47DE825}" dt="2023-12-19T09:12:29.506" v="4" actId="2696"/>
      <pc:docMkLst>
        <pc:docMk/>
      </pc:docMkLst>
      <pc:sldChg chg="addSp modSp mod">
        <pc:chgData name="JUAN PABLO MARCZUK ROJAS" userId="df909f13-3a7f-45da-8458-f0bb45e61e3e" providerId="ADAL" clId="{5E7EEE63-E539-4DA9-AA00-B1EAF47DE825}" dt="2023-12-19T09:09:32.614" v="2" actId="1076"/>
        <pc:sldMkLst>
          <pc:docMk/>
          <pc:sldMk cId="3090063002" sldId="265"/>
        </pc:sldMkLst>
        <pc:picChg chg="add mod">
          <ac:chgData name="JUAN PABLO MARCZUK ROJAS" userId="df909f13-3a7f-45da-8458-f0bb45e61e3e" providerId="ADAL" clId="{5E7EEE63-E539-4DA9-AA00-B1EAF47DE825}" dt="2023-12-19T09:09:32.614" v="2" actId="1076"/>
          <ac:picMkLst>
            <pc:docMk/>
            <pc:sldMk cId="3090063002" sldId="265"/>
            <ac:picMk id="4" creationId="{838653A3-90EF-B3E6-8D08-1191D7B3328B}"/>
          </ac:picMkLst>
        </pc:picChg>
      </pc:sldChg>
      <pc:sldChg chg="del">
        <pc:chgData name="JUAN PABLO MARCZUK ROJAS" userId="df909f13-3a7f-45da-8458-f0bb45e61e3e" providerId="ADAL" clId="{5E7EEE63-E539-4DA9-AA00-B1EAF47DE825}" dt="2023-12-19T09:12:11.516" v="3" actId="2696"/>
        <pc:sldMkLst>
          <pc:docMk/>
          <pc:sldMk cId="1331021141" sldId="266"/>
        </pc:sldMkLst>
      </pc:sldChg>
      <pc:sldChg chg="del">
        <pc:chgData name="JUAN PABLO MARCZUK ROJAS" userId="df909f13-3a7f-45da-8458-f0bb45e61e3e" providerId="ADAL" clId="{5E7EEE63-E539-4DA9-AA00-B1EAF47DE825}" dt="2023-12-19T09:12:29.506" v="4" actId="2696"/>
        <pc:sldMkLst>
          <pc:docMk/>
          <pc:sldMk cId="1252512826" sldId="268"/>
        </pc:sldMkLst>
      </pc:sldChg>
    </pc:docChg>
  </pc:docChgLst>
  <pc:docChgLst>
    <pc:chgData name="JUAN PABLO MARCZUK ROJAS" userId="S::jmr386@inlumine.ual.es::df909f13-3a7f-45da-8458-f0bb45e61e3e" providerId="AD" clId="Web-{C62723F8-E69B-4869-52A4-315AADB6EBA1}"/>
    <pc:docChg chg="modSld">
      <pc:chgData name="JUAN PABLO MARCZUK ROJAS" userId="S::jmr386@inlumine.ual.es::df909f13-3a7f-45da-8458-f0bb45e61e3e" providerId="AD" clId="Web-{C62723F8-E69B-4869-52A4-315AADB6EBA1}" dt="2023-06-14T08:29:04.923" v="12"/>
      <pc:docMkLst>
        <pc:docMk/>
      </pc:docMkLst>
      <pc:sldChg chg="addSp delSp modSp">
        <pc:chgData name="JUAN PABLO MARCZUK ROJAS" userId="S::jmr386@inlumine.ual.es::df909f13-3a7f-45da-8458-f0bb45e61e3e" providerId="AD" clId="Web-{C62723F8-E69B-4869-52A4-315AADB6EBA1}" dt="2023-06-14T08:29:04.923" v="12"/>
        <pc:sldMkLst>
          <pc:docMk/>
          <pc:sldMk cId="3090063002" sldId="265"/>
        </pc:sldMkLst>
        <pc:spChg chg="add del mod">
          <ac:chgData name="JUAN PABLO MARCZUK ROJAS" userId="S::jmr386@inlumine.ual.es::df909f13-3a7f-45da-8458-f0bb45e61e3e" providerId="AD" clId="Web-{C62723F8-E69B-4869-52A4-315AADB6EBA1}" dt="2023-06-14T08:29:04.923" v="12"/>
          <ac:spMkLst>
            <pc:docMk/>
            <pc:sldMk cId="3090063002" sldId="265"/>
            <ac:spMk id="3" creationId="{0018B975-7735-6748-8B0E-A3301E250376}"/>
          </ac:spMkLst>
        </pc:spChg>
        <pc:picChg chg="mod">
          <ac:chgData name="JUAN PABLO MARCZUK ROJAS" userId="S::jmr386@inlumine.ual.es::df909f13-3a7f-45da-8458-f0bb45e61e3e" providerId="AD" clId="Web-{C62723F8-E69B-4869-52A4-315AADB6EBA1}" dt="2023-06-14T08:27:31.749" v="3" actId="1076"/>
          <ac:picMkLst>
            <pc:docMk/>
            <pc:sldMk cId="3090063002" sldId="265"/>
            <ac:picMk id="7" creationId="{0BA1A1C9-0D40-8D32-BD50-8E88894A2C5C}"/>
          </ac:picMkLst>
        </pc:picChg>
      </pc:sldChg>
    </pc:docChg>
  </pc:docChgLst>
  <pc:docChgLst>
    <pc:chgData name="Lorenzo Carretero Paulet" userId="S::lpaulet@ual.es::f20bfd4b-98ca-44d7-ae49-b784900c462e" providerId="AD" clId="Web-{CD91F6F0-C839-D725-91AE-1DC28500F316}"/>
    <pc:docChg chg="modSld">
      <pc:chgData name="Lorenzo Carretero Paulet" userId="S::lpaulet@ual.es::f20bfd4b-98ca-44d7-ae49-b784900c462e" providerId="AD" clId="Web-{CD91F6F0-C839-D725-91AE-1DC28500F316}" dt="2024-01-02T09:46:43.398" v="5" actId="20577"/>
      <pc:docMkLst>
        <pc:docMk/>
      </pc:docMkLst>
      <pc:sldChg chg="modSp">
        <pc:chgData name="Lorenzo Carretero Paulet" userId="S::lpaulet@ual.es::f20bfd4b-98ca-44d7-ae49-b784900c462e" providerId="AD" clId="Web-{CD91F6F0-C839-D725-91AE-1DC28500F316}" dt="2024-01-02T09:46:43.398" v="5" actId="20577"/>
        <pc:sldMkLst>
          <pc:docMk/>
          <pc:sldMk cId="1341636146" sldId="267"/>
        </pc:sldMkLst>
        <pc:spChg chg="mod">
          <ac:chgData name="Lorenzo Carretero Paulet" userId="S::lpaulet@ual.es::f20bfd4b-98ca-44d7-ae49-b784900c462e" providerId="AD" clId="Web-{CD91F6F0-C839-D725-91AE-1DC28500F316}" dt="2024-01-02T09:46:31.132" v="1" actId="20577"/>
          <ac:spMkLst>
            <pc:docMk/>
            <pc:sldMk cId="1341636146" sldId="267"/>
            <ac:spMk id="3" creationId="{4BEBF515-52D5-F2DE-7BE5-094BA4DB5193}"/>
          </ac:spMkLst>
        </pc:spChg>
        <pc:spChg chg="mod">
          <ac:chgData name="Lorenzo Carretero Paulet" userId="S::lpaulet@ual.es::f20bfd4b-98ca-44d7-ae49-b784900c462e" providerId="AD" clId="Web-{CD91F6F0-C839-D725-91AE-1DC28500F316}" dt="2024-01-02T09:46:43.398" v="5" actId="20577"/>
          <ac:spMkLst>
            <pc:docMk/>
            <pc:sldMk cId="1341636146" sldId="267"/>
            <ac:spMk id="7" creationId="{23324A74-5301-BE2C-0EA2-EA7F533DFB7E}"/>
          </ac:spMkLst>
        </pc:spChg>
      </pc:sldChg>
    </pc:docChg>
  </pc:docChgLst>
  <pc:docChgLst>
    <pc:chgData name="Lorenzo Carretero Paulet" userId="S::lpaulet@ual.es::f20bfd4b-98ca-44d7-ae49-b784900c462e" providerId="AD" clId="Web-{C036904E-2D8A-1005-EDE1-1DCF915CBB7E}"/>
    <pc:docChg chg="addSld modSld sldOrd">
      <pc:chgData name="Lorenzo Carretero Paulet" userId="S::lpaulet@ual.es::f20bfd4b-98ca-44d7-ae49-b784900c462e" providerId="AD" clId="Web-{C036904E-2D8A-1005-EDE1-1DCF915CBB7E}" dt="2023-06-17T17:21:48.789" v="15" actId="20577"/>
      <pc:docMkLst>
        <pc:docMk/>
      </pc:docMkLst>
      <pc:sldChg chg="modSp">
        <pc:chgData name="Lorenzo Carretero Paulet" userId="S::lpaulet@ual.es::f20bfd4b-98ca-44d7-ae49-b784900c462e" providerId="AD" clId="Web-{C036904E-2D8A-1005-EDE1-1DCF915CBB7E}" dt="2023-06-17T17:20:57.397" v="9" actId="20577"/>
        <pc:sldMkLst>
          <pc:docMk/>
          <pc:sldMk cId="3090063002" sldId="265"/>
        </pc:sldMkLst>
        <pc:spChg chg="mod">
          <ac:chgData name="Lorenzo Carretero Paulet" userId="S::lpaulet@ual.es::f20bfd4b-98ca-44d7-ae49-b784900c462e" providerId="AD" clId="Web-{C036904E-2D8A-1005-EDE1-1DCF915CBB7E}" dt="2023-06-17T17:20:57.397" v="9" actId="20577"/>
          <ac:spMkLst>
            <pc:docMk/>
            <pc:sldMk cId="3090063002" sldId="265"/>
            <ac:spMk id="2" creationId="{AD4D2860-B588-609F-2F8C-60C4ED44348C}"/>
          </ac:spMkLst>
        </pc:spChg>
      </pc:sldChg>
      <pc:sldChg chg="addSp delSp modSp new ord">
        <pc:chgData name="Lorenzo Carretero Paulet" userId="S::lpaulet@ual.es::f20bfd4b-98ca-44d7-ae49-b784900c462e" providerId="AD" clId="Web-{C036904E-2D8A-1005-EDE1-1DCF915CBB7E}" dt="2023-06-17T17:21:48.789" v="15" actId="20577"/>
        <pc:sldMkLst>
          <pc:docMk/>
          <pc:sldMk cId="1331021141" sldId="266"/>
        </pc:sldMkLst>
        <pc:spChg chg="del">
          <ac:chgData name="Lorenzo Carretero Paulet" userId="S::lpaulet@ual.es::f20bfd4b-98ca-44d7-ae49-b784900c462e" providerId="AD" clId="Web-{C036904E-2D8A-1005-EDE1-1DCF915CBB7E}" dt="2023-06-17T17:15:28.715" v="3"/>
          <ac:spMkLst>
            <pc:docMk/>
            <pc:sldMk cId="1331021141" sldId="266"/>
            <ac:spMk id="2" creationId="{DE43B897-9CFB-A5C6-3F70-04C9E5D380A7}"/>
          </ac:spMkLst>
        </pc:spChg>
        <pc:spChg chg="del">
          <ac:chgData name="Lorenzo Carretero Paulet" userId="S::lpaulet@ual.es::f20bfd4b-98ca-44d7-ae49-b784900c462e" providerId="AD" clId="Web-{C036904E-2D8A-1005-EDE1-1DCF915CBB7E}" dt="2023-06-17T17:15:28.715" v="2"/>
          <ac:spMkLst>
            <pc:docMk/>
            <pc:sldMk cId="1331021141" sldId="266"/>
            <ac:spMk id="3" creationId="{50866029-FBF2-2DB1-4CCC-CB449CEDFEC4}"/>
          </ac:spMkLst>
        </pc:spChg>
        <pc:spChg chg="add del mod">
          <ac:chgData name="Lorenzo Carretero Paulet" userId="S::lpaulet@ual.es::f20bfd4b-98ca-44d7-ae49-b784900c462e" providerId="AD" clId="Web-{C036904E-2D8A-1005-EDE1-1DCF915CBB7E}" dt="2023-06-17T17:21:09.194" v="13"/>
          <ac:spMkLst>
            <pc:docMk/>
            <pc:sldMk cId="1331021141" sldId="266"/>
            <ac:spMk id="5" creationId="{2E39FA66-DD3D-D1A0-5BF8-976E6887A470}"/>
          </ac:spMkLst>
        </pc:spChg>
        <pc:spChg chg="add mod">
          <ac:chgData name="Lorenzo Carretero Paulet" userId="S::lpaulet@ual.es::f20bfd4b-98ca-44d7-ae49-b784900c462e" providerId="AD" clId="Web-{C036904E-2D8A-1005-EDE1-1DCF915CBB7E}" dt="2023-06-17T17:21:48.789" v="15" actId="20577"/>
          <ac:spMkLst>
            <pc:docMk/>
            <pc:sldMk cId="1331021141" sldId="266"/>
            <ac:spMk id="7" creationId="{23324A74-5301-BE2C-0EA2-EA7F533DFB7E}"/>
          </ac:spMkLst>
        </pc:spChg>
        <pc:picChg chg="add mod">
          <ac:chgData name="Lorenzo Carretero Paulet" userId="S::lpaulet@ual.es::f20bfd4b-98ca-44d7-ae49-b784900c462e" providerId="AD" clId="Web-{C036904E-2D8A-1005-EDE1-1DCF915CBB7E}" dt="2023-06-17T17:16:44.483" v="8" actId="1076"/>
          <ac:picMkLst>
            <pc:docMk/>
            <pc:sldMk cId="1331021141" sldId="266"/>
            <ac:picMk id="4" creationId="{A4D085D7-53D5-DF8F-391E-A38589C8B5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1502A-073C-450A-82DA-410969F6E484}" type="datetimeFigureOut">
              <a:rPr lang="es-ES" smtClean="0"/>
              <a:t>19/01/2024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30475" y="1336675"/>
            <a:ext cx="24987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AC268-2C1A-4887-B502-A96E9A98E2A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7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BF8E3D7-D1F2-4E82-8C64-87A3ACE588D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71600" y="2637000"/>
            <a:ext cx="142164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5BCC581-A929-4B19-BCC0-605811D11D9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142164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D260FBB-C037-4725-ABA4-16D5E12156E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69372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1200240" y="2637000"/>
            <a:ext cx="69372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6C98E01-1EF2-4C0C-A374-3219BE9EE19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8E8FEAE-8244-436D-8C41-2C1B3DE9EA5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71600" y="527400"/>
            <a:ext cx="5914440" cy="887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0477D23-D745-43BC-91BA-C26F3C878FB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1200240" y="2637000"/>
            <a:ext cx="69372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71600" y="591948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ACC36ED-F4D1-449E-B715-DF2037A13AB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693720" cy="628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120024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200240" y="591948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218936E-31A9-4408-91C5-F5C0374A607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120024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71600" y="5919480"/>
            <a:ext cx="142164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09B4FE4-7FCF-42B4-A4F6-530F5D4FE90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142164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71600" y="5919480"/>
            <a:ext cx="142164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DC9DA2-460F-46A4-BFB4-03A9F431388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1200240" y="263700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71600" y="591948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1200240" y="5919480"/>
            <a:ext cx="69372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3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78931C-0473-467A-B435-FF3B2EDE8BC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71600" y="263700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952560" y="263700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433160" y="263700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71600" y="591948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952560" y="591948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433160" y="5919480"/>
            <a:ext cx="457560" cy="299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8000"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FF73D5F-2F9F-499B-9503-F979C3A56CB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440" cy="191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2271600" y="9181440"/>
            <a:ext cx="2313720" cy="5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484344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en-US" sz="9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95FABED-0344-4BFE-B47F-623A22649D08}" type="slidenum">
              <a:rPr lang="en-US" sz="9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71600" y="9181440"/>
            <a:ext cx="1542240" cy="5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23324A74-5301-BE2C-0EA2-EA7F533DFB7E}"/>
              </a:ext>
            </a:extLst>
          </p:cNvPr>
          <p:cNvSpPr txBox="1"/>
          <p:nvPr/>
        </p:nvSpPr>
        <p:spPr>
          <a:xfrm>
            <a:off x="1714500" y="9142214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 dirty="0">
                <a:latin typeface="Times New Roman"/>
              </a:rPr>
              <a:t>Figure S1</a:t>
            </a:r>
            <a:r>
              <a:rPr lang="en-US" dirty="0"/>
              <a:t> 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568DFD-42A9-96A2-FE40-9E0A18D3C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5" y="394454"/>
            <a:ext cx="6532550" cy="25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3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Lorenzo Carretero Paulet</dc:creator>
  <dc:description/>
  <cp:lastModifiedBy>JUAN PABLO MARCZUK ROJAS</cp:lastModifiedBy>
  <cp:revision>11</cp:revision>
  <dcterms:created xsi:type="dcterms:W3CDTF">2021-09-14T09:46:00Z</dcterms:created>
  <dcterms:modified xsi:type="dcterms:W3CDTF">2024-01-19T10:48:53Z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74BE23D7A87F46DCBBD7138D97237149</vt:lpwstr>
  </property>
  <property fmtid="{D5CDD505-2E9C-101B-9397-08002B2CF9AE}" pid="3" name="KSOProductBuildVer">
    <vt:lpwstr>3082-11.2.0.10323</vt:lpwstr>
  </property>
  <property fmtid="{D5CDD505-2E9C-101B-9397-08002B2CF9AE}" pid="4" name="PresentationFormat">
    <vt:lpwstr>A4 Paper (210x297 mm)</vt:lpwstr>
  </property>
  <property fmtid="{D5CDD505-2E9C-101B-9397-08002B2CF9AE}" pid="5" name="Slides">
    <vt:i4>7</vt:i4>
  </property>
</Properties>
</file>