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M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238"/>
  </p:normalViewPr>
  <p:slideViewPr>
    <p:cSldViewPr snapToGrid="0">
      <p:cViewPr varScale="1">
        <p:scale>
          <a:sx n="97" d="100"/>
          <a:sy n="97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3300-6C41-33C9-EB2D-627E70D52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7F2EF-C3F6-8317-CA82-BCCB839C7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3526A-73B7-1B06-E3FE-947833DE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FE9E-A7C9-7B48-97B9-5F3215AEB8E9}" type="datetimeFigureOut">
              <a:rPr lang="en-ML" smtClean="0"/>
              <a:t>9/22/23</a:t>
            </a:fld>
            <a:endParaRPr lang="en-M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5CAFE-C998-730F-3C50-DF41EA6E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2E646-B62B-B7AF-F444-1EF3A13A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D9D7-F661-BD4F-BE4F-2C52DD0917E0}" type="slidenum">
              <a:rPr lang="en-ML" smtClean="0"/>
              <a:t>‹#›</a:t>
            </a:fld>
            <a:endParaRPr lang="en-ML"/>
          </a:p>
        </p:txBody>
      </p:sp>
    </p:spTree>
    <p:extLst>
      <p:ext uri="{BB962C8B-B14F-4D97-AF65-F5344CB8AC3E}">
        <p14:creationId xmlns:p14="http://schemas.microsoft.com/office/powerpoint/2010/main" val="256519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E7949-164D-3AE2-0204-A1545076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29540-4A57-B464-3F37-FBBEDBB9E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07B6D-4F8C-2B9F-51BF-48C43DB4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FE9E-A7C9-7B48-97B9-5F3215AEB8E9}" type="datetimeFigureOut">
              <a:rPr lang="en-ML" smtClean="0"/>
              <a:t>9/22/23</a:t>
            </a:fld>
            <a:endParaRPr lang="en-M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98F7D-A709-A3BF-4EB7-2F8E10EF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9F87-CEDF-B20B-1720-20CC1E81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D9D7-F661-BD4F-BE4F-2C52DD0917E0}" type="slidenum">
              <a:rPr lang="en-ML" smtClean="0"/>
              <a:t>‹#›</a:t>
            </a:fld>
            <a:endParaRPr lang="en-ML"/>
          </a:p>
        </p:txBody>
      </p:sp>
    </p:spTree>
    <p:extLst>
      <p:ext uri="{BB962C8B-B14F-4D97-AF65-F5344CB8AC3E}">
        <p14:creationId xmlns:p14="http://schemas.microsoft.com/office/powerpoint/2010/main" val="200743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A916B-2076-2431-AB51-623D15002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1E8BA3-1EC9-58E0-5130-41C41C22F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DF671-F9FA-1811-3811-A13CF8CC6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FE9E-A7C9-7B48-97B9-5F3215AEB8E9}" type="datetimeFigureOut">
              <a:rPr lang="en-ML" smtClean="0"/>
              <a:t>9/22/23</a:t>
            </a:fld>
            <a:endParaRPr lang="en-M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CC15C-08F4-559B-34E4-2869D12B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B258D-4A12-0CA9-A722-18E5C67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D9D7-F661-BD4F-BE4F-2C52DD0917E0}" type="slidenum">
              <a:rPr lang="en-ML" smtClean="0"/>
              <a:t>‹#›</a:t>
            </a:fld>
            <a:endParaRPr lang="en-ML"/>
          </a:p>
        </p:txBody>
      </p:sp>
    </p:spTree>
    <p:extLst>
      <p:ext uri="{BB962C8B-B14F-4D97-AF65-F5344CB8AC3E}">
        <p14:creationId xmlns:p14="http://schemas.microsoft.com/office/powerpoint/2010/main" val="75092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E9D5-2F15-CA9D-A940-C201E9416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70ED9-AC58-5517-8056-E4CFE698F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3DB80-5D4A-7702-61F7-31DBFCA63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FE9E-A7C9-7B48-97B9-5F3215AEB8E9}" type="datetimeFigureOut">
              <a:rPr lang="en-ML" smtClean="0"/>
              <a:t>9/22/23</a:t>
            </a:fld>
            <a:endParaRPr lang="en-M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FB902-3B9A-B762-0F60-62233E27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B51D3-E718-BCB0-8DB2-358264DC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D9D7-F661-BD4F-BE4F-2C52DD0917E0}" type="slidenum">
              <a:rPr lang="en-ML" smtClean="0"/>
              <a:t>‹#›</a:t>
            </a:fld>
            <a:endParaRPr lang="en-ML"/>
          </a:p>
        </p:txBody>
      </p:sp>
    </p:spTree>
    <p:extLst>
      <p:ext uri="{BB962C8B-B14F-4D97-AF65-F5344CB8AC3E}">
        <p14:creationId xmlns:p14="http://schemas.microsoft.com/office/powerpoint/2010/main" val="181869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EDEE2-F8E1-7515-4209-ED88D416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69A61-1144-B7C0-8BB7-BDAF303B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2E43A-9718-46E4-2B37-4D0B030E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FE9E-A7C9-7B48-97B9-5F3215AEB8E9}" type="datetimeFigureOut">
              <a:rPr lang="en-ML" smtClean="0"/>
              <a:t>9/22/23</a:t>
            </a:fld>
            <a:endParaRPr lang="en-M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EAECB-53AE-6778-8E9D-2843F53F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843F1-8E1C-C742-D5D0-C8A8995BF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D9D7-F661-BD4F-BE4F-2C52DD0917E0}" type="slidenum">
              <a:rPr lang="en-ML" smtClean="0"/>
              <a:t>‹#›</a:t>
            </a:fld>
            <a:endParaRPr lang="en-ML"/>
          </a:p>
        </p:txBody>
      </p:sp>
    </p:spTree>
    <p:extLst>
      <p:ext uri="{BB962C8B-B14F-4D97-AF65-F5344CB8AC3E}">
        <p14:creationId xmlns:p14="http://schemas.microsoft.com/office/powerpoint/2010/main" val="240161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01D2-B222-8138-635B-8D9619FB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9C36E-F16A-2138-6FE3-4CFDC51F5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44112-47F1-D7D0-1E8D-CC2C39703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F2920-0E31-A56E-3F97-7599A8BC9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FE9E-A7C9-7B48-97B9-5F3215AEB8E9}" type="datetimeFigureOut">
              <a:rPr lang="en-ML" smtClean="0"/>
              <a:t>9/22/23</a:t>
            </a:fld>
            <a:endParaRPr lang="en-M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A1D6-7908-BECD-4D2F-648AC998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B51FA-4E63-3889-4B81-7E5D42FB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D9D7-F661-BD4F-BE4F-2C52DD0917E0}" type="slidenum">
              <a:rPr lang="en-ML" smtClean="0"/>
              <a:t>‹#›</a:t>
            </a:fld>
            <a:endParaRPr lang="en-ML"/>
          </a:p>
        </p:txBody>
      </p:sp>
    </p:spTree>
    <p:extLst>
      <p:ext uri="{BB962C8B-B14F-4D97-AF65-F5344CB8AC3E}">
        <p14:creationId xmlns:p14="http://schemas.microsoft.com/office/powerpoint/2010/main" val="393698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FFFE-F8AF-6C7B-14C5-E9853CB9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1FA77-ACFE-68FC-890F-979AEA02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143C2-535E-BA4F-2EA6-9A3A83E20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78427-7C63-3288-4F63-D34DF407A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39485-3501-D8DF-C895-D1271C8479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17F2F2-C322-1D1F-3674-4F069AFD0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FE9E-A7C9-7B48-97B9-5F3215AEB8E9}" type="datetimeFigureOut">
              <a:rPr lang="en-ML" smtClean="0"/>
              <a:t>9/22/23</a:t>
            </a:fld>
            <a:endParaRPr lang="en-M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029807-648F-BE8E-F95F-C88A58BF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217718-2000-1575-9BF4-0D404BB8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D9D7-F661-BD4F-BE4F-2C52DD0917E0}" type="slidenum">
              <a:rPr lang="en-ML" smtClean="0"/>
              <a:t>‹#›</a:t>
            </a:fld>
            <a:endParaRPr lang="en-ML"/>
          </a:p>
        </p:txBody>
      </p:sp>
    </p:spTree>
    <p:extLst>
      <p:ext uri="{BB962C8B-B14F-4D97-AF65-F5344CB8AC3E}">
        <p14:creationId xmlns:p14="http://schemas.microsoft.com/office/powerpoint/2010/main" val="96615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251A5-0F4B-1A8D-0892-6A5FC865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C27958-1AB6-F5EA-6A5E-CE9DC1CFA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FE9E-A7C9-7B48-97B9-5F3215AEB8E9}" type="datetimeFigureOut">
              <a:rPr lang="en-ML" smtClean="0"/>
              <a:t>9/22/23</a:t>
            </a:fld>
            <a:endParaRPr lang="en-M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EED9F-37E4-852A-97A7-9DFF1C6E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04A2F-A5B9-88BE-2971-E2BD1A60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D9D7-F661-BD4F-BE4F-2C52DD0917E0}" type="slidenum">
              <a:rPr lang="en-ML" smtClean="0"/>
              <a:t>‹#›</a:t>
            </a:fld>
            <a:endParaRPr lang="en-ML"/>
          </a:p>
        </p:txBody>
      </p:sp>
    </p:spTree>
    <p:extLst>
      <p:ext uri="{BB962C8B-B14F-4D97-AF65-F5344CB8AC3E}">
        <p14:creationId xmlns:p14="http://schemas.microsoft.com/office/powerpoint/2010/main" val="6262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A749D-E4A6-6078-E5F0-FB9981DD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FE9E-A7C9-7B48-97B9-5F3215AEB8E9}" type="datetimeFigureOut">
              <a:rPr lang="en-ML" smtClean="0"/>
              <a:t>9/22/23</a:t>
            </a:fld>
            <a:endParaRPr lang="en-M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213D4D-5692-7061-EFDC-23225FDD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A4834-719A-9CCF-B9F7-3C984C33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D9D7-F661-BD4F-BE4F-2C52DD0917E0}" type="slidenum">
              <a:rPr lang="en-ML" smtClean="0"/>
              <a:t>‹#›</a:t>
            </a:fld>
            <a:endParaRPr lang="en-ML"/>
          </a:p>
        </p:txBody>
      </p:sp>
    </p:spTree>
    <p:extLst>
      <p:ext uri="{BB962C8B-B14F-4D97-AF65-F5344CB8AC3E}">
        <p14:creationId xmlns:p14="http://schemas.microsoft.com/office/powerpoint/2010/main" val="201495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9FF6-93F0-7D5C-0D88-CBB5F19B1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7A349-45A2-1ABD-EB58-71F5B8099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2637B-92DD-92FB-D37A-F67A13DD8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BA99A-1383-A24B-9359-575B78C0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FE9E-A7C9-7B48-97B9-5F3215AEB8E9}" type="datetimeFigureOut">
              <a:rPr lang="en-ML" smtClean="0"/>
              <a:t>9/22/23</a:t>
            </a:fld>
            <a:endParaRPr lang="en-M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B829F-BFD0-9C1D-2261-1FFDA7FF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4322D-103D-D1BD-3E20-D2997D59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D9D7-F661-BD4F-BE4F-2C52DD0917E0}" type="slidenum">
              <a:rPr lang="en-ML" smtClean="0"/>
              <a:t>‹#›</a:t>
            </a:fld>
            <a:endParaRPr lang="en-ML"/>
          </a:p>
        </p:txBody>
      </p:sp>
    </p:spTree>
    <p:extLst>
      <p:ext uri="{BB962C8B-B14F-4D97-AF65-F5344CB8AC3E}">
        <p14:creationId xmlns:p14="http://schemas.microsoft.com/office/powerpoint/2010/main" val="207847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B918-0B01-5DA4-1C83-04CE90B27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9BCA-F0DF-BEAD-95EF-9B0AB0834D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27F-19FD-CB7A-977C-32E70BBD5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31AEE-67E0-4391-E594-FD664CA1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3FE9E-A7C9-7B48-97B9-5F3215AEB8E9}" type="datetimeFigureOut">
              <a:rPr lang="en-ML" smtClean="0"/>
              <a:t>9/22/23</a:t>
            </a:fld>
            <a:endParaRPr lang="en-M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46B6D-AC01-5ED8-4955-E4AB0223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14E09-ACB0-9450-091C-D4318A37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6D9D7-F661-BD4F-BE4F-2C52DD0917E0}" type="slidenum">
              <a:rPr lang="en-ML" smtClean="0"/>
              <a:t>‹#›</a:t>
            </a:fld>
            <a:endParaRPr lang="en-ML"/>
          </a:p>
        </p:txBody>
      </p:sp>
    </p:spTree>
    <p:extLst>
      <p:ext uri="{BB962C8B-B14F-4D97-AF65-F5344CB8AC3E}">
        <p14:creationId xmlns:p14="http://schemas.microsoft.com/office/powerpoint/2010/main" val="107500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05EA21-0B3D-4AEA-A484-F676DF8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6BED3-6AFB-F23F-C6CE-F1279D103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4C925-6035-A7EF-0ED1-CA514825B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3FE9E-A7C9-7B48-97B9-5F3215AEB8E9}" type="datetimeFigureOut">
              <a:rPr lang="en-ML" smtClean="0"/>
              <a:t>9/22/23</a:t>
            </a:fld>
            <a:endParaRPr lang="en-M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E73F0-F22D-FE26-7050-4F0A9506E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8D53E-0442-AF56-6D80-F50A20639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D9D7-F661-BD4F-BE4F-2C52DD0917E0}" type="slidenum">
              <a:rPr lang="en-ML" smtClean="0"/>
              <a:t>‹#›</a:t>
            </a:fld>
            <a:endParaRPr lang="en-ML"/>
          </a:p>
        </p:txBody>
      </p:sp>
    </p:spTree>
    <p:extLst>
      <p:ext uri="{BB962C8B-B14F-4D97-AF65-F5344CB8AC3E}">
        <p14:creationId xmlns:p14="http://schemas.microsoft.com/office/powerpoint/2010/main" val="369164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97DED0-0DF1-49E7-9982-FFC9B2F4A030}"/>
              </a:ext>
            </a:extLst>
          </p:cNvPr>
          <p:cNvSpPr txBox="1"/>
          <p:nvPr/>
        </p:nvSpPr>
        <p:spPr>
          <a:xfrm>
            <a:off x="700377" y="6444734"/>
            <a:ext cx="11372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Supplementary Figure 1</a:t>
            </a:r>
            <a:r>
              <a:rPr lang="en-US" sz="1400" dirty="0"/>
              <a:t>: Secondary structure of wild type (A) and mutant GNE (B) showing the regions of changes (black boxes)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A2A2C9A-74D0-353E-3842-30B5E36BF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45"/>
          <a:stretch/>
        </p:blipFill>
        <p:spPr>
          <a:xfrm>
            <a:off x="1787706" y="189186"/>
            <a:ext cx="8408018" cy="62194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FFDC2A-380A-366F-9E0F-222769F24F98}"/>
              </a:ext>
            </a:extLst>
          </p:cNvPr>
          <p:cNvSpPr txBox="1"/>
          <p:nvPr/>
        </p:nvSpPr>
        <p:spPr>
          <a:xfrm>
            <a:off x="2065283" y="228600"/>
            <a:ext cx="42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68F928-E400-C765-6597-FE7FBB9F4E85}"/>
              </a:ext>
            </a:extLst>
          </p:cNvPr>
          <p:cNvSpPr txBox="1"/>
          <p:nvPr/>
        </p:nvSpPr>
        <p:spPr>
          <a:xfrm>
            <a:off x="2154621" y="2923190"/>
            <a:ext cx="42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07133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2023-09-22T15:13:44Z</dcterms:created>
  <dcterms:modified xsi:type="dcterms:W3CDTF">2023-09-22T15:16:06Z</dcterms:modified>
</cp:coreProperties>
</file>